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sldIdLst>
    <p:sldId id="3825" r:id="rId5"/>
    <p:sldId id="3826" r:id="rId6"/>
    <p:sldId id="3836" r:id="rId7"/>
    <p:sldId id="3835" r:id="rId8"/>
    <p:sldId id="3838" r:id="rId9"/>
    <p:sldId id="3839" r:id="rId10"/>
    <p:sldId id="38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5D613-CD4A-49E8-BACC-EFFCE4AB09B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2F9C-A934-46D3-BB20-5CD363B20130}">
      <dgm:prSet/>
      <dgm:spPr/>
      <dgm:t>
        <a:bodyPr/>
        <a:lstStyle/>
        <a:p>
          <a:r>
            <a:rPr lang="en-US"/>
            <a:t>Service in the context of software development</a:t>
          </a:r>
        </a:p>
      </dgm:t>
    </dgm:pt>
    <dgm:pt modelId="{F777D775-B9A1-4448-BB67-833F7D36C99B}" type="parTrans" cxnId="{2B593787-5208-4764-9105-8C84D91FE242}">
      <dgm:prSet/>
      <dgm:spPr/>
      <dgm:t>
        <a:bodyPr/>
        <a:lstStyle/>
        <a:p>
          <a:endParaRPr lang="en-US"/>
        </a:p>
      </dgm:t>
    </dgm:pt>
    <dgm:pt modelId="{3438A106-DD7A-4FE4-AA68-93AA49876398}" type="sibTrans" cxnId="{2B593787-5208-4764-9105-8C84D91FE242}">
      <dgm:prSet/>
      <dgm:spPr/>
      <dgm:t>
        <a:bodyPr/>
        <a:lstStyle/>
        <a:p>
          <a:endParaRPr lang="en-US"/>
        </a:p>
      </dgm:t>
    </dgm:pt>
    <dgm:pt modelId="{0A37352A-47D6-4254-9C8E-EF13ED5DECEF}">
      <dgm:prSet/>
      <dgm:spPr/>
      <dgm:t>
        <a:bodyPr/>
        <a:lstStyle/>
        <a:p>
          <a:r>
            <a:rPr lang="en-US"/>
            <a:t>The importance of services in modern applications (e.g., modularity, maintainability, scalability)</a:t>
          </a:r>
          <a:endParaRPr lang="en-US" dirty="0"/>
        </a:p>
      </dgm:t>
    </dgm:pt>
    <dgm:pt modelId="{CE4C2C93-275F-41DE-B0F5-60314FF477C1}" type="parTrans" cxnId="{25EB3F4C-DF79-4BAE-9925-2CE723AB42B9}">
      <dgm:prSet/>
      <dgm:spPr/>
      <dgm:t>
        <a:bodyPr/>
        <a:lstStyle/>
        <a:p>
          <a:endParaRPr lang="en-US"/>
        </a:p>
      </dgm:t>
    </dgm:pt>
    <dgm:pt modelId="{722B3CD7-F2C3-4DFC-82D8-4D41EABB377D}" type="sibTrans" cxnId="{25EB3F4C-DF79-4BAE-9925-2CE723AB42B9}">
      <dgm:prSet/>
      <dgm:spPr/>
      <dgm:t>
        <a:bodyPr/>
        <a:lstStyle/>
        <a:p>
          <a:endParaRPr lang="en-US"/>
        </a:p>
      </dgm:t>
    </dgm:pt>
    <dgm:pt modelId="{912F40F7-D06E-44D6-AF20-F63A6DB2E8FE}">
      <dgm:prSet/>
      <dgm:spPr/>
      <dgm:t>
        <a:bodyPr/>
        <a:lstStyle/>
        <a:p>
          <a:r>
            <a:rPr lang="en-US"/>
            <a:t>Steps to implement services in C#</a:t>
          </a:r>
          <a:endParaRPr lang="en-US" dirty="0"/>
        </a:p>
      </dgm:t>
    </dgm:pt>
    <dgm:pt modelId="{4B88A6FF-DBEB-4C2A-B4BD-94FE9A4F7931}" type="parTrans" cxnId="{623C8EE8-D2AA-405A-A458-9A4C6025B2F5}">
      <dgm:prSet/>
      <dgm:spPr/>
      <dgm:t>
        <a:bodyPr/>
        <a:lstStyle/>
        <a:p>
          <a:endParaRPr lang="en-US"/>
        </a:p>
      </dgm:t>
    </dgm:pt>
    <dgm:pt modelId="{53314F4B-0822-4EF4-968D-B019D112E087}" type="sibTrans" cxnId="{623C8EE8-D2AA-405A-A458-9A4C6025B2F5}">
      <dgm:prSet/>
      <dgm:spPr/>
      <dgm:t>
        <a:bodyPr/>
        <a:lstStyle/>
        <a:p>
          <a:endParaRPr lang="en-US"/>
        </a:p>
      </dgm:t>
    </dgm:pt>
    <dgm:pt modelId="{1EDE0890-15A9-4EAB-8115-56FF24856A2D}">
      <dgm:prSet/>
      <dgm:spPr/>
      <dgm:t>
        <a:bodyPr/>
        <a:lstStyle/>
        <a:p>
          <a:r>
            <a:rPr lang="en-US"/>
            <a:t>Identifying and defining requirements</a:t>
          </a:r>
          <a:endParaRPr lang="en-US" dirty="0"/>
        </a:p>
      </dgm:t>
    </dgm:pt>
    <dgm:pt modelId="{71496E5D-79A3-4C57-A6C6-4D6241394A1F}" type="parTrans" cxnId="{88B9439B-AA5C-4F15-B260-974832D7A9D2}">
      <dgm:prSet/>
      <dgm:spPr/>
      <dgm:t>
        <a:bodyPr/>
        <a:lstStyle/>
        <a:p>
          <a:endParaRPr lang="en-US"/>
        </a:p>
      </dgm:t>
    </dgm:pt>
    <dgm:pt modelId="{14B96F81-8B85-4E74-B531-2393D91176D2}" type="sibTrans" cxnId="{88B9439B-AA5C-4F15-B260-974832D7A9D2}">
      <dgm:prSet/>
      <dgm:spPr/>
      <dgm:t>
        <a:bodyPr/>
        <a:lstStyle/>
        <a:p>
          <a:endParaRPr lang="en-US"/>
        </a:p>
      </dgm:t>
    </dgm:pt>
    <dgm:pt modelId="{199498BB-75C0-41AD-AF17-6E24FEDFA8EA}">
      <dgm:prSet/>
      <dgm:spPr/>
      <dgm:t>
        <a:bodyPr/>
        <a:lstStyle/>
        <a:p>
          <a:r>
            <a:rPr lang="en-US"/>
            <a:t>Designing a service interface</a:t>
          </a:r>
          <a:endParaRPr lang="en-US" dirty="0"/>
        </a:p>
      </dgm:t>
    </dgm:pt>
    <dgm:pt modelId="{939C5B49-3C96-4DD0-8CD2-667B4FE6BF63}" type="parTrans" cxnId="{30433731-9EC6-4CE0-A090-40FC8097AFBE}">
      <dgm:prSet/>
      <dgm:spPr/>
      <dgm:t>
        <a:bodyPr/>
        <a:lstStyle/>
        <a:p>
          <a:endParaRPr lang="en-US"/>
        </a:p>
      </dgm:t>
    </dgm:pt>
    <dgm:pt modelId="{80E719D9-F6C5-4E81-A85E-2C919931E7CD}" type="sibTrans" cxnId="{30433731-9EC6-4CE0-A090-40FC8097AFBE}">
      <dgm:prSet/>
      <dgm:spPr/>
      <dgm:t>
        <a:bodyPr/>
        <a:lstStyle/>
        <a:p>
          <a:endParaRPr lang="en-US"/>
        </a:p>
      </dgm:t>
    </dgm:pt>
    <dgm:pt modelId="{B2749FFF-B35A-46F1-936F-C55837AA8E4B}">
      <dgm:prSet/>
      <dgm:spPr/>
      <dgm:t>
        <a:bodyPr/>
        <a:lstStyle/>
        <a:p>
          <a:r>
            <a:rPr lang="en-US"/>
            <a:t>Implementing service methods</a:t>
          </a:r>
          <a:endParaRPr lang="en-US" dirty="0"/>
        </a:p>
      </dgm:t>
    </dgm:pt>
    <dgm:pt modelId="{3FCF7610-D659-4573-90AE-10475443B375}" type="parTrans" cxnId="{30F9774A-DB96-4BDB-B86E-57BDCC97EA35}">
      <dgm:prSet/>
      <dgm:spPr/>
      <dgm:t>
        <a:bodyPr/>
        <a:lstStyle/>
        <a:p>
          <a:endParaRPr lang="en-US"/>
        </a:p>
      </dgm:t>
    </dgm:pt>
    <dgm:pt modelId="{D425881F-E2A8-4138-BEFB-534A38A6A379}" type="sibTrans" cxnId="{30F9774A-DB96-4BDB-B86E-57BDCC97EA35}">
      <dgm:prSet/>
      <dgm:spPr/>
      <dgm:t>
        <a:bodyPr/>
        <a:lstStyle/>
        <a:p>
          <a:endParaRPr lang="en-US"/>
        </a:p>
      </dgm:t>
    </dgm:pt>
    <dgm:pt modelId="{4DA0A9E7-191E-42BB-9C3D-B72EF94BBB9B}">
      <dgm:prSet/>
      <dgm:spPr/>
      <dgm:t>
        <a:bodyPr/>
        <a:lstStyle/>
        <a:p>
          <a:r>
            <a:rPr lang="en-US"/>
            <a:t>Testing and validating the service</a:t>
          </a:r>
          <a:endParaRPr lang="en-US" dirty="0"/>
        </a:p>
      </dgm:t>
    </dgm:pt>
    <dgm:pt modelId="{414AD166-BA68-4F47-8898-BF82D01A542D}" type="parTrans" cxnId="{2A84DDBA-74C3-4847-9A2E-AF90FD4D74DE}">
      <dgm:prSet/>
      <dgm:spPr/>
      <dgm:t>
        <a:bodyPr/>
        <a:lstStyle/>
        <a:p>
          <a:endParaRPr lang="en-US"/>
        </a:p>
      </dgm:t>
    </dgm:pt>
    <dgm:pt modelId="{DE93CAAC-5646-4B2C-8726-B476ED757671}" type="sibTrans" cxnId="{2A84DDBA-74C3-4847-9A2E-AF90FD4D74DE}">
      <dgm:prSet/>
      <dgm:spPr/>
      <dgm:t>
        <a:bodyPr/>
        <a:lstStyle/>
        <a:p>
          <a:endParaRPr lang="en-US"/>
        </a:p>
      </dgm:t>
    </dgm:pt>
    <dgm:pt modelId="{A235B091-D0D0-4BA8-A08C-88CD7F715BBD}" type="pres">
      <dgm:prSet presAssocID="{8585D613-CD4A-49E8-BACC-EFFCE4AB09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35BFF5-69B7-4635-9862-D95785560B1E}" type="pres">
      <dgm:prSet presAssocID="{76F32F9C-A934-46D3-BB20-5CD363B20130}" presName="hierRoot1" presStyleCnt="0">
        <dgm:presLayoutVars>
          <dgm:hierBranch val="init"/>
        </dgm:presLayoutVars>
      </dgm:prSet>
      <dgm:spPr/>
    </dgm:pt>
    <dgm:pt modelId="{ADA60026-BE91-4FF9-A964-7B61A6F5ED23}" type="pres">
      <dgm:prSet presAssocID="{76F32F9C-A934-46D3-BB20-5CD363B20130}" presName="rootComposite1" presStyleCnt="0"/>
      <dgm:spPr/>
    </dgm:pt>
    <dgm:pt modelId="{F650553B-81B5-4761-BE15-B213E6E2A1CF}" type="pres">
      <dgm:prSet presAssocID="{76F32F9C-A934-46D3-BB20-5CD363B20130}" presName="rootText1" presStyleLbl="node0" presStyleIdx="0" presStyleCnt="3">
        <dgm:presLayoutVars>
          <dgm:chPref val="3"/>
        </dgm:presLayoutVars>
      </dgm:prSet>
      <dgm:spPr/>
    </dgm:pt>
    <dgm:pt modelId="{EDF0CD31-0AD6-4F51-8E6A-398EE1EC91A7}" type="pres">
      <dgm:prSet presAssocID="{76F32F9C-A934-46D3-BB20-5CD363B20130}" presName="rootConnector1" presStyleLbl="node1" presStyleIdx="0" presStyleCnt="0"/>
      <dgm:spPr/>
    </dgm:pt>
    <dgm:pt modelId="{DC8C45EE-1C3E-4872-977E-DA1E3C472D98}" type="pres">
      <dgm:prSet presAssocID="{76F32F9C-A934-46D3-BB20-5CD363B20130}" presName="hierChild2" presStyleCnt="0"/>
      <dgm:spPr/>
    </dgm:pt>
    <dgm:pt modelId="{D9554C5A-9542-4CB2-9258-1421334B516F}" type="pres">
      <dgm:prSet presAssocID="{76F32F9C-A934-46D3-BB20-5CD363B20130}" presName="hierChild3" presStyleCnt="0"/>
      <dgm:spPr/>
    </dgm:pt>
    <dgm:pt modelId="{A19D51A8-A6D4-4210-BBF1-FA52E22CAF46}" type="pres">
      <dgm:prSet presAssocID="{0A37352A-47D6-4254-9C8E-EF13ED5DECEF}" presName="hierRoot1" presStyleCnt="0">
        <dgm:presLayoutVars>
          <dgm:hierBranch val="init"/>
        </dgm:presLayoutVars>
      </dgm:prSet>
      <dgm:spPr/>
    </dgm:pt>
    <dgm:pt modelId="{2814A660-1940-4780-9B18-25B6E26FB263}" type="pres">
      <dgm:prSet presAssocID="{0A37352A-47D6-4254-9C8E-EF13ED5DECEF}" presName="rootComposite1" presStyleCnt="0"/>
      <dgm:spPr/>
    </dgm:pt>
    <dgm:pt modelId="{219D67E5-0425-43BE-B620-7A54FCFF39E2}" type="pres">
      <dgm:prSet presAssocID="{0A37352A-47D6-4254-9C8E-EF13ED5DECEF}" presName="rootText1" presStyleLbl="node0" presStyleIdx="1" presStyleCnt="3">
        <dgm:presLayoutVars>
          <dgm:chPref val="3"/>
        </dgm:presLayoutVars>
      </dgm:prSet>
      <dgm:spPr/>
    </dgm:pt>
    <dgm:pt modelId="{AED765EA-FFAF-458F-B967-443574E83F53}" type="pres">
      <dgm:prSet presAssocID="{0A37352A-47D6-4254-9C8E-EF13ED5DECEF}" presName="rootConnector1" presStyleLbl="node1" presStyleIdx="0" presStyleCnt="0"/>
      <dgm:spPr/>
    </dgm:pt>
    <dgm:pt modelId="{DA720CE8-EFB6-4A90-9E52-BBB0B17F33B8}" type="pres">
      <dgm:prSet presAssocID="{0A37352A-47D6-4254-9C8E-EF13ED5DECEF}" presName="hierChild2" presStyleCnt="0"/>
      <dgm:spPr/>
    </dgm:pt>
    <dgm:pt modelId="{E8918D5A-96DB-4C70-A81E-F9905D1D89EA}" type="pres">
      <dgm:prSet presAssocID="{0A37352A-47D6-4254-9C8E-EF13ED5DECEF}" presName="hierChild3" presStyleCnt="0"/>
      <dgm:spPr/>
    </dgm:pt>
    <dgm:pt modelId="{9EAA23E6-C1A0-4CF1-913F-3E8F47AC781C}" type="pres">
      <dgm:prSet presAssocID="{912F40F7-D06E-44D6-AF20-F63A6DB2E8FE}" presName="hierRoot1" presStyleCnt="0">
        <dgm:presLayoutVars>
          <dgm:hierBranch val="init"/>
        </dgm:presLayoutVars>
      </dgm:prSet>
      <dgm:spPr/>
    </dgm:pt>
    <dgm:pt modelId="{B30C358F-8E7A-4A5C-AD07-3446036445ED}" type="pres">
      <dgm:prSet presAssocID="{912F40F7-D06E-44D6-AF20-F63A6DB2E8FE}" presName="rootComposite1" presStyleCnt="0"/>
      <dgm:spPr/>
    </dgm:pt>
    <dgm:pt modelId="{90D3612F-098F-42F0-B9A7-DDD44BEE5A3B}" type="pres">
      <dgm:prSet presAssocID="{912F40F7-D06E-44D6-AF20-F63A6DB2E8FE}" presName="rootText1" presStyleLbl="node0" presStyleIdx="2" presStyleCnt="3">
        <dgm:presLayoutVars>
          <dgm:chPref val="3"/>
        </dgm:presLayoutVars>
      </dgm:prSet>
      <dgm:spPr/>
    </dgm:pt>
    <dgm:pt modelId="{C32780F9-BE3D-401A-AAEC-D9BEE2C11812}" type="pres">
      <dgm:prSet presAssocID="{912F40F7-D06E-44D6-AF20-F63A6DB2E8FE}" presName="rootConnector1" presStyleLbl="node1" presStyleIdx="0" presStyleCnt="0"/>
      <dgm:spPr/>
    </dgm:pt>
    <dgm:pt modelId="{7B431E14-F30B-47DF-B280-241A08813AED}" type="pres">
      <dgm:prSet presAssocID="{912F40F7-D06E-44D6-AF20-F63A6DB2E8FE}" presName="hierChild2" presStyleCnt="0"/>
      <dgm:spPr/>
    </dgm:pt>
    <dgm:pt modelId="{662209DC-1C41-412E-ABEA-703C8DB4F2C1}" type="pres">
      <dgm:prSet presAssocID="{71496E5D-79A3-4C57-A6C6-4D6241394A1F}" presName="Name64" presStyleLbl="parChTrans1D2" presStyleIdx="0" presStyleCnt="4"/>
      <dgm:spPr/>
    </dgm:pt>
    <dgm:pt modelId="{A923DF8C-0AAE-4AA9-969F-3E124E740075}" type="pres">
      <dgm:prSet presAssocID="{1EDE0890-15A9-4EAB-8115-56FF24856A2D}" presName="hierRoot2" presStyleCnt="0">
        <dgm:presLayoutVars>
          <dgm:hierBranch val="init"/>
        </dgm:presLayoutVars>
      </dgm:prSet>
      <dgm:spPr/>
    </dgm:pt>
    <dgm:pt modelId="{4F6E656C-7636-429D-BF62-D67C29F93378}" type="pres">
      <dgm:prSet presAssocID="{1EDE0890-15A9-4EAB-8115-56FF24856A2D}" presName="rootComposite" presStyleCnt="0"/>
      <dgm:spPr/>
    </dgm:pt>
    <dgm:pt modelId="{533D0AA4-CB02-4E10-B9A7-736F10E3A41B}" type="pres">
      <dgm:prSet presAssocID="{1EDE0890-15A9-4EAB-8115-56FF24856A2D}" presName="rootText" presStyleLbl="node2" presStyleIdx="0" presStyleCnt="4">
        <dgm:presLayoutVars>
          <dgm:chPref val="3"/>
        </dgm:presLayoutVars>
      </dgm:prSet>
      <dgm:spPr/>
    </dgm:pt>
    <dgm:pt modelId="{B9B49E73-43FD-4A70-ACFE-D964A2B87DFC}" type="pres">
      <dgm:prSet presAssocID="{1EDE0890-15A9-4EAB-8115-56FF24856A2D}" presName="rootConnector" presStyleLbl="node2" presStyleIdx="0" presStyleCnt="4"/>
      <dgm:spPr/>
    </dgm:pt>
    <dgm:pt modelId="{677C9D6E-DC2E-4380-B6F9-53A7E835A7D5}" type="pres">
      <dgm:prSet presAssocID="{1EDE0890-15A9-4EAB-8115-56FF24856A2D}" presName="hierChild4" presStyleCnt="0"/>
      <dgm:spPr/>
    </dgm:pt>
    <dgm:pt modelId="{D0422733-AF54-417F-ACCE-C38B2BF31938}" type="pres">
      <dgm:prSet presAssocID="{1EDE0890-15A9-4EAB-8115-56FF24856A2D}" presName="hierChild5" presStyleCnt="0"/>
      <dgm:spPr/>
    </dgm:pt>
    <dgm:pt modelId="{8EDE35A9-DC21-496A-A4E5-44F543B47CB9}" type="pres">
      <dgm:prSet presAssocID="{939C5B49-3C96-4DD0-8CD2-667B4FE6BF63}" presName="Name64" presStyleLbl="parChTrans1D2" presStyleIdx="1" presStyleCnt="4"/>
      <dgm:spPr/>
    </dgm:pt>
    <dgm:pt modelId="{182FB47C-9433-4C8B-9178-9C91F11D4A3D}" type="pres">
      <dgm:prSet presAssocID="{199498BB-75C0-41AD-AF17-6E24FEDFA8EA}" presName="hierRoot2" presStyleCnt="0">
        <dgm:presLayoutVars>
          <dgm:hierBranch val="init"/>
        </dgm:presLayoutVars>
      </dgm:prSet>
      <dgm:spPr/>
    </dgm:pt>
    <dgm:pt modelId="{01956280-466C-4DBC-9E96-7E1BFBE612A2}" type="pres">
      <dgm:prSet presAssocID="{199498BB-75C0-41AD-AF17-6E24FEDFA8EA}" presName="rootComposite" presStyleCnt="0"/>
      <dgm:spPr/>
    </dgm:pt>
    <dgm:pt modelId="{E5F37353-9F36-42E1-A89A-540769490B41}" type="pres">
      <dgm:prSet presAssocID="{199498BB-75C0-41AD-AF17-6E24FEDFA8EA}" presName="rootText" presStyleLbl="node2" presStyleIdx="1" presStyleCnt="4">
        <dgm:presLayoutVars>
          <dgm:chPref val="3"/>
        </dgm:presLayoutVars>
      </dgm:prSet>
      <dgm:spPr/>
    </dgm:pt>
    <dgm:pt modelId="{6F5EF35F-668E-4F3B-BC99-8168AA103C0D}" type="pres">
      <dgm:prSet presAssocID="{199498BB-75C0-41AD-AF17-6E24FEDFA8EA}" presName="rootConnector" presStyleLbl="node2" presStyleIdx="1" presStyleCnt="4"/>
      <dgm:spPr/>
    </dgm:pt>
    <dgm:pt modelId="{7B295653-5138-439F-A1D1-0DFF3E641448}" type="pres">
      <dgm:prSet presAssocID="{199498BB-75C0-41AD-AF17-6E24FEDFA8EA}" presName="hierChild4" presStyleCnt="0"/>
      <dgm:spPr/>
    </dgm:pt>
    <dgm:pt modelId="{CECB77B8-CCBD-4683-A808-6D0D4D77BB13}" type="pres">
      <dgm:prSet presAssocID="{199498BB-75C0-41AD-AF17-6E24FEDFA8EA}" presName="hierChild5" presStyleCnt="0"/>
      <dgm:spPr/>
    </dgm:pt>
    <dgm:pt modelId="{EFA83240-5918-4192-9536-17005B9C77C9}" type="pres">
      <dgm:prSet presAssocID="{3FCF7610-D659-4573-90AE-10475443B375}" presName="Name64" presStyleLbl="parChTrans1D2" presStyleIdx="2" presStyleCnt="4"/>
      <dgm:spPr/>
    </dgm:pt>
    <dgm:pt modelId="{6FA0C953-225D-4520-BE33-592FC16EDBA6}" type="pres">
      <dgm:prSet presAssocID="{B2749FFF-B35A-46F1-936F-C55837AA8E4B}" presName="hierRoot2" presStyleCnt="0">
        <dgm:presLayoutVars>
          <dgm:hierBranch val="init"/>
        </dgm:presLayoutVars>
      </dgm:prSet>
      <dgm:spPr/>
    </dgm:pt>
    <dgm:pt modelId="{D22C1A7C-90FA-43AA-8869-0E0A55EB19AC}" type="pres">
      <dgm:prSet presAssocID="{B2749FFF-B35A-46F1-936F-C55837AA8E4B}" presName="rootComposite" presStyleCnt="0"/>
      <dgm:spPr/>
    </dgm:pt>
    <dgm:pt modelId="{2D681AF0-B315-464B-BFC3-00199DF469F3}" type="pres">
      <dgm:prSet presAssocID="{B2749FFF-B35A-46F1-936F-C55837AA8E4B}" presName="rootText" presStyleLbl="node2" presStyleIdx="2" presStyleCnt="4">
        <dgm:presLayoutVars>
          <dgm:chPref val="3"/>
        </dgm:presLayoutVars>
      </dgm:prSet>
      <dgm:spPr/>
    </dgm:pt>
    <dgm:pt modelId="{99B48E72-517A-4D91-801E-ED3BDA5F835B}" type="pres">
      <dgm:prSet presAssocID="{B2749FFF-B35A-46F1-936F-C55837AA8E4B}" presName="rootConnector" presStyleLbl="node2" presStyleIdx="2" presStyleCnt="4"/>
      <dgm:spPr/>
    </dgm:pt>
    <dgm:pt modelId="{6EC80EDC-542A-4B9F-8C1D-39E0CF6E19A3}" type="pres">
      <dgm:prSet presAssocID="{B2749FFF-B35A-46F1-936F-C55837AA8E4B}" presName="hierChild4" presStyleCnt="0"/>
      <dgm:spPr/>
    </dgm:pt>
    <dgm:pt modelId="{C8EFEA27-2B56-45B8-8F16-245C1D7AA629}" type="pres">
      <dgm:prSet presAssocID="{B2749FFF-B35A-46F1-936F-C55837AA8E4B}" presName="hierChild5" presStyleCnt="0"/>
      <dgm:spPr/>
    </dgm:pt>
    <dgm:pt modelId="{284FB0BD-165E-4D71-ABEE-DA8A5E60D674}" type="pres">
      <dgm:prSet presAssocID="{414AD166-BA68-4F47-8898-BF82D01A542D}" presName="Name64" presStyleLbl="parChTrans1D2" presStyleIdx="3" presStyleCnt="4"/>
      <dgm:spPr/>
    </dgm:pt>
    <dgm:pt modelId="{973CF46D-4892-4520-9E24-EC37E6D560AC}" type="pres">
      <dgm:prSet presAssocID="{4DA0A9E7-191E-42BB-9C3D-B72EF94BBB9B}" presName="hierRoot2" presStyleCnt="0">
        <dgm:presLayoutVars>
          <dgm:hierBranch val="init"/>
        </dgm:presLayoutVars>
      </dgm:prSet>
      <dgm:spPr/>
    </dgm:pt>
    <dgm:pt modelId="{4B10D5F0-F0CF-47CD-AEB8-9967BB6097F1}" type="pres">
      <dgm:prSet presAssocID="{4DA0A9E7-191E-42BB-9C3D-B72EF94BBB9B}" presName="rootComposite" presStyleCnt="0"/>
      <dgm:spPr/>
    </dgm:pt>
    <dgm:pt modelId="{5E40092A-B4A9-47AD-AD7B-C2A6838BBBF7}" type="pres">
      <dgm:prSet presAssocID="{4DA0A9E7-191E-42BB-9C3D-B72EF94BBB9B}" presName="rootText" presStyleLbl="node2" presStyleIdx="3" presStyleCnt="4">
        <dgm:presLayoutVars>
          <dgm:chPref val="3"/>
        </dgm:presLayoutVars>
      </dgm:prSet>
      <dgm:spPr/>
    </dgm:pt>
    <dgm:pt modelId="{6F214DA8-FDF1-4E4D-B60F-5CF73FB57BC6}" type="pres">
      <dgm:prSet presAssocID="{4DA0A9E7-191E-42BB-9C3D-B72EF94BBB9B}" presName="rootConnector" presStyleLbl="node2" presStyleIdx="3" presStyleCnt="4"/>
      <dgm:spPr/>
    </dgm:pt>
    <dgm:pt modelId="{D1A46DF5-002D-473E-8B5C-854A2F666D30}" type="pres">
      <dgm:prSet presAssocID="{4DA0A9E7-191E-42BB-9C3D-B72EF94BBB9B}" presName="hierChild4" presStyleCnt="0"/>
      <dgm:spPr/>
    </dgm:pt>
    <dgm:pt modelId="{B4157A68-2B26-40B8-AED9-02150B60DCD1}" type="pres">
      <dgm:prSet presAssocID="{4DA0A9E7-191E-42BB-9C3D-B72EF94BBB9B}" presName="hierChild5" presStyleCnt="0"/>
      <dgm:spPr/>
    </dgm:pt>
    <dgm:pt modelId="{D955FBB6-B0B2-46E8-8B76-4ABF0D6364BE}" type="pres">
      <dgm:prSet presAssocID="{912F40F7-D06E-44D6-AF20-F63A6DB2E8FE}" presName="hierChild3" presStyleCnt="0"/>
      <dgm:spPr/>
    </dgm:pt>
  </dgm:ptLst>
  <dgm:cxnLst>
    <dgm:cxn modelId="{61D17507-ACAA-4FBF-835B-AD243CE3C829}" type="presOf" srcId="{0A37352A-47D6-4254-9C8E-EF13ED5DECEF}" destId="{219D67E5-0425-43BE-B620-7A54FCFF39E2}" srcOrd="0" destOrd="0" presId="urn:microsoft.com/office/officeart/2009/3/layout/HorizontalOrganizationChart"/>
    <dgm:cxn modelId="{4890C10E-B47D-4460-BC72-91E9494AC156}" type="presOf" srcId="{B2749FFF-B35A-46F1-936F-C55837AA8E4B}" destId="{2D681AF0-B315-464B-BFC3-00199DF469F3}" srcOrd="0" destOrd="0" presId="urn:microsoft.com/office/officeart/2009/3/layout/HorizontalOrganizationChart"/>
    <dgm:cxn modelId="{9D59BB2E-9ED0-42D1-81DA-745B2F73F1CC}" type="presOf" srcId="{912F40F7-D06E-44D6-AF20-F63A6DB2E8FE}" destId="{C32780F9-BE3D-401A-AAEC-D9BEE2C11812}" srcOrd="1" destOrd="0" presId="urn:microsoft.com/office/officeart/2009/3/layout/HorizontalOrganizationChart"/>
    <dgm:cxn modelId="{30433731-9EC6-4CE0-A090-40FC8097AFBE}" srcId="{912F40F7-D06E-44D6-AF20-F63A6DB2E8FE}" destId="{199498BB-75C0-41AD-AF17-6E24FEDFA8EA}" srcOrd="1" destOrd="0" parTransId="{939C5B49-3C96-4DD0-8CD2-667B4FE6BF63}" sibTransId="{80E719D9-F6C5-4E81-A85E-2C919931E7CD}"/>
    <dgm:cxn modelId="{02EBC53B-DBCA-47A5-A621-D827868F32C4}" type="presOf" srcId="{912F40F7-D06E-44D6-AF20-F63A6DB2E8FE}" destId="{90D3612F-098F-42F0-B9A7-DDD44BEE5A3B}" srcOrd="0" destOrd="0" presId="urn:microsoft.com/office/officeart/2009/3/layout/HorizontalOrganizationChart"/>
    <dgm:cxn modelId="{131F575C-85F9-453E-B2DC-B240552BE238}" type="presOf" srcId="{3FCF7610-D659-4573-90AE-10475443B375}" destId="{EFA83240-5918-4192-9536-17005B9C77C9}" srcOrd="0" destOrd="0" presId="urn:microsoft.com/office/officeart/2009/3/layout/HorizontalOrganizationChart"/>
    <dgm:cxn modelId="{F8E24842-92E9-48A9-A0EA-46C419EE59A0}" type="presOf" srcId="{0A37352A-47D6-4254-9C8E-EF13ED5DECEF}" destId="{AED765EA-FFAF-458F-B967-443574E83F53}" srcOrd="1" destOrd="0" presId="urn:microsoft.com/office/officeart/2009/3/layout/HorizontalOrganizationChart"/>
    <dgm:cxn modelId="{25FB7563-C3C6-4528-8776-8079B4098E3C}" type="presOf" srcId="{199498BB-75C0-41AD-AF17-6E24FEDFA8EA}" destId="{6F5EF35F-668E-4F3B-BC99-8168AA103C0D}" srcOrd="1" destOrd="0" presId="urn:microsoft.com/office/officeart/2009/3/layout/HorizontalOrganizationChart"/>
    <dgm:cxn modelId="{AA77C366-4108-4853-B937-08E48DB16961}" type="presOf" srcId="{76F32F9C-A934-46D3-BB20-5CD363B20130}" destId="{EDF0CD31-0AD6-4F51-8E6A-398EE1EC91A7}" srcOrd="1" destOrd="0" presId="urn:microsoft.com/office/officeart/2009/3/layout/HorizontalOrganizationChart"/>
    <dgm:cxn modelId="{30F9774A-DB96-4BDB-B86E-57BDCC97EA35}" srcId="{912F40F7-D06E-44D6-AF20-F63A6DB2E8FE}" destId="{B2749FFF-B35A-46F1-936F-C55837AA8E4B}" srcOrd="2" destOrd="0" parTransId="{3FCF7610-D659-4573-90AE-10475443B375}" sibTransId="{D425881F-E2A8-4138-BEFB-534A38A6A379}"/>
    <dgm:cxn modelId="{25EB3F4C-DF79-4BAE-9925-2CE723AB42B9}" srcId="{8585D613-CD4A-49E8-BACC-EFFCE4AB09B1}" destId="{0A37352A-47D6-4254-9C8E-EF13ED5DECEF}" srcOrd="1" destOrd="0" parTransId="{CE4C2C93-275F-41DE-B0F5-60314FF477C1}" sibTransId="{722B3CD7-F2C3-4DFC-82D8-4D41EABB377D}"/>
    <dgm:cxn modelId="{2E3A8355-F475-48F3-B2FA-EDB445DF6DF9}" type="presOf" srcId="{B2749FFF-B35A-46F1-936F-C55837AA8E4B}" destId="{99B48E72-517A-4D91-801E-ED3BDA5F835B}" srcOrd="1" destOrd="0" presId="urn:microsoft.com/office/officeart/2009/3/layout/HorizontalOrganizationChart"/>
    <dgm:cxn modelId="{512C9C7A-1750-4282-AAA0-7466D2615618}" type="presOf" srcId="{1EDE0890-15A9-4EAB-8115-56FF24856A2D}" destId="{B9B49E73-43FD-4A70-ACFE-D964A2B87DFC}" srcOrd="1" destOrd="0" presId="urn:microsoft.com/office/officeart/2009/3/layout/HorizontalOrganizationChart"/>
    <dgm:cxn modelId="{8CAB2086-7EAC-40FA-B244-83C388BD4ADD}" type="presOf" srcId="{414AD166-BA68-4F47-8898-BF82D01A542D}" destId="{284FB0BD-165E-4D71-ABEE-DA8A5E60D674}" srcOrd="0" destOrd="0" presId="urn:microsoft.com/office/officeart/2009/3/layout/HorizontalOrganizationChart"/>
    <dgm:cxn modelId="{2B593787-5208-4764-9105-8C84D91FE242}" srcId="{8585D613-CD4A-49E8-BACC-EFFCE4AB09B1}" destId="{76F32F9C-A934-46D3-BB20-5CD363B20130}" srcOrd="0" destOrd="0" parTransId="{F777D775-B9A1-4448-BB67-833F7D36C99B}" sibTransId="{3438A106-DD7A-4FE4-AA68-93AA49876398}"/>
    <dgm:cxn modelId="{88B9439B-AA5C-4F15-B260-974832D7A9D2}" srcId="{912F40F7-D06E-44D6-AF20-F63A6DB2E8FE}" destId="{1EDE0890-15A9-4EAB-8115-56FF24856A2D}" srcOrd="0" destOrd="0" parTransId="{71496E5D-79A3-4C57-A6C6-4D6241394A1F}" sibTransId="{14B96F81-8B85-4E74-B531-2393D91176D2}"/>
    <dgm:cxn modelId="{2A84DDBA-74C3-4847-9A2E-AF90FD4D74DE}" srcId="{912F40F7-D06E-44D6-AF20-F63A6DB2E8FE}" destId="{4DA0A9E7-191E-42BB-9C3D-B72EF94BBB9B}" srcOrd="3" destOrd="0" parTransId="{414AD166-BA68-4F47-8898-BF82D01A542D}" sibTransId="{DE93CAAC-5646-4B2C-8726-B476ED757671}"/>
    <dgm:cxn modelId="{23F37FCA-17FD-4D98-90E2-637151D8A79E}" type="presOf" srcId="{8585D613-CD4A-49E8-BACC-EFFCE4AB09B1}" destId="{A235B091-D0D0-4BA8-A08C-88CD7F715BBD}" srcOrd="0" destOrd="0" presId="urn:microsoft.com/office/officeart/2009/3/layout/HorizontalOrganizationChart"/>
    <dgm:cxn modelId="{9B0216D2-E99A-4B25-92AE-70C1C0EB3C42}" type="presOf" srcId="{4DA0A9E7-191E-42BB-9C3D-B72EF94BBB9B}" destId="{5E40092A-B4A9-47AD-AD7B-C2A6838BBBF7}" srcOrd="0" destOrd="0" presId="urn:microsoft.com/office/officeart/2009/3/layout/HorizontalOrganizationChart"/>
    <dgm:cxn modelId="{F2FADBD3-4F05-48B0-9D51-113F656A6A52}" type="presOf" srcId="{71496E5D-79A3-4C57-A6C6-4D6241394A1F}" destId="{662209DC-1C41-412E-ABEA-703C8DB4F2C1}" srcOrd="0" destOrd="0" presId="urn:microsoft.com/office/officeart/2009/3/layout/HorizontalOrganizationChart"/>
    <dgm:cxn modelId="{6E789EDE-EDCB-4B16-B360-D8A31475B336}" type="presOf" srcId="{199498BB-75C0-41AD-AF17-6E24FEDFA8EA}" destId="{E5F37353-9F36-42E1-A89A-540769490B41}" srcOrd="0" destOrd="0" presId="urn:microsoft.com/office/officeart/2009/3/layout/HorizontalOrganizationChart"/>
    <dgm:cxn modelId="{623C8EE8-D2AA-405A-A458-9A4C6025B2F5}" srcId="{8585D613-CD4A-49E8-BACC-EFFCE4AB09B1}" destId="{912F40F7-D06E-44D6-AF20-F63A6DB2E8FE}" srcOrd="2" destOrd="0" parTransId="{4B88A6FF-DBEB-4C2A-B4BD-94FE9A4F7931}" sibTransId="{53314F4B-0822-4EF4-968D-B019D112E087}"/>
    <dgm:cxn modelId="{A9F723EC-9B09-4AD6-B5F5-560992EA0F1F}" type="presOf" srcId="{939C5B49-3C96-4DD0-8CD2-667B4FE6BF63}" destId="{8EDE35A9-DC21-496A-A4E5-44F543B47CB9}" srcOrd="0" destOrd="0" presId="urn:microsoft.com/office/officeart/2009/3/layout/HorizontalOrganizationChart"/>
    <dgm:cxn modelId="{DB6198EC-B687-492A-8A0C-8D9247D16462}" type="presOf" srcId="{76F32F9C-A934-46D3-BB20-5CD363B20130}" destId="{F650553B-81B5-4761-BE15-B213E6E2A1CF}" srcOrd="0" destOrd="0" presId="urn:microsoft.com/office/officeart/2009/3/layout/HorizontalOrganizationChart"/>
    <dgm:cxn modelId="{C67808F1-AC3B-4F42-854C-6289F9D81C73}" type="presOf" srcId="{1EDE0890-15A9-4EAB-8115-56FF24856A2D}" destId="{533D0AA4-CB02-4E10-B9A7-736F10E3A41B}" srcOrd="0" destOrd="0" presId="urn:microsoft.com/office/officeart/2009/3/layout/HorizontalOrganizationChart"/>
    <dgm:cxn modelId="{7B4B75FF-A3C2-4FC8-B941-480D8F0886F0}" type="presOf" srcId="{4DA0A9E7-191E-42BB-9C3D-B72EF94BBB9B}" destId="{6F214DA8-FDF1-4E4D-B60F-5CF73FB57BC6}" srcOrd="1" destOrd="0" presId="urn:microsoft.com/office/officeart/2009/3/layout/HorizontalOrganizationChart"/>
    <dgm:cxn modelId="{C4FC4496-A877-4AB2-96DC-BE76B3BBC73A}" type="presParOf" srcId="{A235B091-D0D0-4BA8-A08C-88CD7F715BBD}" destId="{6035BFF5-69B7-4635-9862-D95785560B1E}" srcOrd="0" destOrd="0" presId="urn:microsoft.com/office/officeart/2009/3/layout/HorizontalOrganizationChart"/>
    <dgm:cxn modelId="{D2F652DA-938F-48BD-BA17-7ECB7A80D9E9}" type="presParOf" srcId="{6035BFF5-69B7-4635-9862-D95785560B1E}" destId="{ADA60026-BE91-4FF9-A964-7B61A6F5ED23}" srcOrd="0" destOrd="0" presId="urn:microsoft.com/office/officeart/2009/3/layout/HorizontalOrganizationChart"/>
    <dgm:cxn modelId="{24A62F81-4A6C-4E2E-B77E-277EFC7D4E8D}" type="presParOf" srcId="{ADA60026-BE91-4FF9-A964-7B61A6F5ED23}" destId="{F650553B-81B5-4761-BE15-B213E6E2A1CF}" srcOrd="0" destOrd="0" presId="urn:microsoft.com/office/officeart/2009/3/layout/HorizontalOrganizationChart"/>
    <dgm:cxn modelId="{F77C6632-761F-495A-B62B-EF65ACF67633}" type="presParOf" srcId="{ADA60026-BE91-4FF9-A964-7B61A6F5ED23}" destId="{EDF0CD31-0AD6-4F51-8E6A-398EE1EC91A7}" srcOrd="1" destOrd="0" presId="urn:microsoft.com/office/officeart/2009/3/layout/HorizontalOrganizationChart"/>
    <dgm:cxn modelId="{E09E3C30-8171-432D-8410-A18485F9E0DE}" type="presParOf" srcId="{6035BFF5-69B7-4635-9862-D95785560B1E}" destId="{DC8C45EE-1C3E-4872-977E-DA1E3C472D98}" srcOrd="1" destOrd="0" presId="urn:microsoft.com/office/officeart/2009/3/layout/HorizontalOrganizationChart"/>
    <dgm:cxn modelId="{95C4FE03-F095-4D13-8FCC-95911C78ADE9}" type="presParOf" srcId="{6035BFF5-69B7-4635-9862-D95785560B1E}" destId="{D9554C5A-9542-4CB2-9258-1421334B516F}" srcOrd="2" destOrd="0" presId="urn:microsoft.com/office/officeart/2009/3/layout/HorizontalOrganizationChart"/>
    <dgm:cxn modelId="{E0E58B94-A75F-4C1A-AA05-ED90EA029693}" type="presParOf" srcId="{A235B091-D0D0-4BA8-A08C-88CD7F715BBD}" destId="{A19D51A8-A6D4-4210-BBF1-FA52E22CAF46}" srcOrd="1" destOrd="0" presId="urn:microsoft.com/office/officeart/2009/3/layout/HorizontalOrganizationChart"/>
    <dgm:cxn modelId="{F9859C82-655C-46BF-B601-7BC32C9762F8}" type="presParOf" srcId="{A19D51A8-A6D4-4210-BBF1-FA52E22CAF46}" destId="{2814A660-1940-4780-9B18-25B6E26FB263}" srcOrd="0" destOrd="0" presId="urn:microsoft.com/office/officeart/2009/3/layout/HorizontalOrganizationChart"/>
    <dgm:cxn modelId="{956FD6CE-3D5A-4285-A355-6EF22360E298}" type="presParOf" srcId="{2814A660-1940-4780-9B18-25B6E26FB263}" destId="{219D67E5-0425-43BE-B620-7A54FCFF39E2}" srcOrd="0" destOrd="0" presId="urn:microsoft.com/office/officeart/2009/3/layout/HorizontalOrganizationChart"/>
    <dgm:cxn modelId="{0CF59F24-314E-4D6A-B14C-34340A68EF74}" type="presParOf" srcId="{2814A660-1940-4780-9B18-25B6E26FB263}" destId="{AED765EA-FFAF-458F-B967-443574E83F53}" srcOrd="1" destOrd="0" presId="urn:microsoft.com/office/officeart/2009/3/layout/HorizontalOrganizationChart"/>
    <dgm:cxn modelId="{F50A311D-466D-47B1-9675-FA935A0307B7}" type="presParOf" srcId="{A19D51A8-A6D4-4210-BBF1-FA52E22CAF46}" destId="{DA720CE8-EFB6-4A90-9E52-BBB0B17F33B8}" srcOrd="1" destOrd="0" presId="urn:microsoft.com/office/officeart/2009/3/layout/HorizontalOrganizationChart"/>
    <dgm:cxn modelId="{D147CE28-A614-4D6A-A804-7C966FE73595}" type="presParOf" srcId="{A19D51A8-A6D4-4210-BBF1-FA52E22CAF46}" destId="{E8918D5A-96DB-4C70-A81E-F9905D1D89EA}" srcOrd="2" destOrd="0" presId="urn:microsoft.com/office/officeart/2009/3/layout/HorizontalOrganizationChart"/>
    <dgm:cxn modelId="{10A4F468-644C-436B-8AB5-F684934FF9B4}" type="presParOf" srcId="{A235B091-D0D0-4BA8-A08C-88CD7F715BBD}" destId="{9EAA23E6-C1A0-4CF1-913F-3E8F47AC781C}" srcOrd="2" destOrd="0" presId="urn:microsoft.com/office/officeart/2009/3/layout/HorizontalOrganizationChart"/>
    <dgm:cxn modelId="{9AF2EF8E-8AA4-4495-868D-30B791DE01C9}" type="presParOf" srcId="{9EAA23E6-C1A0-4CF1-913F-3E8F47AC781C}" destId="{B30C358F-8E7A-4A5C-AD07-3446036445ED}" srcOrd="0" destOrd="0" presId="urn:microsoft.com/office/officeart/2009/3/layout/HorizontalOrganizationChart"/>
    <dgm:cxn modelId="{C1FEDB72-EBAC-4368-B85A-2E9E3582C837}" type="presParOf" srcId="{B30C358F-8E7A-4A5C-AD07-3446036445ED}" destId="{90D3612F-098F-42F0-B9A7-DDD44BEE5A3B}" srcOrd="0" destOrd="0" presId="urn:microsoft.com/office/officeart/2009/3/layout/HorizontalOrganizationChart"/>
    <dgm:cxn modelId="{A84429AD-ABFD-44D2-903E-15713B706951}" type="presParOf" srcId="{B30C358F-8E7A-4A5C-AD07-3446036445ED}" destId="{C32780F9-BE3D-401A-AAEC-D9BEE2C11812}" srcOrd="1" destOrd="0" presId="urn:microsoft.com/office/officeart/2009/3/layout/HorizontalOrganizationChart"/>
    <dgm:cxn modelId="{B65EA4B5-AF8D-4E80-847E-F5C72A0B5445}" type="presParOf" srcId="{9EAA23E6-C1A0-4CF1-913F-3E8F47AC781C}" destId="{7B431E14-F30B-47DF-B280-241A08813AED}" srcOrd="1" destOrd="0" presId="urn:microsoft.com/office/officeart/2009/3/layout/HorizontalOrganizationChart"/>
    <dgm:cxn modelId="{50263789-AC89-41CB-B842-38ACAECBCA8B}" type="presParOf" srcId="{7B431E14-F30B-47DF-B280-241A08813AED}" destId="{662209DC-1C41-412E-ABEA-703C8DB4F2C1}" srcOrd="0" destOrd="0" presId="urn:microsoft.com/office/officeart/2009/3/layout/HorizontalOrganizationChart"/>
    <dgm:cxn modelId="{BF810F69-F8D0-4DDC-949A-A55D0F778832}" type="presParOf" srcId="{7B431E14-F30B-47DF-B280-241A08813AED}" destId="{A923DF8C-0AAE-4AA9-969F-3E124E740075}" srcOrd="1" destOrd="0" presId="urn:microsoft.com/office/officeart/2009/3/layout/HorizontalOrganizationChart"/>
    <dgm:cxn modelId="{D3143F93-FE54-4AA9-A548-9C5D82241FA2}" type="presParOf" srcId="{A923DF8C-0AAE-4AA9-969F-3E124E740075}" destId="{4F6E656C-7636-429D-BF62-D67C29F93378}" srcOrd="0" destOrd="0" presId="urn:microsoft.com/office/officeart/2009/3/layout/HorizontalOrganizationChart"/>
    <dgm:cxn modelId="{01FFA6CA-9641-4E8B-BC1E-4B73E3784185}" type="presParOf" srcId="{4F6E656C-7636-429D-BF62-D67C29F93378}" destId="{533D0AA4-CB02-4E10-B9A7-736F10E3A41B}" srcOrd="0" destOrd="0" presId="urn:microsoft.com/office/officeart/2009/3/layout/HorizontalOrganizationChart"/>
    <dgm:cxn modelId="{490FFEC6-FCA9-41FF-A520-5CB149F24E26}" type="presParOf" srcId="{4F6E656C-7636-429D-BF62-D67C29F93378}" destId="{B9B49E73-43FD-4A70-ACFE-D964A2B87DFC}" srcOrd="1" destOrd="0" presId="urn:microsoft.com/office/officeart/2009/3/layout/HorizontalOrganizationChart"/>
    <dgm:cxn modelId="{B1783146-C7F7-4FAA-8A3E-2FD2D90FBE94}" type="presParOf" srcId="{A923DF8C-0AAE-4AA9-969F-3E124E740075}" destId="{677C9D6E-DC2E-4380-B6F9-53A7E835A7D5}" srcOrd="1" destOrd="0" presId="urn:microsoft.com/office/officeart/2009/3/layout/HorizontalOrganizationChart"/>
    <dgm:cxn modelId="{4994650F-3035-4362-8DA8-8FC6CDBB1721}" type="presParOf" srcId="{A923DF8C-0AAE-4AA9-969F-3E124E740075}" destId="{D0422733-AF54-417F-ACCE-C38B2BF31938}" srcOrd="2" destOrd="0" presId="urn:microsoft.com/office/officeart/2009/3/layout/HorizontalOrganizationChart"/>
    <dgm:cxn modelId="{4F0EA90D-6ABE-4D4C-85E6-E15E2C78DB8C}" type="presParOf" srcId="{7B431E14-F30B-47DF-B280-241A08813AED}" destId="{8EDE35A9-DC21-496A-A4E5-44F543B47CB9}" srcOrd="2" destOrd="0" presId="urn:microsoft.com/office/officeart/2009/3/layout/HorizontalOrganizationChart"/>
    <dgm:cxn modelId="{01FFC58E-8A2E-4D98-A197-ED6C93ED1695}" type="presParOf" srcId="{7B431E14-F30B-47DF-B280-241A08813AED}" destId="{182FB47C-9433-4C8B-9178-9C91F11D4A3D}" srcOrd="3" destOrd="0" presId="urn:microsoft.com/office/officeart/2009/3/layout/HorizontalOrganizationChart"/>
    <dgm:cxn modelId="{D2AB2441-FA0A-4D9D-A944-5AB709025827}" type="presParOf" srcId="{182FB47C-9433-4C8B-9178-9C91F11D4A3D}" destId="{01956280-466C-4DBC-9E96-7E1BFBE612A2}" srcOrd="0" destOrd="0" presId="urn:microsoft.com/office/officeart/2009/3/layout/HorizontalOrganizationChart"/>
    <dgm:cxn modelId="{B9BF4823-2B73-4F14-89F9-47984F3A6F5E}" type="presParOf" srcId="{01956280-466C-4DBC-9E96-7E1BFBE612A2}" destId="{E5F37353-9F36-42E1-A89A-540769490B41}" srcOrd="0" destOrd="0" presId="urn:microsoft.com/office/officeart/2009/3/layout/HorizontalOrganizationChart"/>
    <dgm:cxn modelId="{A5DDEADC-7A37-450A-8B35-80CFDF2CC910}" type="presParOf" srcId="{01956280-466C-4DBC-9E96-7E1BFBE612A2}" destId="{6F5EF35F-668E-4F3B-BC99-8168AA103C0D}" srcOrd="1" destOrd="0" presId="urn:microsoft.com/office/officeart/2009/3/layout/HorizontalOrganizationChart"/>
    <dgm:cxn modelId="{418E2360-546A-4793-B1D1-CDDFDCE7E50B}" type="presParOf" srcId="{182FB47C-9433-4C8B-9178-9C91F11D4A3D}" destId="{7B295653-5138-439F-A1D1-0DFF3E641448}" srcOrd="1" destOrd="0" presId="urn:microsoft.com/office/officeart/2009/3/layout/HorizontalOrganizationChart"/>
    <dgm:cxn modelId="{CDD27C9E-172E-4C3E-B072-0F25D5648518}" type="presParOf" srcId="{182FB47C-9433-4C8B-9178-9C91F11D4A3D}" destId="{CECB77B8-CCBD-4683-A808-6D0D4D77BB13}" srcOrd="2" destOrd="0" presId="urn:microsoft.com/office/officeart/2009/3/layout/HorizontalOrganizationChart"/>
    <dgm:cxn modelId="{55D9CB1F-0BCF-4EF8-AB5E-8F209B6BD13D}" type="presParOf" srcId="{7B431E14-F30B-47DF-B280-241A08813AED}" destId="{EFA83240-5918-4192-9536-17005B9C77C9}" srcOrd="4" destOrd="0" presId="urn:microsoft.com/office/officeart/2009/3/layout/HorizontalOrganizationChart"/>
    <dgm:cxn modelId="{9E7BDF3A-E20C-4B3A-812B-26183244B9DE}" type="presParOf" srcId="{7B431E14-F30B-47DF-B280-241A08813AED}" destId="{6FA0C953-225D-4520-BE33-592FC16EDBA6}" srcOrd="5" destOrd="0" presId="urn:microsoft.com/office/officeart/2009/3/layout/HorizontalOrganizationChart"/>
    <dgm:cxn modelId="{8AECF9D7-2A3B-41C8-8BDE-729080E24C74}" type="presParOf" srcId="{6FA0C953-225D-4520-BE33-592FC16EDBA6}" destId="{D22C1A7C-90FA-43AA-8869-0E0A55EB19AC}" srcOrd="0" destOrd="0" presId="urn:microsoft.com/office/officeart/2009/3/layout/HorizontalOrganizationChart"/>
    <dgm:cxn modelId="{BD785A34-63F9-4BA7-9C33-D49C0C785CDD}" type="presParOf" srcId="{D22C1A7C-90FA-43AA-8869-0E0A55EB19AC}" destId="{2D681AF0-B315-464B-BFC3-00199DF469F3}" srcOrd="0" destOrd="0" presId="urn:microsoft.com/office/officeart/2009/3/layout/HorizontalOrganizationChart"/>
    <dgm:cxn modelId="{4B8F816C-88E4-484A-8702-394CFD0CC44D}" type="presParOf" srcId="{D22C1A7C-90FA-43AA-8869-0E0A55EB19AC}" destId="{99B48E72-517A-4D91-801E-ED3BDA5F835B}" srcOrd="1" destOrd="0" presId="urn:microsoft.com/office/officeart/2009/3/layout/HorizontalOrganizationChart"/>
    <dgm:cxn modelId="{5A296C93-40CA-42CC-93F9-6AA90D520050}" type="presParOf" srcId="{6FA0C953-225D-4520-BE33-592FC16EDBA6}" destId="{6EC80EDC-542A-4B9F-8C1D-39E0CF6E19A3}" srcOrd="1" destOrd="0" presId="urn:microsoft.com/office/officeart/2009/3/layout/HorizontalOrganizationChart"/>
    <dgm:cxn modelId="{2D371889-9F89-4F91-AADE-E502341A69FD}" type="presParOf" srcId="{6FA0C953-225D-4520-BE33-592FC16EDBA6}" destId="{C8EFEA27-2B56-45B8-8F16-245C1D7AA629}" srcOrd="2" destOrd="0" presId="urn:microsoft.com/office/officeart/2009/3/layout/HorizontalOrganizationChart"/>
    <dgm:cxn modelId="{C83B3F7A-5BDD-4425-AE0D-E6AD3A11E077}" type="presParOf" srcId="{7B431E14-F30B-47DF-B280-241A08813AED}" destId="{284FB0BD-165E-4D71-ABEE-DA8A5E60D674}" srcOrd="6" destOrd="0" presId="urn:microsoft.com/office/officeart/2009/3/layout/HorizontalOrganizationChart"/>
    <dgm:cxn modelId="{08F2D956-163B-43E1-9391-55AB3CAAC2EA}" type="presParOf" srcId="{7B431E14-F30B-47DF-B280-241A08813AED}" destId="{973CF46D-4892-4520-9E24-EC37E6D560AC}" srcOrd="7" destOrd="0" presId="urn:microsoft.com/office/officeart/2009/3/layout/HorizontalOrganizationChart"/>
    <dgm:cxn modelId="{80920EDC-DF70-4380-ACFB-352C6EB2A793}" type="presParOf" srcId="{973CF46D-4892-4520-9E24-EC37E6D560AC}" destId="{4B10D5F0-F0CF-47CD-AEB8-9967BB6097F1}" srcOrd="0" destOrd="0" presId="urn:microsoft.com/office/officeart/2009/3/layout/HorizontalOrganizationChart"/>
    <dgm:cxn modelId="{30DC9DC7-1EB8-436E-9DBB-CED9DD5CED56}" type="presParOf" srcId="{4B10D5F0-F0CF-47CD-AEB8-9967BB6097F1}" destId="{5E40092A-B4A9-47AD-AD7B-C2A6838BBBF7}" srcOrd="0" destOrd="0" presId="urn:microsoft.com/office/officeart/2009/3/layout/HorizontalOrganizationChart"/>
    <dgm:cxn modelId="{8FCE8A42-5AFF-48FB-BEE0-B7A237EB4964}" type="presParOf" srcId="{4B10D5F0-F0CF-47CD-AEB8-9967BB6097F1}" destId="{6F214DA8-FDF1-4E4D-B60F-5CF73FB57BC6}" srcOrd="1" destOrd="0" presId="urn:microsoft.com/office/officeart/2009/3/layout/HorizontalOrganizationChart"/>
    <dgm:cxn modelId="{BAD731C3-085C-4CF0-B5B2-1F4AAF05ABB3}" type="presParOf" srcId="{973CF46D-4892-4520-9E24-EC37E6D560AC}" destId="{D1A46DF5-002D-473E-8B5C-854A2F666D30}" srcOrd="1" destOrd="0" presId="urn:microsoft.com/office/officeart/2009/3/layout/HorizontalOrganizationChart"/>
    <dgm:cxn modelId="{0A2D8FF5-FA62-4302-B1E4-927A50910E24}" type="presParOf" srcId="{973CF46D-4892-4520-9E24-EC37E6D560AC}" destId="{B4157A68-2B26-40B8-AED9-02150B60DCD1}" srcOrd="2" destOrd="0" presId="urn:microsoft.com/office/officeart/2009/3/layout/HorizontalOrganizationChart"/>
    <dgm:cxn modelId="{23A54238-5001-4C5B-B734-D5F7D2A825A5}" type="presParOf" srcId="{9EAA23E6-C1A0-4CF1-913F-3E8F47AC781C}" destId="{D955FBB6-B0B2-46E8-8B76-4ABF0D6364B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85D613-CD4A-49E8-BACC-EFFCE4AB09B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F32F9C-A934-46D3-BB20-5CD363B20130}">
      <dgm:prSet/>
      <dgm:spPr/>
      <dgm:t>
        <a:bodyPr/>
        <a:lstStyle/>
        <a:p>
          <a:r>
            <a:rPr lang="en-US"/>
            <a:t>Business logic and its role in applications</a:t>
          </a:r>
        </a:p>
      </dgm:t>
    </dgm:pt>
    <dgm:pt modelId="{F777D775-B9A1-4448-BB67-833F7D36C99B}" type="parTrans" cxnId="{2B593787-5208-4764-9105-8C84D91FE242}">
      <dgm:prSet/>
      <dgm:spPr/>
      <dgm:t>
        <a:bodyPr/>
        <a:lstStyle/>
        <a:p>
          <a:endParaRPr lang="en-US"/>
        </a:p>
      </dgm:t>
    </dgm:pt>
    <dgm:pt modelId="{3438A106-DD7A-4FE4-AA68-93AA49876398}" type="sibTrans" cxnId="{2B593787-5208-4764-9105-8C84D91FE242}">
      <dgm:prSet/>
      <dgm:spPr/>
      <dgm:t>
        <a:bodyPr/>
        <a:lstStyle/>
        <a:p>
          <a:endParaRPr lang="en-US"/>
        </a:p>
      </dgm:t>
    </dgm:pt>
    <dgm:pt modelId="{958E8D98-5E61-4AC5-B4B0-82BF24C58093}">
      <dgm:prSet/>
      <dgm:spPr/>
      <dgm:t>
        <a:bodyPr/>
        <a:lstStyle/>
        <a:p>
          <a:r>
            <a:rPr lang="en-US"/>
            <a:t>Benefits of separating business logic from other layers (e.g., presentation, data access)</a:t>
          </a:r>
        </a:p>
      </dgm:t>
    </dgm:pt>
    <dgm:pt modelId="{2B14EE99-D676-4190-9211-62EE550784DA}" type="parTrans" cxnId="{BC3EC9F8-608F-42E6-A62C-2EB834779BF0}">
      <dgm:prSet/>
      <dgm:spPr/>
      <dgm:t>
        <a:bodyPr/>
        <a:lstStyle/>
        <a:p>
          <a:endParaRPr lang="en-US"/>
        </a:p>
      </dgm:t>
    </dgm:pt>
    <dgm:pt modelId="{0695E22C-45D0-44EC-A849-612F137491A1}" type="sibTrans" cxnId="{BC3EC9F8-608F-42E6-A62C-2EB834779BF0}">
      <dgm:prSet/>
      <dgm:spPr/>
      <dgm:t>
        <a:bodyPr/>
        <a:lstStyle/>
        <a:p>
          <a:endParaRPr lang="en-US"/>
        </a:p>
      </dgm:t>
    </dgm:pt>
    <dgm:pt modelId="{0959B6D5-F0B1-4256-851A-10695B23BAFD}">
      <dgm:prSet/>
      <dgm:spPr/>
      <dgm:t>
        <a:bodyPr/>
        <a:lstStyle/>
        <a:p>
          <a:r>
            <a:rPr lang="en-US"/>
            <a:t>Extracting business logic into a service</a:t>
          </a:r>
        </a:p>
      </dgm:t>
    </dgm:pt>
    <dgm:pt modelId="{18EE5EB4-68DF-436A-8608-1BFB96DFFC6A}" type="parTrans" cxnId="{0BFEAF7F-4492-4530-A6B7-A3B216955CE2}">
      <dgm:prSet/>
      <dgm:spPr/>
      <dgm:t>
        <a:bodyPr/>
        <a:lstStyle/>
        <a:p>
          <a:endParaRPr lang="en-US"/>
        </a:p>
      </dgm:t>
    </dgm:pt>
    <dgm:pt modelId="{18BE74E1-6966-43B0-9C26-91E254D4D831}" type="sibTrans" cxnId="{0BFEAF7F-4492-4530-A6B7-A3B216955CE2}">
      <dgm:prSet/>
      <dgm:spPr/>
      <dgm:t>
        <a:bodyPr/>
        <a:lstStyle/>
        <a:p>
          <a:endParaRPr lang="en-US"/>
        </a:p>
      </dgm:t>
    </dgm:pt>
    <dgm:pt modelId="{1D2B32B1-67C8-4160-BCCF-9DC65CC7EB67}">
      <dgm:prSet/>
      <dgm:spPr/>
      <dgm:t>
        <a:bodyPr/>
        <a:lstStyle/>
        <a:p>
          <a:r>
            <a:rPr lang="en-US"/>
            <a:t>Identify existing business logic in application</a:t>
          </a:r>
        </a:p>
      </dgm:t>
    </dgm:pt>
    <dgm:pt modelId="{74B10C64-13B7-4579-B362-E053247B8C84}" type="parTrans" cxnId="{E3258AA7-B9CA-43AF-A16B-698512539996}">
      <dgm:prSet/>
      <dgm:spPr/>
      <dgm:t>
        <a:bodyPr/>
        <a:lstStyle/>
        <a:p>
          <a:endParaRPr lang="en-US"/>
        </a:p>
      </dgm:t>
    </dgm:pt>
    <dgm:pt modelId="{3A63408B-11B1-428C-97D9-908B051005E1}" type="sibTrans" cxnId="{E3258AA7-B9CA-43AF-A16B-698512539996}">
      <dgm:prSet/>
      <dgm:spPr/>
      <dgm:t>
        <a:bodyPr/>
        <a:lstStyle/>
        <a:p>
          <a:endParaRPr lang="en-US"/>
        </a:p>
      </dgm:t>
    </dgm:pt>
    <dgm:pt modelId="{505B54CD-A939-4B89-8825-A1916CE6C916}">
      <dgm:prSet/>
      <dgm:spPr/>
      <dgm:t>
        <a:bodyPr/>
        <a:lstStyle/>
        <a:p>
          <a:r>
            <a:rPr lang="en-US"/>
            <a:t>Create a new service to encapsulate the logic</a:t>
          </a:r>
        </a:p>
      </dgm:t>
    </dgm:pt>
    <dgm:pt modelId="{1B231839-E7E1-4A5B-BAF1-97305B6A2402}" type="parTrans" cxnId="{219380DE-FED4-44A6-A4CE-C109DA09AAB4}">
      <dgm:prSet/>
      <dgm:spPr/>
      <dgm:t>
        <a:bodyPr/>
        <a:lstStyle/>
        <a:p>
          <a:endParaRPr lang="en-US"/>
        </a:p>
      </dgm:t>
    </dgm:pt>
    <dgm:pt modelId="{7513D927-8DD6-4736-B844-13DBB3FE1DE5}" type="sibTrans" cxnId="{219380DE-FED4-44A6-A4CE-C109DA09AAB4}">
      <dgm:prSet/>
      <dgm:spPr/>
      <dgm:t>
        <a:bodyPr/>
        <a:lstStyle/>
        <a:p>
          <a:endParaRPr lang="en-US"/>
        </a:p>
      </dgm:t>
    </dgm:pt>
    <dgm:pt modelId="{FED2A766-2C53-42F4-B538-8003D155B976}">
      <dgm:prSet/>
      <dgm:spPr/>
      <dgm:t>
        <a:bodyPr/>
        <a:lstStyle/>
        <a:p>
          <a:r>
            <a:rPr lang="en-US"/>
            <a:t>Refactor the application to use the new service</a:t>
          </a:r>
        </a:p>
      </dgm:t>
    </dgm:pt>
    <dgm:pt modelId="{8D17BF40-3657-495E-B6A1-3206B77D25F0}" type="parTrans" cxnId="{8F474BED-B2DC-4B26-9E95-94925AF9BCF8}">
      <dgm:prSet/>
      <dgm:spPr/>
      <dgm:t>
        <a:bodyPr/>
        <a:lstStyle/>
        <a:p>
          <a:endParaRPr lang="en-US"/>
        </a:p>
      </dgm:t>
    </dgm:pt>
    <dgm:pt modelId="{4166C488-AC68-4D1F-9A60-2D7B88E69733}" type="sibTrans" cxnId="{8F474BED-B2DC-4B26-9E95-94925AF9BCF8}">
      <dgm:prSet/>
      <dgm:spPr/>
      <dgm:t>
        <a:bodyPr/>
        <a:lstStyle/>
        <a:p>
          <a:endParaRPr lang="en-US"/>
        </a:p>
      </dgm:t>
    </dgm:pt>
    <dgm:pt modelId="{19E110C3-D28A-446E-88ED-A08A080DE777}">
      <dgm:prSet/>
      <dgm:spPr/>
      <dgm:t>
        <a:bodyPr/>
        <a:lstStyle/>
        <a:p>
          <a:r>
            <a:rPr lang="en-US"/>
            <a:t>Test and validate the refactored application</a:t>
          </a:r>
        </a:p>
      </dgm:t>
    </dgm:pt>
    <dgm:pt modelId="{1F615EC1-DF28-4FD3-B295-937DCC5B2DA2}" type="parTrans" cxnId="{1A503A05-84F6-4980-AEF9-428EDCF7ED3E}">
      <dgm:prSet/>
      <dgm:spPr/>
      <dgm:t>
        <a:bodyPr/>
        <a:lstStyle/>
        <a:p>
          <a:endParaRPr lang="en-US"/>
        </a:p>
      </dgm:t>
    </dgm:pt>
    <dgm:pt modelId="{3956C578-E61B-4594-92DB-70102F3DF548}" type="sibTrans" cxnId="{1A503A05-84F6-4980-AEF9-428EDCF7ED3E}">
      <dgm:prSet/>
      <dgm:spPr/>
      <dgm:t>
        <a:bodyPr/>
        <a:lstStyle/>
        <a:p>
          <a:endParaRPr lang="en-US"/>
        </a:p>
      </dgm:t>
    </dgm:pt>
    <dgm:pt modelId="{A235B091-D0D0-4BA8-A08C-88CD7F715BBD}" type="pres">
      <dgm:prSet presAssocID="{8585D613-CD4A-49E8-BACC-EFFCE4AB09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35BFF5-69B7-4635-9862-D95785560B1E}" type="pres">
      <dgm:prSet presAssocID="{76F32F9C-A934-46D3-BB20-5CD363B20130}" presName="hierRoot1" presStyleCnt="0">
        <dgm:presLayoutVars>
          <dgm:hierBranch val="init"/>
        </dgm:presLayoutVars>
      </dgm:prSet>
      <dgm:spPr/>
    </dgm:pt>
    <dgm:pt modelId="{ADA60026-BE91-4FF9-A964-7B61A6F5ED23}" type="pres">
      <dgm:prSet presAssocID="{76F32F9C-A934-46D3-BB20-5CD363B20130}" presName="rootComposite1" presStyleCnt="0"/>
      <dgm:spPr/>
    </dgm:pt>
    <dgm:pt modelId="{F650553B-81B5-4761-BE15-B213E6E2A1CF}" type="pres">
      <dgm:prSet presAssocID="{76F32F9C-A934-46D3-BB20-5CD363B20130}" presName="rootText1" presStyleLbl="node0" presStyleIdx="0" presStyleCnt="3">
        <dgm:presLayoutVars>
          <dgm:chPref val="3"/>
        </dgm:presLayoutVars>
      </dgm:prSet>
      <dgm:spPr/>
    </dgm:pt>
    <dgm:pt modelId="{EDF0CD31-0AD6-4F51-8E6A-398EE1EC91A7}" type="pres">
      <dgm:prSet presAssocID="{76F32F9C-A934-46D3-BB20-5CD363B20130}" presName="rootConnector1" presStyleLbl="node1" presStyleIdx="0" presStyleCnt="0"/>
      <dgm:spPr/>
    </dgm:pt>
    <dgm:pt modelId="{DC8C45EE-1C3E-4872-977E-DA1E3C472D98}" type="pres">
      <dgm:prSet presAssocID="{76F32F9C-A934-46D3-BB20-5CD363B20130}" presName="hierChild2" presStyleCnt="0"/>
      <dgm:spPr/>
    </dgm:pt>
    <dgm:pt modelId="{D9554C5A-9542-4CB2-9258-1421334B516F}" type="pres">
      <dgm:prSet presAssocID="{76F32F9C-A934-46D3-BB20-5CD363B20130}" presName="hierChild3" presStyleCnt="0"/>
      <dgm:spPr/>
    </dgm:pt>
    <dgm:pt modelId="{A09F54A4-65E8-47A8-8BEB-F3D3E44FCC1B}" type="pres">
      <dgm:prSet presAssocID="{958E8D98-5E61-4AC5-B4B0-82BF24C58093}" presName="hierRoot1" presStyleCnt="0">
        <dgm:presLayoutVars>
          <dgm:hierBranch val="init"/>
        </dgm:presLayoutVars>
      </dgm:prSet>
      <dgm:spPr/>
    </dgm:pt>
    <dgm:pt modelId="{C36E2CCB-9FFF-4707-8002-1EADA9D56948}" type="pres">
      <dgm:prSet presAssocID="{958E8D98-5E61-4AC5-B4B0-82BF24C58093}" presName="rootComposite1" presStyleCnt="0"/>
      <dgm:spPr/>
    </dgm:pt>
    <dgm:pt modelId="{38650C7D-A2BD-4F9A-AA1E-AC586139A9BF}" type="pres">
      <dgm:prSet presAssocID="{958E8D98-5E61-4AC5-B4B0-82BF24C58093}" presName="rootText1" presStyleLbl="node0" presStyleIdx="1" presStyleCnt="3">
        <dgm:presLayoutVars>
          <dgm:chPref val="3"/>
        </dgm:presLayoutVars>
      </dgm:prSet>
      <dgm:spPr/>
    </dgm:pt>
    <dgm:pt modelId="{A49855CC-22CA-4CDA-BE3A-FF060BF84A18}" type="pres">
      <dgm:prSet presAssocID="{958E8D98-5E61-4AC5-B4B0-82BF24C58093}" presName="rootConnector1" presStyleLbl="node1" presStyleIdx="0" presStyleCnt="0"/>
      <dgm:spPr/>
    </dgm:pt>
    <dgm:pt modelId="{76E07B68-4DA8-44AA-BCEE-DC5714C96215}" type="pres">
      <dgm:prSet presAssocID="{958E8D98-5E61-4AC5-B4B0-82BF24C58093}" presName="hierChild2" presStyleCnt="0"/>
      <dgm:spPr/>
    </dgm:pt>
    <dgm:pt modelId="{D0C99751-321A-4E6F-9EA0-34BFFFC7AF86}" type="pres">
      <dgm:prSet presAssocID="{958E8D98-5E61-4AC5-B4B0-82BF24C58093}" presName="hierChild3" presStyleCnt="0"/>
      <dgm:spPr/>
    </dgm:pt>
    <dgm:pt modelId="{334AB321-20A6-4CF4-8585-73855755AFDF}" type="pres">
      <dgm:prSet presAssocID="{0959B6D5-F0B1-4256-851A-10695B23BAFD}" presName="hierRoot1" presStyleCnt="0">
        <dgm:presLayoutVars>
          <dgm:hierBranch val="init"/>
        </dgm:presLayoutVars>
      </dgm:prSet>
      <dgm:spPr/>
    </dgm:pt>
    <dgm:pt modelId="{A58CC081-51DB-4947-AE0D-8E62EB365A99}" type="pres">
      <dgm:prSet presAssocID="{0959B6D5-F0B1-4256-851A-10695B23BAFD}" presName="rootComposite1" presStyleCnt="0"/>
      <dgm:spPr/>
    </dgm:pt>
    <dgm:pt modelId="{76BE6263-6004-4316-9E22-D1ECB7D3A423}" type="pres">
      <dgm:prSet presAssocID="{0959B6D5-F0B1-4256-851A-10695B23BAFD}" presName="rootText1" presStyleLbl="node0" presStyleIdx="2" presStyleCnt="3">
        <dgm:presLayoutVars>
          <dgm:chPref val="3"/>
        </dgm:presLayoutVars>
      </dgm:prSet>
      <dgm:spPr/>
    </dgm:pt>
    <dgm:pt modelId="{A8C4AA14-9D97-4518-B9DE-28F5E12F34BE}" type="pres">
      <dgm:prSet presAssocID="{0959B6D5-F0B1-4256-851A-10695B23BAFD}" presName="rootConnector1" presStyleLbl="node1" presStyleIdx="0" presStyleCnt="0"/>
      <dgm:spPr/>
    </dgm:pt>
    <dgm:pt modelId="{85A090E9-961C-4B55-8C4E-4A382D7E5C37}" type="pres">
      <dgm:prSet presAssocID="{0959B6D5-F0B1-4256-851A-10695B23BAFD}" presName="hierChild2" presStyleCnt="0"/>
      <dgm:spPr/>
    </dgm:pt>
    <dgm:pt modelId="{27A41028-8BCA-40CA-AA1C-2A57D942F8FF}" type="pres">
      <dgm:prSet presAssocID="{74B10C64-13B7-4579-B362-E053247B8C84}" presName="Name64" presStyleLbl="parChTrans1D2" presStyleIdx="0" presStyleCnt="4"/>
      <dgm:spPr/>
    </dgm:pt>
    <dgm:pt modelId="{5B1AC80E-CB49-4125-9B56-EB17DD9D4AEE}" type="pres">
      <dgm:prSet presAssocID="{1D2B32B1-67C8-4160-BCCF-9DC65CC7EB67}" presName="hierRoot2" presStyleCnt="0">
        <dgm:presLayoutVars>
          <dgm:hierBranch val="init"/>
        </dgm:presLayoutVars>
      </dgm:prSet>
      <dgm:spPr/>
    </dgm:pt>
    <dgm:pt modelId="{1ACB5717-3476-433A-AB58-A2219580AB4A}" type="pres">
      <dgm:prSet presAssocID="{1D2B32B1-67C8-4160-BCCF-9DC65CC7EB67}" presName="rootComposite" presStyleCnt="0"/>
      <dgm:spPr/>
    </dgm:pt>
    <dgm:pt modelId="{9190A30C-EA90-432E-A9A7-A07C78DCF891}" type="pres">
      <dgm:prSet presAssocID="{1D2B32B1-67C8-4160-BCCF-9DC65CC7EB67}" presName="rootText" presStyleLbl="node2" presStyleIdx="0" presStyleCnt="4">
        <dgm:presLayoutVars>
          <dgm:chPref val="3"/>
        </dgm:presLayoutVars>
      </dgm:prSet>
      <dgm:spPr/>
    </dgm:pt>
    <dgm:pt modelId="{C5AFD739-E77E-4B08-993E-604EF451B3EE}" type="pres">
      <dgm:prSet presAssocID="{1D2B32B1-67C8-4160-BCCF-9DC65CC7EB67}" presName="rootConnector" presStyleLbl="node2" presStyleIdx="0" presStyleCnt="4"/>
      <dgm:spPr/>
    </dgm:pt>
    <dgm:pt modelId="{E93F5F5A-BE2A-4FD5-BAB4-526D02684130}" type="pres">
      <dgm:prSet presAssocID="{1D2B32B1-67C8-4160-BCCF-9DC65CC7EB67}" presName="hierChild4" presStyleCnt="0"/>
      <dgm:spPr/>
    </dgm:pt>
    <dgm:pt modelId="{2208AFE3-1FF0-41D1-B46D-583033491BD4}" type="pres">
      <dgm:prSet presAssocID="{1D2B32B1-67C8-4160-BCCF-9DC65CC7EB67}" presName="hierChild5" presStyleCnt="0"/>
      <dgm:spPr/>
    </dgm:pt>
    <dgm:pt modelId="{C58A3A9D-8D75-48B9-BFED-911ADB541C7E}" type="pres">
      <dgm:prSet presAssocID="{1B231839-E7E1-4A5B-BAF1-97305B6A2402}" presName="Name64" presStyleLbl="parChTrans1D2" presStyleIdx="1" presStyleCnt="4"/>
      <dgm:spPr/>
    </dgm:pt>
    <dgm:pt modelId="{55277711-1E97-4DB2-9F42-7648710FD624}" type="pres">
      <dgm:prSet presAssocID="{505B54CD-A939-4B89-8825-A1916CE6C916}" presName="hierRoot2" presStyleCnt="0">
        <dgm:presLayoutVars>
          <dgm:hierBranch val="init"/>
        </dgm:presLayoutVars>
      </dgm:prSet>
      <dgm:spPr/>
    </dgm:pt>
    <dgm:pt modelId="{33CA176D-DCE5-444D-9FB9-2C2BBD87C3BA}" type="pres">
      <dgm:prSet presAssocID="{505B54CD-A939-4B89-8825-A1916CE6C916}" presName="rootComposite" presStyleCnt="0"/>
      <dgm:spPr/>
    </dgm:pt>
    <dgm:pt modelId="{FC4D2B05-8EC7-4397-8946-2319622AFC2C}" type="pres">
      <dgm:prSet presAssocID="{505B54CD-A939-4B89-8825-A1916CE6C916}" presName="rootText" presStyleLbl="node2" presStyleIdx="1" presStyleCnt="4">
        <dgm:presLayoutVars>
          <dgm:chPref val="3"/>
        </dgm:presLayoutVars>
      </dgm:prSet>
      <dgm:spPr/>
    </dgm:pt>
    <dgm:pt modelId="{56961042-15D9-4C7A-95FA-16768C6829E0}" type="pres">
      <dgm:prSet presAssocID="{505B54CD-A939-4B89-8825-A1916CE6C916}" presName="rootConnector" presStyleLbl="node2" presStyleIdx="1" presStyleCnt="4"/>
      <dgm:spPr/>
    </dgm:pt>
    <dgm:pt modelId="{0CE0E8F8-74AD-4A93-96D2-65E453E8BBBB}" type="pres">
      <dgm:prSet presAssocID="{505B54CD-A939-4B89-8825-A1916CE6C916}" presName="hierChild4" presStyleCnt="0"/>
      <dgm:spPr/>
    </dgm:pt>
    <dgm:pt modelId="{C40298EB-399A-4365-99D2-FAD0CB143BE2}" type="pres">
      <dgm:prSet presAssocID="{505B54CD-A939-4B89-8825-A1916CE6C916}" presName="hierChild5" presStyleCnt="0"/>
      <dgm:spPr/>
    </dgm:pt>
    <dgm:pt modelId="{3F95CE6C-74CC-42FC-BF38-517862E24A53}" type="pres">
      <dgm:prSet presAssocID="{8D17BF40-3657-495E-B6A1-3206B77D25F0}" presName="Name64" presStyleLbl="parChTrans1D2" presStyleIdx="2" presStyleCnt="4"/>
      <dgm:spPr/>
    </dgm:pt>
    <dgm:pt modelId="{3BB4B710-170A-427D-B4FF-15035A346E48}" type="pres">
      <dgm:prSet presAssocID="{FED2A766-2C53-42F4-B538-8003D155B976}" presName="hierRoot2" presStyleCnt="0">
        <dgm:presLayoutVars>
          <dgm:hierBranch val="init"/>
        </dgm:presLayoutVars>
      </dgm:prSet>
      <dgm:spPr/>
    </dgm:pt>
    <dgm:pt modelId="{9FD54D6F-31BA-4056-9935-8574FA31E347}" type="pres">
      <dgm:prSet presAssocID="{FED2A766-2C53-42F4-B538-8003D155B976}" presName="rootComposite" presStyleCnt="0"/>
      <dgm:spPr/>
    </dgm:pt>
    <dgm:pt modelId="{245482C6-6A97-419A-A6A8-7C7A6D36BF04}" type="pres">
      <dgm:prSet presAssocID="{FED2A766-2C53-42F4-B538-8003D155B976}" presName="rootText" presStyleLbl="node2" presStyleIdx="2" presStyleCnt="4">
        <dgm:presLayoutVars>
          <dgm:chPref val="3"/>
        </dgm:presLayoutVars>
      </dgm:prSet>
      <dgm:spPr/>
    </dgm:pt>
    <dgm:pt modelId="{E195C2B4-F98F-436F-A789-A381EADCA6A6}" type="pres">
      <dgm:prSet presAssocID="{FED2A766-2C53-42F4-B538-8003D155B976}" presName="rootConnector" presStyleLbl="node2" presStyleIdx="2" presStyleCnt="4"/>
      <dgm:spPr/>
    </dgm:pt>
    <dgm:pt modelId="{DDC643D4-A31E-4A15-83E2-FAFB09D38718}" type="pres">
      <dgm:prSet presAssocID="{FED2A766-2C53-42F4-B538-8003D155B976}" presName="hierChild4" presStyleCnt="0"/>
      <dgm:spPr/>
    </dgm:pt>
    <dgm:pt modelId="{40F5F6E2-E72E-4AFF-BF57-91559AA0EACA}" type="pres">
      <dgm:prSet presAssocID="{FED2A766-2C53-42F4-B538-8003D155B976}" presName="hierChild5" presStyleCnt="0"/>
      <dgm:spPr/>
    </dgm:pt>
    <dgm:pt modelId="{1D3991E1-EA7E-42DD-BFC0-93BBC34E36A3}" type="pres">
      <dgm:prSet presAssocID="{1F615EC1-DF28-4FD3-B295-937DCC5B2DA2}" presName="Name64" presStyleLbl="parChTrans1D2" presStyleIdx="3" presStyleCnt="4"/>
      <dgm:spPr/>
    </dgm:pt>
    <dgm:pt modelId="{7A8491E3-44D6-40C5-B93B-EAA5CF230248}" type="pres">
      <dgm:prSet presAssocID="{19E110C3-D28A-446E-88ED-A08A080DE777}" presName="hierRoot2" presStyleCnt="0">
        <dgm:presLayoutVars>
          <dgm:hierBranch val="init"/>
        </dgm:presLayoutVars>
      </dgm:prSet>
      <dgm:spPr/>
    </dgm:pt>
    <dgm:pt modelId="{A0D5EB4A-FEF3-423F-8BD1-67DB52136524}" type="pres">
      <dgm:prSet presAssocID="{19E110C3-D28A-446E-88ED-A08A080DE777}" presName="rootComposite" presStyleCnt="0"/>
      <dgm:spPr/>
    </dgm:pt>
    <dgm:pt modelId="{4539D379-26A4-468D-936A-4AB4F6186703}" type="pres">
      <dgm:prSet presAssocID="{19E110C3-D28A-446E-88ED-A08A080DE777}" presName="rootText" presStyleLbl="node2" presStyleIdx="3" presStyleCnt="4">
        <dgm:presLayoutVars>
          <dgm:chPref val="3"/>
        </dgm:presLayoutVars>
      </dgm:prSet>
      <dgm:spPr/>
    </dgm:pt>
    <dgm:pt modelId="{9FBB5962-168C-4872-8D0C-73238B847365}" type="pres">
      <dgm:prSet presAssocID="{19E110C3-D28A-446E-88ED-A08A080DE777}" presName="rootConnector" presStyleLbl="node2" presStyleIdx="3" presStyleCnt="4"/>
      <dgm:spPr/>
    </dgm:pt>
    <dgm:pt modelId="{30A54B36-35B7-4BF5-A119-F0446091FC89}" type="pres">
      <dgm:prSet presAssocID="{19E110C3-D28A-446E-88ED-A08A080DE777}" presName="hierChild4" presStyleCnt="0"/>
      <dgm:spPr/>
    </dgm:pt>
    <dgm:pt modelId="{4DE6CAFF-F1DF-4333-9DE8-20881A9F402B}" type="pres">
      <dgm:prSet presAssocID="{19E110C3-D28A-446E-88ED-A08A080DE777}" presName="hierChild5" presStyleCnt="0"/>
      <dgm:spPr/>
    </dgm:pt>
    <dgm:pt modelId="{1FF50119-D23B-4E1B-9222-4A8AA062EE1C}" type="pres">
      <dgm:prSet presAssocID="{0959B6D5-F0B1-4256-851A-10695B23BAFD}" presName="hierChild3" presStyleCnt="0"/>
      <dgm:spPr/>
    </dgm:pt>
  </dgm:ptLst>
  <dgm:cxnLst>
    <dgm:cxn modelId="{33D93C03-5D4B-4E11-8C71-093CE711B016}" type="presOf" srcId="{19E110C3-D28A-446E-88ED-A08A080DE777}" destId="{4539D379-26A4-468D-936A-4AB4F6186703}" srcOrd="0" destOrd="0" presId="urn:microsoft.com/office/officeart/2009/3/layout/HorizontalOrganizationChart"/>
    <dgm:cxn modelId="{1A503A05-84F6-4980-AEF9-428EDCF7ED3E}" srcId="{0959B6D5-F0B1-4256-851A-10695B23BAFD}" destId="{19E110C3-D28A-446E-88ED-A08A080DE777}" srcOrd="3" destOrd="0" parTransId="{1F615EC1-DF28-4FD3-B295-937DCC5B2DA2}" sibTransId="{3956C578-E61B-4594-92DB-70102F3DF548}"/>
    <dgm:cxn modelId="{E09ED40B-3AC3-4269-8796-4AF1B620F083}" type="presOf" srcId="{505B54CD-A939-4B89-8825-A1916CE6C916}" destId="{FC4D2B05-8EC7-4397-8946-2319622AFC2C}" srcOrd="0" destOrd="0" presId="urn:microsoft.com/office/officeart/2009/3/layout/HorizontalOrganizationChart"/>
    <dgm:cxn modelId="{C1DA2535-6523-414C-884F-837F35039391}" type="presOf" srcId="{0959B6D5-F0B1-4256-851A-10695B23BAFD}" destId="{A8C4AA14-9D97-4518-B9DE-28F5E12F34BE}" srcOrd="1" destOrd="0" presId="urn:microsoft.com/office/officeart/2009/3/layout/HorizontalOrganizationChart"/>
    <dgm:cxn modelId="{AA77C366-4108-4853-B937-08E48DB16961}" type="presOf" srcId="{76F32F9C-A934-46D3-BB20-5CD363B20130}" destId="{EDF0CD31-0AD6-4F51-8E6A-398EE1EC91A7}" srcOrd="1" destOrd="0" presId="urn:microsoft.com/office/officeart/2009/3/layout/HorizontalOrganizationChart"/>
    <dgm:cxn modelId="{53561368-E0CF-4DAA-90E1-E0E82F5A195B}" type="presOf" srcId="{1F615EC1-DF28-4FD3-B295-937DCC5B2DA2}" destId="{1D3991E1-EA7E-42DD-BFC0-93BBC34E36A3}" srcOrd="0" destOrd="0" presId="urn:microsoft.com/office/officeart/2009/3/layout/HorizontalOrganizationChart"/>
    <dgm:cxn modelId="{613C1369-06F5-4735-90D0-65CAA7530C02}" type="presOf" srcId="{FED2A766-2C53-42F4-B538-8003D155B976}" destId="{245482C6-6A97-419A-A6A8-7C7A6D36BF04}" srcOrd="0" destOrd="0" presId="urn:microsoft.com/office/officeart/2009/3/layout/HorizontalOrganizationChart"/>
    <dgm:cxn modelId="{E43CE54E-3218-4FA0-B64F-DBA79765A579}" type="presOf" srcId="{505B54CD-A939-4B89-8825-A1916CE6C916}" destId="{56961042-15D9-4C7A-95FA-16768C6829E0}" srcOrd="1" destOrd="0" presId="urn:microsoft.com/office/officeart/2009/3/layout/HorizontalOrganizationChart"/>
    <dgm:cxn modelId="{0B513A78-7CC6-44D9-8366-7464BE9DAA32}" type="presOf" srcId="{1B231839-E7E1-4A5B-BAF1-97305B6A2402}" destId="{C58A3A9D-8D75-48B9-BFED-911ADB541C7E}" srcOrd="0" destOrd="0" presId="urn:microsoft.com/office/officeart/2009/3/layout/HorizontalOrganizationChart"/>
    <dgm:cxn modelId="{0BFEAF7F-4492-4530-A6B7-A3B216955CE2}" srcId="{8585D613-CD4A-49E8-BACC-EFFCE4AB09B1}" destId="{0959B6D5-F0B1-4256-851A-10695B23BAFD}" srcOrd="2" destOrd="0" parTransId="{18EE5EB4-68DF-436A-8608-1BFB96DFFC6A}" sibTransId="{18BE74E1-6966-43B0-9C26-91E254D4D831}"/>
    <dgm:cxn modelId="{2B593787-5208-4764-9105-8C84D91FE242}" srcId="{8585D613-CD4A-49E8-BACC-EFFCE4AB09B1}" destId="{76F32F9C-A934-46D3-BB20-5CD363B20130}" srcOrd="0" destOrd="0" parTransId="{F777D775-B9A1-4448-BB67-833F7D36C99B}" sibTransId="{3438A106-DD7A-4FE4-AA68-93AA49876398}"/>
    <dgm:cxn modelId="{521BFE88-2893-4377-A822-0F0CE8D06CF3}" type="presOf" srcId="{8D17BF40-3657-495E-B6A1-3206B77D25F0}" destId="{3F95CE6C-74CC-42FC-BF38-517862E24A53}" srcOrd="0" destOrd="0" presId="urn:microsoft.com/office/officeart/2009/3/layout/HorizontalOrganizationChart"/>
    <dgm:cxn modelId="{BF26D493-CF90-4A45-8D7E-A2813B000572}" type="presOf" srcId="{FED2A766-2C53-42F4-B538-8003D155B976}" destId="{E195C2B4-F98F-436F-A789-A381EADCA6A6}" srcOrd="1" destOrd="0" presId="urn:microsoft.com/office/officeart/2009/3/layout/HorizontalOrganizationChart"/>
    <dgm:cxn modelId="{7E81D19B-2080-41C9-AD02-23C0DDCF2A27}" type="presOf" srcId="{19E110C3-D28A-446E-88ED-A08A080DE777}" destId="{9FBB5962-168C-4872-8D0C-73238B847365}" srcOrd="1" destOrd="0" presId="urn:microsoft.com/office/officeart/2009/3/layout/HorizontalOrganizationChart"/>
    <dgm:cxn modelId="{E3258AA7-B9CA-43AF-A16B-698512539996}" srcId="{0959B6D5-F0B1-4256-851A-10695B23BAFD}" destId="{1D2B32B1-67C8-4160-BCCF-9DC65CC7EB67}" srcOrd="0" destOrd="0" parTransId="{74B10C64-13B7-4579-B362-E053247B8C84}" sibTransId="{3A63408B-11B1-428C-97D9-908B051005E1}"/>
    <dgm:cxn modelId="{8B18F2B2-50FD-4C26-97C4-6E292B0F8184}" type="presOf" srcId="{958E8D98-5E61-4AC5-B4B0-82BF24C58093}" destId="{A49855CC-22CA-4CDA-BE3A-FF060BF84A18}" srcOrd="1" destOrd="0" presId="urn:microsoft.com/office/officeart/2009/3/layout/HorizontalOrganizationChart"/>
    <dgm:cxn modelId="{23F37FCA-17FD-4D98-90E2-637151D8A79E}" type="presOf" srcId="{8585D613-CD4A-49E8-BACC-EFFCE4AB09B1}" destId="{A235B091-D0D0-4BA8-A08C-88CD7F715BBD}" srcOrd="0" destOrd="0" presId="urn:microsoft.com/office/officeart/2009/3/layout/HorizontalOrganizationChart"/>
    <dgm:cxn modelId="{6E1EE8DA-2CAC-4981-A157-171D99C53E94}" type="presOf" srcId="{1D2B32B1-67C8-4160-BCCF-9DC65CC7EB67}" destId="{9190A30C-EA90-432E-A9A7-A07C78DCF891}" srcOrd="0" destOrd="0" presId="urn:microsoft.com/office/officeart/2009/3/layout/HorizontalOrganizationChart"/>
    <dgm:cxn modelId="{415184DC-78F5-4E33-8A0F-A0A5BC002DBF}" type="presOf" srcId="{958E8D98-5E61-4AC5-B4B0-82BF24C58093}" destId="{38650C7D-A2BD-4F9A-AA1E-AC586139A9BF}" srcOrd="0" destOrd="0" presId="urn:microsoft.com/office/officeart/2009/3/layout/HorizontalOrganizationChart"/>
    <dgm:cxn modelId="{219380DE-FED4-44A6-A4CE-C109DA09AAB4}" srcId="{0959B6D5-F0B1-4256-851A-10695B23BAFD}" destId="{505B54CD-A939-4B89-8825-A1916CE6C916}" srcOrd="1" destOrd="0" parTransId="{1B231839-E7E1-4A5B-BAF1-97305B6A2402}" sibTransId="{7513D927-8DD6-4736-B844-13DBB3FE1DE5}"/>
    <dgm:cxn modelId="{994658E0-412E-4120-BE7A-C3E74BD11F01}" type="presOf" srcId="{1D2B32B1-67C8-4160-BCCF-9DC65CC7EB67}" destId="{C5AFD739-E77E-4B08-993E-604EF451B3EE}" srcOrd="1" destOrd="0" presId="urn:microsoft.com/office/officeart/2009/3/layout/HorizontalOrganizationChart"/>
    <dgm:cxn modelId="{6B4163E2-A9B5-4A1C-8BB1-9395FA333EE2}" type="presOf" srcId="{74B10C64-13B7-4579-B362-E053247B8C84}" destId="{27A41028-8BCA-40CA-AA1C-2A57D942F8FF}" srcOrd="0" destOrd="0" presId="urn:microsoft.com/office/officeart/2009/3/layout/HorizontalOrganizationChart"/>
    <dgm:cxn modelId="{BFF470E2-2E4C-4588-BDBD-30293CF65A0D}" type="presOf" srcId="{0959B6D5-F0B1-4256-851A-10695B23BAFD}" destId="{76BE6263-6004-4316-9E22-D1ECB7D3A423}" srcOrd="0" destOrd="0" presId="urn:microsoft.com/office/officeart/2009/3/layout/HorizontalOrganizationChart"/>
    <dgm:cxn modelId="{DB6198EC-B687-492A-8A0C-8D9247D16462}" type="presOf" srcId="{76F32F9C-A934-46D3-BB20-5CD363B20130}" destId="{F650553B-81B5-4761-BE15-B213E6E2A1CF}" srcOrd="0" destOrd="0" presId="urn:microsoft.com/office/officeart/2009/3/layout/HorizontalOrganizationChart"/>
    <dgm:cxn modelId="{8F474BED-B2DC-4B26-9E95-94925AF9BCF8}" srcId="{0959B6D5-F0B1-4256-851A-10695B23BAFD}" destId="{FED2A766-2C53-42F4-B538-8003D155B976}" srcOrd="2" destOrd="0" parTransId="{8D17BF40-3657-495E-B6A1-3206B77D25F0}" sibTransId="{4166C488-AC68-4D1F-9A60-2D7B88E69733}"/>
    <dgm:cxn modelId="{BC3EC9F8-608F-42E6-A62C-2EB834779BF0}" srcId="{8585D613-CD4A-49E8-BACC-EFFCE4AB09B1}" destId="{958E8D98-5E61-4AC5-B4B0-82BF24C58093}" srcOrd="1" destOrd="0" parTransId="{2B14EE99-D676-4190-9211-62EE550784DA}" sibTransId="{0695E22C-45D0-44EC-A849-612F137491A1}"/>
    <dgm:cxn modelId="{C4FC4496-A877-4AB2-96DC-BE76B3BBC73A}" type="presParOf" srcId="{A235B091-D0D0-4BA8-A08C-88CD7F715BBD}" destId="{6035BFF5-69B7-4635-9862-D95785560B1E}" srcOrd="0" destOrd="0" presId="urn:microsoft.com/office/officeart/2009/3/layout/HorizontalOrganizationChart"/>
    <dgm:cxn modelId="{D2F652DA-938F-48BD-BA17-7ECB7A80D9E9}" type="presParOf" srcId="{6035BFF5-69B7-4635-9862-D95785560B1E}" destId="{ADA60026-BE91-4FF9-A964-7B61A6F5ED23}" srcOrd="0" destOrd="0" presId="urn:microsoft.com/office/officeart/2009/3/layout/HorizontalOrganizationChart"/>
    <dgm:cxn modelId="{24A62F81-4A6C-4E2E-B77E-277EFC7D4E8D}" type="presParOf" srcId="{ADA60026-BE91-4FF9-A964-7B61A6F5ED23}" destId="{F650553B-81B5-4761-BE15-B213E6E2A1CF}" srcOrd="0" destOrd="0" presId="urn:microsoft.com/office/officeart/2009/3/layout/HorizontalOrganizationChart"/>
    <dgm:cxn modelId="{F77C6632-761F-495A-B62B-EF65ACF67633}" type="presParOf" srcId="{ADA60026-BE91-4FF9-A964-7B61A6F5ED23}" destId="{EDF0CD31-0AD6-4F51-8E6A-398EE1EC91A7}" srcOrd="1" destOrd="0" presId="urn:microsoft.com/office/officeart/2009/3/layout/HorizontalOrganizationChart"/>
    <dgm:cxn modelId="{E09E3C30-8171-432D-8410-A18485F9E0DE}" type="presParOf" srcId="{6035BFF5-69B7-4635-9862-D95785560B1E}" destId="{DC8C45EE-1C3E-4872-977E-DA1E3C472D98}" srcOrd="1" destOrd="0" presId="urn:microsoft.com/office/officeart/2009/3/layout/HorizontalOrganizationChart"/>
    <dgm:cxn modelId="{95C4FE03-F095-4D13-8FCC-95911C78ADE9}" type="presParOf" srcId="{6035BFF5-69B7-4635-9862-D95785560B1E}" destId="{D9554C5A-9542-4CB2-9258-1421334B516F}" srcOrd="2" destOrd="0" presId="urn:microsoft.com/office/officeart/2009/3/layout/HorizontalOrganizationChart"/>
    <dgm:cxn modelId="{EDBAFA3F-6CE0-4AEB-97E7-ED3332E6CB76}" type="presParOf" srcId="{A235B091-D0D0-4BA8-A08C-88CD7F715BBD}" destId="{A09F54A4-65E8-47A8-8BEB-F3D3E44FCC1B}" srcOrd="1" destOrd="0" presId="urn:microsoft.com/office/officeart/2009/3/layout/HorizontalOrganizationChart"/>
    <dgm:cxn modelId="{5D9B3BAF-A066-4088-9F0A-63FBC46CFA1F}" type="presParOf" srcId="{A09F54A4-65E8-47A8-8BEB-F3D3E44FCC1B}" destId="{C36E2CCB-9FFF-4707-8002-1EADA9D56948}" srcOrd="0" destOrd="0" presId="urn:microsoft.com/office/officeart/2009/3/layout/HorizontalOrganizationChart"/>
    <dgm:cxn modelId="{F66A3B33-5E4A-464B-B77A-1189B44D0534}" type="presParOf" srcId="{C36E2CCB-9FFF-4707-8002-1EADA9D56948}" destId="{38650C7D-A2BD-4F9A-AA1E-AC586139A9BF}" srcOrd="0" destOrd="0" presId="urn:microsoft.com/office/officeart/2009/3/layout/HorizontalOrganizationChart"/>
    <dgm:cxn modelId="{08F19995-B2B3-4509-A6A9-4E9BC8404080}" type="presParOf" srcId="{C36E2CCB-9FFF-4707-8002-1EADA9D56948}" destId="{A49855CC-22CA-4CDA-BE3A-FF060BF84A18}" srcOrd="1" destOrd="0" presId="urn:microsoft.com/office/officeart/2009/3/layout/HorizontalOrganizationChart"/>
    <dgm:cxn modelId="{7AD81E7D-0C1A-4D17-86BC-78EA7391A564}" type="presParOf" srcId="{A09F54A4-65E8-47A8-8BEB-F3D3E44FCC1B}" destId="{76E07B68-4DA8-44AA-BCEE-DC5714C96215}" srcOrd="1" destOrd="0" presId="urn:microsoft.com/office/officeart/2009/3/layout/HorizontalOrganizationChart"/>
    <dgm:cxn modelId="{9582C6BD-03C6-4703-8230-16E5E0BC0751}" type="presParOf" srcId="{A09F54A4-65E8-47A8-8BEB-F3D3E44FCC1B}" destId="{D0C99751-321A-4E6F-9EA0-34BFFFC7AF86}" srcOrd="2" destOrd="0" presId="urn:microsoft.com/office/officeart/2009/3/layout/HorizontalOrganizationChart"/>
    <dgm:cxn modelId="{3D85CFDD-8237-46E1-9F75-22B6472FA60B}" type="presParOf" srcId="{A235B091-D0D0-4BA8-A08C-88CD7F715BBD}" destId="{334AB321-20A6-4CF4-8585-73855755AFDF}" srcOrd="2" destOrd="0" presId="urn:microsoft.com/office/officeart/2009/3/layout/HorizontalOrganizationChart"/>
    <dgm:cxn modelId="{5A4EBC0F-826E-4C00-9ADB-874A76F268C3}" type="presParOf" srcId="{334AB321-20A6-4CF4-8585-73855755AFDF}" destId="{A58CC081-51DB-4947-AE0D-8E62EB365A99}" srcOrd="0" destOrd="0" presId="urn:microsoft.com/office/officeart/2009/3/layout/HorizontalOrganizationChart"/>
    <dgm:cxn modelId="{CFFCDDBE-B5CD-456D-9113-72393FB9EC0F}" type="presParOf" srcId="{A58CC081-51DB-4947-AE0D-8E62EB365A99}" destId="{76BE6263-6004-4316-9E22-D1ECB7D3A423}" srcOrd="0" destOrd="0" presId="urn:microsoft.com/office/officeart/2009/3/layout/HorizontalOrganizationChart"/>
    <dgm:cxn modelId="{163D3AFF-A408-4279-99DB-524E81A57B81}" type="presParOf" srcId="{A58CC081-51DB-4947-AE0D-8E62EB365A99}" destId="{A8C4AA14-9D97-4518-B9DE-28F5E12F34BE}" srcOrd="1" destOrd="0" presId="urn:microsoft.com/office/officeart/2009/3/layout/HorizontalOrganizationChart"/>
    <dgm:cxn modelId="{1FD08ABE-5EF4-42A3-B9EE-4EDEB0B5B710}" type="presParOf" srcId="{334AB321-20A6-4CF4-8585-73855755AFDF}" destId="{85A090E9-961C-4B55-8C4E-4A382D7E5C37}" srcOrd="1" destOrd="0" presId="urn:microsoft.com/office/officeart/2009/3/layout/HorizontalOrganizationChart"/>
    <dgm:cxn modelId="{7F78360A-EFB6-401C-BE74-A358C2E9B0C8}" type="presParOf" srcId="{85A090E9-961C-4B55-8C4E-4A382D7E5C37}" destId="{27A41028-8BCA-40CA-AA1C-2A57D942F8FF}" srcOrd="0" destOrd="0" presId="urn:microsoft.com/office/officeart/2009/3/layout/HorizontalOrganizationChart"/>
    <dgm:cxn modelId="{8CD0A85B-2B98-46C5-876E-AAB00B512153}" type="presParOf" srcId="{85A090E9-961C-4B55-8C4E-4A382D7E5C37}" destId="{5B1AC80E-CB49-4125-9B56-EB17DD9D4AEE}" srcOrd="1" destOrd="0" presId="urn:microsoft.com/office/officeart/2009/3/layout/HorizontalOrganizationChart"/>
    <dgm:cxn modelId="{F29BA343-74C8-4B71-8E94-B4593493053D}" type="presParOf" srcId="{5B1AC80E-CB49-4125-9B56-EB17DD9D4AEE}" destId="{1ACB5717-3476-433A-AB58-A2219580AB4A}" srcOrd="0" destOrd="0" presId="urn:microsoft.com/office/officeart/2009/3/layout/HorizontalOrganizationChart"/>
    <dgm:cxn modelId="{1C080AE5-DDC5-41EA-906C-1C4774F58B90}" type="presParOf" srcId="{1ACB5717-3476-433A-AB58-A2219580AB4A}" destId="{9190A30C-EA90-432E-A9A7-A07C78DCF891}" srcOrd="0" destOrd="0" presId="urn:microsoft.com/office/officeart/2009/3/layout/HorizontalOrganizationChart"/>
    <dgm:cxn modelId="{D21A4C19-0F2C-498F-A925-4EB8B612C069}" type="presParOf" srcId="{1ACB5717-3476-433A-AB58-A2219580AB4A}" destId="{C5AFD739-E77E-4B08-993E-604EF451B3EE}" srcOrd="1" destOrd="0" presId="urn:microsoft.com/office/officeart/2009/3/layout/HorizontalOrganizationChart"/>
    <dgm:cxn modelId="{12566D2F-723D-45D9-A34D-D8AA7BF65E33}" type="presParOf" srcId="{5B1AC80E-CB49-4125-9B56-EB17DD9D4AEE}" destId="{E93F5F5A-BE2A-4FD5-BAB4-526D02684130}" srcOrd="1" destOrd="0" presId="urn:microsoft.com/office/officeart/2009/3/layout/HorizontalOrganizationChart"/>
    <dgm:cxn modelId="{4E470835-4F9F-4583-976D-36654531C303}" type="presParOf" srcId="{5B1AC80E-CB49-4125-9B56-EB17DD9D4AEE}" destId="{2208AFE3-1FF0-41D1-B46D-583033491BD4}" srcOrd="2" destOrd="0" presId="urn:microsoft.com/office/officeart/2009/3/layout/HorizontalOrganizationChart"/>
    <dgm:cxn modelId="{95453DDC-7208-4F5F-83C6-46A44A3CACCC}" type="presParOf" srcId="{85A090E9-961C-4B55-8C4E-4A382D7E5C37}" destId="{C58A3A9D-8D75-48B9-BFED-911ADB541C7E}" srcOrd="2" destOrd="0" presId="urn:microsoft.com/office/officeart/2009/3/layout/HorizontalOrganizationChart"/>
    <dgm:cxn modelId="{7CA1C635-F0E5-4553-81EC-2535A9E5284F}" type="presParOf" srcId="{85A090E9-961C-4B55-8C4E-4A382D7E5C37}" destId="{55277711-1E97-4DB2-9F42-7648710FD624}" srcOrd="3" destOrd="0" presId="urn:microsoft.com/office/officeart/2009/3/layout/HorizontalOrganizationChart"/>
    <dgm:cxn modelId="{463A3D47-BC5B-4A83-B80E-106C2399C1FD}" type="presParOf" srcId="{55277711-1E97-4DB2-9F42-7648710FD624}" destId="{33CA176D-DCE5-444D-9FB9-2C2BBD87C3BA}" srcOrd="0" destOrd="0" presId="urn:microsoft.com/office/officeart/2009/3/layout/HorizontalOrganizationChart"/>
    <dgm:cxn modelId="{AC6E3C4C-7C6E-40F5-B9E0-2B96CC9A1601}" type="presParOf" srcId="{33CA176D-DCE5-444D-9FB9-2C2BBD87C3BA}" destId="{FC4D2B05-8EC7-4397-8946-2319622AFC2C}" srcOrd="0" destOrd="0" presId="urn:microsoft.com/office/officeart/2009/3/layout/HorizontalOrganizationChart"/>
    <dgm:cxn modelId="{6143E5FF-779E-4029-8F3D-D125675F21B8}" type="presParOf" srcId="{33CA176D-DCE5-444D-9FB9-2C2BBD87C3BA}" destId="{56961042-15D9-4C7A-95FA-16768C6829E0}" srcOrd="1" destOrd="0" presId="urn:microsoft.com/office/officeart/2009/3/layout/HorizontalOrganizationChart"/>
    <dgm:cxn modelId="{2155A945-3026-46C0-8FC1-244B5C1C1BCC}" type="presParOf" srcId="{55277711-1E97-4DB2-9F42-7648710FD624}" destId="{0CE0E8F8-74AD-4A93-96D2-65E453E8BBBB}" srcOrd="1" destOrd="0" presId="urn:microsoft.com/office/officeart/2009/3/layout/HorizontalOrganizationChart"/>
    <dgm:cxn modelId="{9F91E669-88B5-40AA-ABED-50C35352B1FF}" type="presParOf" srcId="{55277711-1E97-4DB2-9F42-7648710FD624}" destId="{C40298EB-399A-4365-99D2-FAD0CB143BE2}" srcOrd="2" destOrd="0" presId="urn:microsoft.com/office/officeart/2009/3/layout/HorizontalOrganizationChart"/>
    <dgm:cxn modelId="{562D23BD-406C-4025-8BAC-6BD2F75A0D64}" type="presParOf" srcId="{85A090E9-961C-4B55-8C4E-4A382D7E5C37}" destId="{3F95CE6C-74CC-42FC-BF38-517862E24A53}" srcOrd="4" destOrd="0" presId="urn:microsoft.com/office/officeart/2009/3/layout/HorizontalOrganizationChart"/>
    <dgm:cxn modelId="{EC836FDE-485F-4731-9717-C8B4B6C89614}" type="presParOf" srcId="{85A090E9-961C-4B55-8C4E-4A382D7E5C37}" destId="{3BB4B710-170A-427D-B4FF-15035A346E48}" srcOrd="5" destOrd="0" presId="urn:microsoft.com/office/officeart/2009/3/layout/HorizontalOrganizationChart"/>
    <dgm:cxn modelId="{A58A3645-D3B0-4AC9-9C8C-90DF9FC75C86}" type="presParOf" srcId="{3BB4B710-170A-427D-B4FF-15035A346E48}" destId="{9FD54D6F-31BA-4056-9935-8574FA31E347}" srcOrd="0" destOrd="0" presId="urn:microsoft.com/office/officeart/2009/3/layout/HorizontalOrganizationChart"/>
    <dgm:cxn modelId="{46C7AA60-CDC4-4741-99B8-5483AD955661}" type="presParOf" srcId="{9FD54D6F-31BA-4056-9935-8574FA31E347}" destId="{245482C6-6A97-419A-A6A8-7C7A6D36BF04}" srcOrd="0" destOrd="0" presId="urn:microsoft.com/office/officeart/2009/3/layout/HorizontalOrganizationChart"/>
    <dgm:cxn modelId="{C9E17FE9-3BEC-4798-9284-B8807D19D459}" type="presParOf" srcId="{9FD54D6F-31BA-4056-9935-8574FA31E347}" destId="{E195C2B4-F98F-436F-A789-A381EADCA6A6}" srcOrd="1" destOrd="0" presId="urn:microsoft.com/office/officeart/2009/3/layout/HorizontalOrganizationChart"/>
    <dgm:cxn modelId="{9219F70D-DC1F-4FEC-A44C-0BCF2D3D5722}" type="presParOf" srcId="{3BB4B710-170A-427D-B4FF-15035A346E48}" destId="{DDC643D4-A31E-4A15-83E2-FAFB09D38718}" srcOrd="1" destOrd="0" presId="urn:microsoft.com/office/officeart/2009/3/layout/HorizontalOrganizationChart"/>
    <dgm:cxn modelId="{B321E622-3643-4A5D-B28A-02DE097E9D09}" type="presParOf" srcId="{3BB4B710-170A-427D-B4FF-15035A346E48}" destId="{40F5F6E2-E72E-4AFF-BF57-91559AA0EACA}" srcOrd="2" destOrd="0" presId="urn:microsoft.com/office/officeart/2009/3/layout/HorizontalOrganizationChart"/>
    <dgm:cxn modelId="{E56385BF-0F13-4AB7-8171-C8A04234D7DC}" type="presParOf" srcId="{85A090E9-961C-4B55-8C4E-4A382D7E5C37}" destId="{1D3991E1-EA7E-42DD-BFC0-93BBC34E36A3}" srcOrd="6" destOrd="0" presId="urn:microsoft.com/office/officeart/2009/3/layout/HorizontalOrganizationChart"/>
    <dgm:cxn modelId="{DD5EB2EE-331C-4894-885C-6DFD3668C7DD}" type="presParOf" srcId="{85A090E9-961C-4B55-8C4E-4A382D7E5C37}" destId="{7A8491E3-44D6-40C5-B93B-EAA5CF230248}" srcOrd="7" destOrd="0" presId="urn:microsoft.com/office/officeart/2009/3/layout/HorizontalOrganizationChart"/>
    <dgm:cxn modelId="{52D8FE6A-0945-4BA3-8D29-0D4389B6CDED}" type="presParOf" srcId="{7A8491E3-44D6-40C5-B93B-EAA5CF230248}" destId="{A0D5EB4A-FEF3-423F-8BD1-67DB52136524}" srcOrd="0" destOrd="0" presId="urn:microsoft.com/office/officeart/2009/3/layout/HorizontalOrganizationChart"/>
    <dgm:cxn modelId="{D74BB4FB-1911-4A0E-A7C3-FBC176401833}" type="presParOf" srcId="{A0D5EB4A-FEF3-423F-8BD1-67DB52136524}" destId="{4539D379-26A4-468D-936A-4AB4F6186703}" srcOrd="0" destOrd="0" presId="urn:microsoft.com/office/officeart/2009/3/layout/HorizontalOrganizationChart"/>
    <dgm:cxn modelId="{FB44A55C-A08D-4F23-AF3C-211F2A926211}" type="presParOf" srcId="{A0D5EB4A-FEF3-423F-8BD1-67DB52136524}" destId="{9FBB5962-168C-4872-8D0C-73238B847365}" srcOrd="1" destOrd="0" presId="urn:microsoft.com/office/officeart/2009/3/layout/HorizontalOrganizationChart"/>
    <dgm:cxn modelId="{7E5463F8-7B9B-474D-9306-3F32E0A07783}" type="presParOf" srcId="{7A8491E3-44D6-40C5-B93B-EAA5CF230248}" destId="{30A54B36-35B7-4BF5-A119-F0446091FC89}" srcOrd="1" destOrd="0" presId="urn:microsoft.com/office/officeart/2009/3/layout/HorizontalOrganizationChart"/>
    <dgm:cxn modelId="{DF9D74FC-D5D6-4982-B314-5B921A42B256}" type="presParOf" srcId="{7A8491E3-44D6-40C5-B93B-EAA5CF230248}" destId="{4DE6CAFF-F1DF-4333-9DE8-20881A9F402B}" srcOrd="2" destOrd="0" presId="urn:microsoft.com/office/officeart/2009/3/layout/HorizontalOrganizationChart"/>
    <dgm:cxn modelId="{FBC8B153-D4C9-4558-BF39-E33268668985}" type="presParOf" srcId="{334AB321-20A6-4CF4-8585-73855755AFDF}" destId="{1FF50119-D23B-4E1B-9222-4A8AA062EE1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14447-6917-44EF-BB3E-8AB6869900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600AF7-7B69-40F2-A1DD-E19DDEA3B920}">
      <dgm:prSet/>
      <dgm:spPr/>
      <dgm:t>
        <a:bodyPr/>
        <a:lstStyle/>
        <a:p>
          <a:pPr>
            <a:defRPr cap="all"/>
          </a:pPr>
          <a:r>
            <a:rPr lang="en-US"/>
            <a:t>Abstraction and its importance in software development</a:t>
          </a:r>
        </a:p>
      </dgm:t>
    </dgm:pt>
    <dgm:pt modelId="{50B437CC-AA62-41E1-BEFA-8B2197EBD038}" type="parTrans" cxnId="{4DB8E7ED-D227-44A6-AC83-FF8C41393C1A}">
      <dgm:prSet/>
      <dgm:spPr/>
      <dgm:t>
        <a:bodyPr/>
        <a:lstStyle/>
        <a:p>
          <a:endParaRPr lang="en-US"/>
        </a:p>
      </dgm:t>
    </dgm:pt>
    <dgm:pt modelId="{E481FC5F-8FCE-4E29-816A-F871EEFE527D}" type="sibTrans" cxnId="{4DB8E7ED-D227-44A6-AC83-FF8C41393C1A}">
      <dgm:prSet/>
      <dgm:spPr/>
      <dgm:t>
        <a:bodyPr/>
        <a:lstStyle/>
        <a:p>
          <a:endParaRPr lang="en-US"/>
        </a:p>
      </dgm:t>
    </dgm:pt>
    <dgm:pt modelId="{3FBCFF60-8B60-4C4E-9CE2-CFAB7D20F8D9}">
      <dgm:prSet/>
      <dgm:spPr/>
      <dgm:t>
        <a:bodyPr/>
        <a:lstStyle/>
        <a:p>
          <a:pPr>
            <a:defRPr cap="all"/>
          </a:pPr>
          <a:r>
            <a:rPr lang="en-US"/>
            <a:t>Common abstraction patterns used in C#</a:t>
          </a:r>
        </a:p>
      </dgm:t>
    </dgm:pt>
    <dgm:pt modelId="{5CEE6538-7E2C-41CD-869B-FEA32EBC4394}" type="parTrans" cxnId="{B896DD2C-F60D-4767-9602-9ED222710895}">
      <dgm:prSet/>
      <dgm:spPr/>
      <dgm:t>
        <a:bodyPr/>
        <a:lstStyle/>
        <a:p>
          <a:endParaRPr lang="en-US"/>
        </a:p>
      </dgm:t>
    </dgm:pt>
    <dgm:pt modelId="{9CF2AD42-863C-47AE-88AB-31E733B00F08}" type="sibTrans" cxnId="{B896DD2C-F60D-4767-9602-9ED222710895}">
      <dgm:prSet/>
      <dgm:spPr/>
      <dgm:t>
        <a:bodyPr/>
        <a:lstStyle/>
        <a:p>
          <a:endParaRPr lang="en-US"/>
        </a:p>
      </dgm:t>
    </dgm:pt>
    <dgm:pt modelId="{34C5A73C-1554-49EB-813D-E510E1102029}" type="pres">
      <dgm:prSet presAssocID="{C1814447-6917-44EF-BB3E-8AB68699003E}" presName="root" presStyleCnt="0">
        <dgm:presLayoutVars>
          <dgm:dir/>
          <dgm:resizeHandles val="exact"/>
        </dgm:presLayoutVars>
      </dgm:prSet>
      <dgm:spPr/>
    </dgm:pt>
    <dgm:pt modelId="{8426979B-E83B-49FA-A529-233E756CA51A}" type="pres">
      <dgm:prSet presAssocID="{96600AF7-7B69-40F2-A1DD-E19DDEA3B920}" presName="compNode" presStyleCnt="0"/>
      <dgm:spPr/>
    </dgm:pt>
    <dgm:pt modelId="{57716A65-40DF-432C-BF82-FC1844493680}" type="pres">
      <dgm:prSet presAssocID="{96600AF7-7B69-40F2-A1DD-E19DDEA3B920}" presName="iconBgRect" presStyleLbl="bgShp" presStyleIdx="0" presStyleCnt="2"/>
      <dgm:spPr/>
    </dgm:pt>
    <dgm:pt modelId="{0AA4A675-969A-450F-A4F8-4EC1019838B3}" type="pres">
      <dgm:prSet presAssocID="{96600AF7-7B69-40F2-A1DD-E19DDEA3B9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7B0141C-02B9-49B1-A322-04C3E9937FAA}" type="pres">
      <dgm:prSet presAssocID="{96600AF7-7B69-40F2-A1DD-E19DDEA3B920}" presName="spaceRect" presStyleCnt="0"/>
      <dgm:spPr/>
    </dgm:pt>
    <dgm:pt modelId="{09DF4F44-48CA-487F-87A5-A7888845C521}" type="pres">
      <dgm:prSet presAssocID="{96600AF7-7B69-40F2-A1DD-E19DDEA3B920}" presName="textRect" presStyleLbl="revTx" presStyleIdx="0" presStyleCnt="2">
        <dgm:presLayoutVars>
          <dgm:chMax val="1"/>
          <dgm:chPref val="1"/>
        </dgm:presLayoutVars>
      </dgm:prSet>
      <dgm:spPr/>
    </dgm:pt>
    <dgm:pt modelId="{7CA315F8-8837-4E5D-A67F-4A25D8B78F22}" type="pres">
      <dgm:prSet presAssocID="{E481FC5F-8FCE-4E29-816A-F871EEFE527D}" presName="sibTrans" presStyleCnt="0"/>
      <dgm:spPr/>
    </dgm:pt>
    <dgm:pt modelId="{6B43A0B8-2C51-4168-9144-1D47C00DE448}" type="pres">
      <dgm:prSet presAssocID="{3FBCFF60-8B60-4C4E-9CE2-CFAB7D20F8D9}" presName="compNode" presStyleCnt="0"/>
      <dgm:spPr/>
    </dgm:pt>
    <dgm:pt modelId="{DE5296EC-D6C1-4CE7-99F4-9E4BCBFAC406}" type="pres">
      <dgm:prSet presAssocID="{3FBCFF60-8B60-4C4E-9CE2-CFAB7D20F8D9}" presName="iconBgRect" presStyleLbl="bgShp" presStyleIdx="1" presStyleCnt="2"/>
      <dgm:spPr/>
    </dgm:pt>
    <dgm:pt modelId="{C71E5FDB-F21A-408C-BF63-EE7C37E44EC1}" type="pres">
      <dgm:prSet presAssocID="{3FBCFF60-8B60-4C4E-9CE2-CFAB7D20F8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C1450B3-7704-4FA0-9617-0262F127B5FE}" type="pres">
      <dgm:prSet presAssocID="{3FBCFF60-8B60-4C4E-9CE2-CFAB7D20F8D9}" presName="spaceRect" presStyleCnt="0"/>
      <dgm:spPr/>
    </dgm:pt>
    <dgm:pt modelId="{5CB4AD31-1F12-4A82-9138-A0196BCF20E8}" type="pres">
      <dgm:prSet presAssocID="{3FBCFF60-8B60-4C4E-9CE2-CFAB7D20F8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E3BA228-A7F9-40C8-8388-B24CCF8A7F31}" type="presOf" srcId="{C1814447-6917-44EF-BB3E-8AB68699003E}" destId="{34C5A73C-1554-49EB-813D-E510E1102029}" srcOrd="0" destOrd="0" presId="urn:microsoft.com/office/officeart/2018/5/layout/IconCircleLabelList"/>
    <dgm:cxn modelId="{B896DD2C-F60D-4767-9602-9ED222710895}" srcId="{C1814447-6917-44EF-BB3E-8AB68699003E}" destId="{3FBCFF60-8B60-4C4E-9CE2-CFAB7D20F8D9}" srcOrd="1" destOrd="0" parTransId="{5CEE6538-7E2C-41CD-869B-FEA32EBC4394}" sibTransId="{9CF2AD42-863C-47AE-88AB-31E733B00F08}"/>
    <dgm:cxn modelId="{CB13D36A-94EC-4929-A99F-4117900057F6}" type="presOf" srcId="{96600AF7-7B69-40F2-A1DD-E19DDEA3B920}" destId="{09DF4F44-48CA-487F-87A5-A7888845C521}" srcOrd="0" destOrd="0" presId="urn:microsoft.com/office/officeart/2018/5/layout/IconCircleLabelList"/>
    <dgm:cxn modelId="{E760A672-6748-4892-BDC7-8752FBC349E9}" type="presOf" srcId="{3FBCFF60-8B60-4C4E-9CE2-CFAB7D20F8D9}" destId="{5CB4AD31-1F12-4A82-9138-A0196BCF20E8}" srcOrd="0" destOrd="0" presId="urn:microsoft.com/office/officeart/2018/5/layout/IconCircleLabelList"/>
    <dgm:cxn modelId="{4DB8E7ED-D227-44A6-AC83-FF8C41393C1A}" srcId="{C1814447-6917-44EF-BB3E-8AB68699003E}" destId="{96600AF7-7B69-40F2-A1DD-E19DDEA3B920}" srcOrd="0" destOrd="0" parTransId="{50B437CC-AA62-41E1-BEFA-8B2197EBD038}" sibTransId="{E481FC5F-8FCE-4E29-816A-F871EEFE527D}"/>
    <dgm:cxn modelId="{DCCEAD95-BF6F-43D5-A2CB-2202CBDB8853}" type="presParOf" srcId="{34C5A73C-1554-49EB-813D-E510E1102029}" destId="{8426979B-E83B-49FA-A529-233E756CA51A}" srcOrd="0" destOrd="0" presId="urn:microsoft.com/office/officeart/2018/5/layout/IconCircleLabelList"/>
    <dgm:cxn modelId="{B82A8F5B-8638-48FB-9DEE-50C17871F186}" type="presParOf" srcId="{8426979B-E83B-49FA-A529-233E756CA51A}" destId="{57716A65-40DF-432C-BF82-FC1844493680}" srcOrd="0" destOrd="0" presId="urn:microsoft.com/office/officeart/2018/5/layout/IconCircleLabelList"/>
    <dgm:cxn modelId="{0E889168-4997-4CB8-B52B-076D81279112}" type="presParOf" srcId="{8426979B-E83B-49FA-A529-233E756CA51A}" destId="{0AA4A675-969A-450F-A4F8-4EC1019838B3}" srcOrd="1" destOrd="0" presId="urn:microsoft.com/office/officeart/2018/5/layout/IconCircleLabelList"/>
    <dgm:cxn modelId="{D81F4B17-4F7C-4134-A78A-3A33A8392291}" type="presParOf" srcId="{8426979B-E83B-49FA-A529-233E756CA51A}" destId="{67B0141C-02B9-49B1-A322-04C3E9937FAA}" srcOrd="2" destOrd="0" presId="urn:microsoft.com/office/officeart/2018/5/layout/IconCircleLabelList"/>
    <dgm:cxn modelId="{6C4E5CDB-1A86-46EC-8EB9-4D021D3F86F9}" type="presParOf" srcId="{8426979B-E83B-49FA-A529-233E756CA51A}" destId="{09DF4F44-48CA-487F-87A5-A7888845C521}" srcOrd="3" destOrd="0" presId="urn:microsoft.com/office/officeart/2018/5/layout/IconCircleLabelList"/>
    <dgm:cxn modelId="{3910B91C-97C5-4BCD-85F5-0AFEC57E9001}" type="presParOf" srcId="{34C5A73C-1554-49EB-813D-E510E1102029}" destId="{7CA315F8-8837-4E5D-A67F-4A25D8B78F22}" srcOrd="1" destOrd="0" presId="urn:microsoft.com/office/officeart/2018/5/layout/IconCircleLabelList"/>
    <dgm:cxn modelId="{FBA0E1FA-6994-4B68-9ABF-D58534FE3EA7}" type="presParOf" srcId="{34C5A73C-1554-49EB-813D-E510E1102029}" destId="{6B43A0B8-2C51-4168-9144-1D47C00DE448}" srcOrd="2" destOrd="0" presId="urn:microsoft.com/office/officeart/2018/5/layout/IconCircleLabelList"/>
    <dgm:cxn modelId="{393B2B61-DEC9-42EA-A2BC-80F96BEE1F10}" type="presParOf" srcId="{6B43A0B8-2C51-4168-9144-1D47C00DE448}" destId="{DE5296EC-D6C1-4CE7-99F4-9E4BCBFAC406}" srcOrd="0" destOrd="0" presId="urn:microsoft.com/office/officeart/2018/5/layout/IconCircleLabelList"/>
    <dgm:cxn modelId="{6A2D373C-6FF2-48F6-9AD3-B845FE113E18}" type="presParOf" srcId="{6B43A0B8-2C51-4168-9144-1D47C00DE448}" destId="{C71E5FDB-F21A-408C-BF63-EE7C37E44EC1}" srcOrd="1" destOrd="0" presId="urn:microsoft.com/office/officeart/2018/5/layout/IconCircleLabelList"/>
    <dgm:cxn modelId="{89003FE6-9256-49F0-A403-F1A835DECBA6}" type="presParOf" srcId="{6B43A0B8-2C51-4168-9144-1D47C00DE448}" destId="{4C1450B3-7704-4FA0-9617-0262F127B5FE}" srcOrd="2" destOrd="0" presId="urn:microsoft.com/office/officeart/2018/5/layout/IconCircleLabelList"/>
    <dgm:cxn modelId="{0859394A-53EE-4E9F-9646-1BE45B8A06AC}" type="presParOf" srcId="{6B43A0B8-2C51-4168-9144-1D47C00DE448}" destId="{5CB4AD31-1F12-4A82-9138-A0196BCF20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3F60A4-6C86-4AC4-AA63-1D8CA4A0F489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5FA980-45E9-466F-8B0D-95A0E2BC5775}">
      <dgm:prSet/>
      <dgm:spPr/>
      <dgm:t>
        <a:bodyPr/>
        <a:lstStyle/>
        <a:p>
          <a:r>
            <a:rPr lang="en-US"/>
            <a:t>Single Responsibility Principle (SRP)</a:t>
          </a:r>
        </a:p>
      </dgm:t>
    </dgm:pt>
    <dgm:pt modelId="{B7557496-9AD8-4558-8360-154ECBE6BFAB}" type="parTrans" cxnId="{09006D1E-AD47-4281-9263-89980BE91404}">
      <dgm:prSet/>
      <dgm:spPr/>
      <dgm:t>
        <a:bodyPr/>
        <a:lstStyle/>
        <a:p>
          <a:endParaRPr lang="en-US"/>
        </a:p>
      </dgm:t>
    </dgm:pt>
    <dgm:pt modelId="{628EC8A4-F5CE-40A1-A857-C50D55495ECC}" type="sibTrans" cxnId="{09006D1E-AD47-4281-9263-89980BE91404}">
      <dgm:prSet/>
      <dgm:spPr/>
      <dgm:t>
        <a:bodyPr/>
        <a:lstStyle/>
        <a:p>
          <a:endParaRPr lang="en-US"/>
        </a:p>
      </dgm:t>
    </dgm:pt>
    <dgm:pt modelId="{5BECDB8C-753B-424D-A0C6-DE5768E86BF2}">
      <dgm:prSet/>
      <dgm:spPr/>
      <dgm:t>
        <a:bodyPr/>
        <a:lstStyle/>
        <a:p>
          <a:r>
            <a:rPr lang="en-US"/>
            <a:t>Open/Closed Principle (OCP)</a:t>
          </a:r>
        </a:p>
      </dgm:t>
    </dgm:pt>
    <dgm:pt modelId="{D0493509-05B7-4642-9D5C-5CF93038AB4D}" type="parTrans" cxnId="{C7787909-E0E4-4144-9E48-E330F4AADF7D}">
      <dgm:prSet/>
      <dgm:spPr/>
      <dgm:t>
        <a:bodyPr/>
        <a:lstStyle/>
        <a:p>
          <a:endParaRPr lang="en-US"/>
        </a:p>
      </dgm:t>
    </dgm:pt>
    <dgm:pt modelId="{D58280A2-4D98-4DB6-88C8-0D52BD03A3A6}" type="sibTrans" cxnId="{C7787909-E0E4-4144-9E48-E330F4AADF7D}">
      <dgm:prSet/>
      <dgm:spPr/>
      <dgm:t>
        <a:bodyPr/>
        <a:lstStyle/>
        <a:p>
          <a:endParaRPr lang="en-US"/>
        </a:p>
      </dgm:t>
    </dgm:pt>
    <dgm:pt modelId="{ADD9C9F9-12DD-4500-9D60-462DCD79F8D7}">
      <dgm:prSet/>
      <dgm:spPr/>
      <dgm:t>
        <a:bodyPr/>
        <a:lstStyle/>
        <a:p>
          <a:r>
            <a:rPr lang="en-US"/>
            <a:t>Liskov Substitution Principle (LSP)</a:t>
          </a:r>
        </a:p>
      </dgm:t>
    </dgm:pt>
    <dgm:pt modelId="{99C435AD-62FD-40BD-BA1C-AAB1B6D04F5C}" type="parTrans" cxnId="{58FE4D7D-1075-4716-88F4-845BFD5D9AF4}">
      <dgm:prSet/>
      <dgm:spPr/>
      <dgm:t>
        <a:bodyPr/>
        <a:lstStyle/>
        <a:p>
          <a:endParaRPr lang="en-US"/>
        </a:p>
      </dgm:t>
    </dgm:pt>
    <dgm:pt modelId="{D937C5BD-0275-4463-A259-A591DE8C4EA4}" type="sibTrans" cxnId="{58FE4D7D-1075-4716-88F4-845BFD5D9AF4}">
      <dgm:prSet/>
      <dgm:spPr/>
      <dgm:t>
        <a:bodyPr/>
        <a:lstStyle/>
        <a:p>
          <a:endParaRPr lang="en-US"/>
        </a:p>
      </dgm:t>
    </dgm:pt>
    <dgm:pt modelId="{ED4E8A5F-9EAC-495D-8EC6-36CBC0D40F91}">
      <dgm:prSet/>
      <dgm:spPr/>
      <dgm:t>
        <a:bodyPr/>
        <a:lstStyle/>
        <a:p>
          <a:r>
            <a:rPr lang="en-US"/>
            <a:t>Interface Segregation Principle (ISP)</a:t>
          </a:r>
        </a:p>
      </dgm:t>
    </dgm:pt>
    <dgm:pt modelId="{D6F4BEFF-B42F-4AD5-A670-101BB8924CE1}" type="parTrans" cxnId="{0141C34D-5F0B-4A93-8501-CD2C89E64516}">
      <dgm:prSet/>
      <dgm:spPr/>
      <dgm:t>
        <a:bodyPr/>
        <a:lstStyle/>
        <a:p>
          <a:endParaRPr lang="en-US"/>
        </a:p>
      </dgm:t>
    </dgm:pt>
    <dgm:pt modelId="{229AD0FE-F98F-43ED-B27E-AAF72FBE43CD}" type="sibTrans" cxnId="{0141C34D-5F0B-4A93-8501-CD2C89E64516}">
      <dgm:prSet/>
      <dgm:spPr/>
      <dgm:t>
        <a:bodyPr/>
        <a:lstStyle/>
        <a:p>
          <a:endParaRPr lang="en-US"/>
        </a:p>
      </dgm:t>
    </dgm:pt>
    <dgm:pt modelId="{56F1DDD1-D8FF-4D53-8CE3-55AA8B104927}">
      <dgm:prSet/>
      <dgm:spPr/>
      <dgm:t>
        <a:bodyPr/>
        <a:lstStyle/>
        <a:p>
          <a:r>
            <a:rPr lang="en-US"/>
            <a:t>Dependency Inversion Principle (DIP)</a:t>
          </a:r>
        </a:p>
      </dgm:t>
    </dgm:pt>
    <dgm:pt modelId="{D85E4168-4B6C-46C6-B618-865F79D5D8C9}" type="parTrans" cxnId="{DAD1A31B-2D4E-4588-8209-56970AB5FA68}">
      <dgm:prSet/>
      <dgm:spPr/>
      <dgm:t>
        <a:bodyPr/>
        <a:lstStyle/>
        <a:p>
          <a:endParaRPr lang="en-US"/>
        </a:p>
      </dgm:t>
    </dgm:pt>
    <dgm:pt modelId="{3610DD4B-5989-49E3-A167-C87C690513A8}" type="sibTrans" cxnId="{DAD1A31B-2D4E-4588-8209-56970AB5FA68}">
      <dgm:prSet/>
      <dgm:spPr/>
      <dgm:t>
        <a:bodyPr/>
        <a:lstStyle/>
        <a:p>
          <a:endParaRPr lang="en-US"/>
        </a:p>
      </dgm:t>
    </dgm:pt>
    <dgm:pt modelId="{EC67394F-3797-4C2A-8B5A-97BFD61AE59E}" type="pres">
      <dgm:prSet presAssocID="{D23F60A4-6C86-4AC4-AA63-1D8CA4A0F489}" presName="compositeShape" presStyleCnt="0">
        <dgm:presLayoutVars>
          <dgm:chMax val="7"/>
          <dgm:dir/>
          <dgm:resizeHandles val="exact"/>
        </dgm:presLayoutVars>
      </dgm:prSet>
      <dgm:spPr/>
    </dgm:pt>
    <dgm:pt modelId="{5EA3742F-04D3-4BD2-B950-48A0EC6484E5}" type="pres">
      <dgm:prSet presAssocID="{D23F60A4-6C86-4AC4-AA63-1D8CA4A0F489}" presName="wedge1" presStyleLbl="node1" presStyleIdx="0" presStyleCnt="5"/>
      <dgm:spPr/>
    </dgm:pt>
    <dgm:pt modelId="{2D085E86-B4B4-4C0C-85A1-24361EF53783}" type="pres">
      <dgm:prSet presAssocID="{D23F60A4-6C86-4AC4-AA63-1D8CA4A0F489}" presName="dummy1a" presStyleCnt="0"/>
      <dgm:spPr/>
    </dgm:pt>
    <dgm:pt modelId="{9A295509-21ED-4691-A6D4-7A60053895CC}" type="pres">
      <dgm:prSet presAssocID="{D23F60A4-6C86-4AC4-AA63-1D8CA4A0F489}" presName="dummy1b" presStyleCnt="0"/>
      <dgm:spPr/>
    </dgm:pt>
    <dgm:pt modelId="{C033A8B6-F402-4B7C-8402-2F5B46B8D80C}" type="pres">
      <dgm:prSet presAssocID="{D23F60A4-6C86-4AC4-AA63-1D8CA4A0F48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E0630A7-3172-46B5-AB07-12706083CC45}" type="pres">
      <dgm:prSet presAssocID="{D23F60A4-6C86-4AC4-AA63-1D8CA4A0F489}" presName="wedge2" presStyleLbl="node1" presStyleIdx="1" presStyleCnt="5"/>
      <dgm:spPr/>
    </dgm:pt>
    <dgm:pt modelId="{9F367F02-92E9-4A6F-9BF7-07F856A521B2}" type="pres">
      <dgm:prSet presAssocID="{D23F60A4-6C86-4AC4-AA63-1D8CA4A0F489}" presName="dummy2a" presStyleCnt="0"/>
      <dgm:spPr/>
    </dgm:pt>
    <dgm:pt modelId="{4E7D29AC-CACD-4389-8970-E8140AEF92AF}" type="pres">
      <dgm:prSet presAssocID="{D23F60A4-6C86-4AC4-AA63-1D8CA4A0F489}" presName="dummy2b" presStyleCnt="0"/>
      <dgm:spPr/>
    </dgm:pt>
    <dgm:pt modelId="{F7EBC604-02BE-492E-9285-07F062C60BB4}" type="pres">
      <dgm:prSet presAssocID="{D23F60A4-6C86-4AC4-AA63-1D8CA4A0F48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AF45608-5354-49A8-B99E-4F2BD67115AA}" type="pres">
      <dgm:prSet presAssocID="{D23F60A4-6C86-4AC4-AA63-1D8CA4A0F489}" presName="wedge3" presStyleLbl="node1" presStyleIdx="2" presStyleCnt="5"/>
      <dgm:spPr/>
    </dgm:pt>
    <dgm:pt modelId="{09268824-D0E8-45C3-A824-DBE720DD9AFE}" type="pres">
      <dgm:prSet presAssocID="{D23F60A4-6C86-4AC4-AA63-1D8CA4A0F489}" presName="dummy3a" presStyleCnt="0"/>
      <dgm:spPr/>
    </dgm:pt>
    <dgm:pt modelId="{A009AB94-DFCA-4DE4-823B-28D5B64264E3}" type="pres">
      <dgm:prSet presAssocID="{D23F60A4-6C86-4AC4-AA63-1D8CA4A0F489}" presName="dummy3b" presStyleCnt="0"/>
      <dgm:spPr/>
    </dgm:pt>
    <dgm:pt modelId="{231C3CE2-E9F6-419B-A685-F1D19581151D}" type="pres">
      <dgm:prSet presAssocID="{D23F60A4-6C86-4AC4-AA63-1D8CA4A0F48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3B395CB-9A80-45E7-B2C3-232FAA48416D}" type="pres">
      <dgm:prSet presAssocID="{D23F60A4-6C86-4AC4-AA63-1D8CA4A0F489}" presName="wedge4" presStyleLbl="node1" presStyleIdx="3" presStyleCnt="5"/>
      <dgm:spPr/>
    </dgm:pt>
    <dgm:pt modelId="{9DFFC060-6EBA-4F2B-8D10-1A3DB33070A4}" type="pres">
      <dgm:prSet presAssocID="{D23F60A4-6C86-4AC4-AA63-1D8CA4A0F489}" presName="dummy4a" presStyleCnt="0"/>
      <dgm:spPr/>
    </dgm:pt>
    <dgm:pt modelId="{74664164-0F3B-4579-A5D2-0D5EA7A8378C}" type="pres">
      <dgm:prSet presAssocID="{D23F60A4-6C86-4AC4-AA63-1D8CA4A0F489}" presName="dummy4b" presStyleCnt="0"/>
      <dgm:spPr/>
    </dgm:pt>
    <dgm:pt modelId="{E393D28A-75AB-405C-B0A1-3C4C6343AAB4}" type="pres">
      <dgm:prSet presAssocID="{D23F60A4-6C86-4AC4-AA63-1D8CA4A0F48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0B66B57-4EFF-4541-984A-D65F145CA171}" type="pres">
      <dgm:prSet presAssocID="{D23F60A4-6C86-4AC4-AA63-1D8CA4A0F489}" presName="wedge5" presStyleLbl="node1" presStyleIdx="4" presStyleCnt="5"/>
      <dgm:spPr/>
    </dgm:pt>
    <dgm:pt modelId="{26ABEF70-C602-430A-9FF8-31BAC74AD1C6}" type="pres">
      <dgm:prSet presAssocID="{D23F60A4-6C86-4AC4-AA63-1D8CA4A0F489}" presName="dummy5a" presStyleCnt="0"/>
      <dgm:spPr/>
    </dgm:pt>
    <dgm:pt modelId="{B0C57F14-6DE8-44D3-AE67-4F2259F36023}" type="pres">
      <dgm:prSet presAssocID="{D23F60A4-6C86-4AC4-AA63-1D8CA4A0F489}" presName="dummy5b" presStyleCnt="0"/>
      <dgm:spPr/>
    </dgm:pt>
    <dgm:pt modelId="{5A48BEBF-DA11-4275-85FC-1B595E3973FE}" type="pres">
      <dgm:prSet presAssocID="{D23F60A4-6C86-4AC4-AA63-1D8CA4A0F48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0C06AFCF-2314-4972-B6FA-4228C483CE08}" type="pres">
      <dgm:prSet presAssocID="{628EC8A4-F5CE-40A1-A857-C50D55495ECC}" presName="arrowWedge1" presStyleLbl="fgSibTrans2D1" presStyleIdx="0" presStyleCnt="5"/>
      <dgm:spPr/>
    </dgm:pt>
    <dgm:pt modelId="{70612692-A412-43E1-8CC7-53B289FD29FB}" type="pres">
      <dgm:prSet presAssocID="{D58280A2-4D98-4DB6-88C8-0D52BD03A3A6}" presName="arrowWedge2" presStyleLbl="fgSibTrans2D1" presStyleIdx="1" presStyleCnt="5"/>
      <dgm:spPr/>
    </dgm:pt>
    <dgm:pt modelId="{AB159AF8-C75A-446A-9155-9EB157DF55C5}" type="pres">
      <dgm:prSet presAssocID="{D937C5BD-0275-4463-A259-A591DE8C4EA4}" presName="arrowWedge3" presStyleLbl="fgSibTrans2D1" presStyleIdx="2" presStyleCnt="5"/>
      <dgm:spPr/>
    </dgm:pt>
    <dgm:pt modelId="{C3888910-F171-4F4C-888A-7C54ACB6E0EF}" type="pres">
      <dgm:prSet presAssocID="{229AD0FE-F98F-43ED-B27E-AAF72FBE43CD}" presName="arrowWedge4" presStyleLbl="fgSibTrans2D1" presStyleIdx="3" presStyleCnt="5"/>
      <dgm:spPr/>
    </dgm:pt>
    <dgm:pt modelId="{E096EBFD-C58E-4189-A6EE-0AE0357FCB2A}" type="pres">
      <dgm:prSet presAssocID="{3610DD4B-5989-49E3-A167-C87C690513A8}" presName="arrowWedge5" presStyleLbl="fgSibTrans2D1" presStyleIdx="4" presStyleCnt="5"/>
      <dgm:spPr/>
    </dgm:pt>
  </dgm:ptLst>
  <dgm:cxnLst>
    <dgm:cxn modelId="{C7787909-E0E4-4144-9E48-E330F4AADF7D}" srcId="{D23F60A4-6C86-4AC4-AA63-1D8CA4A0F489}" destId="{5BECDB8C-753B-424D-A0C6-DE5768E86BF2}" srcOrd="1" destOrd="0" parTransId="{D0493509-05B7-4642-9D5C-5CF93038AB4D}" sibTransId="{D58280A2-4D98-4DB6-88C8-0D52BD03A3A6}"/>
    <dgm:cxn modelId="{5580480B-49A4-44BF-83FD-AE3C9BEE3314}" type="presOf" srcId="{ED4E8A5F-9EAC-495D-8EC6-36CBC0D40F91}" destId="{13B395CB-9A80-45E7-B2C3-232FAA48416D}" srcOrd="0" destOrd="0" presId="urn:microsoft.com/office/officeart/2005/8/layout/cycle8"/>
    <dgm:cxn modelId="{90DE711A-FE3C-4614-A57A-20A5B7A7ED28}" type="presOf" srcId="{D23F60A4-6C86-4AC4-AA63-1D8CA4A0F489}" destId="{EC67394F-3797-4C2A-8B5A-97BFD61AE59E}" srcOrd="0" destOrd="0" presId="urn:microsoft.com/office/officeart/2005/8/layout/cycle8"/>
    <dgm:cxn modelId="{DAD1A31B-2D4E-4588-8209-56970AB5FA68}" srcId="{D23F60A4-6C86-4AC4-AA63-1D8CA4A0F489}" destId="{56F1DDD1-D8FF-4D53-8CE3-55AA8B104927}" srcOrd="4" destOrd="0" parTransId="{D85E4168-4B6C-46C6-B618-865F79D5D8C9}" sibTransId="{3610DD4B-5989-49E3-A167-C87C690513A8}"/>
    <dgm:cxn modelId="{09006D1E-AD47-4281-9263-89980BE91404}" srcId="{D23F60A4-6C86-4AC4-AA63-1D8CA4A0F489}" destId="{3F5FA980-45E9-466F-8B0D-95A0E2BC5775}" srcOrd="0" destOrd="0" parTransId="{B7557496-9AD8-4558-8360-154ECBE6BFAB}" sibTransId="{628EC8A4-F5CE-40A1-A857-C50D55495ECC}"/>
    <dgm:cxn modelId="{0D386E24-C312-4151-AFEA-AF4F7E20EB35}" type="presOf" srcId="{3F5FA980-45E9-466F-8B0D-95A0E2BC5775}" destId="{C033A8B6-F402-4B7C-8402-2F5B46B8D80C}" srcOrd="1" destOrd="0" presId="urn:microsoft.com/office/officeart/2005/8/layout/cycle8"/>
    <dgm:cxn modelId="{FA667835-3916-49C7-A54C-009BBE28D3A1}" type="presOf" srcId="{ADD9C9F9-12DD-4500-9D60-462DCD79F8D7}" destId="{2AF45608-5354-49A8-B99E-4F2BD67115AA}" srcOrd="0" destOrd="0" presId="urn:microsoft.com/office/officeart/2005/8/layout/cycle8"/>
    <dgm:cxn modelId="{0141C34D-5F0B-4A93-8501-CD2C89E64516}" srcId="{D23F60A4-6C86-4AC4-AA63-1D8CA4A0F489}" destId="{ED4E8A5F-9EAC-495D-8EC6-36CBC0D40F91}" srcOrd="3" destOrd="0" parTransId="{D6F4BEFF-B42F-4AD5-A670-101BB8924CE1}" sibTransId="{229AD0FE-F98F-43ED-B27E-AAF72FBE43CD}"/>
    <dgm:cxn modelId="{87210352-AED4-465E-8EB0-37ABE0224B9E}" type="presOf" srcId="{56F1DDD1-D8FF-4D53-8CE3-55AA8B104927}" destId="{60B66B57-4EFF-4541-984A-D65F145CA171}" srcOrd="0" destOrd="0" presId="urn:microsoft.com/office/officeart/2005/8/layout/cycle8"/>
    <dgm:cxn modelId="{58FE4D7D-1075-4716-88F4-845BFD5D9AF4}" srcId="{D23F60A4-6C86-4AC4-AA63-1D8CA4A0F489}" destId="{ADD9C9F9-12DD-4500-9D60-462DCD79F8D7}" srcOrd="2" destOrd="0" parTransId="{99C435AD-62FD-40BD-BA1C-AAB1B6D04F5C}" sibTransId="{D937C5BD-0275-4463-A259-A591DE8C4EA4}"/>
    <dgm:cxn modelId="{C3FB939F-BADD-463C-B215-B19FB910B979}" type="presOf" srcId="{5BECDB8C-753B-424D-A0C6-DE5768E86BF2}" destId="{F7EBC604-02BE-492E-9285-07F062C60BB4}" srcOrd="1" destOrd="0" presId="urn:microsoft.com/office/officeart/2005/8/layout/cycle8"/>
    <dgm:cxn modelId="{5A3DD2AA-97C0-4530-A0D6-69FC803C891E}" type="presOf" srcId="{ADD9C9F9-12DD-4500-9D60-462DCD79F8D7}" destId="{231C3CE2-E9F6-419B-A685-F1D19581151D}" srcOrd="1" destOrd="0" presId="urn:microsoft.com/office/officeart/2005/8/layout/cycle8"/>
    <dgm:cxn modelId="{965CF1B9-C24A-445C-BAEE-4DEBA1832264}" type="presOf" srcId="{ED4E8A5F-9EAC-495D-8EC6-36CBC0D40F91}" destId="{E393D28A-75AB-405C-B0A1-3C4C6343AAB4}" srcOrd="1" destOrd="0" presId="urn:microsoft.com/office/officeart/2005/8/layout/cycle8"/>
    <dgm:cxn modelId="{973D75D3-4DA4-4F4A-B9C2-71818CAD1E95}" type="presOf" srcId="{56F1DDD1-D8FF-4D53-8CE3-55AA8B104927}" destId="{5A48BEBF-DA11-4275-85FC-1B595E3973FE}" srcOrd="1" destOrd="0" presId="urn:microsoft.com/office/officeart/2005/8/layout/cycle8"/>
    <dgm:cxn modelId="{5C1FCCDE-BE8B-48AD-82E3-4E638628D5DB}" type="presOf" srcId="{5BECDB8C-753B-424D-A0C6-DE5768E86BF2}" destId="{CE0630A7-3172-46B5-AB07-12706083CC45}" srcOrd="0" destOrd="0" presId="urn:microsoft.com/office/officeart/2005/8/layout/cycle8"/>
    <dgm:cxn modelId="{F9E33DE0-9CA9-437B-9732-1A55C8F202BD}" type="presOf" srcId="{3F5FA980-45E9-466F-8B0D-95A0E2BC5775}" destId="{5EA3742F-04D3-4BD2-B950-48A0EC6484E5}" srcOrd="0" destOrd="0" presId="urn:microsoft.com/office/officeart/2005/8/layout/cycle8"/>
    <dgm:cxn modelId="{0D99F444-3EE6-4067-9318-218B66C8857B}" type="presParOf" srcId="{EC67394F-3797-4C2A-8B5A-97BFD61AE59E}" destId="{5EA3742F-04D3-4BD2-B950-48A0EC6484E5}" srcOrd="0" destOrd="0" presId="urn:microsoft.com/office/officeart/2005/8/layout/cycle8"/>
    <dgm:cxn modelId="{86DC4083-8962-45A6-A5E9-0C16B0EFDF25}" type="presParOf" srcId="{EC67394F-3797-4C2A-8B5A-97BFD61AE59E}" destId="{2D085E86-B4B4-4C0C-85A1-24361EF53783}" srcOrd="1" destOrd="0" presId="urn:microsoft.com/office/officeart/2005/8/layout/cycle8"/>
    <dgm:cxn modelId="{D26E3CBE-3880-4029-9DEC-92CC0D46736D}" type="presParOf" srcId="{EC67394F-3797-4C2A-8B5A-97BFD61AE59E}" destId="{9A295509-21ED-4691-A6D4-7A60053895CC}" srcOrd="2" destOrd="0" presId="urn:microsoft.com/office/officeart/2005/8/layout/cycle8"/>
    <dgm:cxn modelId="{D1625D07-D8F4-4C5B-B896-3A179B174142}" type="presParOf" srcId="{EC67394F-3797-4C2A-8B5A-97BFD61AE59E}" destId="{C033A8B6-F402-4B7C-8402-2F5B46B8D80C}" srcOrd="3" destOrd="0" presId="urn:microsoft.com/office/officeart/2005/8/layout/cycle8"/>
    <dgm:cxn modelId="{A70E0474-BC60-4203-9E86-7A5A5890BBBB}" type="presParOf" srcId="{EC67394F-3797-4C2A-8B5A-97BFD61AE59E}" destId="{CE0630A7-3172-46B5-AB07-12706083CC45}" srcOrd="4" destOrd="0" presId="urn:microsoft.com/office/officeart/2005/8/layout/cycle8"/>
    <dgm:cxn modelId="{77514FB0-E6F3-4BE1-A60E-A207ED16B329}" type="presParOf" srcId="{EC67394F-3797-4C2A-8B5A-97BFD61AE59E}" destId="{9F367F02-92E9-4A6F-9BF7-07F856A521B2}" srcOrd="5" destOrd="0" presId="urn:microsoft.com/office/officeart/2005/8/layout/cycle8"/>
    <dgm:cxn modelId="{19784321-DC0E-471A-B98A-6987B1EFB960}" type="presParOf" srcId="{EC67394F-3797-4C2A-8B5A-97BFD61AE59E}" destId="{4E7D29AC-CACD-4389-8970-E8140AEF92AF}" srcOrd="6" destOrd="0" presId="urn:microsoft.com/office/officeart/2005/8/layout/cycle8"/>
    <dgm:cxn modelId="{1D0E5671-ADDC-41EE-9E4D-DA54BA0B6BBC}" type="presParOf" srcId="{EC67394F-3797-4C2A-8B5A-97BFD61AE59E}" destId="{F7EBC604-02BE-492E-9285-07F062C60BB4}" srcOrd="7" destOrd="0" presId="urn:microsoft.com/office/officeart/2005/8/layout/cycle8"/>
    <dgm:cxn modelId="{6BBC5C4F-5230-4DD8-9630-8EDF3F262262}" type="presParOf" srcId="{EC67394F-3797-4C2A-8B5A-97BFD61AE59E}" destId="{2AF45608-5354-49A8-B99E-4F2BD67115AA}" srcOrd="8" destOrd="0" presId="urn:microsoft.com/office/officeart/2005/8/layout/cycle8"/>
    <dgm:cxn modelId="{51E9097E-485E-45CA-981A-98ABC7F16B35}" type="presParOf" srcId="{EC67394F-3797-4C2A-8B5A-97BFD61AE59E}" destId="{09268824-D0E8-45C3-A824-DBE720DD9AFE}" srcOrd="9" destOrd="0" presId="urn:microsoft.com/office/officeart/2005/8/layout/cycle8"/>
    <dgm:cxn modelId="{E85465E9-9496-433A-B805-1D9B6D1872DE}" type="presParOf" srcId="{EC67394F-3797-4C2A-8B5A-97BFD61AE59E}" destId="{A009AB94-DFCA-4DE4-823B-28D5B64264E3}" srcOrd="10" destOrd="0" presId="urn:microsoft.com/office/officeart/2005/8/layout/cycle8"/>
    <dgm:cxn modelId="{09C65CF9-CAF7-4709-9D8C-61CE48E0A6B6}" type="presParOf" srcId="{EC67394F-3797-4C2A-8B5A-97BFD61AE59E}" destId="{231C3CE2-E9F6-419B-A685-F1D19581151D}" srcOrd="11" destOrd="0" presId="urn:microsoft.com/office/officeart/2005/8/layout/cycle8"/>
    <dgm:cxn modelId="{279F5839-724D-4744-B4BA-6EDA156A48DF}" type="presParOf" srcId="{EC67394F-3797-4C2A-8B5A-97BFD61AE59E}" destId="{13B395CB-9A80-45E7-B2C3-232FAA48416D}" srcOrd="12" destOrd="0" presId="urn:microsoft.com/office/officeart/2005/8/layout/cycle8"/>
    <dgm:cxn modelId="{3AC5B05F-9990-4ADF-9ECF-3F11D459A5C4}" type="presParOf" srcId="{EC67394F-3797-4C2A-8B5A-97BFD61AE59E}" destId="{9DFFC060-6EBA-4F2B-8D10-1A3DB33070A4}" srcOrd="13" destOrd="0" presId="urn:microsoft.com/office/officeart/2005/8/layout/cycle8"/>
    <dgm:cxn modelId="{7E1DABDA-F0EE-4E9A-B277-BE17A5F547F3}" type="presParOf" srcId="{EC67394F-3797-4C2A-8B5A-97BFD61AE59E}" destId="{74664164-0F3B-4579-A5D2-0D5EA7A8378C}" srcOrd="14" destOrd="0" presId="urn:microsoft.com/office/officeart/2005/8/layout/cycle8"/>
    <dgm:cxn modelId="{C2DC6D04-94E1-4F73-AC28-FB5D29A20EE2}" type="presParOf" srcId="{EC67394F-3797-4C2A-8B5A-97BFD61AE59E}" destId="{E393D28A-75AB-405C-B0A1-3C4C6343AAB4}" srcOrd="15" destOrd="0" presId="urn:microsoft.com/office/officeart/2005/8/layout/cycle8"/>
    <dgm:cxn modelId="{1ED62D3E-A2D8-4010-A3CB-20BEB6762254}" type="presParOf" srcId="{EC67394F-3797-4C2A-8B5A-97BFD61AE59E}" destId="{60B66B57-4EFF-4541-984A-D65F145CA171}" srcOrd="16" destOrd="0" presId="urn:microsoft.com/office/officeart/2005/8/layout/cycle8"/>
    <dgm:cxn modelId="{9C9A31E4-0270-4DE0-903B-D54AD5F7F737}" type="presParOf" srcId="{EC67394F-3797-4C2A-8B5A-97BFD61AE59E}" destId="{26ABEF70-C602-430A-9FF8-31BAC74AD1C6}" srcOrd="17" destOrd="0" presId="urn:microsoft.com/office/officeart/2005/8/layout/cycle8"/>
    <dgm:cxn modelId="{813FFA20-7B64-469E-A55E-44FB6268EA63}" type="presParOf" srcId="{EC67394F-3797-4C2A-8B5A-97BFD61AE59E}" destId="{B0C57F14-6DE8-44D3-AE67-4F2259F36023}" srcOrd="18" destOrd="0" presId="urn:microsoft.com/office/officeart/2005/8/layout/cycle8"/>
    <dgm:cxn modelId="{FE554B63-D1D0-4592-BE4D-78D3FC3CF58C}" type="presParOf" srcId="{EC67394F-3797-4C2A-8B5A-97BFD61AE59E}" destId="{5A48BEBF-DA11-4275-85FC-1B595E3973FE}" srcOrd="19" destOrd="0" presId="urn:microsoft.com/office/officeart/2005/8/layout/cycle8"/>
    <dgm:cxn modelId="{DFBF3338-752D-43FF-8817-E8C5570FF503}" type="presParOf" srcId="{EC67394F-3797-4C2A-8B5A-97BFD61AE59E}" destId="{0C06AFCF-2314-4972-B6FA-4228C483CE08}" srcOrd="20" destOrd="0" presId="urn:microsoft.com/office/officeart/2005/8/layout/cycle8"/>
    <dgm:cxn modelId="{9CAB3F61-C593-4579-8056-32376B75BBC1}" type="presParOf" srcId="{EC67394F-3797-4C2A-8B5A-97BFD61AE59E}" destId="{70612692-A412-43E1-8CC7-53B289FD29FB}" srcOrd="21" destOrd="0" presId="urn:microsoft.com/office/officeart/2005/8/layout/cycle8"/>
    <dgm:cxn modelId="{9A41E9D1-0305-4F78-94D2-D2910D9ABF9D}" type="presParOf" srcId="{EC67394F-3797-4C2A-8B5A-97BFD61AE59E}" destId="{AB159AF8-C75A-446A-9155-9EB157DF55C5}" srcOrd="22" destOrd="0" presId="urn:microsoft.com/office/officeart/2005/8/layout/cycle8"/>
    <dgm:cxn modelId="{462F075A-0E81-4B87-B1ED-77AA115C0203}" type="presParOf" srcId="{EC67394F-3797-4C2A-8B5A-97BFD61AE59E}" destId="{C3888910-F171-4F4C-888A-7C54ACB6E0EF}" srcOrd="23" destOrd="0" presId="urn:microsoft.com/office/officeart/2005/8/layout/cycle8"/>
    <dgm:cxn modelId="{186A8228-4086-4FF1-AE5B-2AC1DAE3CFF3}" type="presParOf" srcId="{EC67394F-3797-4C2A-8B5A-97BFD61AE59E}" destId="{E096EBFD-C58E-4189-A6EE-0AE0357FCB2A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FB0BD-165E-4D71-ABEE-DA8A5E60D674}">
      <dsp:nvSpPr>
        <dsp:cNvPr id="0" name=""/>
        <dsp:cNvSpPr/>
      </dsp:nvSpPr>
      <dsp:spPr>
        <a:xfrm>
          <a:off x="2456375" y="2433996"/>
          <a:ext cx="480609" cy="154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304" y="0"/>
              </a:lnTo>
              <a:lnTo>
                <a:pt x="240304" y="1549965"/>
              </a:lnTo>
              <a:lnTo>
                <a:pt x="480609" y="1549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83240-5918-4192-9536-17005B9C77C9}">
      <dsp:nvSpPr>
        <dsp:cNvPr id="0" name=""/>
        <dsp:cNvSpPr/>
      </dsp:nvSpPr>
      <dsp:spPr>
        <a:xfrm>
          <a:off x="2456375" y="2433996"/>
          <a:ext cx="480609" cy="516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304" y="0"/>
              </a:lnTo>
              <a:lnTo>
                <a:pt x="240304" y="516655"/>
              </a:lnTo>
              <a:lnTo>
                <a:pt x="480609" y="5166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E35A9-DC21-496A-A4E5-44F543B47CB9}">
      <dsp:nvSpPr>
        <dsp:cNvPr id="0" name=""/>
        <dsp:cNvSpPr/>
      </dsp:nvSpPr>
      <dsp:spPr>
        <a:xfrm>
          <a:off x="2456375" y="1917341"/>
          <a:ext cx="480609" cy="516655"/>
        </a:xfrm>
        <a:custGeom>
          <a:avLst/>
          <a:gdLst/>
          <a:ahLst/>
          <a:cxnLst/>
          <a:rect l="0" t="0" r="0" b="0"/>
          <a:pathLst>
            <a:path>
              <a:moveTo>
                <a:pt x="0" y="516655"/>
              </a:moveTo>
              <a:lnTo>
                <a:pt x="240304" y="516655"/>
              </a:lnTo>
              <a:lnTo>
                <a:pt x="240304" y="0"/>
              </a:lnTo>
              <a:lnTo>
                <a:pt x="4806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209DC-1C41-412E-ABEA-703C8DB4F2C1}">
      <dsp:nvSpPr>
        <dsp:cNvPr id="0" name=""/>
        <dsp:cNvSpPr/>
      </dsp:nvSpPr>
      <dsp:spPr>
        <a:xfrm>
          <a:off x="2456375" y="884030"/>
          <a:ext cx="480609" cy="1549965"/>
        </a:xfrm>
        <a:custGeom>
          <a:avLst/>
          <a:gdLst/>
          <a:ahLst/>
          <a:cxnLst/>
          <a:rect l="0" t="0" r="0" b="0"/>
          <a:pathLst>
            <a:path>
              <a:moveTo>
                <a:pt x="0" y="1549965"/>
              </a:moveTo>
              <a:lnTo>
                <a:pt x="240304" y="1549965"/>
              </a:lnTo>
              <a:lnTo>
                <a:pt x="240304" y="0"/>
              </a:lnTo>
              <a:lnTo>
                <a:pt x="4806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0553B-81B5-4761-BE15-B213E6E2A1CF}">
      <dsp:nvSpPr>
        <dsp:cNvPr id="0" name=""/>
        <dsp:cNvSpPr/>
      </dsp:nvSpPr>
      <dsp:spPr>
        <a:xfrm>
          <a:off x="53327" y="910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Service in the context of software development</a:t>
          </a:r>
        </a:p>
      </dsp:txBody>
      <dsp:txXfrm>
        <a:off x="53327" y="910"/>
        <a:ext cx="2403047" cy="732929"/>
      </dsp:txXfrm>
    </dsp:sp>
    <dsp:sp modelId="{219D67E5-0425-43BE-B620-7A54FCFF39E2}">
      <dsp:nvSpPr>
        <dsp:cNvPr id="0" name=""/>
        <dsp:cNvSpPr/>
      </dsp:nvSpPr>
      <dsp:spPr>
        <a:xfrm>
          <a:off x="53327" y="1034221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importance of services in modern applications (e.g., modularity, maintainability, scalability)</a:t>
          </a:r>
          <a:endParaRPr lang="en-US" sz="1200" kern="1200" dirty="0"/>
        </a:p>
      </dsp:txBody>
      <dsp:txXfrm>
        <a:off x="53327" y="1034221"/>
        <a:ext cx="2403047" cy="732929"/>
      </dsp:txXfrm>
    </dsp:sp>
    <dsp:sp modelId="{90D3612F-098F-42F0-B9A7-DDD44BEE5A3B}">
      <dsp:nvSpPr>
        <dsp:cNvPr id="0" name=""/>
        <dsp:cNvSpPr/>
      </dsp:nvSpPr>
      <dsp:spPr>
        <a:xfrm>
          <a:off x="53327" y="2067531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Steps to implement services in C#</a:t>
          </a:r>
          <a:endParaRPr lang="en-US" sz="1200" kern="1200" dirty="0"/>
        </a:p>
      </dsp:txBody>
      <dsp:txXfrm>
        <a:off x="53327" y="2067531"/>
        <a:ext cx="2403047" cy="732929"/>
      </dsp:txXfrm>
    </dsp:sp>
    <dsp:sp modelId="{533D0AA4-CB02-4E10-B9A7-736F10E3A41B}">
      <dsp:nvSpPr>
        <dsp:cNvPr id="0" name=""/>
        <dsp:cNvSpPr/>
      </dsp:nvSpPr>
      <dsp:spPr>
        <a:xfrm>
          <a:off x="2936985" y="517566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Identifying and defining requirements</a:t>
          </a:r>
          <a:endParaRPr lang="en-US" sz="1200" kern="1200" dirty="0"/>
        </a:p>
      </dsp:txBody>
      <dsp:txXfrm>
        <a:off x="2936985" y="517566"/>
        <a:ext cx="2403047" cy="732929"/>
      </dsp:txXfrm>
    </dsp:sp>
    <dsp:sp modelId="{E5F37353-9F36-42E1-A89A-540769490B41}">
      <dsp:nvSpPr>
        <dsp:cNvPr id="0" name=""/>
        <dsp:cNvSpPr/>
      </dsp:nvSpPr>
      <dsp:spPr>
        <a:xfrm>
          <a:off x="2936985" y="1550876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Designing a service interface</a:t>
          </a:r>
          <a:endParaRPr lang="en-US" sz="1200" kern="1200" dirty="0"/>
        </a:p>
      </dsp:txBody>
      <dsp:txXfrm>
        <a:off x="2936985" y="1550876"/>
        <a:ext cx="2403047" cy="732929"/>
      </dsp:txXfrm>
    </dsp:sp>
    <dsp:sp modelId="{2D681AF0-B315-464B-BFC3-00199DF469F3}">
      <dsp:nvSpPr>
        <dsp:cNvPr id="0" name=""/>
        <dsp:cNvSpPr/>
      </dsp:nvSpPr>
      <dsp:spPr>
        <a:xfrm>
          <a:off x="2936985" y="2584187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Implementing service methods</a:t>
          </a:r>
          <a:endParaRPr lang="en-US" sz="1200" kern="1200" dirty="0"/>
        </a:p>
      </dsp:txBody>
      <dsp:txXfrm>
        <a:off x="2936985" y="2584187"/>
        <a:ext cx="2403047" cy="732929"/>
      </dsp:txXfrm>
    </dsp:sp>
    <dsp:sp modelId="{5E40092A-B4A9-47AD-AD7B-C2A6838BBBF7}">
      <dsp:nvSpPr>
        <dsp:cNvPr id="0" name=""/>
        <dsp:cNvSpPr/>
      </dsp:nvSpPr>
      <dsp:spPr>
        <a:xfrm>
          <a:off x="2936985" y="3617497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Testing and validating the service</a:t>
          </a:r>
          <a:endParaRPr lang="en-US" sz="1200" kern="1200" dirty="0"/>
        </a:p>
      </dsp:txBody>
      <dsp:txXfrm>
        <a:off x="2936985" y="3617497"/>
        <a:ext cx="2403047" cy="732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991E1-EA7E-42DD-BFC0-93BBC34E36A3}">
      <dsp:nvSpPr>
        <dsp:cNvPr id="0" name=""/>
        <dsp:cNvSpPr/>
      </dsp:nvSpPr>
      <dsp:spPr>
        <a:xfrm>
          <a:off x="2456375" y="2433996"/>
          <a:ext cx="480609" cy="154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304" y="0"/>
              </a:lnTo>
              <a:lnTo>
                <a:pt x="240304" y="1549965"/>
              </a:lnTo>
              <a:lnTo>
                <a:pt x="480609" y="1549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5CE6C-74CC-42FC-BF38-517862E24A53}">
      <dsp:nvSpPr>
        <dsp:cNvPr id="0" name=""/>
        <dsp:cNvSpPr/>
      </dsp:nvSpPr>
      <dsp:spPr>
        <a:xfrm>
          <a:off x="2456375" y="2433996"/>
          <a:ext cx="480609" cy="516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304" y="0"/>
              </a:lnTo>
              <a:lnTo>
                <a:pt x="240304" y="516655"/>
              </a:lnTo>
              <a:lnTo>
                <a:pt x="480609" y="5166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A3A9D-8D75-48B9-BFED-911ADB541C7E}">
      <dsp:nvSpPr>
        <dsp:cNvPr id="0" name=""/>
        <dsp:cNvSpPr/>
      </dsp:nvSpPr>
      <dsp:spPr>
        <a:xfrm>
          <a:off x="2456375" y="1917341"/>
          <a:ext cx="480609" cy="516655"/>
        </a:xfrm>
        <a:custGeom>
          <a:avLst/>
          <a:gdLst/>
          <a:ahLst/>
          <a:cxnLst/>
          <a:rect l="0" t="0" r="0" b="0"/>
          <a:pathLst>
            <a:path>
              <a:moveTo>
                <a:pt x="0" y="516655"/>
              </a:moveTo>
              <a:lnTo>
                <a:pt x="240304" y="516655"/>
              </a:lnTo>
              <a:lnTo>
                <a:pt x="240304" y="0"/>
              </a:lnTo>
              <a:lnTo>
                <a:pt x="4806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41028-8BCA-40CA-AA1C-2A57D942F8FF}">
      <dsp:nvSpPr>
        <dsp:cNvPr id="0" name=""/>
        <dsp:cNvSpPr/>
      </dsp:nvSpPr>
      <dsp:spPr>
        <a:xfrm>
          <a:off x="2456375" y="884030"/>
          <a:ext cx="480609" cy="1549965"/>
        </a:xfrm>
        <a:custGeom>
          <a:avLst/>
          <a:gdLst/>
          <a:ahLst/>
          <a:cxnLst/>
          <a:rect l="0" t="0" r="0" b="0"/>
          <a:pathLst>
            <a:path>
              <a:moveTo>
                <a:pt x="0" y="1549965"/>
              </a:moveTo>
              <a:lnTo>
                <a:pt x="240304" y="1549965"/>
              </a:lnTo>
              <a:lnTo>
                <a:pt x="240304" y="0"/>
              </a:lnTo>
              <a:lnTo>
                <a:pt x="4806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0553B-81B5-4761-BE15-B213E6E2A1CF}">
      <dsp:nvSpPr>
        <dsp:cNvPr id="0" name=""/>
        <dsp:cNvSpPr/>
      </dsp:nvSpPr>
      <dsp:spPr>
        <a:xfrm>
          <a:off x="53327" y="910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Business logic and its role in applications</a:t>
          </a:r>
        </a:p>
      </dsp:txBody>
      <dsp:txXfrm>
        <a:off x="53327" y="910"/>
        <a:ext cx="2403047" cy="732929"/>
      </dsp:txXfrm>
    </dsp:sp>
    <dsp:sp modelId="{38650C7D-A2BD-4F9A-AA1E-AC586139A9BF}">
      <dsp:nvSpPr>
        <dsp:cNvPr id="0" name=""/>
        <dsp:cNvSpPr/>
      </dsp:nvSpPr>
      <dsp:spPr>
        <a:xfrm>
          <a:off x="53327" y="1034221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Benefits of separating business logic from other layers (e.g., presentation, data access)</a:t>
          </a:r>
        </a:p>
      </dsp:txBody>
      <dsp:txXfrm>
        <a:off x="53327" y="1034221"/>
        <a:ext cx="2403047" cy="732929"/>
      </dsp:txXfrm>
    </dsp:sp>
    <dsp:sp modelId="{76BE6263-6004-4316-9E22-D1ECB7D3A423}">
      <dsp:nvSpPr>
        <dsp:cNvPr id="0" name=""/>
        <dsp:cNvSpPr/>
      </dsp:nvSpPr>
      <dsp:spPr>
        <a:xfrm>
          <a:off x="53327" y="2067531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Extracting business logic into a service</a:t>
          </a:r>
        </a:p>
      </dsp:txBody>
      <dsp:txXfrm>
        <a:off x="53327" y="2067531"/>
        <a:ext cx="2403047" cy="732929"/>
      </dsp:txXfrm>
    </dsp:sp>
    <dsp:sp modelId="{9190A30C-EA90-432E-A9A7-A07C78DCF891}">
      <dsp:nvSpPr>
        <dsp:cNvPr id="0" name=""/>
        <dsp:cNvSpPr/>
      </dsp:nvSpPr>
      <dsp:spPr>
        <a:xfrm>
          <a:off x="2936985" y="517566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Identify existing business logic in application</a:t>
          </a:r>
        </a:p>
      </dsp:txBody>
      <dsp:txXfrm>
        <a:off x="2936985" y="517566"/>
        <a:ext cx="2403047" cy="732929"/>
      </dsp:txXfrm>
    </dsp:sp>
    <dsp:sp modelId="{FC4D2B05-8EC7-4397-8946-2319622AFC2C}">
      <dsp:nvSpPr>
        <dsp:cNvPr id="0" name=""/>
        <dsp:cNvSpPr/>
      </dsp:nvSpPr>
      <dsp:spPr>
        <a:xfrm>
          <a:off x="2936985" y="1550876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 new service to encapsulate the logic</a:t>
          </a:r>
        </a:p>
      </dsp:txBody>
      <dsp:txXfrm>
        <a:off x="2936985" y="1550876"/>
        <a:ext cx="2403047" cy="732929"/>
      </dsp:txXfrm>
    </dsp:sp>
    <dsp:sp modelId="{245482C6-6A97-419A-A6A8-7C7A6D36BF04}">
      <dsp:nvSpPr>
        <dsp:cNvPr id="0" name=""/>
        <dsp:cNvSpPr/>
      </dsp:nvSpPr>
      <dsp:spPr>
        <a:xfrm>
          <a:off x="2936985" y="2584187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Refactor the application to use the new service</a:t>
          </a:r>
        </a:p>
      </dsp:txBody>
      <dsp:txXfrm>
        <a:off x="2936985" y="2584187"/>
        <a:ext cx="2403047" cy="732929"/>
      </dsp:txXfrm>
    </dsp:sp>
    <dsp:sp modelId="{4539D379-26A4-468D-936A-4AB4F6186703}">
      <dsp:nvSpPr>
        <dsp:cNvPr id="0" name=""/>
        <dsp:cNvSpPr/>
      </dsp:nvSpPr>
      <dsp:spPr>
        <a:xfrm>
          <a:off x="2936985" y="3617497"/>
          <a:ext cx="2403047" cy="732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 and validate the refactored application</a:t>
          </a:r>
        </a:p>
      </dsp:txBody>
      <dsp:txXfrm>
        <a:off x="2936985" y="3617497"/>
        <a:ext cx="2403047" cy="732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16A65-40DF-432C-BF82-FC1844493680}">
      <dsp:nvSpPr>
        <dsp:cNvPr id="0" name=""/>
        <dsp:cNvSpPr/>
      </dsp:nvSpPr>
      <dsp:spPr>
        <a:xfrm>
          <a:off x="2044800" y="129606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4A675-969A-450F-A4F8-4EC1019838B3}">
      <dsp:nvSpPr>
        <dsp:cNvPr id="0" name=""/>
        <dsp:cNvSpPr/>
      </dsp:nvSpPr>
      <dsp:spPr>
        <a:xfrm>
          <a:off x="2512800" y="59760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F4F44-48CA-487F-87A5-A7888845C521}">
      <dsp:nvSpPr>
        <dsp:cNvPr id="0" name=""/>
        <dsp:cNvSpPr/>
      </dsp:nvSpPr>
      <dsp:spPr>
        <a:xfrm>
          <a:off x="1342800" y="30096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Abstraction and its importance in software development</a:t>
          </a:r>
        </a:p>
      </dsp:txBody>
      <dsp:txXfrm>
        <a:off x="1342800" y="3009606"/>
        <a:ext cx="3600000" cy="720000"/>
      </dsp:txXfrm>
    </dsp:sp>
    <dsp:sp modelId="{DE5296EC-D6C1-4CE7-99F4-9E4BCBFAC406}">
      <dsp:nvSpPr>
        <dsp:cNvPr id="0" name=""/>
        <dsp:cNvSpPr/>
      </dsp:nvSpPr>
      <dsp:spPr>
        <a:xfrm>
          <a:off x="6274800" y="129606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E5FDB-F21A-408C-BF63-EE7C37E44EC1}">
      <dsp:nvSpPr>
        <dsp:cNvPr id="0" name=""/>
        <dsp:cNvSpPr/>
      </dsp:nvSpPr>
      <dsp:spPr>
        <a:xfrm>
          <a:off x="6742800" y="59760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4AD31-1F12-4A82-9138-A0196BCF20E8}">
      <dsp:nvSpPr>
        <dsp:cNvPr id="0" name=""/>
        <dsp:cNvSpPr/>
      </dsp:nvSpPr>
      <dsp:spPr>
        <a:xfrm>
          <a:off x="5572800" y="30096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Common abstraction patterns used in C#</a:t>
          </a:r>
        </a:p>
      </dsp:txBody>
      <dsp:txXfrm>
        <a:off x="5572800" y="3009606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3742F-04D3-4BD2-B950-48A0EC6484E5}">
      <dsp:nvSpPr>
        <dsp:cNvPr id="0" name=""/>
        <dsp:cNvSpPr/>
      </dsp:nvSpPr>
      <dsp:spPr>
        <a:xfrm>
          <a:off x="888210" y="342352"/>
          <a:ext cx="4645817" cy="4645817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Single Responsibility Principle (SRP)</a:t>
          </a:r>
        </a:p>
      </dsp:txBody>
      <dsp:txXfrm>
        <a:off x="3311779" y="1123292"/>
        <a:ext cx="1493298" cy="995532"/>
      </dsp:txXfrm>
    </dsp:sp>
    <dsp:sp modelId="{CE0630A7-3172-46B5-AB07-12706083CC45}">
      <dsp:nvSpPr>
        <dsp:cNvPr id="0" name=""/>
        <dsp:cNvSpPr/>
      </dsp:nvSpPr>
      <dsp:spPr>
        <a:xfrm>
          <a:off x="928032" y="466240"/>
          <a:ext cx="4645817" cy="4645817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Open/Closed Principle (OCP)</a:t>
          </a:r>
        </a:p>
      </dsp:txBody>
      <dsp:txXfrm>
        <a:off x="3920159" y="2588937"/>
        <a:ext cx="1382683" cy="1106147"/>
      </dsp:txXfrm>
    </dsp:sp>
    <dsp:sp modelId="{2AF45608-5354-49A8-B99E-4F2BD67115AA}">
      <dsp:nvSpPr>
        <dsp:cNvPr id="0" name=""/>
        <dsp:cNvSpPr/>
      </dsp:nvSpPr>
      <dsp:spPr>
        <a:xfrm>
          <a:off x="822948" y="542565"/>
          <a:ext cx="4645817" cy="4645817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Liskov Substitution Principle (LSP)</a:t>
          </a:r>
        </a:p>
      </dsp:txBody>
      <dsp:txXfrm>
        <a:off x="2482168" y="3805698"/>
        <a:ext cx="1327376" cy="1216761"/>
      </dsp:txXfrm>
    </dsp:sp>
    <dsp:sp modelId="{13B395CB-9A80-45E7-B2C3-232FAA48416D}">
      <dsp:nvSpPr>
        <dsp:cNvPr id="0" name=""/>
        <dsp:cNvSpPr/>
      </dsp:nvSpPr>
      <dsp:spPr>
        <a:xfrm>
          <a:off x="717864" y="466240"/>
          <a:ext cx="4645817" cy="4645817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Segregation Principle (ISP)</a:t>
          </a:r>
        </a:p>
      </dsp:txBody>
      <dsp:txXfrm>
        <a:off x="988870" y="2588937"/>
        <a:ext cx="1382683" cy="1106147"/>
      </dsp:txXfrm>
    </dsp:sp>
    <dsp:sp modelId="{60B66B57-4EFF-4541-984A-D65F145CA171}">
      <dsp:nvSpPr>
        <dsp:cNvPr id="0" name=""/>
        <dsp:cNvSpPr/>
      </dsp:nvSpPr>
      <dsp:spPr>
        <a:xfrm>
          <a:off x="757685" y="342352"/>
          <a:ext cx="4645817" cy="4645817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Dependency Inversion Principle (DIP)</a:t>
          </a:r>
        </a:p>
      </dsp:txBody>
      <dsp:txXfrm>
        <a:off x="1486636" y="1123292"/>
        <a:ext cx="1493298" cy="995532"/>
      </dsp:txXfrm>
    </dsp:sp>
    <dsp:sp modelId="{0C06AFCF-2314-4972-B6FA-4228C483CE08}">
      <dsp:nvSpPr>
        <dsp:cNvPr id="0" name=""/>
        <dsp:cNvSpPr/>
      </dsp:nvSpPr>
      <dsp:spPr>
        <a:xfrm>
          <a:off x="600393" y="54754"/>
          <a:ext cx="5221013" cy="5221013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12692-A412-43E1-8CC7-53B289FD29FB}">
      <dsp:nvSpPr>
        <dsp:cNvPr id="0" name=""/>
        <dsp:cNvSpPr/>
      </dsp:nvSpPr>
      <dsp:spPr>
        <a:xfrm>
          <a:off x="640755" y="178601"/>
          <a:ext cx="5221013" cy="522101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9AF8-C75A-446A-9155-9EB157DF55C5}">
      <dsp:nvSpPr>
        <dsp:cNvPr id="0" name=""/>
        <dsp:cNvSpPr/>
      </dsp:nvSpPr>
      <dsp:spPr>
        <a:xfrm>
          <a:off x="535350" y="255159"/>
          <a:ext cx="5221013" cy="5221013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88910-F171-4F4C-888A-7C54ACB6E0EF}">
      <dsp:nvSpPr>
        <dsp:cNvPr id="0" name=""/>
        <dsp:cNvSpPr/>
      </dsp:nvSpPr>
      <dsp:spPr>
        <a:xfrm>
          <a:off x="429945" y="178601"/>
          <a:ext cx="5221013" cy="5221013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6EBFD-C58E-4189-A6EE-0AE0357FCB2A}">
      <dsp:nvSpPr>
        <dsp:cNvPr id="0" name=""/>
        <dsp:cNvSpPr/>
      </dsp:nvSpPr>
      <dsp:spPr>
        <a:xfrm>
          <a:off x="470306" y="54754"/>
          <a:ext cx="5221013" cy="5221013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Services, Patterns, SOLID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Vanyo Vanev</a:t>
            </a:r>
          </a:p>
          <a:p>
            <a:r>
              <a:rPr lang="en-US" sz="1400" dirty="0">
                <a:solidFill>
                  <a:srgbClr val="FFFFFF"/>
                </a:solidFill>
              </a:rPr>
              <a:t>20.04.2023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852" y="1689475"/>
            <a:ext cx="5111496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Implementing Services to Meet Requirements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Extracting Business Logic into a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Patterns for Abstraction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SOLID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20/4/2023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Services, Patterns, SOLID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Services to Meet Requirements</a:t>
            </a: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BBBC2C65-9A86-086A-AC26-EE521CF28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068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AA240E4-4370-6DA5-0FAD-E3E2977526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/>
          <a:srcRect l="397" r="28104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20/4/2023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Services, Patterns, SOLID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2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Extracting Business Logic into a Service</a:t>
            </a: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BBBC2C65-9A86-086A-AC26-EE521CF286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AA240E4-4370-6DA5-0FAD-E3E2977526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/>
          <a:srcRect l="397" r="28104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20/4/2023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Services, Patterns, SOLID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50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Patterns for Abstraction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20/4/2023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Services, Patterns, SOLID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B54144B6-A14F-7FD0-D9DA-9D56A4FE0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233866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53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SOLID Principles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20/4/2023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0932" y="6356350"/>
            <a:ext cx="45124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Services, Patterns, SOLID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id="{C84418FE-DDE3-62DC-FFED-72F1CE85A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91803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94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26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4898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20/4/2023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6580" y="6356350"/>
            <a:ext cx="46064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ct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Services, Patterns, SOLID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8694" y="6356350"/>
            <a:ext cx="11451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76B855D-E9CC-4FF8-AD85-6CDC7B89A0DE}" type="slidenum">
              <a:rPr lang="en-US" noProof="0">
                <a:solidFill>
                  <a:srgbClr val="808080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{9220AA48-D713-4B6E-8EF9-23944AB1E69A}tf78504181_win32</Template>
  <TotalTime>105</TotalTime>
  <Words>237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Services, Patterns, SOLID</vt:lpstr>
      <vt:lpstr>Agenda</vt:lpstr>
      <vt:lpstr>Implementing Services to Meet Requirements</vt:lpstr>
      <vt:lpstr>Extracting Business Logic into a Service</vt:lpstr>
      <vt:lpstr>Patterns for Abstraction</vt:lpstr>
      <vt:lpstr>SOLID Principles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Services, Patterns, SOLID</dc:title>
  <dc:creator>Office365</dc:creator>
  <cp:lastModifiedBy>Office365</cp:lastModifiedBy>
  <cp:revision>1</cp:revision>
  <dcterms:created xsi:type="dcterms:W3CDTF">2023-04-20T09:49:45Z</dcterms:created>
  <dcterms:modified xsi:type="dcterms:W3CDTF">2023-04-20T11:35:00Z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