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73" r:id="rId4"/>
    <p:sldId id="274" r:id="rId5"/>
    <p:sldId id="286" r:id="rId6"/>
    <p:sldId id="287" r:id="rId7"/>
    <p:sldId id="272" r:id="rId8"/>
    <p:sldId id="259" r:id="rId9"/>
    <p:sldId id="290" r:id="rId10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7T19:48:15.000" idx="1">
    <p:pos x="0" y="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7T19:48:15.000" idx="1">
    <p:pos x="0" y="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7T19:48:15.000" idx="1">
    <p:pos x="0" y="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1-09-27T19:48:15.000" idx="1">
    <p:pos x="0" y="0"/>
    <p:text/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CED798-24A6-4160-A4DF-B0E5BB8236C2}" type="doc">
      <dgm:prSet loTypeId="urn:microsoft.com/office/officeart/2005/8/layout/default" loCatId="list" qsTypeId="urn:microsoft.com/office/officeart/2005/8/quickstyle/simple5" qsCatId="simple" csTypeId="urn:microsoft.com/office/officeart/2005/8/colors/accent2_3" csCatId="accent1" phldr="0"/>
      <dgm:spPr/>
      <dgm:t>
        <a:bodyPr/>
        <a:p>
          <a:endParaRPr lang="en-US"/>
        </a:p>
      </dgm:t>
    </dgm:pt>
    <dgm:pt modelId="{91F5AF42-2E8E-47F5-BC8E-D4C7FA9FA290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High level OOPL</a:t>
          </a:r>
          <a:endParaRPr lang="en-US"/>
        </a:p>
      </dgm:t>
    </dgm:pt>
    <dgm:pt modelId="{3A37C892-50B7-47F1-86AA-3FDF5EB4EE9B}" cxnId="{B88B4399-075F-4FC9-A469-6CCD9FC6A971}" type="parTrans">
      <dgm:prSet/>
      <dgm:spPr/>
      <dgm:t>
        <a:bodyPr/>
        <a:p>
          <a:endParaRPr lang="en-US"/>
        </a:p>
      </dgm:t>
    </dgm:pt>
    <dgm:pt modelId="{63B1AD43-9D20-4050-A552-EF02B5A2392B}" cxnId="{B88B4399-075F-4FC9-A469-6CCD9FC6A971}" type="sibTrans">
      <dgm:prSet/>
      <dgm:spPr/>
      <dgm:t>
        <a:bodyPr/>
        <a:p>
          <a:endParaRPr lang="en-US"/>
        </a:p>
      </dgm:t>
    </dgm:pt>
    <dgm:pt modelId="{280D5902-A14D-4C39-A125-DEF43C7815E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Dynamic typing</a:t>
          </a:r>
          <a:r>
            <a:rPr lang="en-US"/>
            <a:t/>
          </a:r>
          <a:endParaRPr lang="en-US"/>
        </a:p>
      </dgm:t>
    </dgm:pt>
    <dgm:pt modelId="{0BF6BCDE-F41A-4644-928D-D095CDC58CED}" cxnId="{5ABE34D9-61EA-4F30-BB89-0530DB5ABF16}" type="parTrans">
      <dgm:prSet/>
      <dgm:spPr/>
      <dgm:t>
        <a:bodyPr/>
        <a:p>
          <a:endParaRPr lang="en-US"/>
        </a:p>
      </dgm:t>
    </dgm:pt>
    <dgm:pt modelId="{CC55538B-3B09-4E9F-877D-7D4FB05A20D8}" cxnId="{5ABE34D9-61EA-4F30-BB89-0530DB5ABF16}" type="sibTrans">
      <dgm:prSet/>
      <dgm:spPr/>
      <dgm:t>
        <a:bodyPr/>
        <a:p>
          <a:endParaRPr lang="en-US"/>
        </a:p>
      </dgm:t>
    </dgm:pt>
    <dgm:pt modelId="{36E5B5FE-7A44-47A1-8F92-B088257A2152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E</a:t>
          </a:r>
          <a:r>
            <a:rPr lang="en-US"/>
            <a:t>xtensive support libraries</a:t>
          </a:r>
          <a:r>
            <a:rPr lang="en-US"/>
            <a:t/>
          </a:r>
          <a:endParaRPr lang="en-US"/>
        </a:p>
      </dgm:t>
    </dgm:pt>
    <dgm:pt modelId="{7926F024-4AEC-4671-BBB1-3CE0B2112B8B}" cxnId="{29A42E51-240E-4239-92F8-9675C4DB3611}" type="parTrans">
      <dgm:prSet/>
      <dgm:spPr/>
      <dgm:t>
        <a:bodyPr/>
        <a:p>
          <a:endParaRPr lang="en-US"/>
        </a:p>
      </dgm:t>
    </dgm:pt>
    <dgm:pt modelId="{BC0418CD-7831-4545-B1D9-93D351CF53C3}" cxnId="{29A42E51-240E-4239-92F8-9675C4DB3611}" type="sibTrans">
      <dgm:prSet/>
      <dgm:spPr/>
      <dgm:t>
        <a:bodyPr/>
        <a:p>
          <a:endParaRPr lang="en-US"/>
        </a:p>
      </dgm:t>
    </dgm:pt>
    <dgm:pt modelId="{0C7D3D51-F412-476C-9C1C-D9011C5FB7E6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Cross-platform</a:t>
          </a:r>
          <a:r>
            <a:rPr lang="en-US"/>
            <a:t/>
          </a:r>
          <a:endParaRPr lang="en-US"/>
        </a:p>
      </dgm:t>
    </dgm:pt>
    <dgm:pt modelId="{400E46CD-A113-4830-88F5-A1B2F4D84554}" cxnId="{CCA74F16-2F7F-4CB4-806D-7073EB1299BC}" type="parTrans">
      <dgm:prSet/>
      <dgm:spPr/>
      <dgm:t>
        <a:bodyPr/>
        <a:p>
          <a:endParaRPr lang="en-US"/>
        </a:p>
      </dgm:t>
    </dgm:pt>
    <dgm:pt modelId="{F5A1DABB-6DD6-47EE-99A8-4582EBF4C827}" cxnId="{CCA74F16-2F7F-4CB4-806D-7073EB1299BC}" type="sibTrans">
      <dgm:prSet/>
      <dgm:spPr/>
      <dgm:t>
        <a:bodyPr/>
        <a:p>
          <a:endParaRPr lang="en-US"/>
        </a:p>
      </dgm:t>
    </dgm:pt>
    <dgm:pt modelId="{D82838E6-C31C-4EBD-B58C-0C991331B678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Multiple Programming Paradigms</a:t>
          </a:r>
          <a:r>
            <a:rPr lang="en-US"/>
            <a:t/>
          </a:r>
          <a:endParaRPr lang="en-US"/>
        </a:p>
      </dgm:t>
    </dgm:pt>
    <dgm:pt modelId="{DC284D5C-B7A8-4E26-BDF6-E69402B2873F}" cxnId="{2745486F-F3D7-4145-B98C-CF8F626A357D}" type="parTrans">
      <dgm:prSet/>
      <dgm:spPr/>
      <dgm:t>
        <a:bodyPr/>
        <a:p>
          <a:endParaRPr lang="en-US"/>
        </a:p>
      </dgm:t>
    </dgm:pt>
    <dgm:pt modelId="{74B5F767-2303-4D5A-8FD7-570D52523413}" cxnId="{2745486F-F3D7-4145-B98C-CF8F626A357D}" type="sibTrans">
      <dgm:prSet/>
      <dgm:spPr/>
      <dgm:t>
        <a:bodyPr/>
        <a:p>
          <a:endParaRPr lang="en-US"/>
        </a:p>
      </dgm:t>
    </dgm:pt>
    <dgm:pt modelId="{906887FB-01DE-46E1-9312-97F8DF38EE6D}" type="pres">
      <dgm:prSet presAssocID="{98CED798-24A6-4160-A4DF-B0E5BB8236C2}" presName="diagram" presStyleCnt="0">
        <dgm:presLayoutVars>
          <dgm:dir/>
          <dgm:resizeHandles val="exact"/>
        </dgm:presLayoutVars>
      </dgm:prSet>
      <dgm:spPr/>
    </dgm:pt>
    <dgm:pt modelId="{8EA24BC0-0B8D-42E9-A25F-7CA5AD90CCA1}" type="pres">
      <dgm:prSet presAssocID="{91F5AF42-2E8E-47F5-BC8E-D4C7FA9FA290}" presName="node" presStyleLbl="node1" presStyleIdx="0" presStyleCnt="5">
        <dgm:presLayoutVars>
          <dgm:bulletEnabled val="1"/>
        </dgm:presLayoutVars>
      </dgm:prSet>
      <dgm:spPr/>
    </dgm:pt>
    <dgm:pt modelId="{6C2FC485-DEBF-4CB8-855D-A9838793F3F3}" type="pres">
      <dgm:prSet presAssocID="{63B1AD43-9D20-4050-A552-EF02B5A2392B}" presName="sibTrans" presStyleCnt="0"/>
      <dgm:spPr/>
    </dgm:pt>
    <dgm:pt modelId="{A3974D1E-D32E-47DA-BFE3-BD66226FC69C}" type="pres">
      <dgm:prSet presAssocID="{280D5902-A14D-4C39-A125-DEF43C7815E8}" presName="node" presStyleLbl="node1" presStyleIdx="1" presStyleCnt="5">
        <dgm:presLayoutVars>
          <dgm:bulletEnabled val="1"/>
        </dgm:presLayoutVars>
      </dgm:prSet>
      <dgm:spPr/>
    </dgm:pt>
    <dgm:pt modelId="{2F2E690F-0370-4CE7-99EA-691838C9081B}" type="pres">
      <dgm:prSet presAssocID="{CC55538B-3B09-4E9F-877D-7D4FB05A20D8}" presName="sibTrans" presStyleCnt="0"/>
      <dgm:spPr/>
    </dgm:pt>
    <dgm:pt modelId="{D62CCB3D-C0B5-4702-B0E7-2BCC3AC6BED6}" type="pres">
      <dgm:prSet presAssocID="{36E5B5FE-7A44-47A1-8F92-B088257A2152}" presName="node" presStyleLbl="node1" presStyleIdx="2" presStyleCnt="5">
        <dgm:presLayoutVars>
          <dgm:bulletEnabled val="1"/>
        </dgm:presLayoutVars>
      </dgm:prSet>
      <dgm:spPr/>
    </dgm:pt>
    <dgm:pt modelId="{41E36F34-9D51-413F-8CB8-323CFB9F70DD}" type="pres">
      <dgm:prSet presAssocID="{BC0418CD-7831-4545-B1D9-93D351CF53C3}" presName="sibTrans" presStyleCnt="0"/>
      <dgm:spPr/>
    </dgm:pt>
    <dgm:pt modelId="{65DCAB72-4323-4909-83B5-EA97756B63D0}" type="pres">
      <dgm:prSet presAssocID="{0C7D3D51-F412-476C-9C1C-D9011C5FB7E6}" presName="node" presStyleLbl="node1" presStyleIdx="3" presStyleCnt="5">
        <dgm:presLayoutVars>
          <dgm:bulletEnabled val="1"/>
        </dgm:presLayoutVars>
      </dgm:prSet>
      <dgm:spPr/>
    </dgm:pt>
    <dgm:pt modelId="{B95B399B-B4B9-4137-9378-9EB29B8F4BD6}" type="pres">
      <dgm:prSet presAssocID="{F5A1DABB-6DD6-47EE-99A8-4582EBF4C827}" presName="sibTrans" presStyleCnt="0"/>
      <dgm:spPr/>
    </dgm:pt>
    <dgm:pt modelId="{52FDF2A5-21FC-4943-A856-33657F608538}" type="pres">
      <dgm:prSet presAssocID="{D82838E6-C31C-4EBD-B58C-0C991331B678}" presName="node" presStyleLbl="node1" presStyleIdx="4" presStyleCnt="5">
        <dgm:presLayoutVars>
          <dgm:bulletEnabled val="1"/>
        </dgm:presLayoutVars>
      </dgm:prSet>
      <dgm:spPr/>
    </dgm:pt>
  </dgm:ptLst>
  <dgm:cxnLst>
    <dgm:cxn modelId="{B88B4399-075F-4FC9-A469-6CCD9FC6A971}" srcId="{98CED798-24A6-4160-A4DF-B0E5BB8236C2}" destId="{91F5AF42-2E8E-47F5-BC8E-D4C7FA9FA290}" srcOrd="0" destOrd="0" parTransId="{3A37C892-50B7-47F1-86AA-3FDF5EB4EE9B}" sibTransId="{63B1AD43-9D20-4050-A552-EF02B5A2392B}"/>
    <dgm:cxn modelId="{5ABE34D9-61EA-4F30-BB89-0530DB5ABF16}" srcId="{98CED798-24A6-4160-A4DF-B0E5BB8236C2}" destId="{280D5902-A14D-4C39-A125-DEF43C7815E8}" srcOrd="1" destOrd="0" parTransId="{0BF6BCDE-F41A-4644-928D-D095CDC58CED}" sibTransId="{CC55538B-3B09-4E9F-877D-7D4FB05A20D8}"/>
    <dgm:cxn modelId="{29A42E51-240E-4239-92F8-9675C4DB3611}" srcId="{98CED798-24A6-4160-A4DF-B0E5BB8236C2}" destId="{36E5B5FE-7A44-47A1-8F92-B088257A2152}" srcOrd="2" destOrd="0" parTransId="{7926F024-4AEC-4671-BBB1-3CE0B2112B8B}" sibTransId="{BC0418CD-7831-4545-B1D9-93D351CF53C3}"/>
    <dgm:cxn modelId="{CCA74F16-2F7F-4CB4-806D-7073EB1299BC}" srcId="{98CED798-24A6-4160-A4DF-B0E5BB8236C2}" destId="{0C7D3D51-F412-476C-9C1C-D9011C5FB7E6}" srcOrd="3" destOrd="0" parTransId="{400E46CD-A113-4830-88F5-A1B2F4D84554}" sibTransId="{F5A1DABB-6DD6-47EE-99A8-4582EBF4C827}"/>
    <dgm:cxn modelId="{2745486F-F3D7-4145-B98C-CF8F626A357D}" srcId="{98CED798-24A6-4160-A4DF-B0E5BB8236C2}" destId="{D82838E6-C31C-4EBD-B58C-0C991331B678}" srcOrd="4" destOrd="0" parTransId="{DC284D5C-B7A8-4E26-BDF6-E69402B2873F}" sibTransId="{74B5F767-2303-4D5A-8FD7-570D52523413}"/>
    <dgm:cxn modelId="{E33CCCDB-1066-4870-846E-41BDB70AC451}" type="presOf" srcId="{98CED798-24A6-4160-A4DF-B0E5BB8236C2}" destId="{906887FB-01DE-46E1-9312-97F8DF38EE6D}" srcOrd="0" destOrd="0" presId="urn:microsoft.com/office/officeart/2005/8/layout/default"/>
    <dgm:cxn modelId="{367EF00A-08BF-4C20-9B4B-BB806B6BA645}" type="presParOf" srcId="{906887FB-01DE-46E1-9312-97F8DF38EE6D}" destId="{8EA24BC0-0B8D-42E9-A25F-7CA5AD90CCA1}" srcOrd="0" destOrd="0" presId="urn:microsoft.com/office/officeart/2005/8/layout/default"/>
    <dgm:cxn modelId="{F7A6FE89-15B7-4FEB-8C51-328580C5B222}" type="presOf" srcId="{91F5AF42-2E8E-47F5-BC8E-D4C7FA9FA290}" destId="{8EA24BC0-0B8D-42E9-A25F-7CA5AD90CCA1}" srcOrd="0" destOrd="0" presId="urn:microsoft.com/office/officeart/2005/8/layout/default"/>
    <dgm:cxn modelId="{8EC787EF-8DAE-44A0-BA81-1C26E19CA27F}" type="presParOf" srcId="{906887FB-01DE-46E1-9312-97F8DF38EE6D}" destId="{6C2FC485-DEBF-4CB8-855D-A9838793F3F3}" srcOrd="1" destOrd="0" presId="urn:microsoft.com/office/officeart/2005/8/layout/default"/>
    <dgm:cxn modelId="{E561626C-898B-46A0-9D73-FD8B65BE204D}" type="presParOf" srcId="{906887FB-01DE-46E1-9312-97F8DF38EE6D}" destId="{A3974D1E-D32E-47DA-BFE3-BD66226FC69C}" srcOrd="2" destOrd="0" presId="urn:microsoft.com/office/officeart/2005/8/layout/default"/>
    <dgm:cxn modelId="{6D2A64E6-E959-4B15-923B-950D21062221}" type="presOf" srcId="{280D5902-A14D-4C39-A125-DEF43C7815E8}" destId="{A3974D1E-D32E-47DA-BFE3-BD66226FC69C}" srcOrd="0" destOrd="0" presId="urn:microsoft.com/office/officeart/2005/8/layout/default"/>
    <dgm:cxn modelId="{AAFC8A28-012B-4C5F-8419-A69BD4EB7C54}" type="presParOf" srcId="{906887FB-01DE-46E1-9312-97F8DF38EE6D}" destId="{2F2E690F-0370-4CE7-99EA-691838C9081B}" srcOrd="3" destOrd="0" presId="urn:microsoft.com/office/officeart/2005/8/layout/default"/>
    <dgm:cxn modelId="{E6C30F8D-B5F3-4FCB-834A-56AE4A28002C}" type="presParOf" srcId="{906887FB-01DE-46E1-9312-97F8DF38EE6D}" destId="{D62CCB3D-C0B5-4702-B0E7-2BCC3AC6BED6}" srcOrd="4" destOrd="0" presId="urn:microsoft.com/office/officeart/2005/8/layout/default"/>
    <dgm:cxn modelId="{16FB5098-A26E-4562-8CA4-F0D06E2C391E}" type="presOf" srcId="{36E5B5FE-7A44-47A1-8F92-B088257A2152}" destId="{D62CCB3D-C0B5-4702-B0E7-2BCC3AC6BED6}" srcOrd="0" destOrd="0" presId="urn:microsoft.com/office/officeart/2005/8/layout/default"/>
    <dgm:cxn modelId="{402704C9-4375-4EF1-A447-22400EAA5076}" type="presParOf" srcId="{906887FB-01DE-46E1-9312-97F8DF38EE6D}" destId="{41E36F34-9D51-413F-8CB8-323CFB9F70DD}" srcOrd="5" destOrd="0" presId="urn:microsoft.com/office/officeart/2005/8/layout/default"/>
    <dgm:cxn modelId="{29C8C44F-A9AF-4624-BC9A-03C725771133}" type="presParOf" srcId="{906887FB-01DE-46E1-9312-97F8DF38EE6D}" destId="{65DCAB72-4323-4909-83B5-EA97756B63D0}" srcOrd="6" destOrd="0" presId="urn:microsoft.com/office/officeart/2005/8/layout/default"/>
    <dgm:cxn modelId="{CEA872C7-CCF9-4400-A1A9-5FC405B64B6B}" type="presOf" srcId="{0C7D3D51-F412-476C-9C1C-D9011C5FB7E6}" destId="{65DCAB72-4323-4909-83B5-EA97756B63D0}" srcOrd="0" destOrd="0" presId="urn:microsoft.com/office/officeart/2005/8/layout/default"/>
    <dgm:cxn modelId="{C9CE59BC-CBAB-4E98-8441-783009D7231D}" type="presParOf" srcId="{906887FB-01DE-46E1-9312-97F8DF38EE6D}" destId="{B95B399B-B4B9-4137-9378-9EB29B8F4BD6}" srcOrd="7" destOrd="0" presId="urn:microsoft.com/office/officeart/2005/8/layout/default"/>
    <dgm:cxn modelId="{B8A2095B-9BA7-46CD-AA3F-E5F706B13919}" type="presParOf" srcId="{906887FB-01DE-46E1-9312-97F8DF38EE6D}" destId="{52FDF2A5-21FC-4943-A856-33657F608538}" srcOrd="8" destOrd="0" presId="urn:microsoft.com/office/officeart/2005/8/layout/default"/>
    <dgm:cxn modelId="{341D0348-3EDC-4671-AEA1-4579B6065F95}" type="presOf" srcId="{D82838E6-C31C-4EBD-B58C-0C991331B678}" destId="{52FDF2A5-21FC-4943-A856-33657F608538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8EA24BC0-0B8D-42E9-A25F-7CA5AD90CCA1}">
      <dsp:nvSpPr>
        <dsp:cNvPr id="3" name="Rectangles 2"/>
        <dsp:cNvSpPr/>
      </dsp:nvSpPr>
      <dsp:spPr bwMode="white">
        <a:xfrm>
          <a:off x="1221978" y="953"/>
          <a:ext cx="2710656" cy="162639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High level OOPL</a:t>
          </a:r>
          <a:endParaRPr lang="en-US"/>
        </a:p>
      </dsp:txBody>
      <dsp:txXfrm>
        <a:off x="1221978" y="953"/>
        <a:ext cx="2710656" cy="1626394"/>
      </dsp:txXfrm>
    </dsp:sp>
    <dsp:sp modelId="{A3974D1E-D32E-47DA-BFE3-BD66226FC69C}">
      <dsp:nvSpPr>
        <dsp:cNvPr id="4" name="Rectangles 3"/>
        <dsp:cNvSpPr/>
      </dsp:nvSpPr>
      <dsp:spPr bwMode="white">
        <a:xfrm>
          <a:off x="4203700" y="953"/>
          <a:ext cx="2710656" cy="162639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Dynamic typing</a:t>
          </a:r>
          <a:endParaRPr lang="en-US"/>
        </a:p>
      </dsp:txBody>
      <dsp:txXfrm>
        <a:off x="4203700" y="953"/>
        <a:ext cx="2710656" cy="1626394"/>
      </dsp:txXfrm>
    </dsp:sp>
    <dsp:sp modelId="{D62CCB3D-C0B5-4702-B0E7-2BCC3AC6BED6}">
      <dsp:nvSpPr>
        <dsp:cNvPr id="5" name="Rectangles 4"/>
        <dsp:cNvSpPr/>
      </dsp:nvSpPr>
      <dsp:spPr bwMode="white">
        <a:xfrm>
          <a:off x="1221978" y="1896031"/>
          <a:ext cx="2710656" cy="162639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>
          <a:normAutofit/>
        </a:bodyPr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/>
            <a:t>E</a:t>
          </a:r>
          <a:r>
            <a:rPr lang="en-US"/>
            <a:t>xtensive support libraries</a:t>
          </a:r>
          <a:endParaRPr lang="en-US"/>
        </a:p>
      </dsp:txBody>
      <dsp:txXfrm>
        <a:off x="1221978" y="1896031"/>
        <a:ext cx="2710656" cy="1626394"/>
      </dsp:txXfrm>
    </dsp:sp>
    <dsp:sp modelId="{65DCAB72-4323-4909-83B5-EA97756B63D0}">
      <dsp:nvSpPr>
        <dsp:cNvPr id="6" name="Rectangles 5"/>
        <dsp:cNvSpPr/>
      </dsp:nvSpPr>
      <dsp:spPr bwMode="white">
        <a:xfrm>
          <a:off x="4203700" y="1896031"/>
          <a:ext cx="2710656" cy="162639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4203700" y="1896031"/>
        <a:ext cx="2710656" cy="1626394"/>
      </dsp:txXfrm>
    </dsp:sp>
    <dsp:sp modelId="{52FDF2A5-21FC-4943-A856-33657F608538}">
      <dsp:nvSpPr>
        <dsp:cNvPr id="7" name="Rectangles 6"/>
        <dsp:cNvSpPr/>
      </dsp:nvSpPr>
      <dsp:spPr bwMode="white">
        <a:xfrm>
          <a:off x="2710656" y="3791109"/>
          <a:ext cx="2710656" cy="1626394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4300" tIns="114300" rIns="114300" bIns="114300" anchor="ctr"/>
        <a:lstStyle>
          <a:lvl1pPr algn="ctr">
            <a:defRPr sz="3000"/>
          </a:lvl1pPr>
          <a:lvl2pPr marL="228600" indent="-228600" algn="ctr">
            <a:defRPr sz="2300"/>
          </a:lvl2pPr>
          <a:lvl3pPr marL="457200" indent="-228600" algn="ctr">
            <a:defRPr sz="2300"/>
          </a:lvl3pPr>
          <a:lvl4pPr marL="685800" indent="-228600" algn="ctr">
            <a:defRPr sz="2300"/>
          </a:lvl4pPr>
          <a:lvl5pPr marL="914400" indent="-228600" algn="ctr">
            <a:defRPr sz="2300"/>
          </a:lvl5pPr>
          <a:lvl6pPr marL="1143000" indent="-228600" algn="ctr">
            <a:defRPr sz="2300"/>
          </a:lvl6pPr>
          <a:lvl7pPr marL="1371600" indent="-228600" algn="ctr">
            <a:defRPr sz="2300"/>
          </a:lvl7pPr>
          <a:lvl8pPr marL="1600200" indent="-228600" algn="ctr">
            <a:defRPr sz="2300"/>
          </a:lvl8pPr>
          <a:lvl9pPr marL="1828800" indent="-228600" algn="ctr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710656" y="3791109"/>
        <a:ext cx="2710656" cy="1626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449580" rtl="0" eaLnBrk="1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x-none" sz="1400" b="1" dirty="0" err="1">
                <a:solidFill>
                  <a:srgbClr val="000000"/>
                </a:solidFill>
                <a:latin typeface="Source Sans Pro Black" pitchFamily="32" charset="0"/>
              </a:rPr>
            </a:fld>
            <a:endParaRPr lang="en-IN" altLang="x-none" sz="1400" b="1" dirty="0" err="1">
              <a:solidFill>
                <a:srgbClr val="000000"/>
              </a:solidFill>
              <a:latin typeface="Source Sans Pro Black" pitchFamily="32" charset="0"/>
            </a:endParaRPr>
          </a:p>
        </p:txBody>
      </p:sp>
      <p:sp>
        <p:nvSpPr>
          <p:cNvPr id="39937" name="Slide Image Placeholder 39936"/>
          <p:cNvSpPr txBox="1"/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9938" name="Text Placeholder 39937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Cmd--&gt;python3(linux), python(windows)--&gt;enter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Python Evn,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Help()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Keywords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endParaRPr lang="en-IN" altLang="x-none" sz="2000" dirty="0" err="1">
              <a:latin typeface="Source Sans Pro" pitchFamily="32" charset="0"/>
              <a:ea typeface="DejaVu San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449580" rtl="0" eaLnBrk="1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x-none" sz="1400" b="1" dirty="0" err="1">
                <a:solidFill>
                  <a:srgbClr val="000000"/>
                </a:solidFill>
                <a:latin typeface="Source Sans Pro Black" pitchFamily="32" charset="0"/>
              </a:rPr>
            </a:fld>
            <a:endParaRPr lang="en-IN" altLang="x-none" sz="1400" b="1" dirty="0" err="1">
              <a:solidFill>
                <a:srgbClr val="000000"/>
              </a:solidFill>
              <a:latin typeface="Source Sans Pro Black" pitchFamily="32" charset="0"/>
            </a:endParaRPr>
          </a:p>
        </p:txBody>
      </p:sp>
      <p:sp>
        <p:nvSpPr>
          <p:cNvPr id="49153" name="Slide Image Placeholder 49152"/>
          <p:cNvSpPr txBox="1"/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9154" name="Text Placeholder 49153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str1 = 'hello javatpoint' #string str1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str2 = ' how are you' #string str2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 (str1[0:2]) #printing first two character using slice operator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 (str1[4]) #printing 4th character of the string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 (str1*2) #printing the string twice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 (str1 + str2) #printing the concatenation of str1 and str2    </a:t>
            </a:r>
            <a:endParaRPr lang="en-IN" altLang="x-none" sz="2000" dirty="0" err="1">
              <a:latin typeface="Source Sans Pro" pitchFamily="32" charset="0"/>
              <a:ea typeface="DejaVu San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449580" rtl="0" eaLnBrk="1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x-none" sz="1400" b="1" dirty="0" err="1">
                <a:solidFill>
                  <a:srgbClr val="000000"/>
                </a:solidFill>
                <a:latin typeface="Source Sans Pro Black" pitchFamily="32" charset="0"/>
              </a:rPr>
            </a:fld>
            <a:endParaRPr lang="en-IN" altLang="x-none" sz="1400" b="1" dirty="0" err="1">
              <a:solidFill>
                <a:srgbClr val="000000"/>
              </a:solidFill>
              <a:latin typeface="Source Sans Pro Black" pitchFamily="32" charset="0"/>
            </a:endParaRPr>
          </a:p>
        </p:txBody>
      </p:sp>
      <p:sp>
        <p:nvSpPr>
          <p:cNvPr id="50177" name="Slide Image Placeholder 50176"/>
          <p:cNvSpPr txBox="1"/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0178" name="Text Placeholder 50177"/>
          <p:cNvSpPr txBox="1"/>
          <p:nvPr>
            <p:ph type="body" idx="1"/>
          </p:nvPr>
        </p:nvSpPr>
        <p:spPr>
          <a:xfrm>
            <a:off x="755650" y="5078413"/>
            <a:ext cx="6048375" cy="512127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# Creating Empty set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set1 = set()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set2 = {'James', 2, 3,'Python'}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#Printing Set value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print(set2)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# Adding element to the set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set2.add(10)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print(set2)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#Removing element from the set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set2.remove(2)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print(set2)  </a:t>
            </a:r>
            <a:endParaRPr lang="en-IN" altLang="x-none" sz="2000" dirty="0" err="1">
              <a:latin typeface="Source Sans Pro" pitchFamily="32" charset="0"/>
              <a:ea typeface="DejaVu Sans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449580" rtl="0" eaLnBrk="1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x-none" sz="1400" b="1" dirty="0" err="1">
                <a:solidFill>
                  <a:srgbClr val="000000"/>
                </a:solidFill>
                <a:latin typeface="Source Sans Pro Black" pitchFamily="32" charset="0"/>
              </a:rPr>
            </a:fld>
            <a:endParaRPr lang="en-IN" altLang="x-none" sz="1400" b="1" dirty="0" err="1">
              <a:solidFill>
                <a:srgbClr val="000000"/>
              </a:solidFill>
              <a:latin typeface="Source Sans Pro Black" pitchFamily="32" charset="0"/>
            </a:endParaRPr>
          </a:p>
        </p:txBody>
      </p:sp>
      <p:sp>
        <p:nvSpPr>
          <p:cNvPr id="51201" name="Slide Image Placeholder 51200"/>
          <p:cNvSpPr txBox="1"/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02" name="Text Placeholder 51201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d = {1:'Jimmy', 2:'Alex', 3:'john', 4:'mike'} 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# Printing dictionary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 (d)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# Accesing value using keys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print("1st name is "+d[1])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print("2nd name is "+ d[4])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 (d.keys())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 (d.values()) </a:t>
            </a:r>
            <a:endParaRPr lang="en-IN" altLang="x-none" sz="2000" dirty="0" err="1">
              <a:latin typeface="Source Sans Pro" pitchFamily="32" charset="0"/>
              <a:ea typeface="DejaVu Sans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449580" rtl="0" eaLnBrk="1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x-none" sz="1400" b="1" dirty="0" err="1">
                <a:solidFill>
                  <a:srgbClr val="000000"/>
                </a:solidFill>
                <a:latin typeface="Source Sans Pro Black" pitchFamily="32" charset="0"/>
              </a:rPr>
            </a:fld>
            <a:endParaRPr lang="en-IN" altLang="x-none" sz="1400" b="1" dirty="0" err="1">
              <a:solidFill>
                <a:srgbClr val="000000"/>
              </a:solidFill>
              <a:latin typeface="Source Sans Pro Black" pitchFamily="32" charset="0"/>
            </a:endParaRPr>
          </a:p>
        </p:txBody>
      </p:sp>
      <p:sp>
        <p:nvSpPr>
          <p:cNvPr id="52225" name="Slide Image Placeholder 52224"/>
          <p:cNvSpPr txBox="1"/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226" name="Text Placeholder 52225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casting</a:t>
            </a:r>
            <a:endParaRPr lang="en-IN" altLang="x-none" sz="2000" dirty="0" err="1">
              <a:latin typeface="Source Sans Pro" pitchFamily="32" charset="0"/>
              <a:ea typeface="DejaVu Sans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449580" rtl="0" eaLnBrk="1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x-none" sz="1400" b="1" dirty="0" err="1">
                <a:solidFill>
                  <a:srgbClr val="000000"/>
                </a:solidFill>
                <a:latin typeface="Source Sans Pro Black" pitchFamily="32" charset="0"/>
              </a:rPr>
            </a:fld>
            <a:endParaRPr lang="en-IN" altLang="x-none" sz="1400" b="1" dirty="0" err="1">
              <a:solidFill>
                <a:srgbClr val="000000"/>
              </a:solidFill>
              <a:latin typeface="Source Sans Pro Black" pitchFamily="32" charset="0"/>
            </a:endParaRPr>
          </a:p>
        </p:txBody>
      </p:sp>
      <p:sp>
        <p:nvSpPr>
          <p:cNvPr id="40961" name="Slide Image Placeholder 40960"/>
          <p:cNvSpPr txBox="1"/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0962" name="Text Placeholder 40961"/>
          <p:cNvSpPr txBox="1"/>
          <p:nvPr>
            <p:ph type="body" idx="1"/>
          </p:nvPr>
        </p:nvSpPr>
        <p:spPr>
          <a:xfrm>
            <a:off x="755650" y="5078413"/>
            <a:ext cx="6048375" cy="57610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Eg:  global=1 , a@ = 0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o/p :  syntax error: Invalid Error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python is a case-sensitive language. This means, Variable and variable are not the same.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Always give the identifiers a name that makes sense. While c = 10 is a valid name, writing count = 10 would make more sense, and it would be easier to figure out what it represents when you look at your code after a long gap.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Multiple words can be separated using an underscore, like this_is_a_long_variable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endParaRPr lang="en-IN" altLang="x-none" sz="2000" dirty="0" err="1">
              <a:latin typeface="Source Sans Pro" pitchFamily="32" charset="0"/>
              <a:ea typeface="DejaVu San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449580" rtl="0" eaLnBrk="1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x-none" sz="1400" b="1" dirty="0" err="1">
                <a:solidFill>
                  <a:srgbClr val="000000"/>
                </a:solidFill>
                <a:latin typeface="Source Sans Pro Black" pitchFamily="32" charset="0"/>
              </a:rPr>
            </a:fld>
            <a:endParaRPr lang="en-IN" altLang="x-none" sz="1400" b="1" dirty="0" err="1">
              <a:solidFill>
                <a:srgbClr val="000000"/>
              </a:solidFill>
              <a:latin typeface="Source Sans Pro Black" pitchFamily="32" charset="0"/>
            </a:endParaRPr>
          </a:p>
        </p:txBody>
      </p:sp>
      <p:sp>
        <p:nvSpPr>
          <p:cNvPr id="41985" name="Slide Image Placeholder 41984"/>
          <p:cNvSpPr txBox="1"/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986" name="Text Placeholder 41985"/>
          <p:cNvSpPr txBox="1"/>
          <p:nvPr>
            <p:ph type="body" idx="1"/>
          </p:nvPr>
        </p:nvSpPr>
        <p:spPr>
          <a:xfrm>
            <a:off x="755650" y="5078413"/>
            <a:ext cx="6048375" cy="608171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"Aman" , '12345'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Stringline -     text1='hello'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Multiline -      text1='hello\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user'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print(text1)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Multiline =   str2='''''welcome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to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SSSIT'''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     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 str2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#Float Literal : float_1 = 100.5   float_2 = 1.5e2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#Complex Literal   a = 5+3.14j   print(x, y, z, u)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print(float_1, float_2)  print(a, a.imag, a.real)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None :  define null objects and variables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print(print("Hello, World!"))</a:t>
            </a:r>
            <a:endParaRPr lang="en-IN" altLang="x-none" sz="2000" dirty="0" err="1">
              <a:latin typeface="Source Sans Pro" pitchFamily="32" charset="0"/>
              <a:ea typeface="DejaVu San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449580" rtl="0" eaLnBrk="1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x-none" sz="1400" b="1" dirty="0" err="1">
                <a:solidFill>
                  <a:srgbClr val="000000"/>
                </a:solidFill>
                <a:latin typeface="Source Sans Pro Black" pitchFamily="32" charset="0"/>
              </a:rPr>
            </a:fld>
            <a:endParaRPr lang="en-IN" altLang="x-none" sz="1400" b="1" dirty="0" err="1">
              <a:solidFill>
                <a:srgbClr val="000000"/>
              </a:solidFill>
              <a:latin typeface="Source Sans Pro Black" pitchFamily="32" charset="0"/>
            </a:endParaRPr>
          </a:p>
        </p:txBody>
      </p:sp>
      <p:sp>
        <p:nvSpPr>
          <p:cNvPr id="43009" name="Slide Image Placeholder 43008"/>
          <p:cNvSpPr txBox="1"/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3010" name="Text Placeholder 43009"/>
          <p:cNvSpPr txBox="1"/>
          <p:nvPr>
            <p:ph type="body" idx="1"/>
          </p:nvPr>
        </p:nvSpPr>
        <p:spPr>
          <a:xfrm>
            <a:off x="755650" y="5041900"/>
            <a:ext cx="6048375" cy="481171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A = 50 , b =50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The variable b refers to the same object that a points to because Python does not create another object.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python manages memory efficiently if we assign the same variable to two different values.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u="sng" dirty="0" err="1">
                <a:latin typeface="Source Sans Pro" pitchFamily="32" charset="0"/>
                <a:cs typeface="DejaVu Sans" charset="0"/>
              </a:rPr>
              <a:t>Object Identity</a:t>
            </a:r>
            <a:endParaRPr lang="en-IN" altLang="x-none" sz="2000" u="sng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In Python, every created object identifies uniquely in Python. Python provides the guaranteed that no two objects will have the same identifier. The built-in id() function, is used to identify the object identifier.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Local variable and global variable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Del(&lt;variable&gt;)</a:t>
            </a:r>
            <a:endParaRPr lang="en-IN" altLang="x-none" sz="2000" dirty="0" err="1">
              <a:latin typeface="Source Sans Pro" pitchFamily="32" charset="0"/>
              <a:ea typeface="DejaVu San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449580" rtl="0" eaLnBrk="1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x-none" sz="1400" b="1" dirty="0" err="1">
                <a:solidFill>
                  <a:srgbClr val="000000"/>
                </a:solidFill>
                <a:latin typeface="Source Sans Pro Black" pitchFamily="32" charset="0"/>
              </a:rPr>
            </a:fld>
            <a:endParaRPr lang="en-IN" altLang="x-none" sz="1400" b="1" dirty="0" err="1">
              <a:solidFill>
                <a:srgbClr val="000000"/>
              </a:solidFill>
              <a:latin typeface="Source Sans Pro Black" pitchFamily="32" charset="0"/>
            </a:endParaRPr>
          </a:p>
        </p:txBody>
      </p:sp>
      <p:sp>
        <p:nvSpPr>
          <p:cNvPr id="44033" name="Slide Image Placeholder 44032"/>
          <p:cNvSpPr txBox="1"/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4034" name="Text Placeholder 44033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lvl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449580" rtl="0" eaLnBrk="1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x-none" sz="1400" b="1" dirty="0" err="1">
                <a:solidFill>
                  <a:srgbClr val="000000"/>
                </a:solidFill>
                <a:latin typeface="Source Sans Pro Black" pitchFamily="32" charset="0"/>
              </a:rPr>
            </a:fld>
            <a:endParaRPr lang="en-IN" altLang="x-none" sz="1400" b="1" dirty="0" err="1">
              <a:solidFill>
                <a:srgbClr val="000000"/>
              </a:solidFill>
              <a:latin typeface="Source Sans Pro Black" pitchFamily="32" charset="0"/>
            </a:endParaRPr>
          </a:p>
        </p:txBody>
      </p:sp>
      <p:sp>
        <p:nvSpPr>
          <p:cNvPr id="45057" name="Slide Image Placeholder 45056"/>
          <p:cNvSpPr txBox="1"/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5058" name="Text Placeholder 45057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Text Type: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str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Numeric Types: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int, float, complex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Sequence Types: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list, tuple, range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Mapping Type: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dict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Set Types: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set, frozenset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Boolean Type: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bool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Binary Types: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	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bytes, bytearray, memoryview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Command : type(&lt;var&gt;)</a:t>
            </a:r>
            <a:endParaRPr lang="en-IN" altLang="x-none" sz="2000" dirty="0" err="1">
              <a:latin typeface="Source Sans Pro" pitchFamily="32" charset="0"/>
              <a:ea typeface="DejaVu San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449580" rtl="0" eaLnBrk="1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x-none" sz="1400" b="1" dirty="0" err="1">
                <a:solidFill>
                  <a:srgbClr val="000000"/>
                </a:solidFill>
                <a:latin typeface="Source Sans Pro Black" pitchFamily="32" charset="0"/>
              </a:rPr>
            </a:fld>
            <a:endParaRPr lang="en-IN" altLang="x-none" sz="1400" b="1" dirty="0" err="1">
              <a:solidFill>
                <a:srgbClr val="000000"/>
              </a:solidFill>
              <a:latin typeface="Source Sans Pro Black" pitchFamily="32" charset="0"/>
            </a:endParaRPr>
          </a:p>
        </p:txBody>
      </p:sp>
      <p:sp>
        <p:nvSpPr>
          <p:cNvPr id="46081" name="Slide Image Placeholder 46080"/>
          <p:cNvSpPr txBox="1"/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6082" name="Text Placeholder 46081"/>
          <p:cNvSpPr txBox="1"/>
          <p:nvPr>
            <p:ph type="body" idx="1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a = 5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print("The type of a", type(a))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b = 40.5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print("The type of b", type(b))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c = 1+3j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print("The type of c", type(c))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print(" c is a complex number", isinstance(1+3j,complex)) </a:t>
            </a:r>
            <a:endParaRPr lang="en-IN" altLang="x-none" sz="2000" dirty="0" err="1">
              <a:latin typeface="Source Sans Pro" pitchFamily="32" charset="0"/>
              <a:ea typeface="DejaVu San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449580" rtl="0" eaLnBrk="1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x-none" sz="1400" b="1" dirty="0" err="1">
                <a:solidFill>
                  <a:srgbClr val="000000"/>
                </a:solidFill>
                <a:latin typeface="Source Sans Pro Black" pitchFamily="32" charset="0"/>
              </a:rPr>
            </a:fld>
            <a:endParaRPr lang="en-IN" altLang="x-none" sz="1400" b="1" dirty="0" err="1">
              <a:solidFill>
                <a:srgbClr val="000000"/>
              </a:solidFill>
              <a:latin typeface="Source Sans Pro Black" pitchFamily="32" charset="0"/>
            </a:endParaRPr>
          </a:p>
        </p:txBody>
      </p:sp>
      <p:sp>
        <p:nvSpPr>
          <p:cNvPr id="47105" name="Slide Image Placeholder 47104"/>
          <p:cNvSpPr txBox="1"/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7106" name="Text Placeholder 47105"/>
          <p:cNvSpPr txBox="1"/>
          <p:nvPr>
            <p:ph type="body" idx="1"/>
          </p:nvPr>
        </p:nvSpPr>
        <p:spPr>
          <a:xfrm>
            <a:off x="755650" y="5078413"/>
            <a:ext cx="6048375" cy="54403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list1  = [1, "hi", "Python", 2]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#Checking type of given list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print(type(list1))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#Printing the list1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 (list1)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# List slicing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 (list1[3:])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# List slicing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 (list1[0:2])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# List Concatenation using + operator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 (list1 + list1)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# List repetation using * operator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rtl="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 (list1 * 3)  </a:t>
            </a:r>
            <a:endParaRPr lang="en-IN" altLang="x-none" sz="2000" dirty="0" err="1">
              <a:latin typeface="Source Sans Pro" pitchFamily="32" charset="0"/>
              <a:ea typeface="DejaVu San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Slide Number Placeholder 1"/>
          <p:cNvSpPr/>
          <p:nvPr>
            <p:ph type="sldNum" idx="2"/>
          </p:nvPr>
        </p:nvSpPr>
        <p:spPr/>
        <p:txBody>
          <a:bodyPr/>
          <a:p>
            <a:pPr lvl="0" algn="r" defTabSz="449580" rtl="0" eaLnBrk="1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fld id="{9A0DB2DC-4C9A-4742-B13C-FB6460FD3503}" type="slidenum">
              <a:rPr lang="en-IN" altLang="x-none" sz="1400" b="1" dirty="0" err="1">
                <a:solidFill>
                  <a:srgbClr val="000000"/>
                </a:solidFill>
                <a:latin typeface="Source Sans Pro Black" pitchFamily="32" charset="0"/>
              </a:rPr>
            </a:fld>
            <a:endParaRPr lang="en-IN" altLang="x-none" sz="1400" b="1" dirty="0" err="1">
              <a:solidFill>
                <a:srgbClr val="000000"/>
              </a:solidFill>
              <a:latin typeface="Source Sans Pro Black" pitchFamily="32" charset="0"/>
            </a:endParaRPr>
          </a:p>
        </p:txBody>
      </p:sp>
      <p:sp>
        <p:nvSpPr>
          <p:cNvPr id="48129" name="Slide Image Placeholder 48128"/>
          <p:cNvSpPr txBox="1"/>
          <p:nvPr>
            <p:ph type="sldImg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8130" name="Text Placeholder 48129"/>
          <p:cNvSpPr txBox="1"/>
          <p:nvPr>
            <p:ph type="body" idx="1"/>
          </p:nvPr>
        </p:nvSpPr>
        <p:spPr>
          <a:xfrm>
            <a:off x="755650" y="5078413"/>
            <a:ext cx="6048375" cy="5121275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/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tup  = ("hi", "Python", 2)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# Checking type of tup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 (type(tup))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#Printing the tuple    # print (tup)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# Tuple slicing      print (tup[1:])        print (tup[0:1])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# Tuple concatenation using + operator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 (tup + tup)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# Tuple repatation using * operator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print (tup * 3) 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# Adding value to tup. It will throw an error.  </a:t>
            </a:r>
            <a:endParaRPr lang="en-IN" altLang="x-none" sz="2000" dirty="0" err="1">
              <a:latin typeface="Source Sans Pro" pitchFamily="32" charset="0"/>
              <a:cs typeface="DejaVu Sans" charset="0"/>
            </a:endParaRPr>
          </a:p>
          <a:p>
            <a:pPr marL="1905" lvl="0" indent="0" defTabSz="449580" eaLnBrk="1" hangingPunct="0">
              <a:lnSpc>
                <a:spcPct val="104000"/>
              </a:lnSpc>
              <a:spcBef>
                <a:spcPct val="0"/>
              </a:spcBef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</a:tabLst>
            </a:pP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    </a:t>
            </a:r>
            <a:r>
              <a:rPr lang="en-IN" altLang="x-none" sz="2000" dirty="0" err="1">
                <a:latin typeface="Source Sans Pro" pitchFamily="32" charset="0"/>
                <a:cs typeface="DejaVu Sans" charset="0"/>
              </a:rPr>
              <a:t>t[2] = "hi"  </a:t>
            </a:r>
            <a:endParaRPr lang="en-IN" altLang="x-none" sz="2000" dirty="0" err="1">
              <a:latin typeface="Source Sans Pro" pitchFamily="32" charset="0"/>
              <a:ea typeface="DejaVu San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2098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076700"/>
            <a:ext cx="10515600" cy="2100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449580" rtl="0" eaLnBrk="1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</a:tabLst>
            </a:pPr>
            <a:endParaRPr lang="en-IN" altLang="x-none" dirty="0" err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449580" rtl="0" eaLnBrk="1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</a:tabLst>
            </a:pPr>
            <a:endParaRPr lang="en-IN" altLang="x-none" dirty="0" err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Selenium Python </a:t>
            </a:r>
            <a:endParaRPr 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9216"/>
          <p:cNvSpPr>
            <a:spLocks noGrp="1"/>
          </p:cNvSpPr>
          <p:nvPr>
            <p:ph type="title"/>
          </p:nvPr>
        </p:nvSpPr>
        <p:spPr>
          <a:xfrm>
            <a:off x="436039" y="272630"/>
            <a:ext cx="11319924" cy="869730"/>
          </a:xfrm>
        </p:spPr>
        <p:txBody>
          <a:bodyPr wrap="square" lIns="0" tIns="0" rIns="0" bIns="0" anchor="ctr" anchorCtr="0"/>
          <a:p>
            <a:pPr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Python Literals</a:t>
            </a:r>
            <a:endParaRPr lang="en-IN" altLang="x-none" dirty="0" err="1"/>
          </a:p>
        </p:txBody>
      </p:sp>
      <p:sp>
        <p:nvSpPr>
          <p:cNvPr id="9218" name="Text Placeholder 9217"/>
          <p:cNvSpPr>
            <a:spLocks noGrp="1"/>
          </p:cNvSpPr>
          <p:nvPr>
            <p:ph type="body" idx="1"/>
          </p:nvPr>
        </p:nvSpPr>
        <p:spPr>
          <a:xfrm>
            <a:off x="652990" y="1610824"/>
            <a:ext cx="11319924" cy="4571359"/>
          </a:xfrm>
        </p:spPr>
        <p:txBody>
          <a:bodyPr wrap="square" lIns="0" tIns="0" rIns="0" bIns="0" anchor="t" anchorCtr="0"/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175" dirty="0" err="1"/>
              <a:t>Python Literals can be defined as data that is given in a variable or constant.</a:t>
            </a:r>
            <a:endParaRPr lang="en-IN" altLang="x-none" sz="2175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175" dirty="0" err="1"/>
              <a:t>String literals</a:t>
            </a:r>
            <a:endParaRPr lang="en-IN" altLang="x-none" sz="2175" dirty="0" err="1"/>
          </a:p>
          <a:p>
            <a:pPr marL="1295400" lvl="2" indent="-28702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X = ‘abc’ OR  y = “1234”</a:t>
            </a: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175" dirty="0" err="1"/>
              <a:t>Numeric literals</a:t>
            </a:r>
            <a:endParaRPr lang="en-IN" altLang="x-none" sz="2175" dirty="0" err="1"/>
          </a:p>
          <a:p>
            <a:pPr marL="1295400" lvl="2" indent="-28702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a = 10 , b = 10.5 , c= 0o201 , d = 3.14j</a:t>
            </a: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175" dirty="0" err="1"/>
              <a:t>Boolean literals</a:t>
            </a:r>
            <a:endParaRPr lang="en-IN" altLang="x-none" sz="2175" dirty="0" err="1"/>
          </a:p>
          <a:p>
            <a:pPr marL="1295400" lvl="2" indent="-28702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True OR False</a:t>
            </a: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175" dirty="0" err="1"/>
              <a:t>Special literals</a:t>
            </a:r>
            <a:endParaRPr lang="en-IN" altLang="x-none" sz="2175" dirty="0" err="1"/>
          </a:p>
          <a:p>
            <a:pPr marL="1295400" lvl="2" indent="-28702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None</a:t>
            </a: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175" dirty="0" err="1"/>
              <a:t>Literal collection</a:t>
            </a:r>
            <a:endParaRPr lang="en-IN" altLang="x-none" sz="2175" dirty="0" err="1"/>
          </a:p>
          <a:p>
            <a:pPr marL="1295400" lvl="2" indent="-28702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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List, Tuples, Dictionary, Set</a:t>
            </a:r>
            <a:endParaRPr lang="en-IN" altLang="x-none" dirty="0" err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0240"/>
          <p:cNvSpPr>
            <a:spLocks noGrp="1"/>
          </p:cNvSpPr>
          <p:nvPr>
            <p:ph type="title"/>
          </p:nvPr>
        </p:nvSpPr>
        <p:spPr>
          <a:xfrm>
            <a:off x="436039" y="272630"/>
            <a:ext cx="11319924" cy="869730"/>
          </a:xfrm>
        </p:spPr>
        <p:txBody>
          <a:bodyPr wrap="square" lIns="0" tIns="0" rIns="0" bIns="0" anchor="ctr" anchorCtr="0"/>
          <a:p>
            <a:pPr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Python Variables</a:t>
            </a:r>
            <a:endParaRPr lang="en-IN" altLang="x-none" dirty="0" err="1"/>
          </a:p>
        </p:txBody>
      </p:sp>
      <p:sp>
        <p:nvSpPr>
          <p:cNvPr id="10242" name="Text Placeholder 10241"/>
          <p:cNvSpPr>
            <a:spLocks noGrp="1"/>
          </p:cNvSpPr>
          <p:nvPr>
            <p:ph type="body" idx="1"/>
          </p:nvPr>
        </p:nvSpPr>
        <p:spPr>
          <a:xfrm>
            <a:off x="522435" y="1795138"/>
            <a:ext cx="11319924" cy="4571359"/>
          </a:xfrm>
        </p:spPr>
        <p:txBody>
          <a:bodyPr wrap="square" lIns="0" tIns="0" rIns="0" bIns="0" anchor="t" anchorCtr="0"/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Variable is a name of the memory location where data is stored, act as a container that holds data which can be changed later though out programming.</a:t>
            </a:r>
            <a:endParaRPr lang="en-IN" altLang="x-none" sz="2800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In python, we don't need to specify the type of variable because python is a infer language.</a:t>
            </a:r>
            <a:endParaRPr lang="en-IN" altLang="x-none" sz="2800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Variable names can be group of both letter and digit, but they have to begin with a letter or an underscore (_).</a:t>
            </a:r>
            <a:endParaRPr lang="en-IN" altLang="x-none" sz="2800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Recommended to use lowercase letters for the variable name.</a:t>
            </a:r>
            <a:endParaRPr lang="en-IN" altLang="x-none" sz="2800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eg:  a = 10,    a=b=c=10,20,30</a:t>
            </a:r>
            <a:endParaRPr lang="en-IN" altLang="x-none" sz="2800" dirty="0" err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Title 11264"/>
          <p:cNvSpPr>
            <a:spLocks noGrp="1"/>
          </p:cNvSpPr>
          <p:nvPr>
            <p:ph type="title"/>
          </p:nvPr>
        </p:nvSpPr>
        <p:spPr>
          <a:xfrm>
            <a:off x="436039" y="272630"/>
            <a:ext cx="11319924" cy="869730"/>
          </a:xfrm>
        </p:spPr>
        <p:txBody>
          <a:bodyPr wrap="square" lIns="0" tIns="0" rIns="0" bIns="0" anchor="ctr" anchorCtr="0"/>
          <a:p>
            <a:pPr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Python Comments</a:t>
            </a:r>
            <a:endParaRPr lang="en-IN" altLang="x-none" dirty="0" err="1"/>
          </a:p>
        </p:txBody>
      </p:sp>
      <p:sp>
        <p:nvSpPr>
          <p:cNvPr id="11266" name="Text Placeholder 11265"/>
          <p:cNvSpPr>
            <a:spLocks noGrp="1"/>
          </p:cNvSpPr>
          <p:nvPr>
            <p:ph type="body" idx="1"/>
          </p:nvPr>
        </p:nvSpPr>
        <p:spPr>
          <a:xfrm>
            <a:off x="522435" y="1795138"/>
            <a:ext cx="11319924" cy="4571359"/>
          </a:xfrm>
        </p:spPr>
        <p:txBody>
          <a:bodyPr wrap="square" lIns="0" tIns="0" rIns="0" bIns="0" anchor="t" anchorCtr="0"/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Single lined comment : </a:t>
            </a: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#  This is single line comment</a:t>
            </a:r>
            <a:endParaRPr lang="en-IN" altLang="x-none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Multi lined comment :</a:t>
            </a: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“”” This</a:t>
            </a: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            is Multiline </a:t>
            </a: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                  comment “””</a:t>
            </a: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x-none" dirty="0" err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itle 12288"/>
          <p:cNvSpPr>
            <a:spLocks noGrp="1"/>
          </p:cNvSpPr>
          <p:nvPr>
            <p:ph type="title"/>
          </p:nvPr>
        </p:nvSpPr>
        <p:spPr>
          <a:xfrm>
            <a:off x="436039" y="272630"/>
            <a:ext cx="11319924" cy="869730"/>
          </a:xfrm>
        </p:spPr>
        <p:txBody>
          <a:bodyPr wrap="square" lIns="0" tIns="0" rIns="0" bIns="0" anchor="ctr" anchorCtr="0"/>
          <a:p>
            <a:pPr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Data types in python</a:t>
            </a:r>
            <a:endParaRPr lang="en-IN" altLang="x-none" dirty="0" err="1"/>
          </a:p>
        </p:txBody>
      </p:sp>
      <p:sp>
        <p:nvSpPr>
          <p:cNvPr id="12290" name="Text Placeholder 12289"/>
          <p:cNvSpPr>
            <a:spLocks noGrp="1"/>
          </p:cNvSpPr>
          <p:nvPr>
            <p:ph type="body" idx="1"/>
          </p:nvPr>
        </p:nvSpPr>
        <p:spPr>
          <a:xfrm>
            <a:off x="436039" y="1795138"/>
            <a:ext cx="5523646" cy="4571359"/>
          </a:xfrm>
        </p:spPr>
        <p:txBody>
          <a:bodyPr wrap="square" lIns="0" tIns="0" rIns="0" bIns="0" anchor="t" anchorCtr="0"/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</a:tabLst>
            </a:pPr>
            <a:r>
              <a:rPr lang="en-IN" altLang="x-none" dirty="0" err="1"/>
              <a:t>Variables can hold values, and every value has a data-type. </a:t>
            </a:r>
            <a:endParaRPr lang="en-IN" altLang="x-none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</a:tabLst>
            </a:pPr>
            <a:r>
              <a:rPr lang="en-IN" altLang="x-none" dirty="0" err="1"/>
              <a:t>Python is a dynamically typed language; hence we do not need to define the type of the variable while declaring it. The interpreter implicitly binds the value with its type.</a:t>
            </a: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</a:tabLst>
            </a:pP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</a:tabLst>
            </a:pPr>
            <a:endParaRPr lang="en-IN" altLang="x-none" dirty="0" err="1"/>
          </a:p>
        </p:txBody>
      </p:sp>
      <p:pic>
        <p:nvPicPr>
          <p:cNvPr id="12291" name="Picture 122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6155" y="1916093"/>
            <a:ext cx="5523647" cy="4329449"/>
          </a:xfrm>
          <a:prstGeom prst="rect">
            <a:avLst/>
          </a:prstGeom>
          <a:noFill/>
          <a:ln w="10800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itle 13312"/>
          <p:cNvSpPr>
            <a:spLocks noGrp="1"/>
          </p:cNvSpPr>
          <p:nvPr>
            <p:ph type="title"/>
          </p:nvPr>
        </p:nvSpPr>
        <p:spPr>
          <a:xfrm>
            <a:off x="436039" y="272630"/>
            <a:ext cx="11319924" cy="869730"/>
          </a:xfrm>
        </p:spPr>
        <p:txBody>
          <a:bodyPr wrap="square" lIns="0" tIns="0" rIns="0" bIns="0" anchor="ctr" anchorCtr="0"/>
          <a:p>
            <a:pPr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Python Numbers (Data type)</a:t>
            </a:r>
            <a:endParaRPr lang="en-IN" altLang="x-none" dirty="0" err="1"/>
          </a:p>
        </p:txBody>
      </p:sp>
      <p:sp>
        <p:nvSpPr>
          <p:cNvPr id="13314" name="Text Placeholder 13313"/>
          <p:cNvSpPr>
            <a:spLocks noGrp="1"/>
          </p:cNvSpPr>
          <p:nvPr>
            <p:ph type="body" idx="1"/>
          </p:nvPr>
        </p:nvSpPr>
        <p:spPr>
          <a:xfrm>
            <a:off x="436039" y="1795138"/>
            <a:ext cx="11319924" cy="4571359"/>
          </a:xfrm>
        </p:spPr>
        <p:txBody>
          <a:bodyPr wrap="square" lIns="0" tIns="0" rIns="0" bIns="0" anchor="t" anchorCtr="0"/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Integers, floating point numbers and complex numbers falls under Python numbers category. They are defined as int, float and complex class in Python.</a:t>
            </a: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Integers can be of any length, it is only limited by the memory available.</a:t>
            </a: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A floating point number is accurate up to 15 decimal places. Integer and floating points are separated by decimal points. 1 is integer, 1.0 is floating point number.</a:t>
            </a: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Complex numbers are written in the form, x + yj, where x is the real part and y is the imaginary part</a:t>
            </a: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x-none" dirty="0" err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itle 14336"/>
          <p:cNvSpPr>
            <a:spLocks noGrp="1"/>
          </p:cNvSpPr>
          <p:nvPr>
            <p:ph type="title"/>
          </p:nvPr>
        </p:nvSpPr>
        <p:spPr>
          <a:xfrm>
            <a:off x="436039" y="272630"/>
            <a:ext cx="11319924" cy="869730"/>
          </a:xfrm>
        </p:spPr>
        <p:txBody>
          <a:bodyPr wrap="square" lIns="0" tIns="0" rIns="0" bIns="0" anchor="ctr" anchorCtr="0"/>
          <a:p>
            <a:pPr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Python List (Data type)</a:t>
            </a:r>
            <a:endParaRPr lang="en-IN" altLang="x-none" dirty="0" err="1"/>
          </a:p>
        </p:txBody>
      </p:sp>
      <p:sp>
        <p:nvSpPr>
          <p:cNvPr id="14338" name="Text Placeholder 14337"/>
          <p:cNvSpPr>
            <a:spLocks noGrp="1"/>
          </p:cNvSpPr>
          <p:nvPr>
            <p:ph type="body" idx="1"/>
          </p:nvPr>
        </p:nvSpPr>
        <p:spPr>
          <a:xfrm>
            <a:off x="436039" y="1795138"/>
            <a:ext cx="11319924" cy="4571359"/>
          </a:xfrm>
        </p:spPr>
        <p:txBody>
          <a:bodyPr wrap="square" lIns="0" tIns="0" rIns="0" bIns="0" anchor="t" anchorCtr="0"/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List is an ordered sequence of items.</a:t>
            </a:r>
            <a:endParaRPr lang="en-IN" altLang="x-none" sz="2800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All the items in a list do not need to be of the same type.</a:t>
            </a:r>
            <a:endParaRPr lang="en-IN" altLang="x-none" sz="2800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Lists are mutable,meaning, value of elements of a list can be altered.</a:t>
            </a:r>
            <a:endParaRPr lang="en-IN" altLang="x-none" sz="2800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Declaring a list is pretty straight forward. Items separated by commas are enclosed within brackets [ ]    </a:t>
            </a:r>
            <a:endParaRPr lang="en-IN" altLang="x-none" sz="2800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400" dirty="0" err="1"/>
              <a:t>a = [1, 2.2, 'python']</a:t>
            </a:r>
            <a:endParaRPr lang="en-IN" altLang="x-none" sz="2400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We can use the slicing operator [ ] to extract an item or a range of items from a list. Index starts form 0 in Python.</a:t>
            </a:r>
            <a:endParaRPr lang="en-IN" altLang="x-none" sz="2800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400" dirty="0" err="1"/>
              <a:t>e.g: a = [5,10,15,20,25,30,35,40]</a:t>
            </a:r>
            <a:endParaRPr lang="en-IN" altLang="x-none" sz="2400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400" dirty="0" err="1"/>
              <a:t># a[2] = 15</a:t>
            </a:r>
            <a:endParaRPr lang="en-IN" altLang="x-none" sz="2400" dirty="0" err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itle 15360"/>
          <p:cNvSpPr>
            <a:spLocks noGrp="1"/>
          </p:cNvSpPr>
          <p:nvPr>
            <p:ph type="title"/>
          </p:nvPr>
        </p:nvSpPr>
        <p:spPr>
          <a:xfrm>
            <a:off x="436039" y="272630"/>
            <a:ext cx="11319924" cy="869730"/>
          </a:xfrm>
        </p:spPr>
        <p:txBody>
          <a:bodyPr wrap="square" lIns="0" tIns="0" rIns="0" bIns="0" anchor="ctr" anchorCtr="0"/>
          <a:p>
            <a:pPr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Python Tuples (Data type)</a:t>
            </a:r>
            <a:endParaRPr lang="en-IN" altLang="x-none" dirty="0" err="1"/>
          </a:p>
        </p:txBody>
      </p:sp>
      <p:sp>
        <p:nvSpPr>
          <p:cNvPr id="15362" name="Text Placeholder 15361"/>
          <p:cNvSpPr>
            <a:spLocks noGrp="1"/>
          </p:cNvSpPr>
          <p:nvPr>
            <p:ph type="body" idx="1"/>
          </p:nvPr>
        </p:nvSpPr>
        <p:spPr>
          <a:xfrm>
            <a:off x="436039" y="1795138"/>
            <a:ext cx="11319924" cy="4571359"/>
          </a:xfrm>
        </p:spPr>
        <p:txBody>
          <a:bodyPr wrap="square" lIns="0" tIns="0" rIns="0" bIns="0" anchor="t" anchorCtr="0"/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Tuple is an ordered sequence of items same as list.</a:t>
            </a:r>
            <a:endParaRPr lang="en-IN" altLang="x-none" sz="2800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The only difference is that tuples are immutable. Tuples once created cannot be modified.</a:t>
            </a:r>
            <a:endParaRPr lang="en-IN" altLang="x-none" sz="2800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It is defined within parentheses () where items are separated by commas.</a:t>
            </a:r>
            <a:endParaRPr lang="en-IN" altLang="x-none" sz="2800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400" dirty="0" err="1"/>
              <a:t>t = (5,'program', 1+3j)</a:t>
            </a:r>
            <a:endParaRPr lang="en-IN" altLang="x-none" sz="2400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We can use the slicing operator [] to extract items but we cannot change its value.   </a:t>
            </a:r>
            <a:endParaRPr lang="en-IN" altLang="x-none" sz="2800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400" dirty="0" err="1"/>
              <a:t>t = (5,'program', 1+3j)</a:t>
            </a:r>
            <a:endParaRPr lang="en-IN" altLang="x-none" sz="2400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400" dirty="0" err="1"/>
              <a:t># t[1] = 'program'</a:t>
            </a:r>
            <a:endParaRPr lang="en-IN" altLang="x-none" sz="2400" dirty="0" err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itle 16384"/>
          <p:cNvSpPr>
            <a:spLocks noGrp="1"/>
          </p:cNvSpPr>
          <p:nvPr>
            <p:ph type="title"/>
          </p:nvPr>
        </p:nvSpPr>
        <p:spPr>
          <a:xfrm>
            <a:off x="436039" y="272630"/>
            <a:ext cx="11319924" cy="869730"/>
          </a:xfrm>
        </p:spPr>
        <p:txBody>
          <a:bodyPr wrap="square" lIns="0" tIns="0" rIns="0" bIns="0" anchor="ctr" anchorCtr="0"/>
          <a:p>
            <a:pPr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Python Strings (Data type)</a:t>
            </a:r>
            <a:endParaRPr lang="en-IN" altLang="x-none" dirty="0" err="1"/>
          </a:p>
        </p:txBody>
      </p:sp>
      <p:sp>
        <p:nvSpPr>
          <p:cNvPr id="16386" name="Text Placeholder 16385"/>
          <p:cNvSpPr>
            <a:spLocks noGrp="1"/>
          </p:cNvSpPr>
          <p:nvPr>
            <p:ph type="body" idx="1"/>
          </p:nvPr>
        </p:nvSpPr>
        <p:spPr>
          <a:xfrm>
            <a:off x="436039" y="1795138"/>
            <a:ext cx="11319924" cy="4571359"/>
          </a:xfrm>
        </p:spPr>
        <p:txBody>
          <a:bodyPr wrap="square" lIns="0" tIns="0" rIns="0" bIns="0" anchor="t" anchorCtr="0"/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String is sequence of Unicode characters.</a:t>
            </a:r>
            <a:endParaRPr lang="en-IN" altLang="x-none" sz="2800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We can use single quotes or double quotes to represent strings.</a:t>
            </a:r>
            <a:endParaRPr lang="en-IN" altLang="x-none" sz="2800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Multi-line strings can be denoted using triple quotes, ''' or """.</a:t>
            </a:r>
            <a:endParaRPr lang="en-IN" altLang="x-none" sz="2800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400" dirty="0" err="1"/>
              <a:t>s = "This is a string"</a:t>
            </a:r>
            <a:endParaRPr lang="en-IN" altLang="x-none" sz="2400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400" dirty="0" err="1"/>
              <a:t>s = '''a multiline</a:t>
            </a:r>
            <a:endParaRPr lang="en-IN" altLang="x-none" sz="2400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Like list and tuple, slicing operator [ ] can be used with string. Strings are immutable.  </a:t>
            </a:r>
            <a:endParaRPr lang="en-IN" altLang="x-none" sz="2800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400" dirty="0" err="1"/>
              <a:t>s = 'Hello world!'</a:t>
            </a:r>
            <a:endParaRPr lang="en-IN" altLang="x-none" sz="2400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400" dirty="0" err="1"/>
              <a:t># s[4] = 'o'</a:t>
            </a:r>
            <a:endParaRPr lang="en-IN" altLang="x-none" sz="2400" dirty="0" err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itle 17408"/>
          <p:cNvSpPr>
            <a:spLocks noGrp="1"/>
          </p:cNvSpPr>
          <p:nvPr>
            <p:ph type="title"/>
          </p:nvPr>
        </p:nvSpPr>
        <p:spPr>
          <a:xfrm>
            <a:off x="436039" y="272630"/>
            <a:ext cx="11319924" cy="869730"/>
          </a:xfrm>
        </p:spPr>
        <p:txBody>
          <a:bodyPr wrap="square" lIns="0" tIns="0" rIns="0" bIns="0" anchor="ctr" anchorCtr="0"/>
          <a:p>
            <a:pPr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Python Set (Data type)</a:t>
            </a:r>
            <a:endParaRPr lang="en-IN" altLang="x-none" dirty="0" err="1"/>
          </a:p>
        </p:txBody>
      </p:sp>
      <p:sp>
        <p:nvSpPr>
          <p:cNvPr id="17410" name="Text Placeholder 17409"/>
          <p:cNvSpPr>
            <a:spLocks noGrp="1"/>
          </p:cNvSpPr>
          <p:nvPr>
            <p:ph type="body" idx="1"/>
          </p:nvPr>
        </p:nvSpPr>
        <p:spPr>
          <a:xfrm>
            <a:off x="436039" y="1795138"/>
            <a:ext cx="11319924" cy="4571359"/>
          </a:xfrm>
        </p:spPr>
        <p:txBody>
          <a:bodyPr wrap="square" lIns="0" tIns="0" rIns="0" bIns="0" anchor="t" anchorCtr="0"/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Set is an unordered collection of unique items.</a:t>
            </a:r>
            <a:endParaRPr lang="en-IN" altLang="x-none" sz="2800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Set is defined by values separated by comma inside braces { }. Items in a set are not ordered.</a:t>
            </a:r>
            <a:endParaRPr lang="en-IN" altLang="x-none" sz="2800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We can perform set operations like union, intersection on two sets.</a:t>
            </a:r>
            <a:endParaRPr lang="en-IN" altLang="x-none" sz="2800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Set have unique values. They eliminate duplicates.</a:t>
            </a:r>
            <a:endParaRPr lang="en-IN" altLang="x-none" sz="2800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800" dirty="0" err="1"/>
              <a:t>Since, set are unordered collection, indexing has no meaning. Hence the slicing operator [] does not work.</a:t>
            </a:r>
            <a:endParaRPr lang="en-IN" altLang="x-none" sz="2800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400" dirty="0" err="1"/>
              <a:t>a = {5,2,3,1,4}</a:t>
            </a:r>
            <a:endParaRPr lang="en-IN" altLang="x-none" sz="2400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sz="2400" dirty="0" err="1"/>
              <a:t>print("a = ", a)    ,   #print(type(a))</a:t>
            </a:r>
            <a:endParaRPr lang="en-IN" altLang="x-none" sz="2400" dirty="0" err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itle 18432"/>
          <p:cNvSpPr>
            <a:spLocks noGrp="1"/>
          </p:cNvSpPr>
          <p:nvPr>
            <p:ph type="title"/>
          </p:nvPr>
        </p:nvSpPr>
        <p:spPr>
          <a:xfrm>
            <a:off x="436039" y="272630"/>
            <a:ext cx="11319924" cy="869730"/>
          </a:xfrm>
        </p:spPr>
        <p:txBody>
          <a:bodyPr wrap="square" lIns="0" tIns="0" rIns="0" bIns="0" anchor="ctr" anchorCtr="0"/>
          <a:p>
            <a:pPr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Python Dictionary (Data type)</a:t>
            </a:r>
            <a:endParaRPr lang="en-IN" altLang="x-none" dirty="0" err="1"/>
          </a:p>
        </p:txBody>
      </p:sp>
      <p:sp>
        <p:nvSpPr>
          <p:cNvPr id="18434" name="Text Placeholder 18433"/>
          <p:cNvSpPr>
            <a:spLocks noGrp="1"/>
          </p:cNvSpPr>
          <p:nvPr>
            <p:ph type="body" idx="1"/>
          </p:nvPr>
        </p:nvSpPr>
        <p:spPr>
          <a:xfrm>
            <a:off x="436039" y="1795138"/>
            <a:ext cx="11319924" cy="4571359"/>
          </a:xfrm>
        </p:spPr>
        <p:txBody>
          <a:bodyPr wrap="square" lIns="0" tIns="0" rIns="0" bIns="0" anchor="t" anchorCtr="0"/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Dictionary is an unordered collection of key-value pairs.</a:t>
            </a:r>
            <a:endParaRPr lang="en-IN" altLang="x-none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It is generally used when we have a huge amount of data. Dictionaries are optimized for retrieving data. We must know the key to retrieve the value.</a:t>
            </a:r>
            <a:endParaRPr lang="en-IN" altLang="x-none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In Python, dictionaries are defined within braces {} with each item being a pair in the form key:value. Key and value can be of any type.</a:t>
            </a: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d = {1:'value','key':2}</a:t>
            </a: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print(type(d))         #print("d[1] = ", d[1]);</a:t>
            </a:r>
            <a:endParaRPr lang="en-IN" altLang="x-none" dirty="0" err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is Python </a:t>
            </a:r>
            <a:endParaRPr lang="en-US"/>
          </a:p>
        </p:txBody>
      </p:sp>
      <p:graphicFrame>
        <p:nvGraphicFramePr>
          <p:cNvPr id="4" name="Diagram 3"/>
          <p:cNvGraphicFramePr/>
          <p:nvPr/>
        </p:nvGraphicFramePr>
        <p:xfrm>
          <a:off x="2032000" y="1600835"/>
          <a:ext cx="815848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itle 19456"/>
          <p:cNvSpPr>
            <a:spLocks noGrp="1"/>
          </p:cNvSpPr>
          <p:nvPr>
            <p:ph type="title"/>
          </p:nvPr>
        </p:nvSpPr>
        <p:spPr>
          <a:xfrm>
            <a:off x="436039" y="272630"/>
            <a:ext cx="11319924" cy="869730"/>
          </a:xfrm>
        </p:spPr>
        <p:txBody>
          <a:bodyPr wrap="square" lIns="0" tIns="0" rIns="0" bIns="0" anchor="ctr" anchorCtr="0"/>
          <a:p>
            <a:pPr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Conversion between Data Type</a:t>
            </a:r>
            <a:endParaRPr lang="en-IN" altLang="x-none" dirty="0" err="1"/>
          </a:p>
        </p:txBody>
      </p:sp>
      <p:sp>
        <p:nvSpPr>
          <p:cNvPr id="19458" name="Text Placeholder 19457"/>
          <p:cNvSpPr>
            <a:spLocks noGrp="1"/>
          </p:cNvSpPr>
          <p:nvPr>
            <p:ph type="body" idx="1"/>
          </p:nvPr>
        </p:nvSpPr>
        <p:spPr>
          <a:xfrm>
            <a:off x="436039" y="1795138"/>
            <a:ext cx="11319924" cy="4571359"/>
          </a:xfrm>
        </p:spPr>
        <p:txBody>
          <a:bodyPr wrap="square" lIns="0" tIns="0" rIns="0" bIns="0" anchor="t" anchorCtr="0"/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We can convert between different data types by using different type conversion functions like int(), float(), str() etc.</a:t>
            </a:r>
            <a:endParaRPr lang="en-IN" altLang="x-none" dirty="0" err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Application areas</a:t>
            </a:r>
            <a:endParaRPr lang="en-US"/>
          </a:p>
        </p:txBody>
      </p:sp>
      <p:pic>
        <p:nvPicPr>
          <p:cNvPr id="100" name="Content Placeholder 99"/>
          <p:cNvPicPr/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811655"/>
            <a:ext cx="10972800" cy="45262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Interpreter or compiler?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524510" y="1668145"/>
          <a:ext cx="11143615" cy="4932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833360" imgH="3270885" progId="Paint.Picture">
                  <p:embed/>
                </p:oleObj>
              </mc:Choice>
              <mc:Fallback>
                <p:oleObj name="" r:id="rId1" imgW="7833360" imgH="3270885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4510" y="1668145"/>
                        <a:ext cx="11143615" cy="4932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Python Virtual Environment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virtual environment is a tool that helps to keep dependencies required by different projects separate by creating isolated python virtual environments for them.</a:t>
            </a:r>
            <a:endParaRPr lang="en-US"/>
          </a:p>
          <a:p>
            <a:r>
              <a:rPr lang="en-US"/>
              <a:t>Isolate different projects and versions </a:t>
            </a:r>
            <a:endParaRPr lang="en-US"/>
          </a:p>
          <a:p>
            <a:r>
              <a:rPr lang="en-US"/>
              <a:t>Base interpreter will be considered in the venv and the system python version will be reflected in the virtual environment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Venv commands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955"/>
            <a:ext cx="10972800" cy="5440045"/>
          </a:xfrm>
        </p:spPr>
        <p:txBody>
          <a:bodyPr/>
          <a:p>
            <a:r>
              <a:rPr lang="en-US" sz="2000">
                <a:latin typeface="Segoe UI Semibold" panose="020B0702040204020203" charset="0"/>
                <a:cs typeface="Segoe UI Semibold" panose="020B0702040204020203" charset="0"/>
              </a:rPr>
              <a:t>Create Virtual environment</a:t>
            </a:r>
            <a:endParaRPr lang="en-US" sz="20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2000">
                <a:solidFill>
                  <a:srgbClr val="FF0000"/>
                </a:solidFill>
                <a:latin typeface="Segoe UI Semibold" panose="020B0702040204020203" charset="0"/>
                <a:cs typeface="Segoe UI Semibold" panose="020B0702040204020203" charset="0"/>
              </a:rPr>
              <a:t>python -m venv &lt;ProjectName&gt;</a:t>
            </a:r>
            <a:endParaRPr lang="en-US" sz="2000">
              <a:solidFill>
                <a:srgbClr val="FF0000"/>
              </a:solidFill>
              <a:latin typeface="Segoe UI Semibold" panose="020B0702040204020203" charset="0"/>
              <a:cs typeface="Segoe UI Semibold" panose="020B0702040204020203" charset="0"/>
            </a:endParaRPr>
          </a:p>
          <a:p>
            <a:r>
              <a:rPr lang="en-US" sz="2000">
                <a:latin typeface="Segoe UI Semibold" panose="020B0702040204020203" charset="0"/>
                <a:cs typeface="Segoe UI Semibold" panose="020B0702040204020203" charset="0"/>
              </a:rPr>
              <a:t>Activate venv</a:t>
            </a:r>
            <a:endParaRPr lang="en-US" sz="20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2000">
                <a:solidFill>
                  <a:srgbClr val="FF0000"/>
                </a:solidFill>
                <a:latin typeface="Segoe UI Semibold" panose="020B0702040204020203" charset="0"/>
                <a:cs typeface="Segoe UI Semibold" panose="020B0702040204020203" charset="0"/>
              </a:rPr>
              <a:t>&lt;ProjectPath&gt;/Scripts/Activate.bat</a:t>
            </a:r>
            <a:endParaRPr lang="en-US" sz="2000">
              <a:solidFill>
                <a:srgbClr val="FF0000"/>
              </a:solidFill>
              <a:latin typeface="Segoe UI Semibold" panose="020B0702040204020203" charset="0"/>
              <a:cs typeface="Segoe UI Semibold" panose="020B0702040204020203" charset="0"/>
            </a:endParaRPr>
          </a:p>
          <a:p>
            <a:r>
              <a:rPr lang="en-US" sz="2000">
                <a:latin typeface="Segoe UI Semibold" panose="020B0702040204020203" charset="0"/>
                <a:cs typeface="Segoe UI Semibold" panose="020B0702040204020203" charset="0"/>
              </a:rPr>
              <a:t>Deactivate venv</a:t>
            </a:r>
            <a:endParaRPr lang="en-US" sz="20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2000">
                <a:solidFill>
                  <a:srgbClr val="FF0000"/>
                </a:solidFill>
                <a:latin typeface="Segoe UI Semibold" panose="020B0702040204020203" charset="0"/>
                <a:cs typeface="Segoe UI Semibold" panose="020B0702040204020203" charset="0"/>
              </a:rPr>
              <a:t>Deactivate</a:t>
            </a:r>
            <a:endParaRPr lang="en-US" sz="2000">
              <a:solidFill>
                <a:srgbClr val="FF0000"/>
              </a:solidFill>
              <a:latin typeface="Segoe UI Semibold" panose="020B0702040204020203" charset="0"/>
              <a:cs typeface="Segoe UI Semibold" panose="020B0702040204020203" charset="0"/>
            </a:endParaRPr>
          </a:p>
          <a:p>
            <a:r>
              <a:rPr lang="en-US" sz="2000">
                <a:latin typeface="Segoe UI Semibold" panose="020B0702040204020203" charset="0"/>
                <a:cs typeface="Segoe UI Semibold" panose="020B0702040204020203" charset="0"/>
              </a:rPr>
              <a:t>Delete venv</a:t>
            </a:r>
            <a:endParaRPr lang="en-US" sz="20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2000">
                <a:solidFill>
                  <a:srgbClr val="FF0000"/>
                </a:solidFill>
                <a:latin typeface="Segoe UI Semibold" panose="020B0702040204020203" charset="0"/>
                <a:cs typeface="Segoe UI Semibold" panose="020B0702040204020203" charset="0"/>
              </a:rPr>
              <a:t>rmdir &lt;projectName&gt; /s</a:t>
            </a:r>
            <a:endParaRPr lang="en-US" sz="2000">
              <a:solidFill>
                <a:srgbClr val="FF0000"/>
              </a:solidFill>
              <a:latin typeface="Segoe UI Semibold" panose="020B0702040204020203" charset="0"/>
              <a:cs typeface="Segoe UI Semibold" panose="020B0702040204020203" charset="0"/>
            </a:endParaRPr>
          </a:p>
          <a:p>
            <a:r>
              <a:rPr lang="en-US" sz="2000">
                <a:latin typeface="Segoe UI Semibold" panose="020B0702040204020203" charset="0"/>
                <a:cs typeface="Segoe UI Semibold" panose="020B0702040204020203" charset="0"/>
              </a:rPr>
              <a:t>Freeze package</a:t>
            </a:r>
            <a:endParaRPr lang="en-US" sz="20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2000">
                <a:solidFill>
                  <a:srgbClr val="FF0000"/>
                </a:solidFill>
                <a:latin typeface="Segoe UI Semibold" panose="020B0702040204020203" charset="0"/>
                <a:cs typeface="Segoe UI Semibold" panose="020B0702040204020203" charset="0"/>
              </a:rPr>
              <a:t>pip freeze</a:t>
            </a:r>
            <a:endParaRPr lang="en-US" sz="2000">
              <a:solidFill>
                <a:srgbClr val="FF0000"/>
              </a:solidFill>
              <a:latin typeface="Segoe UI Semibold" panose="020B0702040204020203" charset="0"/>
              <a:cs typeface="Segoe UI Semibold" panose="020B0702040204020203" charset="0"/>
            </a:endParaRPr>
          </a:p>
          <a:p>
            <a:r>
              <a:rPr lang="en-US" sz="2000">
                <a:latin typeface="Segoe UI Semibold" panose="020B0702040204020203" charset="0"/>
                <a:cs typeface="Segoe UI Semibold" panose="020B0702040204020203" charset="0"/>
              </a:rPr>
              <a:t>use Requirement.txt</a:t>
            </a:r>
            <a:endParaRPr lang="en-US" sz="20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2000">
                <a:solidFill>
                  <a:srgbClr val="FF0000"/>
                </a:solidFill>
                <a:latin typeface="Segoe UI Semibold" panose="020B0702040204020203" charset="0"/>
                <a:cs typeface="Segoe UI Semibold" panose="020B0702040204020203" charset="0"/>
              </a:rPr>
              <a:t>pip install -r &lt;retuirement text file path&gt;</a:t>
            </a:r>
            <a:endParaRPr lang="en-US" sz="2000">
              <a:latin typeface="Segoe UI Semibold" panose="020B0702040204020203" charset="0"/>
              <a:cs typeface="Segoe UI Semibold" panose="020B0702040204020203" charset="0"/>
            </a:endParaRPr>
          </a:p>
          <a:p>
            <a:r>
              <a:rPr lang="en-US" sz="2000">
                <a:latin typeface="Segoe UI Semibold" panose="020B0702040204020203" charset="0"/>
                <a:cs typeface="Segoe UI Semibold" panose="020B0702040204020203" charset="0"/>
              </a:rPr>
              <a:t>use venv with site pachages</a:t>
            </a:r>
            <a:endParaRPr lang="en-US" sz="2000">
              <a:latin typeface="Segoe UI Semibold" panose="020B0702040204020203" charset="0"/>
              <a:cs typeface="Segoe UI Semibold" panose="020B0702040204020203" charset="0"/>
            </a:endParaRPr>
          </a:p>
          <a:p>
            <a:pPr lvl="1"/>
            <a:r>
              <a:rPr lang="en-US" sz="2000">
                <a:solidFill>
                  <a:srgbClr val="FF0000"/>
                </a:solidFill>
                <a:latin typeface="Segoe UI Semibold" panose="020B0702040204020203" charset="0"/>
                <a:cs typeface="Segoe UI Semibold" panose="020B0702040204020203" charset="0"/>
              </a:rPr>
              <a:t>python -m venv &lt;project name&gt; --system-site-packages</a:t>
            </a:r>
            <a:endParaRPr lang="en-US" sz="2000">
              <a:solidFill>
                <a:srgbClr val="FF0000"/>
              </a:solidFill>
              <a:latin typeface="Segoe UI Semibold" panose="020B0702040204020203" charset="0"/>
              <a:cs typeface="Segoe UI Semibold" panose="020B07020402040202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Selenium Python Installation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30000"/>
              </a:lnSpc>
            </a:pPr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Install Python into the system and add PATH variable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>
              <a:lnSpc>
                <a:spcPct val="130000"/>
              </a:lnSpc>
            </a:pPr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Open CMD and enterr the below command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 lvl="1">
              <a:lnSpc>
                <a:spcPct val="130000"/>
              </a:lnSpc>
            </a:pPr>
            <a:r>
              <a:rPr lang="en-US" sz="2800">
                <a:latin typeface="Segoe UI Semibold" panose="020B0702040204020203" charset="0"/>
                <a:cs typeface="Segoe UI Semibold" panose="020B0702040204020203" charset="0"/>
              </a:rPr>
              <a:t>pip install selenium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>
              <a:lnSpc>
                <a:spcPct val="130000"/>
              </a:lnSpc>
            </a:pPr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Go to Chromedriver release page and find the latest version of the driver for your platform and download it.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  <a:p>
            <a:pPr>
              <a:lnSpc>
                <a:spcPct val="130000"/>
              </a:lnSpc>
            </a:pPr>
            <a:r>
              <a:rPr lang="en-US">
                <a:latin typeface="Segoe UI Semibold" panose="020B0702040204020203" charset="0"/>
                <a:cs typeface="Segoe UI Semibold" panose="020B0702040204020203" charset="0"/>
              </a:rPr>
              <a:t>Extract the .exe file and paste under SCRIPT folder in Python path</a:t>
            </a:r>
            <a:endParaRPr lang="en-US">
              <a:latin typeface="Segoe UI Semibold" panose="020B0702040204020203" charset="0"/>
              <a:cs typeface="Segoe UI Semibold" panose="020B07020402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itle 7168"/>
          <p:cNvSpPr>
            <a:spLocks noGrp="1"/>
          </p:cNvSpPr>
          <p:nvPr>
            <p:ph type="title"/>
          </p:nvPr>
        </p:nvSpPr>
        <p:spPr>
          <a:xfrm>
            <a:off x="436039" y="272630"/>
            <a:ext cx="11319924" cy="869730"/>
          </a:xfrm>
        </p:spPr>
        <p:txBody>
          <a:bodyPr wrap="square" lIns="0" tIns="0" rIns="0" bIns="0" anchor="ctr" anchorCtr="0"/>
          <a:p>
            <a:pPr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Python Keywords</a:t>
            </a:r>
            <a:endParaRPr lang="en-IN" altLang="x-none" dirty="0" err="1"/>
          </a:p>
        </p:txBody>
      </p:sp>
      <p:sp>
        <p:nvSpPr>
          <p:cNvPr id="7170" name="Text Placeholder 7169"/>
          <p:cNvSpPr>
            <a:spLocks noGrp="1"/>
          </p:cNvSpPr>
          <p:nvPr>
            <p:ph type="body" idx="1"/>
          </p:nvPr>
        </p:nvSpPr>
        <p:spPr>
          <a:xfrm>
            <a:off x="436039" y="1795138"/>
            <a:ext cx="11319924" cy="2181044"/>
          </a:xfrm>
        </p:spPr>
        <p:txBody>
          <a:bodyPr wrap="square" lIns="0" tIns="0" rIns="0" bIns="0" anchor="t" anchorCtr="0"/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Keywords are reserved words in python.</a:t>
            </a:r>
            <a:endParaRPr lang="en-IN" altLang="x-none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Cannot use keyword as a variable name, function name or any other identifiers.</a:t>
            </a:r>
            <a:endParaRPr lang="en-IN" altLang="x-none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Keywords are case sensitive and there are 36 keywords in python 3.9</a:t>
            </a:r>
            <a:endParaRPr lang="en-IN" altLang="x-none" dirty="0" err="1"/>
          </a:p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endParaRPr lang="en-IN" altLang="x-none" dirty="0" err="1"/>
          </a:p>
        </p:txBody>
      </p:sp>
      <p:pic>
        <p:nvPicPr>
          <p:cNvPr id="7171" name="Picture 717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025" y="4486910"/>
            <a:ext cx="9795510" cy="1877695"/>
          </a:xfrm>
          <a:prstGeom prst="rect">
            <a:avLst/>
          </a:prstGeom>
          <a:noFill/>
          <a:ln w="10800"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itle 8192"/>
          <p:cNvSpPr>
            <a:spLocks noGrp="1"/>
          </p:cNvSpPr>
          <p:nvPr>
            <p:ph type="title"/>
          </p:nvPr>
        </p:nvSpPr>
        <p:spPr>
          <a:xfrm>
            <a:off x="436039" y="272630"/>
            <a:ext cx="11319924" cy="869730"/>
          </a:xfrm>
        </p:spPr>
        <p:txBody>
          <a:bodyPr wrap="square" lIns="0" tIns="0" rIns="0" bIns="0" anchor="ctr" anchorCtr="0"/>
          <a:p>
            <a:pPr defTabSz="449580">
              <a:buNone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Python Identifiers</a:t>
            </a:r>
            <a:endParaRPr lang="en-IN" altLang="x-none" dirty="0" err="1"/>
          </a:p>
        </p:txBody>
      </p:sp>
      <p:sp>
        <p:nvSpPr>
          <p:cNvPr id="8194" name="Text Placeholder 8193"/>
          <p:cNvSpPr>
            <a:spLocks noGrp="1"/>
          </p:cNvSpPr>
          <p:nvPr>
            <p:ph type="body" idx="1"/>
          </p:nvPr>
        </p:nvSpPr>
        <p:spPr>
          <a:xfrm>
            <a:off x="436039" y="1795138"/>
            <a:ext cx="11319924" cy="4571359"/>
          </a:xfrm>
        </p:spPr>
        <p:txBody>
          <a:bodyPr wrap="square" lIns="0" tIns="0" rIns="0" bIns="0" anchor="t" anchorCtr="0"/>
          <a:p>
            <a:pPr marL="431800" indent="-323850" defTabSz="449580">
              <a:buClr>
                <a:srgbClr val="2C3E50"/>
              </a:buClr>
              <a:buSzPct val="45000"/>
              <a:buFont typeface="Wingdings" panose="05000000000000000000" pitchFamily="2" charset="2"/>
              <a:buChar char="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Identifiers refers to the name of variable, class, functions, lists etc. Created by programmers.</a:t>
            </a: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Long sequence of letters(a-z &amp; A-Z) and numbers(0-9) .</a:t>
            </a: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No special character except underscore(_) can be used as an identifiers.</a:t>
            </a: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Keyword should not be used as identifier name .</a:t>
            </a: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Python is case sensitive so using case is significant.</a:t>
            </a:r>
            <a:endParaRPr lang="en-IN" altLang="x-none" dirty="0" err="1"/>
          </a:p>
          <a:p>
            <a:pPr marL="863600" lvl="1" indent="-323850" defTabSz="449580">
              <a:buClr>
                <a:srgbClr val="2C3E50"/>
              </a:buClr>
              <a:buSzPct val="75000"/>
              <a:buFont typeface="Symbol" panose="05050102010706020507" charset="2"/>
              <a:buChar char=""/>
              <a:tabLst>
                <a:tab pos="449580" algn="l"/>
                <a:tab pos="898525" algn="l"/>
                <a:tab pos="1348105" algn="l"/>
                <a:tab pos="1797050" algn="l"/>
                <a:tab pos="2246630" algn="l"/>
                <a:tab pos="2695575" algn="l"/>
                <a:tab pos="3145155" algn="l"/>
                <a:tab pos="3594100" algn="l"/>
                <a:tab pos="4043680" algn="l"/>
                <a:tab pos="4492625" algn="l"/>
                <a:tab pos="4942205" algn="l"/>
                <a:tab pos="5391150" algn="l"/>
                <a:tab pos="5840730" algn="l"/>
                <a:tab pos="6289675" algn="l"/>
                <a:tab pos="6739255" algn="l"/>
                <a:tab pos="7188200" algn="l"/>
                <a:tab pos="7637780" algn="l"/>
                <a:tab pos="8086725" algn="l"/>
                <a:tab pos="8536305" algn="l"/>
                <a:tab pos="8985250" algn="l"/>
              </a:tabLst>
            </a:pPr>
            <a:r>
              <a:rPr lang="en-IN" altLang="x-none" dirty="0" err="1"/>
              <a:t>First character of an identifier can be letter, underscore(_) but not digit.</a:t>
            </a:r>
            <a:endParaRPr lang="en-IN" altLang="x-none" dirty="0" err="1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5600</Words>
  <Application>WPS Presentation</Application>
  <PresentationFormat>Widescreen</PresentationFormat>
  <Paragraphs>158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SimSun</vt:lpstr>
      <vt:lpstr>Wingdings</vt:lpstr>
      <vt:lpstr>Segoe UI Semibold</vt:lpstr>
      <vt:lpstr>Source Sans Pro Black</vt:lpstr>
      <vt:lpstr>Source Sans Pro</vt:lpstr>
      <vt:lpstr>DejaVu Sans</vt:lpstr>
      <vt:lpstr>Symbol</vt:lpstr>
      <vt:lpstr>Microsoft YaHei</vt:lpstr>
      <vt:lpstr>Arial Unicode MS</vt:lpstr>
      <vt:lpstr>Calibri</vt:lpstr>
      <vt:lpstr>Segoe Print</vt:lpstr>
      <vt:lpstr>Business Cooperate</vt:lpstr>
      <vt:lpstr>Paint.Picture</vt:lpstr>
      <vt:lpstr>Selenium Python </vt:lpstr>
      <vt:lpstr>What is Python </vt:lpstr>
      <vt:lpstr>Application areas</vt:lpstr>
      <vt:lpstr>Interpreter or compiler?</vt:lpstr>
      <vt:lpstr>Python Virtual Environment</vt:lpstr>
      <vt:lpstr>Venv commands</vt:lpstr>
      <vt:lpstr>Selenium Python Installation</vt:lpstr>
      <vt:lpstr>Python Keywords</vt:lpstr>
      <vt:lpstr>Python Identifiers</vt:lpstr>
      <vt:lpstr>Python Literals</vt:lpstr>
      <vt:lpstr>Python Variables</vt:lpstr>
      <vt:lpstr>Python Comments</vt:lpstr>
      <vt:lpstr>Data types in python</vt:lpstr>
      <vt:lpstr>Python Numbers (Data type)</vt:lpstr>
      <vt:lpstr>Python List (Data type)</vt:lpstr>
      <vt:lpstr>Python Tuples (Data type)</vt:lpstr>
      <vt:lpstr>Python Strings (Data type)</vt:lpstr>
      <vt:lpstr>Python Set (Data type)</vt:lpstr>
      <vt:lpstr>Python Dictionary (Data type)</vt:lpstr>
      <vt:lpstr>Conversion between Data Type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Python </dc:title>
  <dc:creator/>
  <cp:lastModifiedBy>JBUS</cp:lastModifiedBy>
  <cp:revision>35</cp:revision>
  <dcterms:created xsi:type="dcterms:W3CDTF">2021-07-05T16:11:00Z</dcterms:created>
  <dcterms:modified xsi:type="dcterms:W3CDTF">2021-08-19T16:11:59Z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1033-11.2.0.10258</vt:lpwstr>
  </property>
  <property fmtid="{D5CDD505-2E9C-101B-9397-08002B2CF9AE}" pid="3" name="ICV">
    <vt:lpwstr>00FDAE757DC9470E84ED0DFA933B5FCA</vt:lpwstr>
  </property>
</Properties>
</file>