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dirty="0"/>
              <a:t>Selenium Python </a:t>
            </a:r>
            <a:endParaRPr lang="en-US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800" b="1" u="sng"/>
              <a:t>Exercises</a:t>
            </a:r>
            <a:endParaRPr lang="en-US" sz="4800" b="1" u="sng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Exercise Set -1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b="1">
                <a:solidFill>
                  <a:srgbClr val="FF0000"/>
                </a:solidFill>
              </a:rPr>
              <a:t>Reverse a List:</a:t>
            </a:r>
            <a:endParaRPr lang="en-US" b="1">
              <a:solidFill>
                <a:srgbClr val="FF0000"/>
              </a:solidFill>
            </a:endParaRPr>
          </a:p>
          <a:p>
            <a:pPr lvl="1"/>
            <a:r>
              <a:rPr lang="en-US"/>
              <a:t>I/P : list = [1,2,3,4,5]</a:t>
            </a:r>
            <a:endParaRPr lang="en-US"/>
          </a:p>
          <a:p>
            <a:pPr lvl="1"/>
            <a:r>
              <a:rPr lang="en-US"/>
              <a:t>O/P : list = [5,4,3,2,1]</a:t>
            </a:r>
            <a:endParaRPr lang="en-US"/>
          </a:p>
          <a:p>
            <a:pPr lvl="0"/>
            <a:r>
              <a:rPr lang="en-US" b="1">
                <a:solidFill>
                  <a:srgbClr val="FF0000"/>
                </a:solidFill>
              </a:rPr>
              <a:t>Reverse each word in string</a:t>
            </a:r>
            <a:endParaRPr lang="en-US" b="1">
              <a:solidFill>
                <a:srgbClr val="FF0000"/>
              </a:solidFill>
            </a:endParaRPr>
          </a:p>
          <a:p>
            <a:pPr lvl="1"/>
            <a:r>
              <a:rPr lang="en-US"/>
              <a:t>I/P : “This is my string”</a:t>
            </a:r>
            <a:endParaRPr lang="en-US"/>
          </a:p>
          <a:p>
            <a:pPr lvl="1"/>
            <a:r>
              <a:rPr lang="en-US"/>
              <a:t>O/P : “sihT si ym gnirts”</a:t>
            </a:r>
            <a:endParaRPr lang="en-US"/>
          </a:p>
          <a:p>
            <a:pPr lvl="0"/>
            <a:r>
              <a:rPr lang="en-US" b="1">
                <a:solidFill>
                  <a:srgbClr val="FF0000"/>
                </a:solidFill>
              </a:rPr>
              <a:t>Swap numbers without using temp variable</a:t>
            </a:r>
            <a:endParaRPr lang="en-US" b="1">
              <a:solidFill>
                <a:srgbClr val="FF0000"/>
              </a:solidFill>
            </a:endParaRPr>
          </a:p>
          <a:p>
            <a:pPr lvl="1"/>
            <a:r>
              <a:rPr lang="en-US"/>
              <a:t>I/P : num1 = 10 , num2 =20</a:t>
            </a:r>
            <a:endParaRPr lang="en-US"/>
          </a:p>
          <a:p>
            <a:pPr lvl="1"/>
            <a:r>
              <a:rPr lang="en-US"/>
              <a:t>O/P : num1=20 , num2 =10</a:t>
            </a:r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>
                <a:sym typeface="+mn-ea"/>
              </a:rPr>
              <a:t>Exercise Set -1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z="2800" b="1">
                <a:solidFill>
                  <a:srgbClr val="FF0000"/>
                </a:solidFill>
                <a:sym typeface="+mn-ea"/>
              </a:rPr>
              <a:t>Swap strings without using temp variable</a:t>
            </a:r>
            <a:endParaRPr lang="en-US" sz="2800" b="1">
              <a:solidFill>
                <a:srgbClr val="FF0000"/>
              </a:solidFill>
            </a:endParaRPr>
          </a:p>
          <a:p>
            <a:pPr lvl="1"/>
            <a:r>
              <a:rPr lang="en-US" sz="2800">
                <a:sym typeface="+mn-ea"/>
              </a:rPr>
              <a:t>I/P : str1= 10 , str2=20</a:t>
            </a:r>
            <a:endParaRPr lang="en-US" sz="2800"/>
          </a:p>
          <a:p>
            <a:pPr lvl="1"/>
            <a:r>
              <a:rPr lang="en-US" sz="2800">
                <a:sym typeface="+mn-ea"/>
              </a:rPr>
              <a:t>O/P : str1=20 , str2=10</a:t>
            </a:r>
            <a:endParaRPr lang="en-US" sz="2800">
              <a:sym typeface="+mn-ea"/>
            </a:endParaRPr>
          </a:p>
          <a:p>
            <a:pPr lvl="0" algn="l">
              <a:buClrTx/>
              <a:buSzTx/>
            </a:pPr>
            <a:r>
              <a:rPr lang="en-US" sz="2800" b="1">
                <a:solidFill>
                  <a:srgbClr val="FF0000"/>
                </a:solidFill>
                <a:sym typeface="+mn-ea"/>
              </a:rPr>
              <a:t>Sort List of numbers:</a:t>
            </a:r>
            <a:endParaRPr lang="en-US" sz="2800" b="1">
              <a:solidFill>
                <a:srgbClr val="FF0000"/>
              </a:solidFill>
              <a:sym typeface="+mn-ea"/>
            </a:endParaRPr>
          </a:p>
          <a:p>
            <a:pPr lvl="1"/>
            <a:r>
              <a:rPr lang="en-US" sz="2800">
                <a:sym typeface="+mn-ea"/>
              </a:rPr>
              <a:t>I/P : [2,4,1,5,7,5,4,9]</a:t>
            </a:r>
            <a:endParaRPr lang="en-US" sz="2800">
              <a:sym typeface="+mn-ea"/>
            </a:endParaRPr>
          </a:p>
          <a:p>
            <a:pPr lvl="1"/>
            <a:r>
              <a:rPr lang="en-US" sz="2800">
                <a:sym typeface="+mn-ea"/>
              </a:rPr>
              <a:t>O/P : [12,4,4,5,5,7,9]</a:t>
            </a:r>
            <a:endParaRPr lang="en-US" sz="2800">
              <a:sym typeface="+mn-ea"/>
            </a:endParaRPr>
          </a:p>
          <a:p>
            <a:pPr lvl="0" algn="l">
              <a:buClrTx/>
              <a:buSzTx/>
            </a:pPr>
            <a:r>
              <a:rPr lang="en-US" sz="2800" b="1">
                <a:solidFill>
                  <a:srgbClr val="FF0000"/>
                </a:solidFill>
                <a:sym typeface="+mn-ea"/>
              </a:rPr>
              <a:t>Remove duplicates from tuples</a:t>
            </a:r>
            <a:endParaRPr lang="en-US" sz="2800" b="1">
              <a:solidFill>
                <a:srgbClr val="FF0000"/>
              </a:solidFill>
              <a:sym typeface="+mn-ea"/>
            </a:endParaRPr>
          </a:p>
          <a:p>
            <a:pPr lvl="1"/>
            <a:r>
              <a:rPr lang="en-US" sz="2800">
                <a:sym typeface="+mn-ea"/>
              </a:rPr>
              <a:t>I/P : (1,2,3,3,4,1,7,9)</a:t>
            </a:r>
            <a:endParaRPr lang="en-US" sz="2800">
              <a:sym typeface="+mn-ea"/>
            </a:endParaRPr>
          </a:p>
          <a:p>
            <a:pPr lvl="1"/>
            <a:r>
              <a:rPr lang="en-US" sz="2800">
                <a:sym typeface="+mn-ea"/>
              </a:rPr>
              <a:t>O/P :(1,2,3,4,7,9)</a:t>
            </a:r>
            <a:endParaRPr lang="en-US" sz="2800"/>
          </a:p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509</Words>
  <Application>WPS Presentation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Python </dc:title>
  <dc:creator/>
  <cp:lastModifiedBy>JBUS</cp:lastModifiedBy>
  <cp:revision>1</cp:revision>
  <dcterms:created xsi:type="dcterms:W3CDTF">2021-08-20T13:23:17Z</dcterms:created>
  <dcterms:modified xsi:type="dcterms:W3CDTF">2021-08-20T13:23:17Z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11710D3880BA4569B9B8DD8CFDFC3180</vt:lpwstr>
  </property>
  <property fmtid="{D5CDD505-2E9C-101B-9397-08002B2CF9AE}" pid="3" name="KSOProductBuildVer">
    <vt:lpwstr>1033-11.2.0.10258</vt:lpwstr>
  </property>
</Properties>
</file>