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Selenium Python 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b="1" u="sng"/>
              <a:t>Exercises</a:t>
            </a:r>
            <a:endParaRPr lang="en-US" sz="4800" b="1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Exercise Set -1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>
                <a:solidFill>
                  <a:srgbClr val="FF0000"/>
                </a:solidFill>
              </a:rPr>
              <a:t>Reverse a List:</a:t>
            </a:r>
            <a:endParaRPr lang="en-US" b="1">
              <a:solidFill>
                <a:srgbClr val="FF0000"/>
              </a:solidFill>
            </a:endParaRPr>
          </a:p>
          <a:p>
            <a:pPr lvl="1"/>
            <a:r>
              <a:rPr lang="en-US"/>
              <a:t>I/P : list = [1,2,3,4,5]</a:t>
            </a:r>
            <a:endParaRPr lang="en-US"/>
          </a:p>
          <a:p>
            <a:pPr lvl="1"/>
            <a:r>
              <a:rPr lang="en-US"/>
              <a:t>O/P : list = [5,4,3,2,1]</a:t>
            </a:r>
            <a:endParaRPr lang="en-US"/>
          </a:p>
          <a:p>
            <a:pPr lvl="0"/>
            <a:r>
              <a:rPr lang="en-US" b="1">
                <a:solidFill>
                  <a:srgbClr val="FF0000"/>
                </a:solidFill>
              </a:rPr>
              <a:t>Reverse each word in string</a:t>
            </a:r>
            <a:endParaRPr lang="en-US" b="1">
              <a:solidFill>
                <a:srgbClr val="FF0000"/>
              </a:solidFill>
            </a:endParaRPr>
          </a:p>
          <a:p>
            <a:pPr lvl="1"/>
            <a:r>
              <a:rPr lang="en-US"/>
              <a:t>I/P : “This is my string”</a:t>
            </a:r>
            <a:endParaRPr lang="en-US"/>
          </a:p>
          <a:p>
            <a:pPr lvl="1"/>
            <a:r>
              <a:rPr lang="en-US"/>
              <a:t>O/P : “sihT si ym gnirts”</a:t>
            </a:r>
            <a:endParaRPr lang="en-US"/>
          </a:p>
          <a:p>
            <a:pPr lvl="0"/>
            <a:r>
              <a:rPr lang="en-US" b="1">
                <a:solidFill>
                  <a:srgbClr val="FF0000"/>
                </a:solidFill>
              </a:rPr>
              <a:t>Swap numbers without using temp variable</a:t>
            </a:r>
            <a:endParaRPr lang="en-US" b="1">
              <a:solidFill>
                <a:srgbClr val="FF0000"/>
              </a:solidFill>
            </a:endParaRPr>
          </a:p>
          <a:p>
            <a:pPr lvl="1"/>
            <a:r>
              <a:rPr lang="en-US"/>
              <a:t>I/P : num1 = 10 , num2 =20</a:t>
            </a:r>
            <a:endParaRPr lang="en-US"/>
          </a:p>
          <a:p>
            <a:pPr lvl="1"/>
            <a:r>
              <a:rPr lang="en-US"/>
              <a:t>O/P : num1=20 , num2 =10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Exercise Set -1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z="2800" b="1">
                <a:solidFill>
                  <a:srgbClr val="FF0000"/>
                </a:solidFill>
                <a:sym typeface="+mn-ea"/>
              </a:rPr>
              <a:t>Swap strings without using temp variable</a:t>
            </a:r>
            <a:endParaRPr lang="en-US" sz="2800" b="1">
              <a:solidFill>
                <a:srgbClr val="FF0000"/>
              </a:solidFill>
            </a:endParaRPr>
          </a:p>
          <a:p>
            <a:pPr lvl="1"/>
            <a:r>
              <a:rPr lang="en-US" sz="2800">
                <a:sym typeface="+mn-ea"/>
              </a:rPr>
              <a:t>I/P : str1= “10 “, str2=”20”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O/P : str1=”20” , str2=”10”</a:t>
            </a:r>
            <a:endParaRPr lang="en-US" sz="2800">
              <a:sym typeface="+mn-ea"/>
            </a:endParaRPr>
          </a:p>
          <a:p>
            <a:pPr lvl="0" algn="l">
              <a:buClrTx/>
              <a:buSzTx/>
            </a:pPr>
            <a:r>
              <a:rPr lang="en-US" sz="2800" b="1">
                <a:solidFill>
                  <a:srgbClr val="FF0000"/>
                </a:solidFill>
                <a:sym typeface="+mn-ea"/>
              </a:rPr>
              <a:t>Sort List of numbers:</a:t>
            </a:r>
            <a:endParaRPr lang="en-US" sz="2800" b="1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sz="2800">
                <a:sym typeface="+mn-ea"/>
              </a:rPr>
              <a:t>I/P : [2,4,1,5,7,5,4,9]</a:t>
            </a:r>
            <a:endParaRPr lang="en-US" sz="2800">
              <a:sym typeface="+mn-ea"/>
            </a:endParaRPr>
          </a:p>
          <a:p>
            <a:pPr lvl="1"/>
            <a:r>
              <a:rPr lang="en-US" sz="2800">
                <a:sym typeface="+mn-ea"/>
              </a:rPr>
              <a:t>O/P : [12,4,4,5,5,7,9]</a:t>
            </a:r>
            <a:endParaRPr lang="en-US" sz="2800">
              <a:sym typeface="+mn-ea"/>
            </a:endParaRPr>
          </a:p>
          <a:p>
            <a:pPr lvl="0" algn="l">
              <a:buClrTx/>
              <a:buSzTx/>
            </a:pPr>
            <a:r>
              <a:rPr lang="en-US" sz="2800" b="1">
                <a:solidFill>
                  <a:srgbClr val="FF0000"/>
                </a:solidFill>
                <a:sym typeface="+mn-ea"/>
              </a:rPr>
              <a:t>Remove duplicates from tuples</a:t>
            </a:r>
            <a:endParaRPr lang="en-US" sz="2800" b="1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sz="2800">
                <a:sym typeface="+mn-ea"/>
              </a:rPr>
              <a:t>I/P : (1,2,3,3,4,1,7,9)</a:t>
            </a:r>
            <a:endParaRPr lang="en-US" sz="2800">
              <a:sym typeface="+mn-ea"/>
            </a:endParaRPr>
          </a:p>
          <a:p>
            <a:pPr lvl="1"/>
            <a:r>
              <a:rPr lang="en-US" sz="2800">
                <a:sym typeface="+mn-ea"/>
              </a:rPr>
              <a:t>O/P :(1,2,3,4,7,9)</a:t>
            </a:r>
            <a:endParaRPr lang="en-US" sz="2800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Exercise Set -1 : Answers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>
                <a:solidFill>
                  <a:srgbClr val="FF0000"/>
                </a:solidFill>
                <a:sym typeface="+mn-ea"/>
              </a:rPr>
              <a:t>Reverse a List</a:t>
            </a:r>
            <a:endParaRPr lang="en-US" b="1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/>
              <a:t>Using Extended slicing</a:t>
            </a:r>
            <a:endParaRPr lang="en-US"/>
          </a:p>
          <a:p>
            <a:pPr marL="457200" lvl="1" indent="0">
              <a:buNone/>
            </a:pPr>
            <a:r>
              <a:rPr lang="en-US"/>
              <a:t>      I/P : list = [1,2,3,4,5]</a:t>
            </a:r>
            <a:endParaRPr lang="en-US"/>
          </a:p>
          <a:p>
            <a:pPr marL="457200" lvl="1" indent="0">
              <a:buNone/>
            </a:pPr>
            <a:r>
              <a:rPr lang="en-US"/>
              <a:t>      O/P:  </a:t>
            </a:r>
            <a:r>
              <a:rPr lang="en-US">
                <a:solidFill>
                  <a:srgbClr val="FF0000"/>
                </a:solidFill>
              </a:rPr>
              <a:t>print(list[::-1]) </a:t>
            </a:r>
            <a:r>
              <a:rPr lang="en-US"/>
              <a:t>  #[5,4,3,2,1]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lvl="1"/>
            <a:r>
              <a:rPr lang="en-US"/>
              <a:t>Using Reverse method</a:t>
            </a:r>
            <a:endParaRPr lang="en-US"/>
          </a:p>
          <a:p>
            <a:pPr marL="457200" lvl="1" indent="0">
              <a:buNone/>
            </a:pPr>
            <a:r>
              <a:rPr lang="en-US"/>
              <a:t>      </a:t>
            </a:r>
            <a:r>
              <a:rPr lang="en-US">
                <a:sym typeface="+mn-ea"/>
              </a:rPr>
              <a:t>I/P : list = [1,2,3,4,5]</a:t>
            </a: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>
                <a:sym typeface="+mn-ea"/>
              </a:rPr>
              <a:t>      O/P :  </a:t>
            </a:r>
            <a:r>
              <a:rPr lang="en-US">
                <a:solidFill>
                  <a:srgbClr val="FF0000"/>
                </a:solidFill>
                <a:sym typeface="+mn-ea"/>
              </a:rPr>
              <a:t>list.reverse()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  <a:sym typeface="+mn-ea"/>
              </a:rPr>
              <a:t>                 print(list)</a:t>
            </a:r>
            <a:r>
              <a:rPr lang="en-US">
                <a:sym typeface="+mn-ea"/>
              </a:rPr>
              <a:t>   # [5,4,3,3,2,1]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Exercise Set -1 : Answers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z="2800" b="1">
                <a:solidFill>
                  <a:srgbClr val="FF0000"/>
                </a:solidFill>
                <a:sym typeface="+mn-ea"/>
              </a:rPr>
              <a:t>Reverse each word in string</a:t>
            </a:r>
            <a:endParaRPr lang="en-US" sz="2800" b="1">
              <a:solidFill>
                <a:srgbClr val="FF0000"/>
              </a:solidFill>
            </a:endParaRPr>
          </a:p>
          <a:p>
            <a:pPr lvl="1"/>
            <a:r>
              <a:rPr lang="en-US" sz="2800">
                <a:sym typeface="+mn-ea"/>
              </a:rPr>
              <a:t>I/P :  str = “This is my string”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O/P : “sihT si ym gnirts”</a:t>
            </a:r>
            <a:endParaRPr lang="en-US" sz="2800"/>
          </a:p>
          <a:p>
            <a:pPr lvl="1"/>
            <a:endParaRPr lang="en-US"/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str = "This is my string"</a:t>
            </a: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str2 = ""</a:t>
            </a: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for word in str.split(" "):</a:t>
            </a: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    str2 = str2 + " " + word[::-1]</a:t>
            </a: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print(str2)   #sihT si ym gnirts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Exercise Set -1 : Answers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z="2800" b="1">
                <a:solidFill>
                  <a:srgbClr val="FF0000"/>
                </a:solidFill>
                <a:sym typeface="+mn-ea"/>
              </a:rPr>
              <a:t>Swap numbers without using temp variable</a:t>
            </a:r>
            <a:endParaRPr lang="en-US" sz="2800" b="1">
              <a:solidFill>
                <a:srgbClr val="FF0000"/>
              </a:solidFill>
            </a:endParaRPr>
          </a:p>
          <a:p>
            <a:pPr lvl="1"/>
            <a:r>
              <a:rPr lang="en-US" sz="2800">
                <a:sym typeface="+mn-ea"/>
              </a:rPr>
              <a:t>I/P : num1 = 10 , num2 =20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O/P : num1=20 , num2 =10</a:t>
            </a:r>
            <a:endParaRPr lang="en-US" sz="2800">
              <a:sym typeface="+mn-ea"/>
            </a:endParaRPr>
          </a:p>
          <a:p>
            <a:pPr lvl="1"/>
            <a:endParaRPr lang="en-US" sz="2800">
              <a:sym typeface="+mn-ea"/>
            </a:endParaRPr>
          </a:p>
          <a:p>
            <a:pPr lvl="1"/>
            <a:r>
              <a:rPr lang="en-US" sz="2800">
                <a:solidFill>
                  <a:srgbClr val="FF0000"/>
                </a:solidFill>
              </a:rPr>
              <a:t>num1 = num1+num2</a:t>
            </a:r>
            <a:endParaRPr lang="en-US" sz="2800">
              <a:solidFill>
                <a:srgbClr val="FF0000"/>
              </a:solidFill>
            </a:endParaRPr>
          </a:p>
          <a:p>
            <a:pPr lvl="1"/>
            <a:r>
              <a:rPr lang="en-US" sz="2800">
                <a:solidFill>
                  <a:srgbClr val="FF0000"/>
                </a:solidFill>
              </a:rPr>
              <a:t>num2 = num1 -num2</a:t>
            </a:r>
            <a:endParaRPr lang="en-US" sz="2800">
              <a:solidFill>
                <a:srgbClr val="FF0000"/>
              </a:solidFill>
            </a:endParaRPr>
          </a:p>
          <a:p>
            <a:pPr lvl="1"/>
            <a:r>
              <a:rPr lang="en-US" sz="2800">
                <a:solidFill>
                  <a:srgbClr val="FF0000"/>
                </a:solidFill>
              </a:rPr>
              <a:t>num1 = num1-num2</a:t>
            </a:r>
            <a:endParaRPr lang="en-US" sz="2800">
              <a:solidFill>
                <a:srgbClr val="FF0000"/>
              </a:solidFill>
            </a:endParaRPr>
          </a:p>
          <a:p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Exercise Set -1 : Answers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z="2800" b="1">
                <a:solidFill>
                  <a:srgbClr val="FF0000"/>
                </a:solidFill>
                <a:sym typeface="+mn-ea"/>
              </a:rPr>
              <a:t>Swap strings without using temp variable</a:t>
            </a:r>
            <a:endParaRPr lang="en-US" sz="2800" b="1">
              <a:solidFill>
                <a:srgbClr val="FF0000"/>
              </a:solidFill>
            </a:endParaRPr>
          </a:p>
          <a:p>
            <a:pPr lvl="1"/>
            <a:r>
              <a:rPr lang="en-US" sz="2800">
                <a:sym typeface="+mn-ea"/>
              </a:rPr>
              <a:t>I/P : str1= “10 “, str2=”20”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O/P : str1=”20” , str2=”10”</a:t>
            </a:r>
            <a:endParaRPr lang="en-US" sz="2800">
              <a:sym typeface="+mn-ea"/>
            </a:endParaRPr>
          </a:p>
          <a:p>
            <a:pPr lvl="1"/>
            <a:endParaRPr lang="en-US"/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str1 = str1+str2   </a:t>
            </a: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str2 = str1[0:len(str1)-len(str2)]</a:t>
            </a: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str1 = str1[len(str2):]</a:t>
            </a: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print(str1)</a:t>
            </a: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print(str2)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Exercise Set -1 : Answers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 algn="l">
              <a:buClrTx/>
              <a:buSzTx/>
            </a:pPr>
            <a:r>
              <a:rPr lang="en-US" sz="2800" b="1">
                <a:solidFill>
                  <a:srgbClr val="FF0000"/>
                </a:solidFill>
                <a:sym typeface="+mn-ea"/>
              </a:rPr>
              <a:t>Sort List of numbers:</a:t>
            </a:r>
            <a:endParaRPr lang="en-US" sz="2800" b="1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sz="2800">
                <a:sym typeface="+mn-ea"/>
              </a:rPr>
              <a:t>I/P : list = [2,4,1,5,7,5,4,9]</a:t>
            </a:r>
            <a:endParaRPr lang="en-US" sz="2800">
              <a:sym typeface="+mn-ea"/>
            </a:endParaRPr>
          </a:p>
          <a:p>
            <a:pPr lvl="1"/>
            <a:r>
              <a:rPr lang="en-US" sz="2800">
                <a:sym typeface="+mn-ea"/>
              </a:rPr>
              <a:t>O/P : list = [12,4,4,5,5,7,9]</a:t>
            </a:r>
            <a:endParaRPr lang="en-US" sz="2800">
              <a:sym typeface="+mn-ea"/>
            </a:endParaRPr>
          </a:p>
          <a:p>
            <a:pPr lvl="1"/>
            <a:endParaRPr lang="en-US"/>
          </a:p>
          <a:p>
            <a:pPr lvl="1"/>
            <a:r>
              <a:rPr lang="en-US" b="1">
                <a:solidFill>
                  <a:srgbClr val="FF0000"/>
                </a:solidFill>
              </a:rPr>
              <a:t>Using Sort Method</a:t>
            </a:r>
            <a:endParaRPr lang="en-US" b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list.sort()</a:t>
            </a: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print(list)</a:t>
            </a: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 b="1">
                <a:solidFill>
                  <a:srgbClr val="FF0000"/>
                </a:solidFill>
              </a:rPr>
              <a:t>Using Sorted Method</a:t>
            </a:r>
            <a:endParaRPr lang="en-US" b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print(sorted(list))</a:t>
            </a: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Exercise Set -1 : Answers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 algn="l">
              <a:buClrTx/>
              <a:buSzTx/>
            </a:pPr>
            <a:r>
              <a:rPr lang="en-US" sz="2800" b="1">
                <a:solidFill>
                  <a:srgbClr val="FF0000"/>
                </a:solidFill>
                <a:sym typeface="+mn-ea"/>
              </a:rPr>
              <a:t>Remove duplicates from tuples</a:t>
            </a:r>
            <a:endParaRPr lang="en-US" sz="2800" b="1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sz="2800">
                <a:sym typeface="+mn-ea"/>
              </a:rPr>
              <a:t>I/P : val = (1,2,3,3,4,1,7,9)</a:t>
            </a:r>
            <a:endParaRPr lang="en-US" sz="2800">
              <a:sym typeface="+mn-ea"/>
            </a:endParaRPr>
          </a:p>
          <a:p>
            <a:pPr lvl="1"/>
            <a:r>
              <a:rPr lang="en-US" sz="2800">
                <a:sym typeface="+mn-ea"/>
              </a:rPr>
              <a:t>O/P :val = (1,2,3,4,7,9)</a:t>
            </a:r>
            <a:endParaRPr lang="en-US" sz="2800">
              <a:sym typeface="+mn-ea"/>
            </a:endParaRPr>
          </a:p>
          <a:p>
            <a:pPr lvl="1"/>
            <a:endParaRPr lang="en-US"/>
          </a:p>
          <a:p>
            <a:pPr marL="457200" lvl="1" indent="0">
              <a:buNone/>
            </a:pPr>
            <a:r>
              <a:rPr lang="en-US">
                <a:solidFill>
                  <a:srgbClr val="FF0000"/>
                </a:solidFill>
              </a:rPr>
              <a:t>print(set(val))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1698</Words>
  <Application>WPS Presentation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Selenium Python </vt:lpstr>
      <vt:lpstr>Exercise Set -1</vt:lpstr>
      <vt:lpstr>Exercise Set -1 </vt:lpstr>
      <vt:lpstr>Exercise Set -1 : Answers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Python </dc:title>
  <dc:creator/>
  <cp:lastModifiedBy>JBUS</cp:lastModifiedBy>
  <cp:revision>10</cp:revision>
  <dcterms:created xsi:type="dcterms:W3CDTF">2021-08-20T13:23:00Z</dcterms:created>
  <dcterms:modified xsi:type="dcterms:W3CDTF">2021-08-23T11:15:39Z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11710D3880BA4569B9B8DD8CFDFC3180</vt:lpwstr>
  </property>
  <property fmtid="{D5CDD505-2E9C-101B-9397-08002B2CF9AE}" pid="3" name="KSOProductBuildVer">
    <vt:lpwstr>1033-11.2.0.10258</vt:lpwstr>
  </property>
</Properties>
</file>