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4"/>
  </p:notesMasterIdLst>
  <p:sldIdLst>
    <p:sldId id="256" r:id="rId2"/>
    <p:sldId id="297" r:id="rId3"/>
    <p:sldId id="298" r:id="rId4"/>
    <p:sldId id="257" r:id="rId5"/>
    <p:sldId id="259" r:id="rId6"/>
    <p:sldId id="258" r:id="rId7"/>
    <p:sldId id="295" r:id="rId8"/>
    <p:sldId id="264" r:id="rId9"/>
    <p:sldId id="265" r:id="rId10"/>
    <p:sldId id="266" r:id="rId11"/>
    <p:sldId id="263" r:id="rId12"/>
    <p:sldId id="296" r:id="rId13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384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FBCEF-E223-4D13-A71B-C248AB9DD37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D1EC2276-F5D8-4402-9EA9-0548BF8C9EF8}">
      <dgm:prSet custT="1"/>
      <dgm:spPr>
        <a:ln w="19050">
          <a:solidFill>
            <a:schemeClr val="accent2"/>
          </a:solidFill>
        </a:ln>
      </dgm:spPr>
      <dgm:t>
        <a:bodyPr/>
        <a:lstStyle/>
        <a:p>
          <a:pPr rtl="0"/>
          <a:r>
            <a:rPr lang="es-CO" sz="2000" dirty="0" smtClean="0"/>
            <a:t>Sistema de procesamiento de señales o imágenes </a:t>
          </a:r>
          <a:endParaRPr lang="es-CO" sz="2000" dirty="0"/>
        </a:p>
      </dgm:t>
    </dgm:pt>
    <dgm:pt modelId="{862C7D42-1837-49AD-9E26-4D92388AB7F7}" type="parTrans" cxnId="{AF31D154-C9F2-47F4-8256-4791C96C2917}">
      <dgm:prSet/>
      <dgm:spPr/>
      <dgm:t>
        <a:bodyPr/>
        <a:lstStyle/>
        <a:p>
          <a:endParaRPr lang="es-CO" sz="1600"/>
        </a:p>
      </dgm:t>
    </dgm:pt>
    <dgm:pt modelId="{1CF58EFD-6A24-439E-91E4-6A973ABD5FDC}" type="sibTrans" cxnId="{AF31D154-C9F2-47F4-8256-4791C96C2917}">
      <dgm:prSet/>
      <dgm:spPr/>
      <dgm:t>
        <a:bodyPr/>
        <a:lstStyle/>
        <a:p>
          <a:endParaRPr lang="es-CO" sz="1600"/>
        </a:p>
      </dgm:t>
    </dgm:pt>
    <dgm:pt modelId="{42F63EAE-A8BB-49A4-8FE8-5449310B8F02}">
      <dgm:prSet custT="1"/>
      <dgm:spPr>
        <a:ln w="19050">
          <a:solidFill>
            <a:schemeClr val="accent2"/>
          </a:solidFill>
        </a:ln>
      </dgm:spPr>
      <dgm:t>
        <a:bodyPr/>
        <a:lstStyle/>
        <a:p>
          <a:pPr rtl="0"/>
          <a:r>
            <a:rPr lang="es-CO" sz="2000" dirty="0" smtClean="0"/>
            <a:t>Operador humano para su análisis</a:t>
          </a:r>
          <a:endParaRPr lang="es-CO" sz="2000" dirty="0"/>
        </a:p>
      </dgm:t>
    </dgm:pt>
    <dgm:pt modelId="{50457BF9-E1C1-4442-AA43-7FD4E1ACEA89}" type="parTrans" cxnId="{0A411E0A-B803-421E-8DF3-B7E70BD9702A}">
      <dgm:prSet/>
      <dgm:spPr>
        <a:ln w="19050">
          <a:solidFill>
            <a:schemeClr val="accent2"/>
          </a:solidFill>
        </a:ln>
      </dgm:spPr>
      <dgm:t>
        <a:bodyPr/>
        <a:lstStyle/>
        <a:p>
          <a:endParaRPr lang="es-CO" sz="1600"/>
        </a:p>
      </dgm:t>
    </dgm:pt>
    <dgm:pt modelId="{A1D4CDB0-D7F2-4828-AAE0-6258C20D5A4A}" type="sibTrans" cxnId="{0A411E0A-B803-421E-8DF3-B7E70BD9702A}">
      <dgm:prSet/>
      <dgm:spPr/>
      <dgm:t>
        <a:bodyPr/>
        <a:lstStyle/>
        <a:p>
          <a:endParaRPr lang="es-CO" sz="1600"/>
        </a:p>
      </dgm:t>
    </dgm:pt>
    <dgm:pt modelId="{39F79D63-2A94-44D0-A5E4-8D0893ABD607}">
      <dgm:prSet custT="1"/>
      <dgm:spPr>
        <a:ln w="19050">
          <a:solidFill>
            <a:schemeClr val="accent2"/>
          </a:solidFill>
        </a:ln>
      </dgm:spPr>
      <dgm:t>
        <a:bodyPr/>
        <a:lstStyle/>
        <a:p>
          <a:pPr rtl="0"/>
          <a:r>
            <a:rPr lang="es-CO" sz="2000" dirty="0" smtClean="0"/>
            <a:t>Algoritmo para diagnóstico automático</a:t>
          </a:r>
          <a:endParaRPr lang="es-CO" sz="2000" dirty="0"/>
        </a:p>
      </dgm:t>
    </dgm:pt>
    <dgm:pt modelId="{C1B04E3D-C365-4B26-B997-05CEA411B5F3}" type="parTrans" cxnId="{36E54735-2DBD-48F1-B87E-5102E96396E2}">
      <dgm:prSet/>
      <dgm:spPr>
        <a:ln w="19050">
          <a:solidFill>
            <a:schemeClr val="accent2"/>
          </a:solidFill>
        </a:ln>
      </dgm:spPr>
      <dgm:t>
        <a:bodyPr/>
        <a:lstStyle/>
        <a:p>
          <a:endParaRPr lang="es-CO" sz="1600"/>
        </a:p>
      </dgm:t>
    </dgm:pt>
    <dgm:pt modelId="{B556744A-8A32-4C28-ACBA-6DF0773F57BC}" type="sibTrans" cxnId="{36E54735-2DBD-48F1-B87E-5102E96396E2}">
      <dgm:prSet/>
      <dgm:spPr/>
      <dgm:t>
        <a:bodyPr/>
        <a:lstStyle/>
        <a:p>
          <a:endParaRPr lang="es-CO" sz="1600"/>
        </a:p>
      </dgm:t>
    </dgm:pt>
    <dgm:pt modelId="{F30FDBA6-2506-406E-88F6-C362F46D3B37}">
      <dgm:prSet custT="1"/>
      <dgm:spPr>
        <a:ln w="19050">
          <a:solidFill>
            <a:schemeClr val="accent2"/>
          </a:solidFill>
        </a:ln>
      </dgm:spPr>
      <dgm:t>
        <a:bodyPr/>
        <a:lstStyle/>
        <a:p>
          <a:pPr rtl="0"/>
          <a:r>
            <a:rPr lang="es-CO" sz="2000" dirty="0" smtClean="0"/>
            <a:t>Monitoreo en tiempo real del paciente</a:t>
          </a:r>
          <a:endParaRPr lang="es-CO" sz="2000" dirty="0"/>
        </a:p>
      </dgm:t>
    </dgm:pt>
    <dgm:pt modelId="{6E5CF2AE-380B-4767-B0D7-674016753630}" type="parTrans" cxnId="{3A95492B-E493-4A2A-8DAC-761C583C29D7}">
      <dgm:prSet/>
      <dgm:spPr>
        <a:ln w="19050">
          <a:solidFill>
            <a:schemeClr val="accent2"/>
          </a:solidFill>
        </a:ln>
      </dgm:spPr>
      <dgm:t>
        <a:bodyPr/>
        <a:lstStyle/>
        <a:p>
          <a:endParaRPr lang="es-CO" sz="1600"/>
        </a:p>
      </dgm:t>
    </dgm:pt>
    <dgm:pt modelId="{D2EBE3DF-DC2B-4C93-93DC-852418A97765}" type="sibTrans" cxnId="{3A95492B-E493-4A2A-8DAC-761C583C29D7}">
      <dgm:prSet/>
      <dgm:spPr/>
      <dgm:t>
        <a:bodyPr/>
        <a:lstStyle/>
        <a:p>
          <a:endParaRPr lang="es-CO" sz="1600"/>
        </a:p>
      </dgm:t>
    </dgm:pt>
    <dgm:pt modelId="{19072DAE-B84D-44C5-AC37-BCF05A0D84EB}">
      <dgm:prSet custT="1"/>
      <dgm:spPr>
        <a:ln w="19050">
          <a:solidFill>
            <a:schemeClr val="accent2"/>
          </a:solidFill>
        </a:ln>
      </dgm:spPr>
      <dgm:t>
        <a:bodyPr/>
        <a:lstStyle/>
        <a:p>
          <a:pPr rtl="0"/>
          <a:r>
            <a:rPr lang="es-CO" sz="2000" dirty="0" smtClean="0"/>
            <a:t>Datos disponibles muy complejos</a:t>
          </a:r>
          <a:endParaRPr lang="es-CO" sz="2000" dirty="0"/>
        </a:p>
      </dgm:t>
    </dgm:pt>
    <dgm:pt modelId="{1598ADEC-A544-4DC3-9598-DD3D7CFE5C5D}" type="parTrans" cxnId="{527C87D6-346A-4473-BBD4-A7DC6800CABE}">
      <dgm:prSet/>
      <dgm:spPr>
        <a:ln w="19050">
          <a:solidFill>
            <a:schemeClr val="accent2"/>
          </a:solidFill>
        </a:ln>
      </dgm:spPr>
      <dgm:t>
        <a:bodyPr/>
        <a:lstStyle/>
        <a:p>
          <a:endParaRPr lang="es-CO" sz="1600"/>
        </a:p>
      </dgm:t>
    </dgm:pt>
    <dgm:pt modelId="{3B1D7E6F-1907-4811-9ADA-ED4F7A9F10C0}" type="sibTrans" cxnId="{527C87D6-346A-4473-BBD4-A7DC6800CABE}">
      <dgm:prSet/>
      <dgm:spPr/>
      <dgm:t>
        <a:bodyPr/>
        <a:lstStyle/>
        <a:p>
          <a:endParaRPr lang="es-CO" sz="1600"/>
        </a:p>
      </dgm:t>
    </dgm:pt>
    <dgm:pt modelId="{EB3B59AE-DD04-40CA-91C7-5DD221BA2416}" type="pres">
      <dgm:prSet presAssocID="{D43FBCEF-E223-4D13-A71B-C248AB9DD3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41641B43-D4F9-48FC-8A3E-F9842F1AF111}" type="pres">
      <dgm:prSet presAssocID="{D1EC2276-F5D8-4402-9EA9-0548BF8C9EF8}" presName="hierRoot1" presStyleCnt="0">
        <dgm:presLayoutVars>
          <dgm:hierBranch val="init"/>
        </dgm:presLayoutVars>
      </dgm:prSet>
      <dgm:spPr/>
    </dgm:pt>
    <dgm:pt modelId="{6AA35011-EB18-472D-ABD1-56D5B73B5B22}" type="pres">
      <dgm:prSet presAssocID="{D1EC2276-F5D8-4402-9EA9-0548BF8C9EF8}" presName="rootComposite1" presStyleCnt="0"/>
      <dgm:spPr/>
    </dgm:pt>
    <dgm:pt modelId="{2AEC9E74-552F-40B3-A4CD-FD0685F43FA5}" type="pres">
      <dgm:prSet presAssocID="{D1EC2276-F5D8-4402-9EA9-0548BF8C9EF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609E2DB-B342-4C37-8FEB-A7C38328617D}" type="pres">
      <dgm:prSet presAssocID="{D1EC2276-F5D8-4402-9EA9-0548BF8C9EF8}" presName="rootConnector1" presStyleLbl="node1" presStyleIdx="0" presStyleCnt="0"/>
      <dgm:spPr/>
      <dgm:t>
        <a:bodyPr/>
        <a:lstStyle/>
        <a:p>
          <a:endParaRPr lang="es-CO"/>
        </a:p>
      </dgm:t>
    </dgm:pt>
    <dgm:pt modelId="{2980C4D0-9E53-446E-9A3D-99F4B551C551}" type="pres">
      <dgm:prSet presAssocID="{D1EC2276-F5D8-4402-9EA9-0548BF8C9EF8}" presName="hierChild2" presStyleCnt="0"/>
      <dgm:spPr/>
    </dgm:pt>
    <dgm:pt modelId="{6A60D004-F33E-44FC-B8AB-5C60808FBD6F}" type="pres">
      <dgm:prSet presAssocID="{50457BF9-E1C1-4442-AA43-7FD4E1ACEA89}" presName="Name64" presStyleLbl="parChTrans1D2" presStyleIdx="0" presStyleCnt="2"/>
      <dgm:spPr/>
      <dgm:t>
        <a:bodyPr/>
        <a:lstStyle/>
        <a:p>
          <a:endParaRPr lang="es-CO"/>
        </a:p>
      </dgm:t>
    </dgm:pt>
    <dgm:pt modelId="{FD2AAA8D-644D-491A-BFA8-206A46AC2387}" type="pres">
      <dgm:prSet presAssocID="{42F63EAE-A8BB-49A4-8FE8-5449310B8F02}" presName="hierRoot2" presStyleCnt="0">
        <dgm:presLayoutVars>
          <dgm:hierBranch val="init"/>
        </dgm:presLayoutVars>
      </dgm:prSet>
      <dgm:spPr/>
    </dgm:pt>
    <dgm:pt modelId="{1BABD081-2F4E-4FD4-902B-D5E3B004241A}" type="pres">
      <dgm:prSet presAssocID="{42F63EAE-A8BB-49A4-8FE8-5449310B8F02}" presName="rootComposite" presStyleCnt="0"/>
      <dgm:spPr/>
    </dgm:pt>
    <dgm:pt modelId="{E746F76E-6EC2-4334-B909-73B8F5C07DEE}" type="pres">
      <dgm:prSet presAssocID="{42F63EAE-A8BB-49A4-8FE8-5449310B8F0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0C2AB8C-71AB-4AD5-A53E-B5B6852DAE24}" type="pres">
      <dgm:prSet presAssocID="{42F63EAE-A8BB-49A4-8FE8-5449310B8F02}" presName="rootConnector" presStyleLbl="node2" presStyleIdx="0" presStyleCnt="2"/>
      <dgm:spPr/>
      <dgm:t>
        <a:bodyPr/>
        <a:lstStyle/>
        <a:p>
          <a:endParaRPr lang="es-CO"/>
        </a:p>
      </dgm:t>
    </dgm:pt>
    <dgm:pt modelId="{B4B02887-8F3A-437C-B5F0-03FEF6BF5E3E}" type="pres">
      <dgm:prSet presAssocID="{42F63EAE-A8BB-49A4-8FE8-5449310B8F02}" presName="hierChild4" presStyleCnt="0"/>
      <dgm:spPr/>
    </dgm:pt>
    <dgm:pt modelId="{9914D8D4-0405-4851-91F7-1765E1BEF7C1}" type="pres">
      <dgm:prSet presAssocID="{42F63EAE-A8BB-49A4-8FE8-5449310B8F02}" presName="hierChild5" presStyleCnt="0"/>
      <dgm:spPr/>
    </dgm:pt>
    <dgm:pt modelId="{9E23EB70-3BEA-4190-83F5-F1FC431B0344}" type="pres">
      <dgm:prSet presAssocID="{C1B04E3D-C365-4B26-B997-05CEA411B5F3}" presName="Name64" presStyleLbl="parChTrans1D2" presStyleIdx="1" presStyleCnt="2"/>
      <dgm:spPr/>
      <dgm:t>
        <a:bodyPr/>
        <a:lstStyle/>
        <a:p>
          <a:endParaRPr lang="es-CO"/>
        </a:p>
      </dgm:t>
    </dgm:pt>
    <dgm:pt modelId="{86AF35F8-61AB-4D0C-B6C2-E88029651CAB}" type="pres">
      <dgm:prSet presAssocID="{39F79D63-2A94-44D0-A5E4-8D0893ABD607}" presName="hierRoot2" presStyleCnt="0">
        <dgm:presLayoutVars>
          <dgm:hierBranch val="init"/>
        </dgm:presLayoutVars>
      </dgm:prSet>
      <dgm:spPr/>
    </dgm:pt>
    <dgm:pt modelId="{03725974-A3F9-4854-B830-DA3C476749CB}" type="pres">
      <dgm:prSet presAssocID="{39F79D63-2A94-44D0-A5E4-8D0893ABD607}" presName="rootComposite" presStyleCnt="0"/>
      <dgm:spPr/>
    </dgm:pt>
    <dgm:pt modelId="{6ACC865B-BB23-4D55-A29F-FBC0A8911343}" type="pres">
      <dgm:prSet presAssocID="{39F79D63-2A94-44D0-A5E4-8D0893ABD60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694DDBC-5DE9-4FC5-A8C7-BA13A2226BCD}" type="pres">
      <dgm:prSet presAssocID="{39F79D63-2A94-44D0-A5E4-8D0893ABD607}" presName="rootConnector" presStyleLbl="node2" presStyleIdx="1" presStyleCnt="2"/>
      <dgm:spPr/>
      <dgm:t>
        <a:bodyPr/>
        <a:lstStyle/>
        <a:p>
          <a:endParaRPr lang="es-CO"/>
        </a:p>
      </dgm:t>
    </dgm:pt>
    <dgm:pt modelId="{43E1ACD8-B227-4E41-9AF8-19FE07ADB15C}" type="pres">
      <dgm:prSet presAssocID="{39F79D63-2A94-44D0-A5E4-8D0893ABD607}" presName="hierChild4" presStyleCnt="0"/>
      <dgm:spPr/>
    </dgm:pt>
    <dgm:pt modelId="{9FE6288F-AE5B-4CC4-9F44-441D430A81D6}" type="pres">
      <dgm:prSet presAssocID="{6E5CF2AE-380B-4767-B0D7-674016753630}" presName="Name64" presStyleLbl="parChTrans1D3" presStyleIdx="0" presStyleCnt="2"/>
      <dgm:spPr/>
      <dgm:t>
        <a:bodyPr/>
        <a:lstStyle/>
        <a:p>
          <a:endParaRPr lang="es-CO"/>
        </a:p>
      </dgm:t>
    </dgm:pt>
    <dgm:pt modelId="{250CE403-2BBF-41EB-949C-021FD81B05C0}" type="pres">
      <dgm:prSet presAssocID="{F30FDBA6-2506-406E-88F6-C362F46D3B37}" presName="hierRoot2" presStyleCnt="0">
        <dgm:presLayoutVars>
          <dgm:hierBranch val="init"/>
        </dgm:presLayoutVars>
      </dgm:prSet>
      <dgm:spPr/>
    </dgm:pt>
    <dgm:pt modelId="{ECED85D4-FB2E-4035-A6C5-BC24A1F77085}" type="pres">
      <dgm:prSet presAssocID="{F30FDBA6-2506-406E-88F6-C362F46D3B37}" presName="rootComposite" presStyleCnt="0"/>
      <dgm:spPr/>
    </dgm:pt>
    <dgm:pt modelId="{4E07CF38-58EE-4820-AA78-B9209611A555}" type="pres">
      <dgm:prSet presAssocID="{F30FDBA6-2506-406E-88F6-C362F46D3B37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7160EF0-43ED-4F90-892D-0B0A52B2279B}" type="pres">
      <dgm:prSet presAssocID="{F30FDBA6-2506-406E-88F6-C362F46D3B37}" presName="rootConnector" presStyleLbl="node3" presStyleIdx="0" presStyleCnt="2"/>
      <dgm:spPr/>
      <dgm:t>
        <a:bodyPr/>
        <a:lstStyle/>
        <a:p>
          <a:endParaRPr lang="es-CO"/>
        </a:p>
      </dgm:t>
    </dgm:pt>
    <dgm:pt modelId="{BDEAAD2F-291A-4E32-BD75-A473754B3A0C}" type="pres">
      <dgm:prSet presAssocID="{F30FDBA6-2506-406E-88F6-C362F46D3B37}" presName="hierChild4" presStyleCnt="0"/>
      <dgm:spPr/>
    </dgm:pt>
    <dgm:pt modelId="{60ABC5C4-8EF7-4257-8DE5-996DFFBF4534}" type="pres">
      <dgm:prSet presAssocID="{F30FDBA6-2506-406E-88F6-C362F46D3B37}" presName="hierChild5" presStyleCnt="0"/>
      <dgm:spPr/>
    </dgm:pt>
    <dgm:pt modelId="{44E8C7AD-9BED-4F33-AE93-72DFF91C6FA4}" type="pres">
      <dgm:prSet presAssocID="{1598ADEC-A544-4DC3-9598-DD3D7CFE5C5D}" presName="Name64" presStyleLbl="parChTrans1D3" presStyleIdx="1" presStyleCnt="2"/>
      <dgm:spPr/>
      <dgm:t>
        <a:bodyPr/>
        <a:lstStyle/>
        <a:p>
          <a:endParaRPr lang="es-CO"/>
        </a:p>
      </dgm:t>
    </dgm:pt>
    <dgm:pt modelId="{B8926C8C-27B9-4854-8494-E829720E4F38}" type="pres">
      <dgm:prSet presAssocID="{19072DAE-B84D-44C5-AC37-BCF05A0D84EB}" presName="hierRoot2" presStyleCnt="0">
        <dgm:presLayoutVars>
          <dgm:hierBranch val="init"/>
        </dgm:presLayoutVars>
      </dgm:prSet>
      <dgm:spPr/>
    </dgm:pt>
    <dgm:pt modelId="{8C98B964-6115-4C9F-8AEF-B741B8A13594}" type="pres">
      <dgm:prSet presAssocID="{19072DAE-B84D-44C5-AC37-BCF05A0D84EB}" presName="rootComposite" presStyleCnt="0"/>
      <dgm:spPr/>
    </dgm:pt>
    <dgm:pt modelId="{3694664D-ED07-422F-824C-DFB2DA0AD216}" type="pres">
      <dgm:prSet presAssocID="{19072DAE-B84D-44C5-AC37-BCF05A0D84E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6195AC9-4B43-4BA1-BB68-F6D0A401992D}" type="pres">
      <dgm:prSet presAssocID="{19072DAE-B84D-44C5-AC37-BCF05A0D84EB}" presName="rootConnector" presStyleLbl="node3" presStyleIdx="1" presStyleCnt="2"/>
      <dgm:spPr/>
      <dgm:t>
        <a:bodyPr/>
        <a:lstStyle/>
        <a:p>
          <a:endParaRPr lang="es-CO"/>
        </a:p>
      </dgm:t>
    </dgm:pt>
    <dgm:pt modelId="{57CF06A0-E05E-4C5C-A94D-1E88612174F6}" type="pres">
      <dgm:prSet presAssocID="{19072DAE-B84D-44C5-AC37-BCF05A0D84EB}" presName="hierChild4" presStyleCnt="0"/>
      <dgm:spPr/>
    </dgm:pt>
    <dgm:pt modelId="{A080F185-AEAA-4D86-8B8A-9639D4ABA03F}" type="pres">
      <dgm:prSet presAssocID="{19072DAE-B84D-44C5-AC37-BCF05A0D84EB}" presName="hierChild5" presStyleCnt="0"/>
      <dgm:spPr/>
    </dgm:pt>
    <dgm:pt modelId="{A38FA64A-7924-4AC9-AA61-00C8054382B4}" type="pres">
      <dgm:prSet presAssocID="{39F79D63-2A94-44D0-A5E4-8D0893ABD607}" presName="hierChild5" presStyleCnt="0"/>
      <dgm:spPr/>
    </dgm:pt>
    <dgm:pt modelId="{487548A0-6811-4423-A2E1-58D0F662C36E}" type="pres">
      <dgm:prSet presAssocID="{D1EC2276-F5D8-4402-9EA9-0548BF8C9EF8}" presName="hierChild3" presStyleCnt="0"/>
      <dgm:spPr/>
    </dgm:pt>
  </dgm:ptLst>
  <dgm:cxnLst>
    <dgm:cxn modelId="{527C87D6-346A-4473-BBD4-A7DC6800CABE}" srcId="{39F79D63-2A94-44D0-A5E4-8D0893ABD607}" destId="{19072DAE-B84D-44C5-AC37-BCF05A0D84EB}" srcOrd="1" destOrd="0" parTransId="{1598ADEC-A544-4DC3-9598-DD3D7CFE5C5D}" sibTransId="{3B1D7E6F-1907-4811-9ADA-ED4F7A9F10C0}"/>
    <dgm:cxn modelId="{DAD218B5-F0BE-4B8D-BEC3-2690DD135760}" type="presOf" srcId="{6E5CF2AE-380B-4767-B0D7-674016753630}" destId="{9FE6288F-AE5B-4CC4-9F44-441D430A81D6}" srcOrd="0" destOrd="0" presId="urn:microsoft.com/office/officeart/2009/3/layout/HorizontalOrganizationChart"/>
    <dgm:cxn modelId="{67943457-6421-45E4-AE47-530E5B553B46}" type="presOf" srcId="{42F63EAE-A8BB-49A4-8FE8-5449310B8F02}" destId="{50C2AB8C-71AB-4AD5-A53E-B5B6852DAE24}" srcOrd="1" destOrd="0" presId="urn:microsoft.com/office/officeart/2009/3/layout/HorizontalOrganizationChart"/>
    <dgm:cxn modelId="{21188F6E-0D8C-4852-8C72-76B6E9E6C058}" type="presOf" srcId="{C1B04E3D-C365-4B26-B997-05CEA411B5F3}" destId="{9E23EB70-3BEA-4190-83F5-F1FC431B0344}" srcOrd="0" destOrd="0" presId="urn:microsoft.com/office/officeart/2009/3/layout/HorizontalOrganizationChart"/>
    <dgm:cxn modelId="{F6B84600-EC37-4CEC-B08C-E07874E48BDC}" type="presOf" srcId="{D43FBCEF-E223-4D13-A71B-C248AB9DD37D}" destId="{EB3B59AE-DD04-40CA-91C7-5DD221BA2416}" srcOrd="0" destOrd="0" presId="urn:microsoft.com/office/officeart/2009/3/layout/HorizontalOrganizationChart"/>
    <dgm:cxn modelId="{0CEFB103-9F50-401B-BD25-E9FC41FCA2AA}" type="presOf" srcId="{1598ADEC-A544-4DC3-9598-DD3D7CFE5C5D}" destId="{44E8C7AD-9BED-4F33-AE93-72DFF91C6FA4}" srcOrd="0" destOrd="0" presId="urn:microsoft.com/office/officeart/2009/3/layout/HorizontalOrganizationChart"/>
    <dgm:cxn modelId="{0A411E0A-B803-421E-8DF3-B7E70BD9702A}" srcId="{D1EC2276-F5D8-4402-9EA9-0548BF8C9EF8}" destId="{42F63EAE-A8BB-49A4-8FE8-5449310B8F02}" srcOrd="0" destOrd="0" parTransId="{50457BF9-E1C1-4442-AA43-7FD4E1ACEA89}" sibTransId="{A1D4CDB0-D7F2-4828-AAE0-6258C20D5A4A}"/>
    <dgm:cxn modelId="{A21EA6A0-86EC-4B2D-9553-91B6D69BC327}" type="presOf" srcId="{50457BF9-E1C1-4442-AA43-7FD4E1ACEA89}" destId="{6A60D004-F33E-44FC-B8AB-5C60808FBD6F}" srcOrd="0" destOrd="0" presId="urn:microsoft.com/office/officeart/2009/3/layout/HorizontalOrganizationChart"/>
    <dgm:cxn modelId="{F75342E6-770D-48B7-B8EF-00FA7E1EC6E9}" type="presOf" srcId="{39F79D63-2A94-44D0-A5E4-8D0893ABD607}" destId="{6ACC865B-BB23-4D55-A29F-FBC0A8911343}" srcOrd="0" destOrd="0" presId="urn:microsoft.com/office/officeart/2009/3/layout/HorizontalOrganizationChart"/>
    <dgm:cxn modelId="{3A95492B-E493-4A2A-8DAC-761C583C29D7}" srcId="{39F79D63-2A94-44D0-A5E4-8D0893ABD607}" destId="{F30FDBA6-2506-406E-88F6-C362F46D3B37}" srcOrd="0" destOrd="0" parTransId="{6E5CF2AE-380B-4767-B0D7-674016753630}" sibTransId="{D2EBE3DF-DC2B-4C93-93DC-852418A97765}"/>
    <dgm:cxn modelId="{3EE3CEF9-641F-4C37-8D12-1FFF7EEA413F}" type="presOf" srcId="{19072DAE-B84D-44C5-AC37-BCF05A0D84EB}" destId="{3694664D-ED07-422F-824C-DFB2DA0AD216}" srcOrd="0" destOrd="0" presId="urn:microsoft.com/office/officeart/2009/3/layout/HorizontalOrganizationChart"/>
    <dgm:cxn modelId="{AA060FA4-8F68-4BFA-B75C-3723BF3D6BE2}" type="presOf" srcId="{D1EC2276-F5D8-4402-9EA9-0548BF8C9EF8}" destId="{2AEC9E74-552F-40B3-A4CD-FD0685F43FA5}" srcOrd="0" destOrd="0" presId="urn:microsoft.com/office/officeart/2009/3/layout/HorizontalOrganizationChart"/>
    <dgm:cxn modelId="{36E54735-2DBD-48F1-B87E-5102E96396E2}" srcId="{D1EC2276-F5D8-4402-9EA9-0548BF8C9EF8}" destId="{39F79D63-2A94-44D0-A5E4-8D0893ABD607}" srcOrd="1" destOrd="0" parTransId="{C1B04E3D-C365-4B26-B997-05CEA411B5F3}" sibTransId="{B556744A-8A32-4C28-ACBA-6DF0773F57BC}"/>
    <dgm:cxn modelId="{E5C29316-CEC6-4B41-8608-EDD5140C60A3}" type="presOf" srcId="{F30FDBA6-2506-406E-88F6-C362F46D3B37}" destId="{F7160EF0-43ED-4F90-892D-0B0A52B2279B}" srcOrd="1" destOrd="0" presId="urn:microsoft.com/office/officeart/2009/3/layout/HorizontalOrganizationChart"/>
    <dgm:cxn modelId="{470D5F72-2B82-4440-AA42-537973B17651}" type="presOf" srcId="{D1EC2276-F5D8-4402-9EA9-0548BF8C9EF8}" destId="{6609E2DB-B342-4C37-8FEB-A7C38328617D}" srcOrd="1" destOrd="0" presId="urn:microsoft.com/office/officeart/2009/3/layout/HorizontalOrganizationChart"/>
    <dgm:cxn modelId="{40D66F58-C009-40B0-9ACB-EBB00B235947}" type="presOf" srcId="{42F63EAE-A8BB-49A4-8FE8-5449310B8F02}" destId="{E746F76E-6EC2-4334-B909-73B8F5C07DEE}" srcOrd="0" destOrd="0" presId="urn:microsoft.com/office/officeart/2009/3/layout/HorizontalOrganizationChart"/>
    <dgm:cxn modelId="{9E7D4268-AF6E-463E-A8E4-8C4162FE334A}" type="presOf" srcId="{F30FDBA6-2506-406E-88F6-C362F46D3B37}" destId="{4E07CF38-58EE-4820-AA78-B9209611A555}" srcOrd="0" destOrd="0" presId="urn:microsoft.com/office/officeart/2009/3/layout/HorizontalOrganizationChart"/>
    <dgm:cxn modelId="{AF31D154-C9F2-47F4-8256-4791C96C2917}" srcId="{D43FBCEF-E223-4D13-A71B-C248AB9DD37D}" destId="{D1EC2276-F5D8-4402-9EA9-0548BF8C9EF8}" srcOrd="0" destOrd="0" parTransId="{862C7D42-1837-49AD-9E26-4D92388AB7F7}" sibTransId="{1CF58EFD-6A24-439E-91E4-6A973ABD5FDC}"/>
    <dgm:cxn modelId="{23EB7068-7E61-48C4-AE0D-2ECE98F748EF}" type="presOf" srcId="{19072DAE-B84D-44C5-AC37-BCF05A0D84EB}" destId="{66195AC9-4B43-4BA1-BB68-F6D0A401992D}" srcOrd="1" destOrd="0" presId="urn:microsoft.com/office/officeart/2009/3/layout/HorizontalOrganizationChart"/>
    <dgm:cxn modelId="{094D29F2-2C28-438D-9972-425A7C85149E}" type="presOf" srcId="{39F79D63-2A94-44D0-A5E4-8D0893ABD607}" destId="{6694DDBC-5DE9-4FC5-A8C7-BA13A2226BCD}" srcOrd="1" destOrd="0" presId="urn:microsoft.com/office/officeart/2009/3/layout/HorizontalOrganizationChart"/>
    <dgm:cxn modelId="{554BF18E-DF9E-42A1-8405-E7D3E8AC13FF}" type="presParOf" srcId="{EB3B59AE-DD04-40CA-91C7-5DD221BA2416}" destId="{41641B43-D4F9-48FC-8A3E-F9842F1AF111}" srcOrd="0" destOrd="0" presId="urn:microsoft.com/office/officeart/2009/3/layout/HorizontalOrganizationChart"/>
    <dgm:cxn modelId="{B246D580-9D19-45CD-A200-DE1F251A09B8}" type="presParOf" srcId="{41641B43-D4F9-48FC-8A3E-F9842F1AF111}" destId="{6AA35011-EB18-472D-ABD1-56D5B73B5B22}" srcOrd="0" destOrd="0" presId="urn:microsoft.com/office/officeart/2009/3/layout/HorizontalOrganizationChart"/>
    <dgm:cxn modelId="{E6FCC204-1F96-46AD-8235-97CD12384785}" type="presParOf" srcId="{6AA35011-EB18-472D-ABD1-56D5B73B5B22}" destId="{2AEC9E74-552F-40B3-A4CD-FD0685F43FA5}" srcOrd="0" destOrd="0" presId="urn:microsoft.com/office/officeart/2009/3/layout/HorizontalOrganizationChart"/>
    <dgm:cxn modelId="{1C8E8B41-C86E-47D5-A7FC-EE9CD7D7FFBD}" type="presParOf" srcId="{6AA35011-EB18-472D-ABD1-56D5B73B5B22}" destId="{6609E2DB-B342-4C37-8FEB-A7C38328617D}" srcOrd="1" destOrd="0" presId="urn:microsoft.com/office/officeart/2009/3/layout/HorizontalOrganizationChart"/>
    <dgm:cxn modelId="{1D6066C7-9AA8-4CE9-89B4-29C62CDDA87B}" type="presParOf" srcId="{41641B43-D4F9-48FC-8A3E-F9842F1AF111}" destId="{2980C4D0-9E53-446E-9A3D-99F4B551C551}" srcOrd="1" destOrd="0" presId="urn:microsoft.com/office/officeart/2009/3/layout/HorizontalOrganizationChart"/>
    <dgm:cxn modelId="{0DC08770-8EE9-46A6-ADAC-8BEB0B7AFCBB}" type="presParOf" srcId="{2980C4D0-9E53-446E-9A3D-99F4B551C551}" destId="{6A60D004-F33E-44FC-B8AB-5C60808FBD6F}" srcOrd="0" destOrd="0" presId="urn:microsoft.com/office/officeart/2009/3/layout/HorizontalOrganizationChart"/>
    <dgm:cxn modelId="{DFEE418A-9D3E-43C8-BD2B-70F8B3615FF4}" type="presParOf" srcId="{2980C4D0-9E53-446E-9A3D-99F4B551C551}" destId="{FD2AAA8D-644D-491A-BFA8-206A46AC2387}" srcOrd="1" destOrd="0" presId="urn:microsoft.com/office/officeart/2009/3/layout/HorizontalOrganizationChart"/>
    <dgm:cxn modelId="{2F5DCBD2-2D70-4AC3-A04C-D94BBE070080}" type="presParOf" srcId="{FD2AAA8D-644D-491A-BFA8-206A46AC2387}" destId="{1BABD081-2F4E-4FD4-902B-D5E3B004241A}" srcOrd="0" destOrd="0" presId="urn:microsoft.com/office/officeart/2009/3/layout/HorizontalOrganizationChart"/>
    <dgm:cxn modelId="{250AFFCC-F62D-4ABF-86DE-3C9B81D1F6A0}" type="presParOf" srcId="{1BABD081-2F4E-4FD4-902B-D5E3B004241A}" destId="{E746F76E-6EC2-4334-B909-73B8F5C07DEE}" srcOrd="0" destOrd="0" presId="urn:microsoft.com/office/officeart/2009/3/layout/HorizontalOrganizationChart"/>
    <dgm:cxn modelId="{CDCBB759-200C-436E-9E58-3B4E9C8EDD62}" type="presParOf" srcId="{1BABD081-2F4E-4FD4-902B-D5E3B004241A}" destId="{50C2AB8C-71AB-4AD5-A53E-B5B6852DAE24}" srcOrd="1" destOrd="0" presId="urn:microsoft.com/office/officeart/2009/3/layout/HorizontalOrganizationChart"/>
    <dgm:cxn modelId="{23BCB192-63ED-41E5-B9AC-32ABBE4DF8A1}" type="presParOf" srcId="{FD2AAA8D-644D-491A-BFA8-206A46AC2387}" destId="{B4B02887-8F3A-437C-B5F0-03FEF6BF5E3E}" srcOrd="1" destOrd="0" presId="urn:microsoft.com/office/officeart/2009/3/layout/HorizontalOrganizationChart"/>
    <dgm:cxn modelId="{95C3077B-48A6-4A5E-B3D4-FA04B45FE511}" type="presParOf" srcId="{FD2AAA8D-644D-491A-BFA8-206A46AC2387}" destId="{9914D8D4-0405-4851-91F7-1765E1BEF7C1}" srcOrd="2" destOrd="0" presId="urn:microsoft.com/office/officeart/2009/3/layout/HorizontalOrganizationChart"/>
    <dgm:cxn modelId="{745C2E08-73E2-42C4-A93D-233E800D0270}" type="presParOf" srcId="{2980C4D0-9E53-446E-9A3D-99F4B551C551}" destId="{9E23EB70-3BEA-4190-83F5-F1FC431B0344}" srcOrd="2" destOrd="0" presId="urn:microsoft.com/office/officeart/2009/3/layout/HorizontalOrganizationChart"/>
    <dgm:cxn modelId="{A35EE1A6-A004-4EBC-A291-4A78BD949F76}" type="presParOf" srcId="{2980C4D0-9E53-446E-9A3D-99F4B551C551}" destId="{86AF35F8-61AB-4D0C-B6C2-E88029651CAB}" srcOrd="3" destOrd="0" presId="urn:microsoft.com/office/officeart/2009/3/layout/HorizontalOrganizationChart"/>
    <dgm:cxn modelId="{94290C28-076C-4454-8DD5-E6D2EDB46281}" type="presParOf" srcId="{86AF35F8-61AB-4D0C-B6C2-E88029651CAB}" destId="{03725974-A3F9-4854-B830-DA3C476749CB}" srcOrd="0" destOrd="0" presId="urn:microsoft.com/office/officeart/2009/3/layout/HorizontalOrganizationChart"/>
    <dgm:cxn modelId="{238F9B70-C53D-4A38-BDB9-FC96E27B82F2}" type="presParOf" srcId="{03725974-A3F9-4854-B830-DA3C476749CB}" destId="{6ACC865B-BB23-4D55-A29F-FBC0A8911343}" srcOrd="0" destOrd="0" presId="urn:microsoft.com/office/officeart/2009/3/layout/HorizontalOrganizationChart"/>
    <dgm:cxn modelId="{D04AA082-5E0E-4BCA-B4E2-6887BB3C8C5C}" type="presParOf" srcId="{03725974-A3F9-4854-B830-DA3C476749CB}" destId="{6694DDBC-5DE9-4FC5-A8C7-BA13A2226BCD}" srcOrd="1" destOrd="0" presId="urn:microsoft.com/office/officeart/2009/3/layout/HorizontalOrganizationChart"/>
    <dgm:cxn modelId="{1D2EC5C3-2A78-41EB-AC6D-B6F21A585453}" type="presParOf" srcId="{86AF35F8-61AB-4D0C-B6C2-E88029651CAB}" destId="{43E1ACD8-B227-4E41-9AF8-19FE07ADB15C}" srcOrd="1" destOrd="0" presId="urn:microsoft.com/office/officeart/2009/3/layout/HorizontalOrganizationChart"/>
    <dgm:cxn modelId="{BA45AE33-4AB5-45B1-99C1-8C56B4B28719}" type="presParOf" srcId="{43E1ACD8-B227-4E41-9AF8-19FE07ADB15C}" destId="{9FE6288F-AE5B-4CC4-9F44-441D430A81D6}" srcOrd="0" destOrd="0" presId="urn:microsoft.com/office/officeart/2009/3/layout/HorizontalOrganizationChart"/>
    <dgm:cxn modelId="{B1686E19-1CFB-4C61-A925-FD66B918027A}" type="presParOf" srcId="{43E1ACD8-B227-4E41-9AF8-19FE07ADB15C}" destId="{250CE403-2BBF-41EB-949C-021FD81B05C0}" srcOrd="1" destOrd="0" presId="urn:microsoft.com/office/officeart/2009/3/layout/HorizontalOrganizationChart"/>
    <dgm:cxn modelId="{28EF613B-7A84-4B4A-A43F-07615F3ACF26}" type="presParOf" srcId="{250CE403-2BBF-41EB-949C-021FD81B05C0}" destId="{ECED85D4-FB2E-4035-A6C5-BC24A1F77085}" srcOrd="0" destOrd="0" presId="urn:microsoft.com/office/officeart/2009/3/layout/HorizontalOrganizationChart"/>
    <dgm:cxn modelId="{A0E1D9FB-A9EA-4DA8-8755-F6F9BEF95755}" type="presParOf" srcId="{ECED85D4-FB2E-4035-A6C5-BC24A1F77085}" destId="{4E07CF38-58EE-4820-AA78-B9209611A555}" srcOrd="0" destOrd="0" presId="urn:microsoft.com/office/officeart/2009/3/layout/HorizontalOrganizationChart"/>
    <dgm:cxn modelId="{6FD845B4-724F-4662-8D70-56C94BEDD388}" type="presParOf" srcId="{ECED85D4-FB2E-4035-A6C5-BC24A1F77085}" destId="{F7160EF0-43ED-4F90-892D-0B0A52B2279B}" srcOrd="1" destOrd="0" presId="urn:microsoft.com/office/officeart/2009/3/layout/HorizontalOrganizationChart"/>
    <dgm:cxn modelId="{C297DBF3-A25B-4A31-8E7A-6CDC74CEC092}" type="presParOf" srcId="{250CE403-2BBF-41EB-949C-021FD81B05C0}" destId="{BDEAAD2F-291A-4E32-BD75-A473754B3A0C}" srcOrd="1" destOrd="0" presId="urn:microsoft.com/office/officeart/2009/3/layout/HorizontalOrganizationChart"/>
    <dgm:cxn modelId="{6F1CDB7D-E899-46FC-8F8F-3469EB6D8801}" type="presParOf" srcId="{250CE403-2BBF-41EB-949C-021FD81B05C0}" destId="{60ABC5C4-8EF7-4257-8DE5-996DFFBF4534}" srcOrd="2" destOrd="0" presId="urn:microsoft.com/office/officeart/2009/3/layout/HorizontalOrganizationChart"/>
    <dgm:cxn modelId="{D8D33D6D-DC8E-4CD4-89BD-52F681090121}" type="presParOf" srcId="{43E1ACD8-B227-4E41-9AF8-19FE07ADB15C}" destId="{44E8C7AD-9BED-4F33-AE93-72DFF91C6FA4}" srcOrd="2" destOrd="0" presId="urn:microsoft.com/office/officeart/2009/3/layout/HorizontalOrganizationChart"/>
    <dgm:cxn modelId="{A1BBF06D-2213-4E04-AA22-22366066FCF1}" type="presParOf" srcId="{43E1ACD8-B227-4E41-9AF8-19FE07ADB15C}" destId="{B8926C8C-27B9-4854-8494-E829720E4F38}" srcOrd="3" destOrd="0" presId="urn:microsoft.com/office/officeart/2009/3/layout/HorizontalOrganizationChart"/>
    <dgm:cxn modelId="{84490821-6BFE-4EC0-BA65-3B96D96774E0}" type="presParOf" srcId="{B8926C8C-27B9-4854-8494-E829720E4F38}" destId="{8C98B964-6115-4C9F-8AEF-B741B8A13594}" srcOrd="0" destOrd="0" presId="urn:microsoft.com/office/officeart/2009/3/layout/HorizontalOrganizationChart"/>
    <dgm:cxn modelId="{C901ECFA-DAD6-475A-AC78-AFF6DB5E3A5C}" type="presParOf" srcId="{8C98B964-6115-4C9F-8AEF-B741B8A13594}" destId="{3694664D-ED07-422F-824C-DFB2DA0AD216}" srcOrd="0" destOrd="0" presId="urn:microsoft.com/office/officeart/2009/3/layout/HorizontalOrganizationChart"/>
    <dgm:cxn modelId="{7C30A4DA-4A4C-44E9-9874-A9663A046925}" type="presParOf" srcId="{8C98B964-6115-4C9F-8AEF-B741B8A13594}" destId="{66195AC9-4B43-4BA1-BB68-F6D0A401992D}" srcOrd="1" destOrd="0" presId="urn:microsoft.com/office/officeart/2009/3/layout/HorizontalOrganizationChart"/>
    <dgm:cxn modelId="{278ADCA0-31FB-4AF5-AFBF-CBCAB0C4FEE6}" type="presParOf" srcId="{B8926C8C-27B9-4854-8494-E829720E4F38}" destId="{57CF06A0-E05E-4C5C-A94D-1E88612174F6}" srcOrd="1" destOrd="0" presId="urn:microsoft.com/office/officeart/2009/3/layout/HorizontalOrganizationChart"/>
    <dgm:cxn modelId="{5DC4C812-11BE-4726-8C0F-E715856454B0}" type="presParOf" srcId="{B8926C8C-27B9-4854-8494-E829720E4F38}" destId="{A080F185-AEAA-4D86-8B8A-9639D4ABA03F}" srcOrd="2" destOrd="0" presId="urn:microsoft.com/office/officeart/2009/3/layout/HorizontalOrganizationChart"/>
    <dgm:cxn modelId="{0304167B-4F40-4DD9-BB33-FBADCF4ED7A7}" type="presParOf" srcId="{86AF35F8-61AB-4D0C-B6C2-E88029651CAB}" destId="{A38FA64A-7924-4AC9-AA61-00C8054382B4}" srcOrd="2" destOrd="0" presId="urn:microsoft.com/office/officeart/2009/3/layout/HorizontalOrganizationChart"/>
    <dgm:cxn modelId="{89972AEB-0A8F-4EE4-8081-2B9D0B7F9BB6}" type="presParOf" srcId="{41641B43-D4F9-48FC-8A3E-F9842F1AF111}" destId="{487548A0-6811-4423-A2E1-58D0F662C36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ED77E-E7A0-499E-BB9B-4B6DCC06E42D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ACB3D75-F471-408B-BD9B-47DC310B39D7}">
      <dgm:prSet/>
      <dgm:spPr/>
      <dgm:t>
        <a:bodyPr/>
        <a:lstStyle/>
        <a:p>
          <a:pPr rtl="0"/>
          <a:r>
            <a:rPr lang="es-CO" dirty="0" smtClean="0">
              <a:solidFill>
                <a:schemeClr val="tx1"/>
              </a:solidFill>
            </a:rPr>
            <a:t>Aprendizaje no supervisado</a:t>
          </a:r>
          <a:endParaRPr lang="es-CO" dirty="0">
            <a:solidFill>
              <a:schemeClr val="tx1"/>
            </a:solidFill>
          </a:endParaRPr>
        </a:p>
      </dgm:t>
    </dgm:pt>
    <dgm:pt modelId="{29638DFB-F3D0-45F2-B07E-1A0D33EDD05D}" type="parTrans" cxnId="{8AA55D65-D908-42FD-8701-F385EEDB0FBE}">
      <dgm:prSet/>
      <dgm:spPr/>
      <dgm:t>
        <a:bodyPr/>
        <a:lstStyle/>
        <a:p>
          <a:endParaRPr lang="es-CO"/>
        </a:p>
      </dgm:t>
    </dgm:pt>
    <dgm:pt modelId="{B65C532C-942C-4342-9F54-C09AC50AE3E7}" type="sibTrans" cxnId="{8AA55D65-D908-42FD-8701-F385EEDB0FBE}">
      <dgm:prSet/>
      <dgm:spPr/>
      <dgm:t>
        <a:bodyPr/>
        <a:lstStyle/>
        <a:p>
          <a:endParaRPr lang="es-CO"/>
        </a:p>
      </dgm:t>
    </dgm:pt>
    <dgm:pt modelId="{416FBD98-A061-486D-B322-3A76B1639A01}">
      <dgm:prSet/>
      <dgm:spPr/>
      <dgm:t>
        <a:bodyPr/>
        <a:lstStyle/>
        <a:p>
          <a:pPr rtl="0"/>
          <a:r>
            <a:rPr lang="es-CO" dirty="0" smtClean="0">
              <a:solidFill>
                <a:schemeClr val="tx1"/>
              </a:solidFill>
            </a:rPr>
            <a:t>Aprendizaje supervisado</a:t>
          </a:r>
          <a:endParaRPr lang="es-CO" dirty="0">
            <a:solidFill>
              <a:schemeClr val="tx1"/>
            </a:solidFill>
          </a:endParaRPr>
        </a:p>
      </dgm:t>
    </dgm:pt>
    <dgm:pt modelId="{8B46E6B5-19EA-4E7D-8760-7F8219CBA972}" type="parTrans" cxnId="{4760B40F-BCAC-446B-95DD-A4C5C9431DA4}">
      <dgm:prSet/>
      <dgm:spPr/>
      <dgm:t>
        <a:bodyPr/>
        <a:lstStyle/>
        <a:p>
          <a:endParaRPr lang="es-CO"/>
        </a:p>
      </dgm:t>
    </dgm:pt>
    <dgm:pt modelId="{387E70A7-0C76-4956-B617-E6CC1430B2F5}" type="sibTrans" cxnId="{4760B40F-BCAC-446B-95DD-A4C5C9431DA4}">
      <dgm:prSet/>
      <dgm:spPr/>
      <dgm:t>
        <a:bodyPr/>
        <a:lstStyle/>
        <a:p>
          <a:endParaRPr lang="es-CO"/>
        </a:p>
      </dgm:t>
    </dgm:pt>
    <dgm:pt modelId="{95147E5C-9DA8-4342-A32A-E5D6E161851A}">
      <dgm:prSet/>
      <dgm:spPr/>
      <dgm:t>
        <a:bodyPr/>
        <a:lstStyle/>
        <a:p>
          <a:pPr rtl="0"/>
          <a:r>
            <a:rPr lang="es-CO" dirty="0" smtClean="0">
              <a:solidFill>
                <a:schemeClr val="tx1"/>
              </a:solidFill>
            </a:rPr>
            <a:t>Encontrar patrones en los datos de entrada sin información previa</a:t>
          </a:r>
          <a:endParaRPr lang="es-CO" dirty="0">
            <a:solidFill>
              <a:schemeClr val="tx1"/>
            </a:solidFill>
          </a:endParaRPr>
        </a:p>
      </dgm:t>
    </dgm:pt>
    <dgm:pt modelId="{7E9F0618-40FA-4C18-8219-1CE72B8EC024}" type="parTrans" cxnId="{5F30B124-574E-4545-9889-34F30DFADCDC}">
      <dgm:prSet/>
      <dgm:spPr/>
      <dgm:t>
        <a:bodyPr/>
        <a:lstStyle/>
        <a:p>
          <a:endParaRPr lang="es-CO"/>
        </a:p>
      </dgm:t>
    </dgm:pt>
    <dgm:pt modelId="{E8FE8268-7EEC-45FD-8D0D-05BDB54E2597}" type="sibTrans" cxnId="{5F30B124-574E-4545-9889-34F30DFADCDC}">
      <dgm:prSet/>
      <dgm:spPr/>
      <dgm:t>
        <a:bodyPr/>
        <a:lstStyle/>
        <a:p>
          <a:endParaRPr lang="es-CO"/>
        </a:p>
      </dgm:t>
    </dgm:pt>
    <dgm:pt modelId="{ADA0BC97-9426-4906-B517-F9DF85AEEDC2}">
      <dgm:prSet/>
      <dgm:spPr/>
      <dgm:t>
        <a:bodyPr/>
        <a:lstStyle/>
        <a:p>
          <a:pPr rtl="0"/>
          <a:r>
            <a:rPr lang="es-CO" dirty="0" smtClean="0">
              <a:solidFill>
                <a:schemeClr val="tx1"/>
              </a:solidFill>
            </a:rPr>
            <a:t>El clasificador se entrena y ajusta usando datos para los que se conoce la clase a la que pertenecen</a:t>
          </a:r>
          <a:endParaRPr lang="es-CO" dirty="0">
            <a:solidFill>
              <a:schemeClr val="tx1"/>
            </a:solidFill>
          </a:endParaRPr>
        </a:p>
      </dgm:t>
    </dgm:pt>
    <dgm:pt modelId="{F43D2A09-99C0-4003-8A4A-2DF269D1F281}" type="parTrans" cxnId="{C8D96106-4B88-4FD2-BFEA-6634312C495F}">
      <dgm:prSet/>
      <dgm:spPr/>
      <dgm:t>
        <a:bodyPr/>
        <a:lstStyle/>
        <a:p>
          <a:endParaRPr lang="es-CO"/>
        </a:p>
      </dgm:t>
    </dgm:pt>
    <dgm:pt modelId="{CB056D19-C63B-41B6-B255-C8B564EB1C17}" type="sibTrans" cxnId="{C8D96106-4B88-4FD2-BFEA-6634312C495F}">
      <dgm:prSet/>
      <dgm:spPr/>
      <dgm:t>
        <a:bodyPr/>
        <a:lstStyle/>
        <a:p>
          <a:endParaRPr lang="es-CO"/>
        </a:p>
      </dgm:t>
    </dgm:pt>
    <dgm:pt modelId="{8B2C7469-DE21-428A-B021-BAC43C7D2C75}">
      <dgm:prSet/>
      <dgm:spPr/>
      <dgm:t>
        <a:bodyPr/>
        <a:lstStyle/>
        <a:p>
          <a:pPr rtl="0"/>
          <a:r>
            <a:rPr lang="es-CO" dirty="0" smtClean="0">
              <a:solidFill>
                <a:schemeClr val="tx1"/>
              </a:solidFill>
            </a:rPr>
            <a:t>Se prueba usando datos que utilizó o no durante el entrenamiento  </a:t>
          </a:r>
          <a:endParaRPr lang="es-CO" dirty="0">
            <a:solidFill>
              <a:schemeClr val="tx1"/>
            </a:solidFill>
          </a:endParaRPr>
        </a:p>
      </dgm:t>
    </dgm:pt>
    <dgm:pt modelId="{D60A2115-5F41-4BCD-BAD0-7C28E93A8EBF}" type="parTrans" cxnId="{A2CAFC31-352F-42D7-9241-4F64C1D284DE}">
      <dgm:prSet/>
      <dgm:spPr/>
      <dgm:t>
        <a:bodyPr/>
        <a:lstStyle/>
        <a:p>
          <a:endParaRPr lang="es-CO"/>
        </a:p>
      </dgm:t>
    </dgm:pt>
    <dgm:pt modelId="{AF369A3A-93AF-4D8A-8E3C-5EB288F64DB7}" type="sibTrans" cxnId="{A2CAFC31-352F-42D7-9241-4F64C1D284DE}">
      <dgm:prSet/>
      <dgm:spPr/>
      <dgm:t>
        <a:bodyPr/>
        <a:lstStyle/>
        <a:p>
          <a:endParaRPr lang="es-CO"/>
        </a:p>
      </dgm:t>
    </dgm:pt>
    <dgm:pt modelId="{9ED237B9-6FA7-4947-B3AB-0CBBA379CFE9}" type="pres">
      <dgm:prSet presAssocID="{A1BED77E-E7A0-499E-BB9B-4B6DCC06E42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2F0EC36-0887-4E37-BB25-A7CAAC8D7278}" type="pres">
      <dgm:prSet presAssocID="{A1BED77E-E7A0-499E-BB9B-4B6DCC06E42D}" presName="ribbon" presStyleLbl="node1" presStyleIdx="0" presStyleCnt="1"/>
      <dgm:spPr>
        <a:noFill/>
        <a:ln w="28575">
          <a:solidFill>
            <a:schemeClr val="accent2"/>
          </a:solidFill>
        </a:ln>
      </dgm:spPr>
    </dgm:pt>
    <dgm:pt modelId="{67E30945-E67A-46A6-8561-4CC6F026564C}" type="pres">
      <dgm:prSet presAssocID="{A1BED77E-E7A0-499E-BB9B-4B6DCC06E42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AF7562-F278-481B-947D-4C622EE759E4}" type="pres">
      <dgm:prSet presAssocID="{A1BED77E-E7A0-499E-BB9B-4B6DCC06E42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526C06A-87C9-48A9-A1A3-E250EF9E6D97}" type="presOf" srcId="{A1BED77E-E7A0-499E-BB9B-4B6DCC06E42D}" destId="{9ED237B9-6FA7-4947-B3AB-0CBBA379CFE9}" srcOrd="0" destOrd="0" presId="urn:microsoft.com/office/officeart/2005/8/layout/arrow6"/>
    <dgm:cxn modelId="{15F9B5B3-A660-43F8-913B-3A8668BFB2CE}" type="presOf" srcId="{95147E5C-9DA8-4342-A32A-E5D6E161851A}" destId="{67E30945-E67A-46A6-8561-4CC6F026564C}" srcOrd="0" destOrd="1" presId="urn:microsoft.com/office/officeart/2005/8/layout/arrow6"/>
    <dgm:cxn modelId="{A2CAFC31-352F-42D7-9241-4F64C1D284DE}" srcId="{416FBD98-A061-486D-B322-3A76B1639A01}" destId="{8B2C7469-DE21-428A-B021-BAC43C7D2C75}" srcOrd="1" destOrd="0" parTransId="{D60A2115-5F41-4BCD-BAD0-7C28E93A8EBF}" sibTransId="{AF369A3A-93AF-4D8A-8E3C-5EB288F64DB7}"/>
    <dgm:cxn modelId="{6C87563D-1A06-4D69-882B-70192A8C3F3E}" type="presOf" srcId="{7ACB3D75-F471-408B-BD9B-47DC310B39D7}" destId="{67E30945-E67A-46A6-8561-4CC6F026564C}" srcOrd="0" destOrd="0" presId="urn:microsoft.com/office/officeart/2005/8/layout/arrow6"/>
    <dgm:cxn modelId="{4760B40F-BCAC-446B-95DD-A4C5C9431DA4}" srcId="{A1BED77E-E7A0-499E-BB9B-4B6DCC06E42D}" destId="{416FBD98-A061-486D-B322-3A76B1639A01}" srcOrd="1" destOrd="0" parTransId="{8B46E6B5-19EA-4E7D-8760-7F8219CBA972}" sibTransId="{387E70A7-0C76-4956-B617-E6CC1430B2F5}"/>
    <dgm:cxn modelId="{1F1FC215-5AEF-40B5-8DDC-941925A010D6}" type="presOf" srcId="{416FBD98-A061-486D-B322-3A76B1639A01}" destId="{57AF7562-F278-481B-947D-4C622EE759E4}" srcOrd="0" destOrd="0" presId="urn:microsoft.com/office/officeart/2005/8/layout/arrow6"/>
    <dgm:cxn modelId="{C8D96106-4B88-4FD2-BFEA-6634312C495F}" srcId="{416FBD98-A061-486D-B322-3A76B1639A01}" destId="{ADA0BC97-9426-4906-B517-F9DF85AEEDC2}" srcOrd="0" destOrd="0" parTransId="{F43D2A09-99C0-4003-8A4A-2DF269D1F281}" sibTransId="{CB056D19-C63B-41B6-B255-C8B564EB1C17}"/>
    <dgm:cxn modelId="{5F30B124-574E-4545-9889-34F30DFADCDC}" srcId="{7ACB3D75-F471-408B-BD9B-47DC310B39D7}" destId="{95147E5C-9DA8-4342-A32A-E5D6E161851A}" srcOrd="0" destOrd="0" parTransId="{7E9F0618-40FA-4C18-8219-1CE72B8EC024}" sibTransId="{E8FE8268-7EEC-45FD-8D0D-05BDB54E2597}"/>
    <dgm:cxn modelId="{8AA55D65-D908-42FD-8701-F385EEDB0FBE}" srcId="{A1BED77E-E7A0-499E-BB9B-4B6DCC06E42D}" destId="{7ACB3D75-F471-408B-BD9B-47DC310B39D7}" srcOrd="0" destOrd="0" parTransId="{29638DFB-F3D0-45F2-B07E-1A0D33EDD05D}" sibTransId="{B65C532C-942C-4342-9F54-C09AC50AE3E7}"/>
    <dgm:cxn modelId="{7EB721E6-6179-4183-8962-8563C1CBE7FA}" type="presOf" srcId="{8B2C7469-DE21-428A-B021-BAC43C7D2C75}" destId="{57AF7562-F278-481B-947D-4C622EE759E4}" srcOrd="0" destOrd="2" presId="urn:microsoft.com/office/officeart/2005/8/layout/arrow6"/>
    <dgm:cxn modelId="{E58DCF96-BF05-44FA-B89E-460E5C15705F}" type="presOf" srcId="{ADA0BC97-9426-4906-B517-F9DF85AEEDC2}" destId="{57AF7562-F278-481B-947D-4C622EE759E4}" srcOrd="0" destOrd="1" presId="urn:microsoft.com/office/officeart/2005/8/layout/arrow6"/>
    <dgm:cxn modelId="{E93397F1-53D7-4695-BD79-49D3F10FB475}" type="presParOf" srcId="{9ED237B9-6FA7-4947-B3AB-0CBBA379CFE9}" destId="{F2F0EC36-0887-4E37-BB25-A7CAAC8D7278}" srcOrd="0" destOrd="0" presId="urn:microsoft.com/office/officeart/2005/8/layout/arrow6"/>
    <dgm:cxn modelId="{CEF8F065-206A-4151-9865-F3B088683545}" type="presParOf" srcId="{9ED237B9-6FA7-4947-B3AB-0CBBA379CFE9}" destId="{67E30945-E67A-46A6-8561-4CC6F026564C}" srcOrd="1" destOrd="0" presId="urn:microsoft.com/office/officeart/2005/8/layout/arrow6"/>
    <dgm:cxn modelId="{8F44AFCC-40B6-457E-887D-43FA0384F4B0}" type="presParOf" srcId="{9ED237B9-6FA7-4947-B3AB-0CBBA379CFE9}" destId="{57AF7562-F278-481B-947D-4C622EE759E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D915F7-243D-4CBE-AD04-10C8A7D37DE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D7F9C42-A355-4BBB-915A-B5F63250EBA0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sz="2000" dirty="0" smtClean="0">
              <a:solidFill>
                <a:schemeClr val="tx1"/>
              </a:solidFill>
            </a:rPr>
            <a:t>¿Cómo se generan las características?</a:t>
          </a:r>
          <a:endParaRPr lang="es-CO" sz="2000" dirty="0">
            <a:solidFill>
              <a:schemeClr val="tx1"/>
            </a:solidFill>
          </a:endParaRPr>
        </a:p>
      </dgm:t>
    </dgm:pt>
    <dgm:pt modelId="{EFF75000-2BC8-4548-A32E-9920872D5264}" type="parTrans" cxnId="{1872E9A9-9AA5-4D7F-B8EE-2B8DEE1B3282}">
      <dgm:prSet/>
      <dgm:spPr/>
      <dgm:t>
        <a:bodyPr/>
        <a:lstStyle/>
        <a:p>
          <a:endParaRPr lang="es-CO"/>
        </a:p>
      </dgm:t>
    </dgm:pt>
    <dgm:pt modelId="{6704971F-4DB0-4F1A-9BCB-6254EB23AE53}" type="sibTrans" cxnId="{1872E9A9-9AA5-4D7F-B8EE-2B8DEE1B3282}">
      <dgm:prSet/>
      <dgm:spPr/>
      <dgm:t>
        <a:bodyPr/>
        <a:lstStyle/>
        <a:p>
          <a:endParaRPr lang="es-CO"/>
        </a:p>
      </dgm:t>
    </dgm:pt>
    <dgm:pt modelId="{AD8A7811-745D-4963-B889-DCF3F1923027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sz="2000" dirty="0" smtClean="0">
              <a:solidFill>
                <a:schemeClr val="tx1"/>
              </a:solidFill>
            </a:rPr>
            <a:t>¿Cuál es la cantidad óptima de características a extraer?</a:t>
          </a:r>
          <a:endParaRPr lang="es-CO" sz="2000" dirty="0">
            <a:solidFill>
              <a:schemeClr val="tx1"/>
            </a:solidFill>
          </a:endParaRPr>
        </a:p>
      </dgm:t>
    </dgm:pt>
    <dgm:pt modelId="{85E4A63B-F41C-48FF-9ED8-A7110443427C}" type="parTrans" cxnId="{9B210974-0CBA-4767-B632-7C2092094E33}">
      <dgm:prSet/>
      <dgm:spPr/>
      <dgm:t>
        <a:bodyPr/>
        <a:lstStyle/>
        <a:p>
          <a:endParaRPr lang="es-CO"/>
        </a:p>
      </dgm:t>
    </dgm:pt>
    <dgm:pt modelId="{25AEA39C-C005-47EF-B78E-D9C984B43B33}" type="sibTrans" cxnId="{9B210974-0CBA-4767-B632-7C2092094E33}">
      <dgm:prSet/>
      <dgm:spPr/>
      <dgm:t>
        <a:bodyPr/>
        <a:lstStyle/>
        <a:p>
          <a:endParaRPr lang="es-CO"/>
        </a:p>
      </dgm:t>
    </dgm:pt>
    <dgm:pt modelId="{F0BC735C-133E-4444-9B3D-DBBA82D4CAB8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sz="2000" dirty="0" smtClean="0">
              <a:solidFill>
                <a:schemeClr val="tx1"/>
              </a:solidFill>
            </a:rPr>
            <a:t>¿Cómo se diseña un clasificador?</a:t>
          </a:r>
          <a:endParaRPr lang="es-CO" sz="2000" dirty="0">
            <a:solidFill>
              <a:schemeClr val="tx1"/>
            </a:solidFill>
          </a:endParaRPr>
        </a:p>
      </dgm:t>
    </dgm:pt>
    <dgm:pt modelId="{B3564461-3E6F-44C0-8434-3587B1F65630}" type="parTrans" cxnId="{983EC742-4B52-4CCA-9867-A3D74C0A4ECE}">
      <dgm:prSet/>
      <dgm:spPr/>
      <dgm:t>
        <a:bodyPr/>
        <a:lstStyle/>
        <a:p>
          <a:endParaRPr lang="es-CO"/>
        </a:p>
      </dgm:t>
    </dgm:pt>
    <dgm:pt modelId="{C83708BD-6B90-4354-9141-212812254FC1}" type="sibTrans" cxnId="{983EC742-4B52-4CCA-9867-A3D74C0A4ECE}">
      <dgm:prSet/>
      <dgm:spPr/>
      <dgm:t>
        <a:bodyPr/>
        <a:lstStyle/>
        <a:p>
          <a:endParaRPr lang="es-CO"/>
        </a:p>
      </dgm:t>
    </dgm:pt>
    <dgm:pt modelId="{6E735142-FC86-4237-A53A-4F31D5ADE120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sz="2000" dirty="0" smtClean="0">
              <a:solidFill>
                <a:schemeClr val="tx1"/>
              </a:solidFill>
            </a:rPr>
            <a:t>¿Cómo se evalúa y valida el comportamiento del clasificador?</a:t>
          </a:r>
          <a:endParaRPr lang="es-CO" sz="2000" dirty="0">
            <a:solidFill>
              <a:schemeClr val="tx1"/>
            </a:solidFill>
          </a:endParaRPr>
        </a:p>
      </dgm:t>
    </dgm:pt>
    <dgm:pt modelId="{F82FDFA7-5ED1-4AB8-BCF4-435EE30BB2F5}" type="parTrans" cxnId="{6ACB25C1-74FC-40C9-A2F8-39E90CA351E3}">
      <dgm:prSet/>
      <dgm:spPr/>
      <dgm:t>
        <a:bodyPr/>
        <a:lstStyle/>
        <a:p>
          <a:endParaRPr lang="es-CO"/>
        </a:p>
      </dgm:t>
    </dgm:pt>
    <dgm:pt modelId="{7C5662A9-DF43-4463-A5CC-8DE9D43D718E}" type="sibTrans" cxnId="{6ACB25C1-74FC-40C9-A2F8-39E90CA351E3}">
      <dgm:prSet/>
      <dgm:spPr/>
      <dgm:t>
        <a:bodyPr/>
        <a:lstStyle/>
        <a:p>
          <a:endParaRPr lang="es-CO"/>
        </a:p>
      </dgm:t>
    </dgm:pt>
    <dgm:pt modelId="{7B8C1BEB-72B9-4F41-A0DD-FCD11E277878}" type="pres">
      <dgm:prSet presAssocID="{92D915F7-243D-4CBE-AD04-10C8A7D37DE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24AEAA6-D5A7-4A96-A9F3-A257488D096D}" type="pres">
      <dgm:prSet presAssocID="{DD7F9C42-A355-4BBB-915A-B5F63250EB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215342D-F1BC-4473-91B0-9346E9593D9A}" type="pres">
      <dgm:prSet presAssocID="{6704971F-4DB0-4F1A-9BCB-6254EB23AE53}" presName="sibTrans" presStyleCnt="0"/>
      <dgm:spPr/>
    </dgm:pt>
    <dgm:pt modelId="{72608448-C5E8-4AE6-9F93-19331EF38333}" type="pres">
      <dgm:prSet presAssocID="{AD8A7811-745D-4963-B889-DCF3F192302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46D74F2-0ABF-4870-999F-B9ED4D7B79C7}" type="pres">
      <dgm:prSet presAssocID="{25AEA39C-C005-47EF-B78E-D9C984B43B33}" presName="sibTrans" presStyleCnt="0"/>
      <dgm:spPr/>
    </dgm:pt>
    <dgm:pt modelId="{EA53736D-557F-43B6-A68E-D7FEFE00CA41}" type="pres">
      <dgm:prSet presAssocID="{F0BC735C-133E-4444-9B3D-DBBA82D4CAB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E97B279-396F-443B-B8D4-65CE83F9D1C1}" type="pres">
      <dgm:prSet presAssocID="{C83708BD-6B90-4354-9141-212812254FC1}" presName="sibTrans" presStyleCnt="0"/>
      <dgm:spPr/>
    </dgm:pt>
    <dgm:pt modelId="{5B551E0C-6C08-4A0B-B09F-C1C19B4CD8D1}" type="pres">
      <dgm:prSet presAssocID="{6E735142-FC86-4237-A53A-4F31D5ADE12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C93B405-90D6-4A12-BF7A-71B824B1920E}" type="presOf" srcId="{F0BC735C-133E-4444-9B3D-DBBA82D4CAB8}" destId="{EA53736D-557F-43B6-A68E-D7FEFE00CA41}" srcOrd="0" destOrd="0" presId="urn:microsoft.com/office/officeart/2005/8/layout/default"/>
    <dgm:cxn modelId="{983EC742-4B52-4CCA-9867-A3D74C0A4ECE}" srcId="{92D915F7-243D-4CBE-AD04-10C8A7D37DED}" destId="{F0BC735C-133E-4444-9B3D-DBBA82D4CAB8}" srcOrd="2" destOrd="0" parTransId="{B3564461-3E6F-44C0-8434-3587B1F65630}" sibTransId="{C83708BD-6B90-4354-9141-212812254FC1}"/>
    <dgm:cxn modelId="{6ACB25C1-74FC-40C9-A2F8-39E90CA351E3}" srcId="{92D915F7-243D-4CBE-AD04-10C8A7D37DED}" destId="{6E735142-FC86-4237-A53A-4F31D5ADE120}" srcOrd="3" destOrd="0" parTransId="{F82FDFA7-5ED1-4AB8-BCF4-435EE30BB2F5}" sibTransId="{7C5662A9-DF43-4463-A5CC-8DE9D43D718E}"/>
    <dgm:cxn modelId="{1872E9A9-9AA5-4D7F-B8EE-2B8DEE1B3282}" srcId="{92D915F7-243D-4CBE-AD04-10C8A7D37DED}" destId="{DD7F9C42-A355-4BBB-915A-B5F63250EBA0}" srcOrd="0" destOrd="0" parTransId="{EFF75000-2BC8-4548-A32E-9920872D5264}" sibTransId="{6704971F-4DB0-4F1A-9BCB-6254EB23AE53}"/>
    <dgm:cxn modelId="{E1FB2E19-5BF3-4F3B-BF16-4B3BDC69C078}" type="presOf" srcId="{DD7F9C42-A355-4BBB-915A-B5F63250EBA0}" destId="{924AEAA6-D5A7-4A96-A9F3-A257488D096D}" srcOrd="0" destOrd="0" presId="urn:microsoft.com/office/officeart/2005/8/layout/default"/>
    <dgm:cxn modelId="{5521B0A8-0DFE-4A08-8F04-AC3D7F9D3AD3}" type="presOf" srcId="{AD8A7811-745D-4963-B889-DCF3F1923027}" destId="{72608448-C5E8-4AE6-9F93-19331EF38333}" srcOrd="0" destOrd="0" presId="urn:microsoft.com/office/officeart/2005/8/layout/default"/>
    <dgm:cxn modelId="{9B210974-0CBA-4767-B632-7C2092094E33}" srcId="{92D915F7-243D-4CBE-AD04-10C8A7D37DED}" destId="{AD8A7811-745D-4963-B889-DCF3F1923027}" srcOrd="1" destOrd="0" parTransId="{85E4A63B-F41C-48FF-9ED8-A7110443427C}" sibTransId="{25AEA39C-C005-47EF-B78E-D9C984B43B33}"/>
    <dgm:cxn modelId="{F86EF6F5-6184-46DF-B394-F540BC777B42}" type="presOf" srcId="{6E735142-FC86-4237-A53A-4F31D5ADE120}" destId="{5B551E0C-6C08-4A0B-B09F-C1C19B4CD8D1}" srcOrd="0" destOrd="0" presId="urn:microsoft.com/office/officeart/2005/8/layout/default"/>
    <dgm:cxn modelId="{82F5A95D-EC5C-424F-A5E4-A0697790556A}" type="presOf" srcId="{92D915F7-243D-4CBE-AD04-10C8A7D37DED}" destId="{7B8C1BEB-72B9-4F41-A0DD-FCD11E277878}" srcOrd="0" destOrd="0" presId="urn:microsoft.com/office/officeart/2005/8/layout/default"/>
    <dgm:cxn modelId="{FCC2169B-6997-48DF-940F-D9A9E5B8005C}" type="presParOf" srcId="{7B8C1BEB-72B9-4F41-A0DD-FCD11E277878}" destId="{924AEAA6-D5A7-4A96-A9F3-A257488D096D}" srcOrd="0" destOrd="0" presId="urn:microsoft.com/office/officeart/2005/8/layout/default"/>
    <dgm:cxn modelId="{0C442737-9C71-4FD6-AB15-9F19D1BECDF8}" type="presParOf" srcId="{7B8C1BEB-72B9-4F41-A0DD-FCD11E277878}" destId="{6215342D-F1BC-4473-91B0-9346E9593D9A}" srcOrd="1" destOrd="0" presId="urn:microsoft.com/office/officeart/2005/8/layout/default"/>
    <dgm:cxn modelId="{EF1A53BD-E129-4FF3-A234-B0BAE4477E1B}" type="presParOf" srcId="{7B8C1BEB-72B9-4F41-A0DD-FCD11E277878}" destId="{72608448-C5E8-4AE6-9F93-19331EF38333}" srcOrd="2" destOrd="0" presId="urn:microsoft.com/office/officeart/2005/8/layout/default"/>
    <dgm:cxn modelId="{9EF0A6BD-5944-4329-B6A5-75904AF31506}" type="presParOf" srcId="{7B8C1BEB-72B9-4F41-A0DD-FCD11E277878}" destId="{146D74F2-0ABF-4870-999F-B9ED4D7B79C7}" srcOrd="3" destOrd="0" presId="urn:microsoft.com/office/officeart/2005/8/layout/default"/>
    <dgm:cxn modelId="{A9DF4CF8-E9D8-404F-9329-CA127F64741F}" type="presParOf" srcId="{7B8C1BEB-72B9-4F41-A0DD-FCD11E277878}" destId="{EA53736D-557F-43B6-A68E-D7FEFE00CA41}" srcOrd="4" destOrd="0" presId="urn:microsoft.com/office/officeart/2005/8/layout/default"/>
    <dgm:cxn modelId="{65ED0D56-9E09-4FCE-8DB4-3AEA9CC261C9}" type="presParOf" srcId="{7B8C1BEB-72B9-4F41-A0DD-FCD11E277878}" destId="{9E97B279-396F-443B-B8D4-65CE83F9D1C1}" srcOrd="5" destOrd="0" presId="urn:microsoft.com/office/officeart/2005/8/layout/default"/>
    <dgm:cxn modelId="{3AA5DEEB-9104-4057-AA60-FD0B8823B87F}" type="presParOf" srcId="{7B8C1BEB-72B9-4F41-A0DD-FCD11E277878}" destId="{5B551E0C-6C08-4A0B-B09F-C1C19B4CD8D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30FC2-B81E-4191-BEF7-A65C624E6C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CCDE-5578-43FC-9648-929F59BAE6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1407"/>
            <a:ext cx="9144000" cy="2048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6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367710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9822"/>
      </p:ext>
    </p:extLst>
  </p:cSld>
  <p:clrMapOvr>
    <a:masterClrMapping/>
  </p:clrMapOvr>
  <p:transition spd="slow"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641023"/>
            <a:ext cx="2628900" cy="385354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12943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5003"/>
      </p:ext>
    </p:extLst>
  </p:cSld>
  <p:clrMapOvr>
    <a:masterClrMapping/>
  </p:clrMapOvr>
  <p:transition spd="slow"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61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9214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78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398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7765369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00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1730"/>
      </p:ext>
    </p:extLst>
  </p:cSld>
  <p:clrMapOvr>
    <a:masterClrMapping/>
  </p:clrMapOvr>
  <p:transition spd="slow"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69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77736"/>
            <a:ext cx="6172200" cy="40298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3513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3082"/>
      </p:ext>
    </p:extLst>
  </p:cSld>
  <p:clrMapOvr>
    <a:masterClrMapping/>
  </p:clrMapOvr>
  <p:transition spd="slow"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83870"/>
            <a:ext cx="6172200" cy="39028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188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845"/>
      </p:ext>
    </p:extLst>
  </p:cSld>
  <p:clrMapOvr>
    <a:masterClrMapping/>
  </p:clrMapOvr>
  <p:transition spd="slow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7766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7909" y="6423852"/>
            <a:ext cx="5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r="43134"/>
          <a:stretch/>
        </p:blipFill>
        <p:spPr>
          <a:xfrm>
            <a:off x="892129" y="5598770"/>
            <a:ext cx="5737272" cy="10383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05" y="598531"/>
            <a:ext cx="2539539" cy="7730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35" y="5750605"/>
            <a:ext cx="1782865" cy="10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s-CO" sz="4400" dirty="0" smtClean="0"/>
              <a:t>Reconocimiento de Patrones</a:t>
            </a:r>
            <a:endParaRPr lang="es-CO" sz="4400" dirty="0"/>
          </a:p>
        </p:txBody>
      </p:sp>
      <p:sp>
        <p:nvSpPr>
          <p:cNvPr id="6" name="Rectángulo 6"/>
          <p:cNvSpPr/>
          <p:nvPr/>
        </p:nvSpPr>
        <p:spPr>
          <a:xfrm>
            <a:off x="3651999" y="5335529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https://en.wikipedia.org/wiki/U_wave</a:t>
            </a:r>
          </a:p>
        </p:txBody>
      </p:sp>
      <p:pic>
        <p:nvPicPr>
          <p:cNvPr id="1026" name="Picture 2" descr="Resultado de imagen para regular ecg 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52" y="2531115"/>
            <a:ext cx="3675096" cy="2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 y Clasificadores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/>
              <a:t>Ejemplo: el * representa a la medición de la media y la desviación estándar de una imagen nueva desconocida.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996" y="2317742"/>
            <a:ext cx="4267200" cy="3219450"/>
          </a:xfrm>
          <a:prstGeom prst="rect">
            <a:avLst/>
          </a:prstGeom>
        </p:spPr>
      </p:pic>
      <p:sp>
        <p:nvSpPr>
          <p:cNvPr id="8" name="Rectángulo 6"/>
          <p:cNvSpPr/>
          <p:nvPr/>
        </p:nvSpPr>
        <p:spPr>
          <a:xfrm>
            <a:off x="3341593" y="5729814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2nd Ed, 2003</a:t>
            </a:r>
          </a:p>
        </p:txBody>
      </p:sp>
      <p:sp>
        <p:nvSpPr>
          <p:cNvPr id="9" name="Rectangle 8"/>
          <p:cNvSpPr/>
          <p:nvPr/>
        </p:nvSpPr>
        <p:spPr>
          <a:xfrm>
            <a:off x="8038696" y="2616913"/>
            <a:ext cx="1551297" cy="26211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La nueva imagen tiene mayor posibilidad de pertenecer a la clase A debido a las mediciones que se hicieron y al umbral del clasificador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3548677" y="3097091"/>
            <a:ext cx="369332" cy="17297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CO" sz="1200" dirty="0">
                <a:latin typeface="+mn-lt"/>
              </a:rPr>
              <a:t>Valor medio de intensidad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4106921" y="5374477"/>
            <a:ext cx="335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latin typeface="+mn-lt"/>
              </a:rPr>
              <a:t>Desviación estándar de la intensidad</a:t>
            </a:r>
          </a:p>
        </p:txBody>
      </p:sp>
    </p:spTree>
    <p:extLst>
      <p:ext uri="{BB962C8B-B14F-4D97-AF65-F5344CB8AC3E}">
        <p14:creationId xmlns:p14="http://schemas.microsoft.com/office/powerpoint/2010/main" val="3394500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Espacio de Características</a:t>
            </a:r>
            <a:endParaRPr lang="es-C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Característica: representación numérica o categórica que describe una observación o un </a:t>
            </a:r>
            <a:r>
              <a:rPr lang="es-CO" dirty="0" smtClean="0"/>
              <a:t>dato.</a:t>
            </a:r>
          </a:p>
          <a:p>
            <a:r>
              <a:rPr lang="es-CO" dirty="0" smtClean="0"/>
              <a:t>Conjunto </a:t>
            </a:r>
            <a:r>
              <a:rPr lang="es-CO" dirty="0"/>
              <a:t>de características de una observación: vector de características.</a:t>
            </a:r>
          </a:p>
          <a:p>
            <a:r>
              <a:rPr lang="es-CO" dirty="0"/>
              <a:t>Supongamos que se tiene una señal descrita como una serie de tiempo:</a:t>
            </a:r>
          </a:p>
          <a:p>
            <a:endParaRPr lang="es-CO" dirty="0" smtClean="0"/>
          </a:p>
          <a:p>
            <a:endParaRPr lang="es-CO" dirty="0"/>
          </a:p>
          <a:p>
            <a:r>
              <a:rPr lang="es-CO" dirty="0"/>
              <a:t>Si a esta señal se le toman medidas cuantificables, es posible describir la señal en un nuevo sistema, conocido como espacio de características: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79682" y="3184625"/>
                <a:ext cx="4232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82" y="3184625"/>
                <a:ext cx="423263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44" b="-98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11792" y="4532443"/>
                <a:ext cx="4866332" cy="354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s-CO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792" y="4532443"/>
                <a:ext cx="4866332" cy="354521"/>
              </a:xfrm>
              <a:prstGeom prst="rect">
                <a:avLst/>
              </a:prstGeom>
              <a:blipFill rotWithShape="0">
                <a:blip r:embed="rId3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43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Problemas de Reconocimiento de Patrones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726393"/>
              </p:ext>
            </p:extLst>
          </p:nvPr>
        </p:nvGraphicFramePr>
        <p:xfrm>
          <a:off x="912124" y="3267102"/>
          <a:ext cx="10515600" cy="2267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upo 19"/>
          <p:cNvGrpSpPr/>
          <p:nvPr/>
        </p:nvGrpSpPr>
        <p:grpSpPr>
          <a:xfrm>
            <a:off x="1332928" y="2185810"/>
            <a:ext cx="9673991" cy="846161"/>
            <a:chOff x="343184" y="4397807"/>
            <a:chExt cx="9673991" cy="846161"/>
          </a:xfrm>
        </p:grpSpPr>
        <p:sp>
          <p:nvSpPr>
            <p:cNvPr id="10" name="Rectangle 4"/>
            <p:cNvSpPr/>
            <p:nvPr/>
          </p:nvSpPr>
          <p:spPr>
            <a:xfrm>
              <a:off x="2476784" y="4397807"/>
              <a:ext cx="1583141" cy="846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Generación (extracción) de características</a:t>
              </a:r>
            </a:p>
          </p:txBody>
        </p:sp>
        <p:sp>
          <p:nvSpPr>
            <p:cNvPr id="11" name="Rectangle 5"/>
            <p:cNvSpPr/>
            <p:nvPr/>
          </p:nvSpPr>
          <p:spPr>
            <a:xfrm>
              <a:off x="4462534" y="4397807"/>
              <a:ext cx="1583141" cy="846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Selección de características</a:t>
              </a:r>
            </a:p>
          </p:txBody>
        </p:sp>
        <p:sp>
          <p:nvSpPr>
            <p:cNvPr id="12" name="Rectangle 6"/>
            <p:cNvSpPr/>
            <p:nvPr/>
          </p:nvSpPr>
          <p:spPr>
            <a:xfrm>
              <a:off x="6448284" y="4397807"/>
              <a:ext cx="1583141" cy="846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Diseño del clasificador</a:t>
              </a:r>
            </a:p>
          </p:txBody>
        </p:sp>
        <p:sp>
          <p:nvSpPr>
            <p:cNvPr id="13" name="Rectangle 7"/>
            <p:cNvSpPr/>
            <p:nvPr/>
          </p:nvSpPr>
          <p:spPr>
            <a:xfrm>
              <a:off x="8434034" y="4397807"/>
              <a:ext cx="1583141" cy="846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Evaluación del sistema</a:t>
              </a:r>
            </a:p>
          </p:txBody>
        </p:sp>
        <p:cxnSp>
          <p:nvCxnSpPr>
            <p:cNvPr id="14" name="Straight Arrow Connector 9"/>
            <p:cNvCxnSpPr/>
            <p:nvPr/>
          </p:nvCxnSpPr>
          <p:spPr>
            <a:xfrm>
              <a:off x="4059925" y="4819530"/>
              <a:ext cx="402609" cy="27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0"/>
            <p:cNvCxnSpPr/>
            <p:nvPr/>
          </p:nvCxnSpPr>
          <p:spPr>
            <a:xfrm flipV="1">
              <a:off x="6045675" y="4820886"/>
              <a:ext cx="402609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1"/>
            <p:cNvCxnSpPr/>
            <p:nvPr/>
          </p:nvCxnSpPr>
          <p:spPr>
            <a:xfrm flipV="1">
              <a:off x="8031425" y="4820886"/>
              <a:ext cx="402609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3184" y="4666999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+mn-lt"/>
                </a:rPr>
                <a:t>Señal o imagen</a:t>
              </a:r>
            </a:p>
          </p:txBody>
        </p:sp>
        <p:cxnSp>
          <p:nvCxnSpPr>
            <p:cNvPr id="19" name="Straight Arrow Connector 9"/>
            <p:cNvCxnSpPr/>
            <p:nvPr/>
          </p:nvCxnSpPr>
          <p:spPr>
            <a:xfrm flipV="1">
              <a:off x="2074175" y="4820886"/>
              <a:ext cx="402609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44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Introducción al reconocimiento de patrones (</a:t>
            </a:r>
            <a:r>
              <a:rPr lang="es-CO" dirty="0" smtClean="0"/>
              <a:t>20180215)</a:t>
            </a:r>
            <a:endParaRPr lang="es-CO" dirty="0" smtClean="0"/>
          </a:p>
          <a:p>
            <a:pPr lvl="1"/>
            <a:r>
              <a:rPr lang="es-CO" dirty="0" smtClean="0"/>
              <a:t>Definiciones.</a:t>
            </a:r>
          </a:p>
          <a:p>
            <a:pPr lvl="1"/>
            <a:r>
              <a:rPr lang="es-CO" dirty="0" smtClean="0"/>
              <a:t>Espacios de características.</a:t>
            </a:r>
          </a:p>
          <a:p>
            <a:pPr lvl="1"/>
            <a:r>
              <a:rPr lang="es-CO" dirty="0"/>
              <a:t>M</a:t>
            </a:r>
            <a:r>
              <a:rPr lang="es-CO" dirty="0" smtClean="0"/>
              <a:t>étodos paramétricos vs no paramétricos.</a:t>
            </a:r>
          </a:p>
          <a:p>
            <a:pPr lvl="1"/>
            <a:r>
              <a:rPr lang="es-CO" dirty="0"/>
              <a:t>M</a:t>
            </a:r>
            <a:r>
              <a:rPr lang="es-CO" dirty="0" smtClean="0"/>
              <a:t>edidas de distancia.</a:t>
            </a:r>
          </a:p>
          <a:p>
            <a:pPr lvl="1"/>
            <a:r>
              <a:rPr lang="es-CO" dirty="0" smtClean="0"/>
              <a:t>Reducción de </a:t>
            </a:r>
            <a:r>
              <a:rPr lang="es-CO" dirty="0" err="1" smtClean="0"/>
              <a:t>dimensionalidad</a:t>
            </a:r>
            <a:r>
              <a:rPr lang="es-CO" dirty="0" smtClean="0"/>
              <a:t>.</a:t>
            </a:r>
          </a:p>
          <a:p>
            <a:r>
              <a:rPr lang="es-CO" dirty="0" smtClean="0"/>
              <a:t>Detección de patrones basado en distancias (</a:t>
            </a:r>
            <a:r>
              <a:rPr lang="es-CO" dirty="0" smtClean="0"/>
              <a:t>20180219)</a:t>
            </a:r>
            <a:endParaRPr lang="es-CO" dirty="0" smtClean="0"/>
          </a:p>
          <a:p>
            <a:pPr lvl="1"/>
            <a:r>
              <a:rPr lang="es-CO" dirty="0" smtClean="0"/>
              <a:t>Aprendizaje supervisado (k-NN).</a:t>
            </a:r>
          </a:p>
          <a:p>
            <a:pPr lvl="1"/>
            <a:r>
              <a:rPr lang="es-CO" dirty="0" smtClean="0"/>
              <a:t>Aprendizaje no supervisado (k-</a:t>
            </a:r>
            <a:r>
              <a:rPr lang="es-CO" dirty="0" err="1" smtClean="0"/>
              <a:t>Means</a:t>
            </a:r>
            <a:r>
              <a:rPr lang="es-CO" dirty="0" smtClean="0"/>
              <a:t>).</a:t>
            </a:r>
          </a:p>
          <a:p>
            <a:r>
              <a:rPr lang="es-CO" dirty="0"/>
              <a:t>Diseño de sistemas de aprendizaje de máquinas (20180222)</a:t>
            </a:r>
          </a:p>
          <a:p>
            <a:pPr lvl="1"/>
            <a:r>
              <a:rPr lang="es-CO" dirty="0"/>
              <a:t>Entrenamiento, prueba y validación.</a:t>
            </a:r>
          </a:p>
          <a:p>
            <a:pPr lvl="1"/>
            <a:r>
              <a:rPr lang="es-CO" dirty="0"/>
              <a:t>Especificidad, sensibilidad y medidas de rendimiento.</a:t>
            </a:r>
          </a:p>
          <a:p>
            <a:pPr lvl="1"/>
            <a:r>
              <a:rPr lang="es-CO" dirty="0"/>
              <a:t>Matriz de confusión.</a:t>
            </a:r>
          </a:p>
          <a:p>
            <a:pPr lvl="1"/>
            <a:r>
              <a:rPr lang="es-CO" dirty="0"/>
              <a:t>Validación cruzada.</a:t>
            </a:r>
          </a:p>
          <a:p>
            <a:pPr lvl="1"/>
            <a:r>
              <a:rPr lang="es-CO" dirty="0" err="1"/>
              <a:t>Subentrenamiento</a:t>
            </a:r>
            <a:r>
              <a:rPr lang="es-CO" dirty="0"/>
              <a:t> y </a:t>
            </a:r>
            <a:r>
              <a:rPr lang="es-CO" dirty="0" err="1"/>
              <a:t>sobreentrenamiento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Optimización </a:t>
            </a:r>
            <a:r>
              <a:rPr lang="es-CO" dirty="0"/>
              <a:t>y selección de características (</a:t>
            </a:r>
            <a:r>
              <a:rPr lang="es-CO" dirty="0" smtClean="0"/>
              <a:t>20180226)</a:t>
            </a:r>
            <a:endParaRPr lang="es-CO" dirty="0"/>
          </a:p>
          <a:p>
            <a:pPr lvl="1"/>
            <a:r>
              <a:rPr lang="es-CO" dirty="0"/>
              <a:t>Filtrado de características.</a:t>
            </a:r>
          </a:p>
          <a:p>
            <a:pPr lvl="1"/>
            <a:r>
              <a:rPr lang="es-CO" dirty="0"/>
              <a:t>Selección de características por </a:t>
            </a:r>
            <a:r>
              <a:rPr lang="es-CO" dirty="0" err="1"/>
              <a:t>wrapper</a:t>
            </a:r>
            <a:r>
              <a:rPr lang="es-CO" dirty="0"/>
              <a:t>.</a:t>
            </a:r>
          </a:p>
          <a:p>
            <a:r>
              <a:rPr lang="es-CO" dirty="0" smtClean="0"/>
              <a:t>Métodos </a:t>
            </a:r>
            <a:r>
              <a:rPr lang="es-CO" dirty="0" smtClean="0"/>
              <a:t>supervisados (</a:t>
            </a:r>
            <a:r>
              <a:rPr lang="es-CO" dirty="0" smtClean="0"/>
              <a:t>20180301 </a:t>
            </a:r>
            <a:r>
              <a:rPr lang="es-CO" dirty="0" smtClean="0"/>
              <a:t>- </a:t>
            </a:r>
            <a:r>
              <a:rPr lang="es-CO" dirty="0" smtClean="0"/>
              <a:t>20180305)</a:t>
            </a:r>
            <a:endParaRPr lang="es-CO" dirty="0" smtClean="0"/>
          </a:p>
          <a:p>
            <a:pPr lvl="1"/>
            <a:r>
              <a:rPr lang="es-CO" dirty="0" smtClean="0"/>
              <a:t>Regresión y clasificación lineal.</a:t>
            </a:r>
          </a:p>
          <a:p>
            <a:pPr lvl="1"/>
            <a:r>
              <a:rPr lang="es-CO" dirty="0" smtClean="0"/>
              <a:t>Máquinas de soporte vectorial.</a:t>
            </a:r>
          </a:p>
          <a:p>
            <a:pPr lvl="1"/>
            <a:r>
              <a:rPr lang="es-CO" dirty="0" smtClean="0"/>
              <a:t>Redes neuronales.</a:t>
            </a:r>
          </a:p>
          <a:p>
            <a:pPr marL="342900" lvl="1" indent="0">
              <a:buNone/>
            </a:pPr>
            <a:endParaRPr lang="es-CO" dirty="0"/>
          </a:p>
          <a:p>
            <a:r>
              <a:rPr lang="es-CO" dirty="0" smtClean="0"/>
              <a:t>Bibliografía:</a:t>
            </a:r>
          </a:p>
          <a:p>
            <a:pPr lvl="1"/>
            <a:r>
              <a:rPr lang="es-CO" dirty="0" err="1" smtClean="0"/>
              <a:t>Theodoridis</a:t>
            </a:r>
            <a:r>
              <a:rPr lang="es-CO" dirty="0" smtClean="0"/>
              <a:t>, S. y </a:t>
            </a:r>
            <a:r>
              <a:rPr lang="es-CO" dirty="0" err="1" smtClean="0"/>
              <a:t>Koutumbras</a:t>
            </a:r>
            <a:r>
              <a:rPr lang="es-CO" dirty="0" smtClean="0"/>
              <a:t>, K. (2009) </a:t>
            </a:r>
            <a:r>
              <a:rPr lang="es-CO" i="1" dirty="0" err="1" smtClean="0"/>
              <a:t>Pattern</a:t>
            </a:r>
            <a:r>
              <a:rPr lang="es-CO" i="1" dirty="0" smtClean="0"/>
              <a:t> </a:t>
            </a:r>
            <a:r>
              <a:rPr lang="es-CO" i="1" dirty="0" err="1" smtClean="0"/>
              <a:t>Recognition</a:t>
            </a:r>
            <a:r>
              <a:rPr lang="es-CO" dirty="0"/>
              <a:t>.</a:t>
            </a:r>
            <a:r>
              <a:rPr lang="es-CO" dirty="0" smtClean="0"/>
              <a:t> 4th Ed. </a:t>
            </a:r>
            <a:r>
              <a:rPr lang="es-CO" dirty="0" err="1" smtClean="0"/>
              <a:t>Academic</a:t>
            </a:r>
            <a:r>
              <a:rPr lang="es-CO" dirty="0" smtClean="0"/>
              <a:t> </a:t>
            </a:r>
            <a:r>
              <a:rPr lang="es-CO" dirty="0" err="1" smtClean="0"/>
              <a:t>Press</a:t>
            </a:r>
            <a:r>
              <a:rPr lang="es-CO" dirty="0" smtClean="0"/>
              <a:t>, </a:t>
            </a:r>
            <a:r>
              <a:rPr lang="es-CO" dirty="0" err="1" smtClean="0"/>
              <a:t>Elsevier</a:t>
            </a:r>
            <a:r>
              <a:rPr lang="es-CO" dirty="0"/>
              <a:t>.</a:t>
            </a:r>
            <a:r>
              <a:rPr lang="es-CO" dirty="0" smtClean="0"/>
              <a:t> San Diego, CA.</a:t>
            </a:r>
            <a:r>
              <a:rPr lang="es-CO" i="1" dirty="0" smtClean="0"/>
              <a:t> </a:t>
            </a:r>
          </a:p>
          <a:p>
            <a:pPr lvl="1"/>
            <a:r>
              <a:rPr lang="es-CO" dirty="0" err="1" smtClean="0"/>
              <a:t>Bishop</a:t>
            </a:r>
            <a:r>
              <a:rPr lang="es-CO" dirty="0" smtClean="0"/>
              <a:t>, C.M. (2005) </a:t>
            </a:r>
            <a:r>
              <a:rPr lang="es-CO" i="1" dirty="0" err="1" smtClean="0"/>
              <a:t>Pattern</a:t>
            </a:r>
            <a:r>
              <a:rPr lang="es-CO" i="1" dirty="0" smtClean="0"/>
              <a:t> </a:t>
            </a:r>
            <a:r>
              <a:rPr lang="es-CO" i="1" dirty="0" err="1" smtClean="0"/>
              <a:t>Recognition</a:t>
            </a:r>
            <a:r>
              <a:rPr lang="es-CO" i="1" dirty="0" smtClean="0"/>
              <a:t> and Machine </a:t>
            </a:r>
            <a:r>
              <a:rPr lang="es-CO" i="1" dirty="0" err="1" smtClean="0"/>
              <a:t>Learning</a:t>
            </a:r>
            <a:r>
              <a:rPr lang="es-CO" dirty="0" smtClean="0"/>
              <a:t>. </a:t>
            </a:r>
            <a:r>
              <a:rPr lang="es-CO" dirty="0" err="1" smtClean="0"/>
              <a:t>Springer</a:t>
            </a:r>
            <a:r>
              <a:rPr lang="es-CO" dirty="0" smtClean="0"/>
              <a:t>. New York, NY.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Introducción</a:t>
            </a:r>
            <a:endParaRPr lang="es-CO" sz="400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994042"/>
              </p:ext>
            </p:extLst>
          </p:nvPr>
        </p:nvGraphicFramePr>
        <p:xfrm>
          <a:off x="838200" y="1825625"/>
          <a:ext cx="10515600" cy="368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6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Aplicaciones</a:t>
            </a:r>
            <a:endParaRPr lang="es-CO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8259" y="2251544"/>
            <a:ext cx="5559004" cy="3592336"/>
            <a:chOff x="1074258" y="2251544"/>
            <a:chExt cx="5559004" cy="3592336"/>
          </a:xfrm>
        </p:grpSpPr>
        <p:pic>
          <p:nvPicPr>
            <p:cNvPr id="2050" name="Picture 2" descr="Resultado de imagen para voice recognit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738" y="2251544"/>
              <a:ext cx="4122524" cy="309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6"/>
            <p:cNvSpPr/>
            <p:nvPr/>
          </p:nvSpPr>
          <p:spPr>
            <a:xfrm>
              <a:off x="1074258" y="5597659"/>
              <a:ext cx="4888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1000" dirty="0"/>
                <a:t>https://www.flickr.com/photos/diongillard/497795204</a:t>
              </a:r>
            </a:p>
          </p:txBody>
        </p:sp>
      </p:grpSp>
      <p:pic>
        <p:nvPicPr>
          <p:cNvPr id="8" name="Picture 2" descr="Resultado de imagen para facebook face mat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20" y="2021816"/>
            <a:ext cx="3484563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6"/>
          <p:cNvSpPr/>
          <p:nvPr/>
        </p:nvSpPr>
        <p:spPr>
          <a:xfrm>
            <a:off x="2781141" y="5688941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https://en.wikipedia.org/wiki/Tribe_(Internet)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28296" y="1838832"/>
            <a:ext cx="5713648" cy="4106279"/>
            <a:chOff x="804295" y="1828882"/>
            <a:chExt cx="5713648" cy="4106279"/>
          </a:xfrm>
        </p:grpSpPr>
        <p:pic>
          <p:nvPicPr>
            <p:cNvPr id="11" name="Picture 4" descr="Resultado de imagen para google transla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056" y="1828882"/>
              <a:ext cx="3891887" cy="3891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ángulo 6"/>
            <p:cNvSpPr/>
            <p:nvPr/>
          </p:nvSpPr>
          <p:spPr>
            <a:xfrm>
              <a:off x="804295" y="5688940"/>
              <a:ext cx="4888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1000" dirty="0"/>
                <a:t>https://commons.wikimedia.org/wiki/File:Google_Translate_Icon.png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97858" y="2763573"/>
            <a:ext cx="4888003" cy="2226974"/>
            <a:chOff x="1966969" y="2262069"/>
            <a:chExt cx="4888003" cy="2226974"/>
          </a:xfrm>
        </p:grpSpPr>
        <p:pic>
          <p:nvPicPr>
            <p:cNvPr id="14" name="Picture 6" descr="Resultado de imagen para arrhythmia ec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720" y="2262069"/>
              <a:ext cx="4762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ángulo 6"/>
            <p:cNvSpPr/>
            <p:nvPr/>
          </p:nvSpPr>
          <p:spPr>
            <a:xfrm>
              <a:off x="1966969" y="4242822"/>
              <a:ext cx="4888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1000" dirty="0"/>
                <a:t>https://www.flickr.com/photos/48057098@N00/3206246006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85539" y="1777318"/>
            <a:ext cx="5013136" cy="4274485"/>
            <a:chOff x="1191899" y="231966"/>
            <a:chExt cx="5013136" cy="4274485"/>
          </a:xfrm>
        </p:grpSpPr>
        <p:sp>
          <p:nvSpPr>
            <p:cNvPr id="17" name="Rectángulo 6"/>
            <p:cNvSpPr/>
            <p:nvPr/>
          </p:nvSpPr>
          <p:spPr>
            <a:xfrm>
              <a:off x="1191899" y="4260230"/>
              <a:ext cx="4888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1000" dirty="0"/>
                <a:t>http://vision.cse.psu.edu/research/tumorDetect/index.shtml</a:t>
              </a:r>
            </a:p>
          </p:txBody>
        </p:sp>
        <p:pic>
          <p:nvPicPr>
            <p:cNvPr id="18" name="Picture 8" descr="Resultado de imagen para mri brain tumor detec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906" y="231966"/>
              <a:ext cx="3588129" cy="396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6353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Definición</a:t>
            </a:r>
            <a:endParaRPr lang="es-C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CO" sz="2000" dirty="0" smtClean="0"/>
              <a:t>Objetivo</a:t>
            </a:r>
            <a:r>
              <a:rPr lang="es-CO" sz="2000" dirty="0"/>
              <a:t>: clasificación de objetos en un número de categorías (clases) </a:t>
            </a:r>
            <a:endParaRPr lang="es-CO" sz="2000" dirty="0" smtClean="0"/>
          </a:p>
          <a:p>
            <a:r>
              <a:rPr lang="es-CO" sz="2000" dirty="0" smtClean="0"/>
              <a:t>Clasificador</a:t>
            </a:r>
            <a:r>
              <a:rPr lang="es-CO" sz="2000" dirty="0"/>
              <a:t>: asocia un patrón en los datos con 2 o más </a:t>
            </a:r>
            <a:r>
              <a:rPr lang="es-CO" sz="2000" dirty="0" smtClean="0"/>
              <a:t>clases.</a:t>
            </a:r>
            <a:endParaRPr lang="es-C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2579641" y="3380053"/>
            <a:ext cx="7032718" cy="1169551"/>
            <a:chOff x="2738677" y="3214587"/>
            <a:chExt cx="7032718" cy="1169551"/>
          </a:xfrm>
        </p:grpSpPr>
        <p:sp>
          <p:nvSpPr>
            <p:cNvPr id="6" name="Rectangle 5"/>
            <p:cNvSpPr/>
            <p:nvPr/>
          </p:nvSpPr>
          <p:spPr>
            <a:xfrm>
              <a:off x="5312025" y="3285012"/>
              <a:ext cx="1985963" cy="1028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000" dirty="0"/>
                <a:t>Clasificador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276182" y="3799362"/>
              <a:ext cx="1035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50364" y="3799362"/>
              <a:ext cx="1035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38677" y="3214587"/>
              <a:ext cx="15149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Entrada: medidas que caracterizan a la </a:t>
              </a:r>
              <a:r>
                <a:rPr lang="es-CO" dirty="0" smtClean="0"/>
                <a:t>señal (características)</a:t>
              </a:r>
              <a:endParaRPr lang="es-CO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6494" y="3214587"/>
              <a:ext cx="15149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Salida: clase que está más probablemente relacionada con el set de datos</a:t>
              </a: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1 (Página 1)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3895446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Tipos de Clasificadores</a:t>
            </a:r>
            <a:endParaRPr lang="es-CO" sz="4000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769050"/>
              </p:ext>
            </p:extLst>
          </p:nvPr>
        </p:nvGraphicFramePr>
        <p:xfrm>
          <a:off x="838200" y="1825625"/>
          <a:ext cx="10515600" cy="368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Características y Clasificadores</a:t>
            </a:r>
            <a:endParaRPr lang="es-C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/>
              <a:t>Ejemplo: clasificación de imágenes de una base de datos que contiene imágenes de tumores similares a las de la figura.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82" y="2425431"/>
            <a:ext cx="6393834" cy="32380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651997" y="5417218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2nd Ed, 2003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83308" y="3710065"/>
            <a:ext cx="8884693" cy="1191960"/>
            <a:chOff x="259307" y="3570721"/>
            <a:chExt cx="8884693" cy="119196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873457" y="3643952"/>
              <a:ext cx="1419367" cy="5459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6305266" y="3570721"/>
              <a:ext cx="1746913" cy="6687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9307" y="4175858"/>
              <a:ext cx="832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Clase A: benigno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42853" y="4239461"/>
              <a:ext cx="1201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Clase B: maligno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64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Características y Clasificadores</a:t>
            </a:r>
            <a:endParaRPr lang="es-C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/>
              <a:t>Ejemplo: el primer paso para la clasificación es identificar cantidades cuantificables que hacen que las regiones sean diferentes entre sí.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996" y="2413541"/>
            <a:ext cx="4267200" cy="3219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8677" y="3097091"/>
            <a:ext cx="369332" cy="17297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CO" sz="1200" dirty="0">
                <a:latin typeface="+mn-lt"/>
              </a:rPr>
              <a:t>Valor medio de intensidad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6921" y="5374477"/>
            <a:ext cx="335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latin typeface="+mn-lt"/>
              </a:rPr>
              <a:t>Desviación estándar de la intensidad</a:t>
            </a:r>
          </a:p>
        </p:txBody>
      </p:sp>
      <p:sp>
        <p:nvSpPr>
          <p:cNvPr id="8" name="Rectángulo 6"/>
          <p:cNvSpPr/>
          <p:nvPr/>
        </p:nvSpPr>
        <p:spPr>
          <a:xfrm>
            <a:off x="3341593" y="5729814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2nd Ed, 2003</a:t>
            </a:r>
          </a:p>
        </p:txBody>
      </p:sp>
      <p:sp>
        <p:nvSpPr>
          <p:cNvPr id="9" name="Rectangle 8"/>
          <p:cNvSpPr/>
          <p:nvPr/>
        </p:nvSpPr>
        <p:spPr>
          <a:xfrm>
            <a:off x="8516577" y="2838734"/>
            <a:ext cx="1551297" cy="22464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Los círculos pertenecen a las imágenes de la clase A y las cruces, a las de la clase B.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μ y </a:t>
            </a:r>
            <a:r>
              <a:rPr lang="el-GR" sz="1600" dirty="0">
                <a:solidFill>
                  <a:schemeClr val="tx1"/>
                </a:solidFill>
              </a:rPr>
              <a:t>σ</a:t>
            </a:r>
            <a:r>
              <a:rPr lang="en-US" sz="1600" dirty="0">
                <a:solidFill>
                  <a:schemeClr val="tx1"/>
                </a:solidFill>
              </a:rPr>
              <a:t> son características.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5561998" y="2395056"/>
            <a:ext cx="2157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Línea de decisión: clasificador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6514011" y="2699657"/>
            <a:ext cx="0" cy="313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78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30376CE2-E1A9-4946-8C7C-5627CABFA0F8}" vid="{D1962A7E-E3DF-4323-8423-5290B82CA0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4356</TotalTime>
  <Words>662</Words>
  <Application>Microsoft Office PowerPoint</Application>
  <PresentationFormat>Panorámica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Tahoma</vt:lpstr>
      <vt:lpstr>Plantilla</vt:lpstr>
      <vt:lpstr>Reconocimiento de Patrones</vt:lpstr>
      <vt:lpstr>Contenido</vt:lpstr>
      <vt:lpstr>Contenido</vt:lpstr>
      <vt:lpstr>Introducción</vt:lpstr>
      <vt:lpstr>Aplicaciones</vt:lpstr>
      <vt:lpstr>Definición</vt:lpstr>
      <vt:lpstr>Tipos de Clasificadores</vt:lpstr>
      <vt:lpstr>Características y Clasificadores</vt:lpstr>
      <vt:lpstr>Características y Clasificadores</vt:lpstr>
      <vt:lpstr>Características y Clasificadores</vt:lpstr>
      <vt:lpstr>Espacio de Características</vt:lpstr>
      <vt:lpstr>Problemas de Reconocimiento de Patrones</vt:lpstr>
    </vt:vector>
  </TitlesOfParts>
  <Company>Laboratorio Kiron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patrones (Parte 1)</dc:title>
  <dc:creator>Elisa Mejia</dc:creator>
  <cp:lastModifiedBy>Elisa Mejía Mejía</cp:lastModifiedBy>
  <cp:revision>137</cp:revision>
  <dcterms:created xsi:type="dcterms:W3CDTF">2016-07-27T14:13:01Z</dcterms:created>
  <dcterms:modified xsi:type="dcterms:W3CDTF">2018-02-08T16:28:57Z</dcterms:modified>
</cp:coreProperties>
</file>