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0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945D8DE1-B328-4C29-B5D4-44B5B95D95F6}">
          <p14:sldIdLst>
            <p14:sldId id="256"/>
          </p14:sldIdLst>
        </p14:section>
        <p14:section name="Evaluación" id="{ABABA852-7657-49D3-96F8-B7F4B04088F6}">
          <p14:sldIdLst>
            <p14:sldId id="257"/>
            <p14:sldId id="258"/>
          </p14:sldIdLst>
        </p14:section>
        <p14:section name="Conteo del error" id="{CE533559-8EB1-49D1-8825-DD397F1B2482}">
          <p14:sldIdLst>
            <p14:sldId id="259"/>
            <p14:sldId id="260"/>
          </p14:sldIdLst>
        </p14:section>
        <p14:section name="Set de datos" id="{EF0D0533-7E1A-4989-A730-43153EC1684C}">
          <p14:sldIdLst>
            <p14:sldId id="261"/>
            <p14:sldId id="262"/>
            <p14:sldId id="263"/>
          </p14:sldIdLst>
        </p14:section>
        <p14:section name="Medidas de Rendimiento - Aprendizaje Supervisado" id="{F085E0E5-7F6E-4CA4-94A5-BD94C9A2620A}">
          <p14:sldIdLst>
            <p14:sldId id="264"/>
            <p14:sldId id="265"/>
            <p14:sldId id="266"/>
            <p14:sldId id="267"/>
            <p14:sldId id="268"/>
            <p14:sldId id="274"/>
            <p14:sldId id="271"/>
            <p14:sldId id="272"/>
            <p14:sldId id="273"/>
          </p14:sldIdLst>
        </p14:section>
        <p14:section name="Ocultas" id="{7427C05E-E5E0-404A-B6AB-34FF158FD82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384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image" Target="../media/image1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E48B8-C3CA-4198-AED8-6E749787D23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5F45D8F-0523-4A09-B44D-981F891F71EB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Extracción de características</a:t>
          </a:r>
          <a:endParaRPr lang="es-CO" dirty="0">
            <a:solidFill>
              <a:schemeClr val="tx1"/>
            </a:solidFill>
          </a:endParaRPr>
        </a:p>
      </dgm:t>
    </dgm:pt>
    <dgm:pt modelId="{5E43836A-098E-4720-A32B-5CED3EF3BACE}" type="parTrans" cxnId="{66909DEA-16A9-46A1-85A4-875A58431290}">
      <dgm:prSet/>
      <dgm:spPr/>
      <dgm:t>
        <a:bodyPr/>
        <a:lstStyle/>
        <a:p>
          <a:endParaRPr lang="es-CO"/>
        </a:p>
      </dgm:t>
    </dgm:pt>
    <dgm:pt modelId="{C18BC281-EEDB-47F1-A9CA-0DF867A18A09}" type="sibTrans" cxnId="{66909DEA-16A9-46A1-85A4-875A58431290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D7F38174-A052-4C5F-A2F8-993C44EBCF83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Selección de características</a:t>
          </a:r>
          <a:endParaRPr lang="es-CO" dirty="0">
            <a:solidFill>
              <a:schemeClr val="tx1"/>
            </a:solidFill>
          </a:endParaRPr>
        </a:p>
      </dgm:t>
    </dgm:pt>
    <dgm:pt modelId="{7BC29A71-A6B3-4D94-A8F4-A6D69AC4E694}" type="parTrans" cxnId="{1A3170CD-6C47-4262-9E3E-53A04F41D89D}">
      <dgm:prSet/>
      <dgm:spPr/>
      <dgm:t>
        <a:bodyPr/>
        <a:lstStyle/>
        <a:p>
          <a:endParaRPr lang="es-CO"/>
        </a:p>
      </dgm:t>
    </dgm:pt>
    <dgm:pt modelId="{403E77FB-212E-446F-BA06-C6A2F6C06D52}" type="sibTrans" cxnId="{1A3170CD-6C47-4262-9E3E-53A04F41D89D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37F37E6-59BF-41F9-9684-40AA2CDC0C7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Diseño del clasificador</a:t>
          </a:r>
          <a:endParaRPr lang="es-CO" dirty="0">
            <a:solidFill>
              <a:schemeClr val="tx1"/>
            </a:solidFill>
          </a:endParaRPr>
        </a:p>
      </dgm:t>
    </dgm:pt>
    <dgm:pt modelId="{E2A8B5CE-E3BB-48C8-ABB1-48A300F70523}" type="parTrans" cxnId="{8732152E-D287-4B0E-AA1B-E4BBBAA0434B}">
      <dgm:prSet/>
      <dgm:spPr/>
      <dgm:t>
        <a:bodyPr/>
        <a:lstStyle/>
        <a:p>
          <a:endParaRPr lang="es-CO"/>
        </a:p>
      </dgm:t>
    </dgm:pt>
    <dgm:pt modelId="{5C3F3ABD-8752-46EC-95F9-D063900722B6}" type="sibTrans" cxnId="{8732152E-D287-4B0E-AA1B-E4BBBAA0434B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F479DB3-E863-4014-B0CD-A0E2A3B94B36}">
      <dgm:prSet phldrT="[Texto]"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Validación de resultados</a:t>
          </a:r>
          <a:endParaRPr lang="es-CO" dirty="0">
            <a:solidFill>
              <a:schemeClr val="tx1"/>
            </a:solidFill>
          </a:endParaRPr>
        </a:p>
      </dgm:t>
    </dgm:pt>
    <dgm:pt modelId="{60161A0D-7414-456F-BBC2-480A37A74AFC}" type="parTrans" cxnId="{DE71E5D8-6FD8-41B1-B6AB-1EB8B21B255A}">
      <dgm:prSet/>
      <dgm:spPr/>
      <dgm:t>
        <a:bodyPr/>
        <a:lstStyle/>
        <a:p>
          <a:endParaRPr lang="es-CO"/>
        </a:p>
      </dgm:t>
    </dgm:pt>
    <dgm:pt modelId="{C11ECB89-D1DF-4211-92AF-C1A8099E0F4D}" type="sibTrans" cxnId="{DE71E5D8-6FD8-41B1-B6AB-1EB8B21B255A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BA34842-16C8-4F11-B4B1-26745F308684}" type="pres">
      <dgm:prSet presAssocID="{017E48B8-C3CA-4198-AED8-6E749787D2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9CB40BC-2029-4625-A35B-9D19E1D0E006}" type="pres">
      <dgm:prSet presAssocID="{25F45D8F-0523-4A09-B44D-981F891F71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0851DFA-B03A-47D0-8AAD-7E120A8027BB}" type="pres">
      <dgm:prSet presAssocID="{25F45D8F-0523-4A09-B44D-981F891F71EB}" presName="spNode" presStyleCnt="0"/>
      <dgm:spPr/>
    </dgm:pt>
    <dgm:pt modelId="{E08F5FF3-52E6-49B3-9D16-D0756A6EA2DC}" type="pres">
      <dgm:prSet presAssocID="{C18BC281-EEDB-47F1-A9CA-0DF867A18A09}" presName="sibTrans" presStyleLbl="sibTrans1D1" presStyleIdx="0" presStyleCnt="4"/>
      <dgm:spPr/>
      <dgm:t>
        <a:bodyPr/>
        <a:lstStyle/>
        <a:p>
          <a:endParaRPr lang="es-CO"/>
        </a:p>
      </dgm:t>
    </dgm:pt>
    <dgm:pt modelId="{A576DD2E-1321-45C8-BC91-EA66DBFF200A}" type="pres">
      <dgm:prSet presAssocID="{D7F38174-A052-4C5F-A2F8-993C44EBCF8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5C36B8-CCEA-40B8-B7DF-28255E8AC7AD}" type="pres">
      <dgm:prSet presAssocID="{D7F38174-A052-4C5F-A2F8-993C44EBCF83}" presName="spNode" presStyleCnt="0"/>
      <dgm:spPr/>
    </dgm:pt>
    <dgm:pt modelId="{83CD156A-CB5B-4434-9C76-0347A738BE48}" type="pres">
      <dgm:prSet presAssocID="{403E77FB-212E-446F-BA06-C6A2F6C06D52}" presName="sibTrans" presStyleLbl="sibTrans1D1" presStyleIdx="1" presStyleCnt="4"/>
      <dgm:spPr/>
      <dgm:t>
        <a:bodyPr/>
        <a:lstStyle/>
        <a:p>
          <a:endParaRPr lang="es-CO"/>
        </a:p>
      </dgm:t>
    </dgm:pt>
    <dgm:pt modelId="{577477EB-46B7-476D-8DC6-961C2D40E11D}" type="pres">
      <dgm:prSet presAssocID="{537F37E6-59BF-41F9-9684-40AA2CDC0C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404F79A-80B9-4F02-8CFE-2048D95EBA73}" type="pres">
      <dgm:prSet presAssocID="{537F37E6-59BF-41F9-9684-40AA2CDC0C7F}" presName="spNode" presStyleCnt="0"/>
      <dgm:spPr/>
    </dgm:pt>
    <dgm:pt modelId="{0BE4F7E7-6F34-476C-9518-08B46CEA0097}" type="pres">
      <dgm:prSet presAssocID="{5C3F3ABD-8752-46EC-95F9-D063900722B6}" presName="sibTrans" presStyleLbl="sibTrans1D1" presStyleIdx="2" presStyleCnt="4"/>
      <dgm:spPr/>
      <dgm:t>
        <a:bodyPr/>
        <a:lstStyle/>
        <a:p>
          <a:endParaRPr lang="es-CO"/>
        </a:p>
      </dgm:t>
    </dgm:pt>
    <dgm:pt modelId="{85F6483F-DD25-4739-897D-A4E25FE7281D}" type="pres">
      <dgm:prSet presAssocID="{5F479DB3-E863-4014-B0CD-A0E2A3B94B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A524D5-120E-47F5-BCA4-2A737EFF8F81}" type="pres">
      <dgm:prSet presAssocID="{5F479DB3-E863-4014-B0CD-A0E2A3B94B36}" presName="spNode" presStyleCnt="0"/>
      <dgm:spPr/>
    </dgm:pt>
    <dgm:pt modelId="{9FC59129-2F55-405D-9C86-3D6D946AB203}" type="pres">
      <dgm:prSet presAssocID="{C11ECB89-D1DF-4211-92AF-C1A8099E0F4D}" presName="sibTrans" presStyleLbl="sibTrans1D1" presStyleIdx="3" presStyleCnt="4"/>
      <dgm:spPr/>
      <dgm:t>
        <a:bodyPr/>
        <a:lstStyle/>
        <a:p>
          <a:endParaRPr lang="es-CO"/>
        </a:p>
      </dgm:t>
    </dgm:pt>
  </dgm:ptLst>
  <dgm:cxnLst>
    <dgm:cxn modelId="{1A3170CD-6C47-4262-9E3E-53A04F41D89D}" srcId="{017E48B8-C3CA-4198-AED8-6E749787D235}" destId="{D7F38174-A052-4C5F-A2F8-993C44EBCF83}" srcOrd="1" destOrd="0" parTransId="{7BC29A71-A6B3-4D94-A8F4-A6D69AC4E694}" sibTransId="{403E77FB-212E-446F-BA06-C6A2F6C06D52}"/>
    <dgm:cxn modelId="{C2D196FA-228E-467A-BBF8-0974AC0357AD}" type="presOf" srcId="{017E48B8-C3CA-4198-AED8-6E749787D235}" destId="{5BA34842-16C8-4F11-B4B1-26745F308684}" srcOrd="0" destOrd="0" presId="urn:microsoft.com/office/officeart/2005/8/layout/cycle5"/>
    <dgm:cxn modelId="{EE2F0954-898E-4B19-9A87-18C9C722151F}" type="presOf" srcId="{25F45D8F-0523-4A09-B44D-981F891F71EB}" destId="{C9CB40BC-2029-4625-A35B-9D19E1D0E006}" srcOrd="0" destOrd="0" presId="urn:microsoft.com/office/officeart/2005/8/layout/cycle5"/>
    <dgm:cxn modelId="{88B9BB34-1E17-48B3-97BF-775C0F3A8BA8}" type="presOf" srcId="{403E77FB-212E-446F-BA06-C6A2F6C06D52}" destId="{83CD156A-CB5B-4434-9C76-0347A738BE48}" srcOrd="0" destOrd="0" presId="urn:microsoft.com/office/officeart/2005/8/layout/cycle5"/>
    <dgm:cxn modelId="{DE71E5D8-6FD8-41B1-B6AB-1EB8B21B255A}" srcId="{017E48B8-C3CA-4198-AED8-6E749787D235}" destId="{5F479DB3-E863-4014-B0CD-A0E2A3B94B36}" srcOrd="3" destOrd="0" parTransId="{60161A0D-7414-456F-BBC2-480A37A74AFC}" sibTransId="{C11ECB89-D1DF-4211-92AF-C1A8099E0F4D}"/>
    <dgm:cxn modelId="{8AF391C8-B61F-449D-888D-D0A05A26A77B}" type="presOf" srcId="{537F37E6-59BF-41F9-9684-40AA2CDC0C7F}" destId="{577477EB-46B7-476D-8DC6-961C2D40E11D}" srcOrd="0" destOrd="0" presId="urn:microsoft.com/office/officeart/2005/8/layout/cycle5"/>
    <dgm:cxn modelId="{CFD83AB3-B5F6-4E66-83BF-B1A0B2BC7874}" type="presOf" srcId="{D7F38174-A052-4C5F-A2F8-993C44EBCF83}" destId="{A576DD2E-1321-45C8-BC91-EA66DBFF200A}" srcOrd="0" destOrd="0" presId="urn:microsoft.com/office/officeart/2005/8/layout/cycle5"/>
    <dgm:cxn modelId="{5AE49F2F-EF54-4147-864B-094DB90AF6D3}" type="presOf" srcId="{5F479DB3-E863-4014-B0CD-A0E2A3B94B36}" destId="{85F6483F-DD25-4739-897D-A4E25FE7281D}" srcOrd="0" destOrd="0" presId="urn:microsoft.com/office/officeart/2005/8/layout/cycle5"/>
    <dgm:cxn modelId="{36D169C6-A22A-4516-AF0A-F95BB96F977D}" type="presOf" srcId="{5C3F3ABD-8752-46EC-95F9-D063900722B6}" destId="{0BE4F7E7-6F34-476C-9518-08B46CEA0097}" srcOrd="0" destOrd="0" presId="urn:microsoft.com/office/officeart/2005/8/layout/cycle5"/>
    <dgm:cxn modelId="{B7599A68-D753-4E3A-81D0-96A4B074E0C1}" type="presOf" srcId="{C18BC281-EEDB-47F1-A9CA-0DF867A18A09}" destId="{E08F5FF3-52E6-49B3-9D16-D0756A6EA2DC}" srcOrd="0" destOrd="0" presId="urn:microsoft.com/office/officeart/2005/8/layout/cycle5"/>
    <dgm:cxn modelId="{8732152E-D287-4B0E-AA1B-E4BBBAA0434B}" srcId="{017E48B8-C3CA-4198-AED8-6E749787D235}" destId="{537F37E6-59BF-41F9-9684-40AA2CDC0C7F}" srcOrd="2" destOrd="0" parTransId="{E2A8B5CE-E3BB-48C8-ABB1-48A300F70523}" sibTransId="{5C3F3ABD-8752-46EC-95F9-D063900722B6}"/>
    <dgm:cxn modelId="{5EBB6D4F-70DF-462D-9CBB-65F96F113B12}" type="presOf" srcId="{C11ECB89-D1DF-4211-92AF-C1A8099E0F4D}" destId="{9FC59129-2F55-405D-9C86-3D6D946AB203}" srcOrd="0" destOrd="0" presId="urn:microsoft.com/office/officeart/2005/8/layout/cycle5"/>
    <dgm:cxn modelId="{66909DEA-16A9-46A1-85A4-875A58431290}" srcId="{017E48B8-C3CA-4198-AED8-6E749787D235}" destId="{25F45D8F-0523-4A09-B44D-981F891F71EB}" srcOrd="0" destOrd="0" parTransId="{5E43836A-098E-4720-A32B-5CED3EF3BACE}" sibTransId="{C18BC281-EEDB-47F1-A9CA-0DF867A18A09}"/>
    <dgm:cxn modelId="{BDA8B0B4-064C-4BF9-96AA-95ABF44038D6}" type="presParOf" srcId="{5BA34842-16C8-4F11-B4B1-26745F308684}" destId="{C9CB40BC-2029-4625-A35B-9D19E1D0E006}" srcOrd="0" destOrd="0" presId="urn:microsoft.com/office/officeart/2005/8/layout/cycle5"/>
    <dgm:cxn modelId="{428A6F2F-665D-47C3-B9F6-2D410C5C9CEF}" type="presParOf" srcId="{5BA34842-16C8-4F11-B4B1-26745F308684}" destId="{C0851DFA-B03A-47D0-8AAD-7E120A8027BB}" srcOrd="1" destOrd="0" presId="urn:microsoft.com/office/officeart/2005/8/layout/cycle5"/>
    <dgm:cxn modelId="{E3A8FFA6-A633-481B-AA3A-079E473B2DE3}" type="presParOf" srcId="{5BA34842-16C8-4F11-B4B1-26745F308684}" destId="{E08F5FF3-52E6-49B3-9D16-D0756A6EA2DC}" srcOrd="2" destOrd="0" presId="urn:microsoft.com/office/officeart/2005/8/layout/cycle5"/>
    <dgm:cxn modelId="{420A6E60-B0FB-4236-8068-2A694F7AE82F}" type="presParOf" srcId="{5BA34842-16C8-4F11-B4B1-26745F308684}" destId="{A576DD2E-1321-45C8-BC91-EA66DBFF200A}" srcOrd="3" destOrd="0" presId="urn:microsoft.com/office/officeart/2005/8/layout/cycle5"/>
    <dgm:cxn modelId="{0E101071-22DF-4F7E-BC02-4B312131E517}" type="presParOf" srcId="{5BA34842-16C8-4F11-B4B1-26745F308684}" destId="{C95C36B8-CCEA-40B8-B7DF-28255E8AC7AD}" srcOrd="4" destOrd="0" presId="urn:microsoft.com/office/officeart/2005/8/layout/cycle5"/>
    <dgm:cxn modelId="{4B158DE2-9EED-4AB2-982C-4EFBF40F2C4E}" type="presParOf" srcId="{5BA34842-16C8-4F11-B4B1-26745F308684}" destId="{83CD156A-CB5B-4434-9C76-0347A738BE48}" srcOrd="5" destOrd="0" presId="urn:microsoft.com/office/officeart/2005/8/layout/cycle5"/>
    <dgm:cxn modelId="{B96D6906-069D-4313-8C71-AC5EB3DA2A83}" type="presParOf" srcId="{5BA34842-16C8-4F11-B4B1-26745F308684}" destId="{577477EB-46B7-476D-8DC6-961C2D40E11D}" srcOrd="6" destOrd="0" presId="urn:microsoft.com/office/officeart/2005/8/layout/cycle5"/>
    <dgm:cxn modelId="{D157899B-11EB-472A-A961-9C08FA2735DC}" type="presParOf" srcId="{5BA34842-16C8-4F11-B4B1-26745F308684}" destId="{C404F79A-80B9-4F02-8CFE-2048D95EBA73}" srcOrd="7" destOrd="0" presId="urn:microsoft.com/office/officeart/2005/8/layout/cycle5"/>
    <dgm:cxn modelId="{A517965B-7216-4A0D-9936-A3DB67FE78D6}" type="presParOf" srcId="{5BA34842-16C8-4F11-B4B1-26745F308684}" destId="{0BE4F7E7-6F34-476C-9518-08B46CEA0097}" srcOrd="8" destOrd="0" presId="urn:microsoft.com/office/officeart/2005/8/layout/cycle5"/>
    <dgm:cxn modelId="{AB4263C1-33F5-416E-8542-BB68FBD681A5}" type="presParOf" srcId="{5BA34842-16C8-4F11-B4B1-26745F308684}" destId="{85F6483F-DD25-4739-897D-A4E25FE7281D}" srcOrd="9" destOrd="0" presId="urn:microsoft.com/office/officeart/2005/8/layout/cycle5"/>
    <dgm:cxn modelId="{86204759-D29D-41F4-AB5F-B4D1F9A6E203}" type="presParOf" srcId="{5BA34842-16C8-4F11-B4B1-26745F308684}" destId="{23A524D5-120E-47F5-BCA4-2A737EFF8F81}" srcOrd="10" destOrd="0" presId="urn:microsoft.com/office/officeart/2005/8/layout/cycle5"/>
    <dgm:cxn modelId="{C1142CBF-3C97-4E11-BB7D-01B68611DB8B}" type="presParOf" srcId="{5BA34842-16C8-4F11-B4B1-26745F308684}" destId="{9FC59129-2F55-405D-9C86-3D6D946AB20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6CCC9-1D32-429F-ABFA-E9D54550555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39A9D450-1CF4-4405-96D1-6FD68ABD0EB9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sz="1600" dirty="0" smtClean="0">
              <a:solidFill>
                <a:schemeClr val="tx1"/>
              </a:solidFill>
            </a:rPr>
            <a:t>Set de entrena - miento</a:t>
          </a:r>
          <a:endParaRPr lang="es-CO" sz="1600" dirty="0">
            <a:solidFill>
              <a:schemeClr val="tx1"/>
            </a:solidFill>
          </a:endParaRPr>
        </a:p>
      </dgm:t>
    </dgm:pt>
    <dgm:pt modelId="{E6A4F0C8-8BF3-4F06-A9F9-AA0A8DC976AE}" type="parTrans" cxnId="{87000935-1558-49AA-B328-694CF636B96C}">
      <dgm:prSet/>
      <dgm:spPr/>
      <dgm:t>
        <a:bodyPr/>
        <a:lstStyle/>
        <a:p>
          <a:endParaRPr lang="es-CO" sz="2800"/>
        </a:p>
      </dgm:t>
    </dgm:pt>
    <dgm:pt modelId="{9E6CD7B9-B07F-4B46-84C4-B218DAFFE077}" type="sibTrans" cxnId="{87000935-1558-49AA-B328-694CF636B96C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s-CO" sz="1100"/>
        </a:p>
      </dgm:t>
    </dgm:pt>
    <dgm:pt modelId="{A64BAEAA-8ABF-4618-95E9-433FE058EFCC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pPr algn="ctr"/>
          <a:r>
            <a:rPr lang="es-CO" sz="1600" dirty="0" smtClean="0">
              <a:solidFill>
                <a:schemeClr val="tx1"/>
              </a:solidFill>
            </a:rPr>
            <a:t>Set de prueba</a:t>
          </a:r>
          <a:endParaRPr lang="es-CO" sz="1600" dirty="0">
            <a:solidFill>
              <a:schemeClr val="tx1"/>
            </a:solidFill>
          </a:endParaRPr>
        </a:p>
      </dgm:t>
    </dgm:pt>
    <dgm:pt modelId="{1DF67B7A-9C65-45C5-8B79-D763745EB1A0}" type="parTrans" cxnId="{B6CA2E51-4BA9-4429-BD98-85F6DA5934C1}">
      <dgm:prSet/>
      <dgm:spPr/>
      <dgm:t>
        <a:bodyPr/>
        <a:lstStyle/>
        <a:p>
          <a:endParaRPr lang="es-CO" sz="2800"/>
        </a:p>
      </dgm:t>
    </dgm:pt>
    <dgm:pt modelId="{2BE84E27-B4FE-4309-B540-DB9A743EFF62}" type="sibTrans" cxnId="{B6CA2E51-4BA9-4429-BD98-85F6DA5934C1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s-CO" sz="1100"/>
        </a:p>
      </dgm:t>
    </dgm:pt>
    <dgm:pt modelId="{A1E692A8-9B9F-463A-A7D6-89DD298B5C63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sz="1600" dirty="0" smtClean="0">
              <a:solidFill>
                <a:schemeClr val="tx1"/>
              </a:solidFill>
            </a:rPr>
            <a:t>Número total de datos</a:t>
          </a:r>
          <a:endParaRPr lang="es-CO" sz="1600" dirty="0">
            <a:solidFill>
              <a:schemeClr val="tx1"/>
            </a:solidFill>
          </a:endParaRPr>
        </a:p>
      </dgm:t>
    </dgm:pt>
    <dgm:pt modelId="{862E0E26-30A1-491F-915D-870E3CE6E517}" type="parTrans" cxnId="{6D9C57F1-F51F-4C89-912F-8A53F1D2B211}">
      <dgm:prSet/>
      <dgm:spPr/>
      <dgm:t>
        <a:bodyPr/>
        <a:lstStyle/>
        <a:p>
          <a:endParaRPr lang="es-CO" sz="2800"/>
        </a:p>
      </dgm:t>
    </dgm:pt>
    <dgm:pt modelId="{443BCA38-6A54-43CC-B9FF-E03D153066C6}" type="sibTrans" cxnId="{6D9C57F1-F51F-4C89-912F-8A53F1D2B211}">
      <dgm:prSet/>
      <dgm:spPr/>
      <dgm:t>
        <a:bodyPr/>
        <a:lstStyle/>
        <a:p>
          <a:endParaRPr lang="es-CO" sz="2800"/>
        </a:p>
      </dgm:t>
    </dgm:pt>
    <dgm:pt modelId="{B04A42C0-70C0-4774-A96E-0D637C3D8D20}">
      <dgm:prSet phldrT="[Texto]" custT="1"/>
      <dgm:spPr>
        <a:noFill/>
        <a:ln w="28575">
          <a:solidFill>
            <a:schemeClr val="accent4"/>
          </a:solidFill>
        </a:ln>
      </dgm:spPr>
      <dgm:t>
        <a:bodyPr/>
        <a:lstStyle/>
        <a:p>
          <a:r>
            <a:rPr lang="es-CO" sz="1600" dirty="0" smtClean="0">
              <a:solidFill>
                <a:schemeClr val="tx1"/>
              </a:solidFill>
            </a:rPr>
            <a:t>Set de validación</a:t>
          </a:r>
          <a:endParaRPr lang="es-CO" sz="1600" dirty="0">
            <a:solidFill>
              <a:schemeClr val="tx1"/>
            </a:solidFill>
          </a:endParaRPr>
        </a:p>
      </dgm:t>
    </dgm:pt>
    <dgm:pt modelId="{23CFF803-6EF4-4261-A837-9FD43510D479}" type="parTrans" cxnId="{7AE7D966-C82E-4A94-BA06-70873306AE5C}">
      <dgm:prSet/>
      <dgm:spPr/>
      <dgm:t>
        <a:bodyPr/>
        <a:lstStyle/>
        <a:p>
          <a:endParaRPr lang="es-CO" sz="2800"/>
        </a:p>
      </dgm:t>
    </dgm:pt>
    <dgm:pt modelId="{6E47103D-CE34-483F-9A70-516A642842BC}" type="sibTrans" cxnId="{7AE7D966-C82E-4A94-BA06-70873306AE5C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s-CO" sz="1100"/>
        </a:p>
      </dgm:t>
    </dgm:pt>
    <dgm:pt modelId="{7A56D26F-9C47-47E0-82CC-317C8545951F}" type="pres">
      <dgm:prSet presAssocID="{5046CCC9-1D32-429F-ABFA-E9D545505551}" presName="linearFlow" presStyleCnt="0">
        <dgm:presLayoutVars>
          <dgm:dir/>
          <dgm:resizeHandles val="exact"/>
        </dgm:presLayoutVars>
      </dgm:prSet>
      <dgm:spPr/>
    </dgm:pt>
    <dgm:pt modelId="{73535B25-F954-45A2-B761-3680911EE28F}" type="pres">
      <dgm:prSet presAssocID="{39A9D450-1CF4-4405-96D1-6FD68ABD0EB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380E0B-0F06-405E-A146-4F541D60FF21}" type="pres">
      <dgm:prSet presAssocID="{9E6CD7B9-B07F-4B46-84C4-B218DAFFE077}" presName="spacerL" presStyleCnt="0"/>
      <dgm:spPr/>
    </dgm:pt>
    <dgm:pt modelId="{89AB5B60-BCAC-4535-8159-782048198B89}" type="pres">
      <dgm:prSet presAssocID="{9E6CD7B9-B07F-4B46-84C4-B218DAFFE077}" presName="sibTrans" presStyleLbl="sibTrans2D1" presStyleIdx="0" presStyleCnt="3"/>
      <dgm:spPr/>
      <dgm:t>
        <a:bodyPr/>
        <a:lstStyle/>
        <a:p>
          <a:endParaRPr lang="es-CO"/>
        </a:p>
      </dgm:t>
    </dgm:pt>
    <dgm:pt modelId="{65C3FC26-6183-49EB-8F5D-AC46A5E4CA6A}" type="pres">
      <dgm:prSet presAssocID="{9E6CD7B9-B07F-4B46-84C4-B218DAFFE077}" presName="spacerR" presStyleCnt="0"/>
      <dgm:spPr/>
    </dgm:pt>
    <dgm:pt modelId="{1E2967C4-0393-4C3C-A70B-53E4CCC9A07A}" type="pres">
      <dgm:prSet presAssocID="{B04A42C0-70C0-4774-A96E-0D637C3D8D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28251D4-D5D1-4CED-A65D-36F352F3B850}" type="pres">
      <dgm:prSet presAssocID="{6E47103D-CE34-483F-9A70-516A642842BC}" presName="spacerL" presStyleCnt="0"/>
      <dgm:spPr/>
    </dgm:pt>
    <dgm:pt modelId="{63EE3348-A3B1-48B7-9C52-492EF309AA25}" type="pres">
      <dgm:prSet presAssocID="{6E47103D-CE34-483F-9A70-516A642842BC}" presName="sibTrans" presStyleLbl="sibTrans2D1" presStyleIdx="1" presStyleCnt="3"/>
      <dgm:spPr/>
      <dgm:t>
        <a:bodyPr/>
        <a:lstStyle/>
        <a:p>
          <a:endParaRPr lang="es-CO"/>
        </a:p>
      </dgm:t>
    </dgm:pt>
    <dgm:pt modelId="{A9B813CF-7272-4AE6-8768-2D7551AC84C5}" type="pres">
      <dgm:prSet presAssocID="{6E47103D-CE34-483F-9A70-516A642842BC}" presName="spacerR" presStyleCnt="0"/>
      <dgm:spPr/>
    </dgm:pt>
    <dgm:pt modelId="{3386C902-3C8E-4D91-99CA-9EBBFF62580C}" type="pres">
      <dgm:prSet presAssocID="{A64BAEAA-8ABF-4618-95E9-433FE058EFC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196480-B5AE-4C2A-9295-4F55D86AC25F}" type="pres">
      <dgm:prSet presAssocID="{2BE84E27-B4FE-4309-B540-DB9A743EFF62}" presName="spacerL" presStyleCnt="0"/>
      <dgm:spPr/>
    </dgm:pt>
    <dgm:pt modelId="{CC7E5DB3-A1A5-473D-972C-5DD60064F830}" type="pres">
      <dgm:prSet presAssocID="{2BE84E27-B4FE-4309-B540-DB9A743EFF62}" presName="sibTrans" presStyleLbl="sibTrans2D1" presStyleIdx="2" presStyleCnt="3"/>
      <dgm:spPr/>
      <dgm:t>
        <a:bodyPr/>
        <a:lstStyle/>
        <a:p>
          <a:endParaRPr lang="es-CO"/>
        </a:p>
      </dgm:t>
    </dgm:pt>
    <dgm:pt modelId="{7DAE505E-E36C-4919-89AE-859BA7141B1C}" type="pres">
      <dgm:prSet presAssocID="{2BE84E27-B4FE-4309-B540-DB9A743EFF62}" presName="spacerR" presStyleCnt="0"/>
      <dgm:spPr/>
    </dgm:pt>
    <dgm:pt modelId="{10E2D2DC-837C-4932-88C4-594AEB242ACC}" type="pres">
      <dgm:prSet presAssocID="{A1E692A8-9B9F-463A-A7D6-89DD298B5C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7E91979-BA01-40A9-A3BC-6111E40D803A}" type="presOf" srcId="{A64BAEAA-8ABF-4618-95E9-433FE058EFCC}" destId="{3386C902-3C8E-4D91-99CA-9EBBFF62580C}" srcOrd="0" destOrd="0" presId="urn:microsoft.com/office/officeart/2005/8/layout/equation1"/>
    <dgm:cxn modelId="{7AE7D966-C82E-4A94-BA06-70873306AE5C}" srcId="{5046CCC9-1D32-429F-ABFA-E9D545505551}" destId="{B04A42C0-70C0-4774-A96E-0D637C3D8D20}" srcOrd="1" destOrd="0" parTransId="{23CFF803-6EF4-4261-A837-9FD43510D479}" sibTransId="{6E47103D-CE34-483F-9A70-516A642842BC}"/>
    <dgm:cxn modelId="{108D8054-4146-4889-B630-C07CF690551B}" type="presOf" srcId="{39A9D450-1CF4-4405-96D1-6FD68ABD0EB9}" destId="{73535B25-F954-45A2-B761-3680911EE28F}" srcOrd="0" destOrd="0" presId="urn:microsoft.com/office/officeart/2005/8/layout/equation1"/>
    <dgm:cxn modelId="{7BEA17A0-6D34-4AB5-ADE4-EEDD53E5D76B}" type="presOf" srcId="{2BE84E27-B4FE-4309-B540-DB9A743EFF62}" destId="{CC7E5DB3-A1A5-473D-972C-5DD60064F830}" srcOrd="0" destOrd="0" presId="urn:microsoft.com/office/officeart/2005/8/layout/equation1"/>
    <dgm:cxn modelId="{265C2A56-63BB-4F24-A285-29E3919E8469}" type="presOf" srcId="{9E6CD7B9-B07F-4B46-84C4-B218DAFFE077}" destId="{89AB5B60-BCAC-4535-8159-782048198B89}" srcOrd="0" destOrd="0" presId="urn:microsoft.com/office/officeart/2005/8/layout/equation1"/>
    <dgm:cxn modelId="{B6CA2E51-4BA9-4429-BD98-85F6DA5934C1}" srcId="{5046CCC9-1D32-429F-ABFA-E9D545505551}" destId="{A64BAEAA-8ABF-4618-95E9-433FE058EFCC}" srcOrd="2" destOrd="0" parTransId="{1DF67B7A-9C65-45C5-8B79-D763745EB1A0}" sibTransId="{2BE84E27-B4FE-4309-B540-DB9A743EFF62}"/>
    <dgm:cxn modelId="{87000935-1558-49AA-B328-694CF636B96C}" srcId="{5046CCC9-1D32-429F-ABFA-E9D545505551}" destId="{39A9D450-1CF4-4405-96D1-6FD68ABD0EB9}" srcOrd="0" destOrd="0" parTransId="{E6A4F0C8-8BF3-4F06-A9F9-AA0A8DC976AE}" sibTransId="{9E6CD7B9-B07F-4B46-84C4-B218DAFFE077}"/>
    <dgm:cxn modelId="{50CE11B6-4923-4904-95AB-E02408B3D3A3}" type="presOf" srcId="{6E47103D-CE34-483F-9A70-516A642842BC}" destId="{63EE3348-A3B1-48B7-9C52-492EF309AA25}" srcOrd="0" destOrd="0" presId="urn:microsoft.com/office/officeart/2005/8/layout/equation1"/>
    <dgm:cxn modelId="{6D9C57F1-F51F-4C89-912F-8A53F1D2B211}" srcId="{5046CCC9-1D32-429F-ABFA-E9D545505551}" destId="{A1E692A8-9B9F-463A-A7D6-89DD298B5C63}" srcOrd="3" destOrd="0" parTransId="{862E0E26-30A1-491F-915D-870E3CE6E517}" sibTransId="{443BCA38-6A54-43CC-B9FF-E03D153066C6}"/>
    <dgm:cxn modelId="{C6AFC2EA-CEF5-4B82-85C7-7AE99BAF13F1}" type="presOf" srcId="{A1E692A8-9B9F-463A-A7D6-89DD298B5C63}" destId="{10E2D2DC-837C-4932-88C4-594AEB242ACC}" srcOrd="0" destOrd="0" presId="urn:microsoft.com/office/officeart/2005/8/layout/equation1"/>
    <dgm:cxn modelId="{ACB2A581-888C-4662-A2C4-7EEF3470E678}" type="presOf" srcId="{B04A42C0-70C0-4774-A96E-0D637C3D8D20}" destId="{1E2967C4-0393-4C3C-A70B-53E4CCC9A07A}" srcOrd="0" destOrd="0" presId="urn:microsoft.com/office/officeart/2005/8/layout/equation1"/>
    <dgm:cxn modelId="{65E3C92B-2FE3-43F4-A4E7-1BC806BDA32B}" type="presOf" srcId="{5046CCC9-1D32-429F-ABFA-E9D545505551}" destId="{7A56D26F-9C47-47E0-82CC-317C8545951F}" srcOrd="0" destOrd="0" presId="urn:microsoft.com/office/officeart/2005/8/layout/equation1"/>
    <dgm:cxn modelId="{492C95C1-B64D-46B0-AB8F-3EAAB917BE13}" type="presParOf" srcId="{7A56D26F-9C47-47E0-82CC-317C8545951F}" destId="{73535B25-F954-45A2-B761-3680911EE28F}" srcOrd="0" destOrd="0" presId="urn:microsoft.com/office/officeart/2005/8/layout/equation1"/>
    <dgm:cxn modelId="{3095E91D-5F34-4622-B350-2CBA654CB6E3}" type="presParOf" srcId="{7A56D26F-9C47-47E0-82CC-317C8545951F}" destId="{1F380E0B-0F06-405E-A146-4F541D60FF21}" srcOrd="1" destOrd="0" presId="urn:microsoft.com/office/officeart/2005/8/layout/equation1"/>
    <dgm:cxn modelId="{4663DE50-CA25-4398-8511-A1017AFF5219}" type="presParOf" srcId="{7A56D26F-9C47-47E0-82CC-317C8545951F}" destId="{89AB5B60-BCAC-4535-8159-782048198B89}" srcOrd="2" destOrd="0" presId="urn:microsoft.com/office/officeart/2005/8/layout/equation1"/>
    <dgm:cxn modelId="{EA5AA5DA-E97F-47D5-825E-BB463A2ECE56}" type="presParOf" srcId="{7A56D26F-9C47-47E0-82CC-317C8545951F}" destId="{65C3FC26-6183-49EB-8F5D-AC46A5E4CA6A}" srcOrd="3" destOrd="0" presId="urn:microsoft.com/office/officeart/2005/8/layout/equation1"/>
    <dgm:cxn modelId="{790A18F0-7A24-4A07-9742-8C1ADF1AC358}" type="presParOf" srcId="{7A56D26F-9C47-47E0-82CC-317C8545951F}" destId="{1E2967C4-0393-4C3C-A70B-53E4CCC9A07A}" srcOrd="4" destOrd="0" presId="urn:microsoft.com/office/officeart/2005/8/layout/equation1"/>
    <dgm:cxn modelId="{346BBD1B-E0D7-4356-AFA8-11066A3C7175}" type="presParOf" srcId="{7A56D26F-9C47-47E0-82CC-317C8545951F}" destId="{F28251D4-D5D1-4CED-A65D-36F352F3B850}" srcOrd="5" destOrd="0" presId="urn:microsoft.com/office/officeart/2005/8/layout/equation1"/>
    <dgm:cxn modelId="{EE5BE026-508F-4FBF-ACD2-03726C9CF5FD}" type="presParOf" srcId="{7A56D26F-9C47-47E0-82CC-317C8545951F}" destId="{63EE3348-A3B1-48B7-9C52-492EF309AA25}" srcOrd="6" destOrd="0" presId="urn:microsoft.com/office/officeart/2005/8/layout/equation1"/>
    <dgm:cxn modelId="{6A59E8DD-7F17-412E-BFEA-A9D32A7ED66F}" type="presParOf" srcId="{7A56D26F-9C47-47E0-82CC-317C8545951F}" destId="{A9B813CF-7272-4AE6-8768-2D7551AC84C5}" srcOrd="7" destOrd="0" presId="urn:microsoft.com/office/officeart/2005/8/layout/equation1"/>
    <dgm:cxn modelId="{D87F3238-9EB8-4AE4-99A1-09C1BF9F3510}" type="presParOf" srcId="{7A56D26F-9C47-47E0-82CC-317C8545951F}" destId="{3386C902-3C8E-4D91-99CA-9EBBFF62580C}" srcOrd="8" destOrd="0" presId="urn:microsoft.com/office/officeart/2005/8/layout/equation1"/>
    <dgm:cxn modelId="{7BA0AB97-5D2D-48D6-A28F-2A7E77ECE6E2}" type="presParOf" srcId="{7A56D26F-9C47-47E0-82CC-317C8545951F}" destId="{2D196480-B5AE-4C2A-9295-4F55D86AC25F}" srcOrd="9" destOrd="0" presId="urn:microsoft.com/office/officeart/2005/8/layout/equation1"/>
    <dgm:cxn modelId="{976CC164-E930-49F8-985D-A4332FDDDA9B}" type="presParOf" srcId="{7A56D26F-9C47-47E0-82CC-317C8545951F}" destId="{CC7E5DB3-A1A5-473D-972C-5DD60064F830}" srcOrd="10" destOrd="0" presId="urn:microsoft.com/office/officeart/2005/8/layout/equation1"/>
    <dgm:cxn modelId="{5118CAEA-B800-40FA-B4E7-8C3C7F62F055}" type="presParOf" srcId="{7A56D26F-9C47-47E0-82CC-317C8545951F}" destId="{7DAE505E-E36C-4919-89AE-859BA7141B1C}" srcOrd="11" destOrd="0" presId="urn:microsoft.com/office/officeart/2005/8/layout/equation1"/>
    <dgm:cxn modelId="{536D7A69-8F43-4965-8392-76131AD10695}" type="presParOf" srcId="{7A56D26F-9C47-47E0-82CC-317C8545951F}" destId="{10E2D2DC-837C-4932-88C4-594AEB242AC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2B3EB-F23A-4BF1-BC52-C8708F7C234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91A0483-1494-4416-A642-D95546028D76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Método de </a:t>
          </a:r>
          <a:r>
            <a:rPr lang="es-CO" dirty="0" err="1" smtClean="0">
              <a:solidFill>
                <a:schemeClr val="tx1"/>
              </a:solidFill>
            </a:rPr>
            <a:t>resustitución</a:t>
          </a:r>
          <a:endParaRPr lang="es-CO" dirty="0">
            <a:solidFill>
              <a:schemeClr val="tx1"/>
            </a:solidFill>
          </a:endParaRPr>
        </a:p>
      </dgm:t>
    </dgm:pt>
    <dgm:pt modelId="{BF0346E6-5E95-4A73-8213-FF265FB991BA}" type="parTrans" cxnId="{08F147C0-DE27-4896-A4D4-CC90A8A571E4}">
      <dgm:prSet/>
      <dgm:spPr/>
      <dgm:t>
        <a:bodyPr/>
        <a:lstStyle/>
        <a:p>
          <a:endParaRPr lang="es-CO"/>
        </a:p>
      </dgm:t>
    </dgm:pt>
    <dgm:pt modelId="{2A77758E-F6E5-471B-9749-269C5694FA18}" type="sibTrans" cxnId="{08F147C0-DE27-4896-A4D4-CC90A8A571E4}">
      <dgm:prSet/>
      <dgm:spPr/>
      <dgm:t>
        <a:bodyPr/>
        <a:lstStyle/>
        <a:p>
          <a:endParaRPr lang="es-CO"/>
        </a:p>
      </dgm:t>
    </dgm:pt>
    <dgm:pt modelId="{37A7C516-07A3-4CE3-943C-26E0FF8CA1A7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El mismo set de datos se usa para el entrenamiento y la prueba.</a:t>
          </a:r>
          <a:endParaRPr lang="es-CO" dirty="0">
            <a:solidFill>
              <a:schemeClr val="tx1"/>
            </a:solidFill>
          </a:endParaRPr>
        </a:p>
      </dgm:t>
    </dgm:pt>
    <dgm:pt modelId="{3F57B562-524C-468E-A5BE-515488430A5F}" type="parTrans" cxnId="{52D5039C-684B-40B3-BC98-6DAAC9D5769B}">
      <dgm:prSet/>
      <dgm:spPr/>
      <dgm:t>
        <a:bodyPr/>
        <a:lstStyle/>
        <a:p>
          <a:endParaRPr lang="es-CO"/>
        </a:p>
      </dgm:t>
    </dgm:pt>
    <dgm:pt modelId="{8F628607-4201-46CA-A918-9BE4249EFB48}" type="sibTrans" cxnId="{52D5039C-684B-40B3-BC98-6DAAC9D5769B}">
      <dgm:prSet/>
      <dgm:spPr/>
      <dgm:t>
        <a:bodyPr/>
        <a:lstStyle/>
        <a:p>
          <a:endParaRPr lang="es-CO"/>
        </a:p>
      </dgm:t>
    </dgm:pt>
    <dgm:pt modelId="{288AA091-F94B-4F51-A407-C0A6224D6AAE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Método </a:t>
          </a:r>
          <a:r>
            <a:rPr lang="es-CO" dirty="0" err="1" smtClean="0">
              <a:solidFill>
                <a:schemeClr val="tx1"/>
              </a:solidFill>
            </a:rPr>
            <a:t>Holdout</a:t>
          </a:r>
          <a:endParaRPr lang="es-CO" dirty="0">
            <a:solidFill>
              <a:schemeClr val="tx1"/>
            </a:solidFill>
          </a:endParaRPr>
        </a:p>
      </dgm:t>
    </dgm:pt>
    <dgm:pt modelId="{BD3664EE-F980-4BD4-B1FF-B9E4DACD7880}" type="parTrans" cxnId="{1D8B059A-1749-4C13-82CA-D6C974C2CFAB}">
      <dgm:prSet/>
      <dgm:spPr/>
      <dgm:t>
        <a:bodyPr/>
        <a:lstStyle/>
        <a:p>
          <a:endParaRPr lang="es-CO"/>
        </a:p>
      </dgm:t>
    </dgm:pt>
    <dgm:pt modelId="{77CADB16-466D-404F-B2BF-83F10C93D328}" type="sibTrans" cxnId="{1D8B059A-1749-4C13-82CA-D6C974C2CFAB}">
      <dgm:prSet/>
      <dgm:spPr/>
      <dgm:t>
        <a:bodyPr/>
        <a:lstStyle/>
        <a:p>
          <a:endParaRPr lang="es-CO"/>
        </a:p>
      </dgm:t>
    </dgm:pt>
    <dgm:pt modelId="{6C9BFD6B-9A57-466F-AF13-3B32FCEFD2D7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Set de datos dividido en grupos de entrenamiento y prueba.</a:t>
          </a:r>
          <a:endParaRPr lang="es-CO" dirty="0">
            <a:solidFill>
              <a:schemeClr val="tx1"/>
            </a:solidFill>
          </a:endParaRPr>
        </a:p>
      </dgm:t>
    </dgm:pt>
    <dgm:pt modelId="{78BA2046-A8D8-4B80-AE92-43EAF163D136}" type="parTrans" cxnId="{AAE2E85B-8830-43E2-B32F-1E5E5D0CE1BD}">
      <dgm:prSet/>
      <dgm:spPr/>
      <dgm:t>
        <a:bodyPr/>
        <a:lstStyle/>
        <a:p>
          <a:endParaRPr lang="es-CO"/>
        </a:p>
      </dgm:t>
    </dgm:pt>
    <dgm:pt modelId="{50C73724-5484-4ABE-9DE7-9B19FA5CA62C}" type="sibTrans" cxnId="{AAE2E85B-8830-43E2-B32F-1E5E5D0CE1BD}">
      <dgm:prSet/>
      <dgm:spPr/>
      <dgm:t>
        <a:bodyPr/>
        <a:lstStyle/>
        <a:p>
          <a:endParaRPr lang="es-CO"/>
        </a:p>
      </dgm:t>
    </dgm:pt>
    <dgm:pt modelId="{EE0BA282-E082-4DA1-AE4F-D8F9F0B105C8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Método </a:t>
          </a:r>
          <a:r>
            <a:rPr lang="es-CO" dirty="0" err="1" smtClean="0">
              <a:solidFill>
                <a:schemeClr val="tx1"/>
              </a:solidFill>
            </a:rPr>
            <a:t>Leave-One-Out</a:t>
          </a:r>
          <a:endParaRPr lang="es-CO" dirty="0">
            <a:solidFill>
              <a:schemeClr val="tx1"/>
            </a:solidFill>
          </a:endParaRPr>
        </a:p>
      </dgm:t>
    </dgm:pt>
    <dgm:pt modelId="{D64ABD11-7DDA-48BF-B9D9-EA6CA21AA8F6}" type="parTrans" cxnId="{2C1922D7-A4DF-4917-90B9-6CACF8748BEE}">
      <dgm:prSet/>
      <dgm:spPr/>
      <dgm:t>
        <a:bodyPr/>
        <a:lstStyle/>
        <a:p>
          <a:endParaRPr lang="es-CO"/>
        </a:p>
      </dgm:t>
    </dgm:pt>
    <dgm:pt modelId="{D70CD716-9230-4FCB-9CED-2AB16D157443}" type="sibTrans" cxnId="{2C1922D7-A4DF-4917-90B9-6CACF8748BEE}">
      <dgm:prSet/>
      <dgm:spPr/>
      <dgm:t>
        <a:bodyPr/>
        <a:lstStyle/>
        <a:p>
          <a:endParaRPr lang="es-CO"/>
        </a:p>
      </dgm:t>
    </dgm:pt>
    <dgm:pt modelId="{00084E4C-85DB-4C03-8174-1992CD3A3D4C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Alivia la falta de independencia entre el set de entrenamiento y el de prueba, y el problema del tamaño.</a:t>
          </a:r>
          <a:endParaRPr lang="es-CO" dirty="0">
            <a:solidFill>
              <a:schemeClr val="tx1"/>
            </a:solidFill>
          </a:endParaRPr>
        </a:p>
      </dgm:t>
    </dgm:pt>
    <dgm:pt modelId="{B0C73EDD-BA82-4440-A81E-14A377C9B635}" type="parTrans" cxnId="{295550FD-CF90-46B9-8059-3E622FCC9E01}">
      <dgm:prSet/>
      <dgm:spPr/>
      <dgm:t>
        <a:bodyPr/>
        <a:lstStyle/>
        <a:p>
          <a:endParaRPr lang="es-CO"/>
        </a:p>
      </dgm:t>
    </dgm:pt>
    <dgm:pt modelId="{5D058BE7-7C03-4083-AFF5-2030DD36E9D5}" type="sibTrans" cxnId="{295550FD-CF90-46B9-8059-3E622FCC9E01}">
      <dgm:prSet/>
      <dgm:spPr/>
      <dgm:t>
        <a:bodyPr/>
        <a:lstStyle/>
        <a:p>
          <a:endParaRPr lang="es-CO"/>
        </a:p>
      </dgm:t>
    </dgm:pt>
    <dgm:pt modelId="{F63A27F2-B749-4943-8519-BF5BAA67FA6C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No es justo: mejor rendimiento que en realidad.</a:t>
          </a:r>
          <a:endParaRPr lang="es-CO" dirty="0">
            <a:solidFill>
              <a:schemeClr val="tx1"/>
            </a:solidFill>
          </a:endParaRPr>
        </a:p>
      </dgm:t>
    </dgm:pt>
    <dgm:pt modelId="{52F78C2E-EBFD-4019-B258-EADCB4896BE0}" type="parTrans" cxnId="{84FE9421-182D-4CC8-BA64-4EE4ED2F2F96}">
      <dgm:prSet/>
      <dgm:spPr/>
      <dgm:t>
        <a:bodyPr/>
        <a:lstStyle/>
        <a:p>
          <a:endParaRPr lang="es-CO"/>
        </a:p>
      </dgm:t>
    </dgm:pt>
    <dgm:pt modelId="{750CDEB4-19B3-46A2-B916-3580426D2CA0}" type="sibTrans" cxnId="{84FE9421-182D-4CC8-BA64-4EE4ED2F2F96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7A0E620E-5FC3-400D-80EC-2E11C86FE713}">
          <dgm:prSet phldrT="[Texto]"/>
          <dgm:spPr/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Estimado </a:t>
              </a:r>
              <a:r>
                <a:rPr lang="es-CO" dirty="0" err="1" smtClean="0">
                  <a:solidFill>
                    <a:schemeClr val="tx1"/>
                  </a:solidFill>
                </a:rPr>
                <a:t>razonalmente</a:t>
              </a:r>
              <a:r>
                <a:rPr lang="es-CO" dirty="0" smtClean="0">
                  <a:solidFill>
                    <a:schemeClr val="tx1"/>
                  </a:solidFill>
                </a:rPr>
                <a:t> bueno: tanto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 como </a:t>
              </a:r>
              <a14:m>
                <m:oMath xmlns:m="http://schemas.openxmlformats.org/officeDocument/2006/math">
                  <m:f>
                    <m:fPr>
                      <m:type m:val="skw"/>
                      <m:ctrlPr>
                        <a:rPr lang="es-C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num>
                    <m:den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den>
                  </m:f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 deben ser los suficientemente grandes.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Choice>
      <mc:Fallback xmlns="">
        <dgm:pt modelId="{7A0E620E-5FC3-400D-80EC-2E11C86FE713}">
          <dgm:prSet phldrT="[Texto]"/>
          <dgm:spPr/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Estimado </a:t>
              </a:r>
              <a:r>
                <a:rPr lang="es-CO" dirty="0" err="1" smtClean="0">
                  <a:solidFill>
                    <a:schemeClr val="tx1"/>
                  </a:solidFill>
                </a:rPr>
                <a:t>razonalmente</a:t>
              </a:r>
              <a:r>
                <a:rPr lang="es-CO" dirty="0" smtClean="0">
                  <a:solidFill>
                    <a:schemeClr val="tx1"/>
                  </a:solidFill>
                </a:rPr>
                <a:t> bueno: tanto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𝑁</a:t>
              </a:r>
              <a:r>
                <a:rPr lang="es-CO" dirty="0" smtClean="0">
                  <a:solidFill>
                    <a:schemeClr val="tx1"/>
                  </a:solidFill>
                </a:rPr>
                <a:t> como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𝑁⁄𝑙</a:t>
              </a:r>
              <a:r>
                <a:rPr lang="es-CO" dirty="0" smtClean="0">
                  <a:solidFill>
                    <a:schemeClr val="tx1"/>
                  </a:solidFill>
                </a:rPr>
                <a:t> deben ser los suficientemente grandes.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Fallback>
    </mc:AlternateContent>
    <dgm:pt modelId="{583E9117-1E9D-4143-A4E6-10596EA336E3}" type="parTrans" cxnId="{D7F0DE06-7C2F-4D87-B5B5-28E3A29F4612}">
      <dgm:prSet/>
      <dgm:spPr/>
      <dgm:t>
        <a:bodyPr/>
        <a:lstStyle/>
        <a:p>
          <a:endParaRPr lang="es-CO"/>
        </a:p>
      </dgm:t>
    </dgm:pt>
    <dgm:pt modelId="{3EBBF372-EC8C-452C-85BD-D4436E58CD4D}" type="sibTrans" cxnId="{D7F0DE06-7C2F-4D87-B5B5-28E3A29F4612}">
      <dgm:prSet/>
      <dgm:spPr/>
      <dgm:t>
        <a:bodyPr/>
        <a:lstStyle/>
        <a:p>
          <a:endParaRPr lang="es-CO"/>
        </a:p>
      </dgm:t>
    </dgm:pt>
    <dgm:pt modelId="{CD3ED2FA-0375-407D-90EA-F94DA58622CE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Problema: reduce el tamaño de ambos grupos de datos.</a:t>
          </a:r>
          <a:endParaRPr lang="es-CO" dirty="0">
            <a:solidFill>
              <a:schemeClr val="tx1"/>
            </a:solidFill>
          </a:endParaRPr>
        </a:p>
      </dgm:t>
    </dgm:pt>
    <dgm:pt modelId="{0E0822D5-A671-47D3-A0C8-0147D8F60A5B}" type="parTrans" cxnId="{C1797A89-0095-46F3-A2CB-DAFDD5D20CDB}">
      <dgm:prSet/>
      <dgm:spPr/>
      <dgm:t>
        <a:bodyPr/>
        <a:lstStyle/>
        <a:p>
          <a:endParaRPr lang="es-CO"/>
        </a:p>
      </dgm:t>
    </dgm:pt>
    <dgm:pt modelId="{C5C86F7D-AC9F-4D61-8E26-B109FD5C2371}" type="sibTrans" cxnId="{C1797A89-0095-46F3-A2CB-DAFDD5D20CDB}">
      <dgm:prSet/>
      <dgm:spPr/>
      <dgm:t>
        <a:bodyPr/>
        <a:lstStyle/>
        <a:p>
          <a:endParaRPr lang="es-CO"/>
        </a:p>
      </dgm:t>
    </dgm:pt>
    <dgm:pt modelId="{4E382596-E0B8-4B68-B9CE-4D5EA2E80EAE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¿Cómo decidir cuántos datos usar en cada set?</a:t>
          </a:r>
          <a:endParaRPr lang="es-CO" dirty="0">
            <a:solidFill>
              <a:schemeClr val="tx1"/>
            </a:solidFill>
          </a:endParaRPr>
        </a:p>
      </dgm:t>
    </dgm:pt>
    <dgm:pt modelId="{F79198E2-CE24-4ACD-9ACA-B00772F79621}" type="parTrans" cxnId="{85788728-0A7C-4CA4-8BF5-991800168A05}">
      <dgm:prSet/>
      <dgm:spPr/>
      <dgm:t>
        <a:bodyPr/>
        <a:lstStyle/>
        <a:p>
          <a:endParaRPr lang="es-CO"/>
        </a:p>
      </dgm:t>
    </dgm:pt>
    <dgm:pt modelId="{B0EDB4BC-90CB-4A8B-84A9-3A47C8E32AB7}" type="sibTrans" cxnId="{85788728-0A7C-4CA4-8BF5-991800168A05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71CD40EC-30E0-439D-9DE1-7FE1B1E928C3}">
          <dgm:prSet phldrT="[Texto]"/>
          <dgm:spPr/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El error disminuye a medida que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 aumenta.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Choice>
      <mc:Fallback xmlns="">
        <dgm:pt modelId="{71CD40EC-30E0-439D-9DE1-7FE1B1E928C3}">
          <dgm:prSet phldrT="[Texto]"/>
          <dgm:spPr/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El error disminuye a medida que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𝑁</a:t>
              </a:r>
              <a:r>
                <a:rPr lang="es-CO" dirty="0" smtClean="0">
                  <a:solidFill>
                    <a:schemeClr val="tx1"/>
                  </a:solidFill>
                </a:rPr>
                <a:t> aumenta.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Fallback>
    </mc:AlternateContent>
    <dgm:pt modelId="{2F91729D-464F-42B5-B3DE-FE0309E7FB04}" type="parTrans" cxnId="{C77C4087-B9C8-475F-8CB2-4930E5A8C2DD}">
      <dgm:prSet/>
      <dgm:spPr/>
      <dgm:t>
        <a:bodyPr/>
        <a:lstStyle/>
        <a:p>
          <a:endParaRPr lang="es-CO"/>
        </a:p>
      </dgm:t>
    </dgm:pt>
    <dgm:pt modelId="{37BB9D8D-6D37-40F5-9BEC-90E8C8A9156F}" type="sibTrans" cxnId="{C77C4087-B9C8-475F-8CB2-4930E5A8C2DD}">
      <dgm:prSet/>
      <dgm:spPr/>
      <dgm:t>
        <a:bodyPr/>
        <a:lstStyle/>
        <a:p>
          <a:endParaRPr lang="es-CO"/>
        </a:p>
      </dgm:t>
    </dgm:pt>
    <dgm:pt modelId="{22327796-4979-46FF-9C8A-3ADDEDA748DE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Para pequeños set de prueba los estimadores de error son no confiables.</a:t>
          </a:r>
          <a:endParaRPr lang="es-CO" dirty="0">
            <a:solidFill>
              <a:schemeClr val="tx1"/>
            </a:solidFill>
          </a:endParaRPr>
        </a:p>
      </dgm:t>
    </dgm:pt>
    <dgm:pt modelId="{81ECD550-70B9-4E90-8A2D-72DD89805299}" type="parTrans" cxnId="{A9960C04-992E-4EB4-AB80-8B0036248237}">
      <dgm:prSet/>
      <dgm:spPr/>
      <dgm:t>
        <a:bodyPr/>
        <a:lstStyle/>
        <a:p>
          <a:endParaRPr lang="es-CO"/>
        </a:p>
      </dgm:t>
    </dgm:pt>
    <dgm:pt modelId="{DB03A753-76C2-4077-810F-44D79676DCF2}" type="sibTrans" cxnId="{A9960C04-992E-4EB4-AB80-8B0036248237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8F2D31E5-94F8-4F18-A705-E7EA36B7FE38}">
          <dgm:prSet phldrT="[Texto]"/>
          <dgm:spPr/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Entrenamiento usando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𝑁</m:t>
                  </m:r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−1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 muestras, prueba con la muestra restante: si es mal clasificado, se cuenta un error.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Choice>
      <mc:Fallback xmlns="">
        <dgm:pt modelId="{8F2D31E5-94F8-4F18-A705-E7EA36B7FE38}">
          <dgm:prSet phldrT="[Texto]"/>
          <dgm:spPr/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Entrenamiento usando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𝑁−1</a:t>
              </a:r>
              <a:r>
                <a:rPr lang="es-CO" dirty="0" smtClean="0">
                  <a:solidFill>
                    <a:schemeClr val="tx1"/>
                  </a:solidFill>
                </a:rPr>
                <a:t> muestras, prueba con la muestra restante: si es mal clasificado, se cuenta un error.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Fallback>
    </mc:AlternateContent>
    <dgm:pt modelId="{CEA1CC31-6B11-4949-A692-C354AA1CF950}" type="parTrans" cxnId="{2C287D69-0D94-49FE-BD00-9FD97E977AA3}">
      <dgm:prSet/>
      <dgm:spPr/>
      <dgm:t>
        <a:bodyPr/>
        <a:lstStyle/>
        <a:p>
          <a:endParaRPr lang="es-CO"/>
        </a:p>
      </dgm:t>
    </dgm:pt>
    <dgm:pt modelId="{C4CC5232-96F4-459E-B170-D8FACE879A70}" type="sibTrans" cxnId="{2C287D69-0D94-49FE-BD00-9FD97E977AA3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CC29BA8B-B2AF-46EE-9BC0-4A0DC733EE2F}">
          <dgm:prSet phldrT="[Texto]"/>
          <dgm:spPr/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Proceso repetido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 veces, cada vez excluyendo una muestra diferente.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Choice>
      <mc:Fallback xmlns="">
        <dgm:pt modelId="{CC29BA8B-B2AF-46EE-9BC0-4A0DC733EE2F}">
          <dgm:prSet phldrT="[Texto]"/>
          <dgm:spPr/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Proceso repetido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𝑁</a:t>
              </a:r>
              <a:r>
                <a:rPr lang="es-CO" dirty="0" smtClean="0">
                  <a:solidFill>
                    <a:schemeClr val="tx1"/>
                  </a:solidFill>
                </a:rPr>
                <a:t> veces, cada vez excluyendo una muestra diferente.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Fallback>
    </mc:AlternateContent>
    <dgm:pt modelId="{D0FA52F6-062E-45F5-B4D7-A2F5333C151C}" type="parTrans" cxnId="{10DC4C2E-06A5-461E-9A02-D026A26C36F1}">
      <dgm:prSet/>
      <dgm:spPr/>
      <dgm:t>
        <a:bodyPr/>
        <a:lstStyle/>
        <a:p>
          <a:endParaRPr lang="es-CO"/>
        </a:p>
      </dgm:t>
    </dgm:pt>
    <dgm:pt modelId="{EE972703-5518-4855-A448-C8CE33CA94A6}" type="sibTrans" cxnId="{10DC4C2E-06A5-461E-9A02-D026A26C36F1}">
      <dgm:prSet/>
      <dgm:spPr/>
      <dgm:t>
        <a:bodyPr/>
        <a:lstStyle/>
        <a:p>
          <a:endParaRPr lang="es-CO"/>
        </a:p>
      </dgm:t>
    </dgm:pt>
    <dgm:pt modelId="{F3E01BDB-519A-4449-B6AD-230BDDAC0FEB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Desventaja: complejidad computacional.</a:t>
          </a:r>
          <a:endParaRPr lang="es-CO" dirty="0">
            <a:solidFill>
              <a:schemeClr val="tx1"/>
            </a:solidFill>
          </a:endParaRPr>
        </a:p>
      </dgm:t>
    </dgm:pt>
    <dgm:pt modelId="{C0AA884E-F674-4C10-AD03-9A9A6126C633}" type="parTrans" cxnId="{9CC0CB94-6856-45D5-AD87-B3BB0AB80CCA}">
      <dgm:prSet/>
      <dgm:spPr/>
      <dgm:t>
        <a:bodyPr/>
        <a:lstStyle/>
        <a:p>
          <a:endParaRPr lang="es-CO"/>
        </a:p>
      </dgm:t>
    </dgm:pt>
    <dgm:pt modelId="{075B3AD1-1B91-4771-AA88-64A310845F8E}" type="sibTrans" cxnId="{9CC0CB94-6856-45D5-AD87-B3BB0AB80CCA}">
      <dgm:prSet/>
      <dgm:spPr/>
      <dgm:t>
        <a:bodyPr/>
        <a:lstStyle/>
        <a:p>
          <a:endParaRPr lang="es-CO"/>
        </a:p>
      </dgm:t>
    </dgm:pt>
    <dgm:pt modelId="{F04DE511-6B8E-476E-A595-3FEBF8FB6DAD}" type="pres">
      <dgm:prSet presAssocID="{8842B3EB-F23A-4BF1-BC52-C8708F7C23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E419704-8632-4A58-91D7-49EE87CB8D6E}" type="pres">
      <dgm:prSet presAssocID="{C91A0483-1494-4416-A642-D95546028D76}" presName="compositeNode" presStyleCnt="0">
        <dgm:presLayoutVars>
          <dgm:bulletEnabled val="1"/>
        </dgm:presLayoutVars>
      </dgm:prSet>
      <dgm:spPr/>
    </dgm:pt>
    <dgm:pt modelId="{948CB249-10D2-49EA-B92D-0E2FF4355BB7}" type="pres">
      <dgm:prSet presAssocID="{C91A0483-1494-4416-A642-D95546028D76}" presName="bgRect" presStyleLbl="node1" presStyleIdx="0" presStyleCnt="3"/>
      <dgm:spPr/>
      <dgm:t>
        <a:bodyPr/>
        <a:lstStyle/>
        <a:p>
          <a:endParaRPr lang="es-CO"/>
        </a:p>
      </dgm:t>
    </dgm:pt>
    <dgm:pt modelId="{D48D7969-4AFB-458C-AE06-B0B447AAE86C}" type="pres">
      <dgm:prSet presAssocID="{C91A0483-1494-4416-A642-D95546028D76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FDF2B06-80E1-4A38-AC94-72DE8A8CF2F8}" type="pres">
      <dgm:prSet presAssocID="{C91A0483-1494-4416-A642-D95546028D7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67EB2AB-0B2F-4D50-9AD0-14A67BFF8DFA}" type="pres">
      <dgm:prSet presAssocID="{2A77758E-F6E5-471B-9749-269C5694FA18}" presName="hSp" presStyleCnt="0"/>
      <dgm:spPr/>
    </dgm:pt>
    <dgm:pt modelId="{FF5AEC15-6103-4C2E-9348-B775B2D3C352}" type="pres">
      <dgm:prSet presAssocID="{2A77758E-F6E5-471B-9749-269C5694FA18}" presName="vProcSp" presStyleCnt="0"/>
      <dgm:spPr/>
    </dgm:pt>
    <dgm:pt modelId="{09C65560-8E87-4F67-ADBE-0A7C6CDC27B8}" type="pres">
      <dgm:prSet presAssocID="{2A77758E-F6E5-471B-9749-269C5694FA18}" presName="vSp1" presStyleCnt="0"/>
      <dgm:spPr/>
    </dgm:pt>
    <dgm:pt modelId="{BD02F872-9ADC-4BCB-B00B-8447258AFC50}" type="pres">
      <dgm:prSet presAssocID="{2A77758E-F6E5-471B-9749-269C5694FA18}" presName="simulatedConn" presStyleLbl="solidFgAcc1" presStyleIdx="0" presStyleCnt="2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74BD1E33-0B3F-4C18-8E9B-086A05E6264C}" type="pres">
      <dgm:prSet presAssocID="{2A77758E-F6E5-471B-9749-269C5694FA18}" presName="vSp2" presStyleCnt="0"/>
      <dgm:spPr/>
    </dgm:pt>
    <dgm:pt modelId="{1806300A-E9EC-4EF0-9287-5B94DFD7F6DE}" type="pres">
      <dgm:prSet presAssocID="{2A77758E-F6E5-471B-9749-269C5694FA18}" presName="sibTrans" presStyleCnt="0"/>
      <dgm:spPr/>
    </dgm:pt>
    <dgm:pt modelId="{57B6BB9D-F132-4774-B881-68DBCFA2AA9D}" type="pres">
      <dgm:prSet presAssocID="{288AA091-F94B-4F51-A407-C0A6224D6AAE}" presName="compositeNode" presStyleCnt="0">
        <dgm:presLayoutVars>
          <dgm:bulletEnabled val="1"/>
        </dgm:presLayoutVars>
      </dgm:prSet>
      <dgm:spPr/>
    </dgm:pt>
    <dgm:pt modelId="{4132605C-4B74-4091-B70B-95AB589FC2C2}" type="pres">
      <dgm:prSet presAssocID="{288AA091-F94B-4F51-A407-C0A6224D6AAE}" presName="bgRect" presStyleLbl="node1" presStyleIdx="1" presStyleCnt="3"/>
      <dgm:spPr/>
      <dgm:t>
        <a:bodyPr/>
        <a:lstStyle/>
        <a:p>
          <a:endParaRPr lang="es-CO"/>
        </a:p>
      </dgm:t>
    </dgm:pt>
    <dgm:pt modelId="{8D70A5D7-2BD0-4849-A933-9165E0A98604}" type="pres">
      <dgm:prSet presAssocID="{288AA091-F94B-4F51-A407-C0A6224D6AAE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CB7593-DC79-4561-875E-2C4288A7E10B}" type="pres">
      <dgm:prSet presAssocID="{288AA091-F94B-4F51-A407-C0A6224D6AA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CAFCEBF-2784-410C-85DC-CAD6EC0279A0}" type="pres">
      <dgm:prSet presAssocID="{77CADB16-466D-404F-B2BF-83F10C93D328}" presName="hSp" presStyleCnt="0"/>
      <dgm:spPr/>
    </dgm:pt>
    <dgm:pt modelId="{B770DE74-158F-4234-8696-E893B9C39979}" type="pres">
      <dgm:prSet presAssocID="{77CADB16-466D-404F-B2BF-83F10C93D328}" presName="vProcSp" presStyleCnt="0"/>
      <dgm:spPr/>
    </dgm:pt>
    <dgm:pt modelId="{428819E0-FA69-41FC-8789-26F7F9C690BE}" type="pres">
      <dgm:prSet presAssocID="{77CADB16-466D-404F-B2BF-83F10C93D328}" presName="vSp1" presStyleCnt="0"/>
      <dgm:spPr/>
    </dgm:pt>
    <dgm:pt modelId="{7BF23551-4F80-4C0F-9DD7-91844781FD0E}" type="pres">
      <dgm:prSet presAssocID="{77CADB16-466D-404F-B2BF-83F10C93D328}" presName="simulatedConn" presStyleLbl="solidFgAcc1" presStyleIdx="1" presStyleCnt="2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E9A52CBD-7C10-4D11-BC3B-87A42C3338F5}" type="pres">
      <dgm:prSet presAssocID="{77CADB16-466D-404F-B2BF-83F10C93D328}" presName="vSp2" presStyleCnt="0"/>
      <dgm:spPr/>
    </dgm:pt>
    <dgm:pt modelId="{533CA18E-0FE1-45FE-8EBB-568E36B8A365}" type="pres">
      <dgm:prSet presAssocID="{77CADB16-466D-404F-B2BF-83F10C93D328}" presName="sibTrans" presStyleCnt="0"/>
      <dgm:spPr/>
    </dgm:pt>
    <dgm:pt modelId="{286BD724-F560-4F9C-8763-45369EC7F163}" type="pres">
      <dgm:prSet presAssocID="{EE0BA282-E082-4DA1-AE4F-D8F9F0B105C8}" presName="compositeNode" presStyleCnt="0">
        <dgm:presLayoutVars>
          <dgm:bulletEnabled val="1"/>
        </dgm:presLayoutVars>
      </dgm:prSet>
      <dgm:spPr/>
    </dgm:pt>
    <dgm:pt modelId="{27C25A56-9F83-4D6C-A9F2-B1FE91148D21}" type="pres">
      <dgm:prSet presAssocID="{EE0BA282-E082-4DA1-AE4F-D8F9F0B105C8}" presName="bgRect" presStyleLbl="node1" presStyleIdx="2" presStyleCnt="3"/>
      <dgm:spPr/>
      <dgm:t>
        <a:bodyPr/>
        <a:lstStyle/>
        <a:p>
          <a:endParaRPr lang="es-CO"/>
        </a:p>
      </dgm:t>
    </dgm:pt>
    <dgm:pt modelId="{10784B9A-9588-4754-8FD1-4847E35DE202}" type="pres">
      <dgm:prSet presAssocID="{EE0BA282-E082-4DA1-AE4F-D8F9F0B105C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0B3A111-8788-4B33-9128-1339C648F481}" type="pres">
      <dgm:prSet presAssocID="{EE0BA282-E082-4DA1-AE4F-D8F9F0B105C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2D5039C-684B-40B3-BC98-6DAAC9D5769B}" srcId="{C91A0483-1494-4416-A642-D95546028D76}" destId="{37A7C516-07A3-4CE3-943C-26E0FF8CA1A7}" srcOrd="0" destOrd="0" parTransId="{3F57B562-524C-468E-A5BE-515488430A5F}" sibTransId="{8F628607-4201-46CA-A918-9BE4249EFB48}"/>
    <dgm:cxn modelId="{AE0414FF-1CA7-4C9A-A92F-8B52C18C99FE}" type="presOf" srcId="{EE0BA282-E082-4DA1-AE4F-D8F9F0B105C8}" destId="{27C25A56-9F83-4D6C-A9F2-B1FE91148D21}" srcOrd="0" destOrd="0" presId="urn:microsoft.com/office/officeart/2005/8/layout/hProcess7"/>
    <dgm:cxn modelId="{10DC4C2E-06A5-461E-9A02-D026A26C36F1}" srcId="{EE0BA282-E082-4DA1-AE4F-D8F9F0B105C8}" destId="{CC29BA8B-B2AF-46EE-9BC0-4A0DC733EE2F}" srcOrd="2" destOrd="0" parTransId="{D0FA52F6-062E-45F5-B4D7-A2F5333C151C}" sibTransId="{EE972703-5518-4855-A448-C8CE33CA94A6}"/>
    <dgm:cxn modelId="{85788728-0A7C-4CA4-8BF5-991800168A05}" srcId="{288AA091-F94B-4F51-A407-C0A6224D6AAE}" destId="{4E382596-E0B8-4B68-B9CE-4D5EA2E80EAE}" srcOrd="2" destOrd="0" parTransId="{F79198E2-CE24-4ACD-9ACA-B00772F79621}" sibTransId="{B0EDB4BC-90CB-4A8B-84A9-3A47C8E32AB7}"/>
    <dgm:cxn modelId="{D976154D-3939-45ED-B8EF-6D94A24B051E}" type="presOf" srcId="{288AA091-F94B-4F51-A407-C0A6224D6AAE}" destId="{8D70A5D7-2BD0-4849-A933-9165E0A98604}" srcOrd="1" destOrd="0" presId="urn:microsoft.com/office/officeart/2005/8/layout/hProcess7"/>
    <dgm:cxn modelId="{295550FD-CF90-46B9-8059-3E622FCC9E01}" srcId="{EE0BA282-E082-4DA1-AE4F-D8F9F0B105C8}" destId="{00084E4C-85DB-4C03-8174-1992CD3A3D4C}" srcOrd="0" destOrd="0" parTransId="{B0C73EDD-BA82-4440-A81E-14A377C9B635}" sibTransId="{5D058BE7-7C03-4083-AFF5-2030DD36E9D5}"/>
    <dgm:cxn modelId="{D07D964B-6A69-4800-8029-EFC1E7501B49}" type="presOf" srcId="{CD3ED2FA-0375-407D-90EA-F94DA58622CE}" destId="{EECB7593-DC79-4561-875E-2C4288A7E10B}" srcOrd="0" destOrd="1" presId="urn:microsoft.com/office/officeart/2005/8/layout/hProcess7"/>
    <dgm:cxn modelId="{15D091A7-CB7E-4F0A-B02A-0B9000AC7777}" type="presOf" srcId="{C91A0483-1494-4416-A642-D95546028D76}" destId="{D48D7969-4AFB-458C-AE06-B0B447AAE86C}" srcOrd="1" destOrd="0" presId="urn:microsoft.com/office/officeart/2005/8/layout/hProcess7"/>
    <dgm:cxn modelId="{AAE2E85B-8830-43E2-B32F-1E5E5D0CE1BD}" srcId="{288AA091-F94B-4F51-A407-C0A6224D6AAE}" destId="{6C9BFD6B-9A57-466F-AF13-3B32FCEFD2D7}" srcOrd="0" destOrd="0" parTransId="{78BA2046-A8D8-4B80-AE92-43EAF163D136}" sibTransId="{50C73724-5484-4ABE-9DE7-9B19FA5CA62C}"/>
    <dgm:cxn modelId="{E6D89090-9A6C-4E6D-952F-ADF61619A5BD}" type="presOf" srcId="{22327796-4979-46FF-9C8A-3ADDEDA748DE}" destId="{EECB7593-DC79-4561-875E-2C4288A7E10B}" srcOrd="0" destOrd="4" presId="urn:microsoft.com/office/officeart/2005/8/layout/hProcess7"/>
    <dgm:cxn modelId="{FCB315E0-4725-49F4-BFBB-B763B6600938}" type="presOf" srcId="{CC29BA8B-B2AF-46EE-9BC0-4A0DC733EE2F}" destId="{C0B3A111-8788-4B33-9128-1339C648F481}" srcOrd="0" destOrd="2" presId="urn:microsoft.com/office/officeart/2005/8/layout/hProcess7"/>
    <dgm:cxn modelId="{D7F0DE06-7C2F-4D87-B5B5-28E3A29F4612}" srcId="{C91A0483-1494-4416-A642-D95546028D76}" destId="{7A0E620E-5FC3-400D-80EC-2E11C86FE713}" srcOrd="2" destOrd="0" parTransId="{583E9117-1E9D-4143-A4E6-10596EA336E3}" sibTransId="{3EBBF372-EC8C-452C-85BD-D4436E58CD4D}"/>
    <dgm:cxn modelId="{32409FB2-46AF-415A-8287-2FA02C3DB67A}" type="presOf" srcId="{288AA091-F94B-4F51-A407-C0A6224D6AAE}" destId="{4132605C-4B74-4091-B70B-95AB589FC2C2}" srcOrd="0" destOrd="0" presId="urn:microsoft.com/office/officeart/2005/8/layout/hProcess7"/>
    <dgm:cxn modelId="{6A36C010-ACF2-4DE2-ACFE-08FE7DF8038E}" type="presOf" srcId="{8F2D31E5-94F8-4F18-A705-E7EA36B7FE38}" destId="{C0B3A111-8788-4B33-9128-1339C648F481}" srcOrd="0" destOrd="1" presId="urn:microsoft.com/office/officeart/2005/8/layout/hProcess7"/>
    <dgm:cxn modelId="{08F147C0-DE27-4896-A4D4-CC90A8A571E4}" srcId="{8842B3EB-F23A-4BF1-BC52-C8708F7C2342}" destId="{C91A0483-1494-4416-A642-D95546028D76}" srcOrd="0" destOrd="0" parTransId="{BF0346E6-5E95-4A73-8213-FF265FB991BA}" sibTransId="{2A77758E-F6E5-471B-9749-269C5694FA18}"/>
    <dgm:cxn modelId="{3E5C6CF8-49BF-427B-90F0-CEA05CD309F1}" type="presOf" srcId="{F3E01BDB-519A-4449-B6AD-230BDDAC0FEB}" destId="{C0B3A111-8788-4B33-9128-1339C648F481}" srcOrd="0" destOrd="3" presId="urn:microsoft.com/office/officeart/2005/8/layout/hProcess7"/>
    <dgm:cxn modelId="{12660CE0-9911-4882-A3D2-70ACFBBD1ACB}" type="presOf" srcId="{C91A0483-1494-4416-A642-D95546028D76}" destId="{948CB249-10D2-49EA-B92D-0E2FF4355BB7}" srcOrd="0" destOrd="0" presId="urn:microsoft.com/office/officeart/2005/8/layout/hProcess7"/>
    <dgm:cxn modelId="{C77C4087-B9C8-475F-8CB2-4930E5A8C2DD}" srcId="{4E382596-E0B8-4B68-B9CE-4D5EA2E80EAE}" destId="{71CD40EC-30E0-439D-9DE1-7FE1B1E928C3}" srcOrd="0" destOrd="0" parTransId="{2F91729D-464F-42B5-B3DE-FE0309E7FB04}" sibTransId="{37BB9D8D-6D37-40F5-9BEC-90E8C8A9156F}"/>
    <dgm:cxn modelId="{AD718847-6326-4708-A44E-BE97CE84AEB2}" type="presOf" srcId="{8842B3EB-F23A-4BF1-BC52-C8708F7C2342}" destId="{F04DE511-6B8E-476E-A595-3FEBF8FB6DAD}" srcOrd="0" destOrd="0" presId="urn:microsoft.com/office/officeart/2005/8/layout/hProcess7"/>
    <dgm:cxn modelId="{42A9A334-DDC6-4D2E-AABA-39BB368A1BD8}" type="presOf" srcId="{7A0E620E-5FC3-400D-80EC-2E11C86FE713}" destId="{2FDF2B06-80E1-4A38-AC94-72DE8A8CF2F8}" srcOrd="0" destOrd="2" presId="urn:microsoft.com/office/officeart/2005/8/layout/hProcess7"/>
    <dgm:cxn modelId="{2C0621EF-2269-4A9F-99BE-FE0C90B2E3FD}" type="presOf" srcId="{71CD40EC-30E0-439D-9DE1-7FE1B1E928C3}" destId="{EECB7593-DC79-4561-875E-2C4288A7E10B}" srcOrd="0" destOrd="3" presId="urn:microsoft.com/office/officeart/2005/8/layout/hProcess7"/>
    <dgm:cxn modelId="{7DC798D4-44CE-401D-BECE-2C7F569155D6}" type="presOf" srcId="{F63A27F2-B749-4943-8519-BF5BAA67FA6C}" destId="{2FDF2B06-80E1-4A38-AC94-72DE8A8CF2F8}" srcOrd="0" destOrd="1" presId="urn:microsoft.com/office/officeart/2005/8/layout/hProcess7"/>
    <dgm:cxn modelId="{9CC0CB94-6856-45D5-AD87-B3BB0AB80CCA}" srcId="{EE0BA282-E082-4DA1-AE4F-D8F9F0B105C8}" destId="{F3E01BDB-519A-4449-B6AD-230BDDAC0FEB}" srcOrd="3" destOrd="0" parTransId="{C0AA884E-F674-4C10-AD03-9A9A6126C633}" sibTransId="{075B3AD1-1B91-4771-AA88-64A310845F8E}"/>
    <dgm:cxn modelId="{C1797A89-0095-46F3-A2CB-DAFDD5D20CDB}" srcId="{288AA091-F94B-4F51-A407-C0A6224D6AAE}" destId="{CD3ED2FA-0375-407D-90EA-F94DA58622CE}" srcOrd="1" destOrd="0" parTransId="{0E0822D5-A671-47D3-A0C8-0147D8F60A5B}" sibTransId="{C5C86F7D-AC9F-4D61-8E26-B109FD5C2371}"/>
    <dgm:cxn modelId="{956F5F75-8F21-4896-835D-597D59E5A8BD}" type="presOf" srcId="{4E382596-E0B8-4B68-B9CE-4D5EA2E80EAE}" destId="{EECB7593-DC79-4561-875E-2C4288A7E10B}" srcOrd="0" destOrd="2" presId="urn:microsoft.com/office/officeart/2005/8/layout/hProcess7"/>
    <dgm:cxn modelId="{2C1922D7-A4DF-4917-90B9-6CACF8748BEE}" srcId="{8842B3EB-F23A-4BF1-BC52-C8708F7C2342}" destId="{EE0BA282-E082-4DA1-AE4F-D8F9F0B105C8}" srcOrd="2" destOrd="0" parTransId="{D64ABD11-7DDA-48BF-B9D9-EA6CA21AA8F6}" sibTransId="{D70CD716-9230-4FCB-9CED-2AB16D157443}"/>
    <dgm:cxn modelId="{84FE9421-182D-4CC8-BA64-4EE4ED2F2F96}" srcId="{C91A0483-1494-4416-A642-D95546028D76}" destId="{F63A27F2-B749-4943-8519-BF5BAA67FA6C}" srcOrd="1" destOrd="0" parTransId="{52F78C2E-EBFD-4019-B258-EADCB4896BE0}" sibTransId="{750CDEB4-19B3-46A2-B916-3580426D2CA0}"/>
    <dgm:cxn modelId="{9E6A9FCB-8087-4469-A192-60F4841B8767}" type="presOf" srcId="{EE0BA282-E082-4DA1-AE4F-D8F9F0B105C8}" destId="{10784B9A-9588-4754-8FD1-4847E35DE202}" srcOrd="1" destOrd="0" presId="urn:microsoft.com/office/officeart/2005/8/layout/hProcess7"/>
    <dgm:cxn modelId="{A9960C04-992E-4EB4-AB80-8B0036248237}" srcId="{4E382596-E0B8-4B68-B9CE-4D5EA2E80EAE}" destId="{22327796-4979-46FF-9C8A-3ADDEDA748DE}" srcOrd="1" destOrd="0" parTransId="{81ECD550-70B9-4E90-8A2D-72DD89805299}" sibTransId="{DB03A753-76C2-4077-810F-44D79676DCF2}"/>
    <dgm:cxn modelId="{206DB562-0204-4869-8647-1D87AF090036}" type="presOf" srcId="{00084E4C-85DB-4C03-8174-1992CD3A3D4C}" destId="{C0B3A111-8788-4B33-9128-1339C648F481}" srcOrd="0" destOrd="0" presId="urn:microsoft.com/office/officeart/2005/8/layout/hProcess7"/>
    <dgm:cxn modelId="{1D8B059A-1749-4C13-82CA-D6C974C2CFAB}" srcId="{8842B3EB-F23A-4BF1-BC52-C8708F7C2342}" destId="{288AA091-F94B-4F51-A407-C0A6224D6AAE}" srcOrd="1" destOrd="0" parTransId="{BD3664EE-F980-4BD4-B1FF-B9E4DACD7880}" sibTransId="{77CADB16-466D-404F-B2BF-83F10C93D328}"/>
    <dgm:cxn modelId="{2C287D69-0D94-49FE-BD00-9FD97E977AA3}" srcId="{EE0BA282-E082-4DA1-AE4F-D8F9F0B105C8}" destId="{8F2D31E5-94F8-4F18-A705-E7EA36B7FE38}" srcOrd="1" destOrd="0" parTransId="{CEA1CC31-6B11-4949-A692-C354AA1CF950}" sibTransId="{C4CC5232-96F4-459E-B170-D8FACE879A70}"/>
    <dgm:cxn modelId="{7547CD4F-8A20-43A2-BF36-77C822B04D03}" type="presOf" srcId="{37A7C516-07A3-4CE3-943C-26E0FF8CA1A7}" destId="{2FDF2B06-80E1-4A38-AC94-72DE8A8CF2F8}" srcOrd="0" destOrd="0" presId="urn:microsoft.com/office/officeart/2005/8/layout/hProcess7"/>
    <dgm:cxn modelId="{0047D4B6-0175-421F-966D-2F4B43FD16CC}" type="presOf" srcId="{6C9BFD6B-9A57-466F-AF13-3B32FCEFD2D7}" destId="{EECB7593-DC79-4561-875E-2C4288A7E10B}" srcOrd="0" destOrd="0" presId="urn:microsoft.com/office/officeart/2005/8/layout/hProcess7"/>
    <dgm:cxn modelId="{46C8DEC9-4406-4C88-B8A7-EC1536589F25}" type="presParOf" srcId="{F04DE511-6B8E-476E-A595-3FEBF8FB6DAD}" destId="{7E419704-8632-4A58-91D7-49EE87CB8D6E}" srcOrd="0" destOrd="0" presId="urn:microsoft.com/office/officeart/2005/8/layout/hProcess7"/>
    <dgm:cxn modelId="{856E9839-C9B2-46D4-987C-187DAF23380E}" type="presParOf" srcId="{7E419704-8632-4A58-91D7-49EE87CB8D6E}" destId="{948CB249-10D2-49EA-B92D-0E2FF4355BB7}" srcOrd="0" destOrd="0" presId="urn:microsoft.com/office/officeart/2005/8/layout/hProcess7"/>
    <dgm:cxn modelId="{E1261E92-7AF8-45A9-8CAB-DB8E4CFD18C1}" type="presParOf" srcId="{7E419704-8632-4A58-91D7-49EE87CB8D6E}" destId="{D48D7969-4AFB-458C-AE06-B0B447AAE86C}" srcOrd="1" destOrd="0" presId="urn:microsoft.com/office/officeart/2005/8/layout/hProcess7"/>
    <dgm:cxn modelId="{69262ABC-5853-4F37-A43F-8DD90E87FD26}" type="presParOf" srcId="{7E419704-8632-4A58-91D7-49EE87CB8D6E}" destId="{2FDF2B06-80E1-4A38-AC94-72DE8A8CF2F8}" srcOrd="2" destOrd="0" presId="urn:microsoft.com/office/officeart/2005/8/layout/hProcess7"/>
    <dgm:cxn modelId="{C9C08418-F6AC-436A-989F-ABDDAE16C08F}" type="presParOf" srcId="{F04DE511-6B8E-476E-A595-3FEBF8FB6DAD}" destId="{967EB2AB-0B2F-4D50-9AD0-14A67BFF8DFA}" srcOrd="1" destOrd="0" presId="urn:microsoft.com/office/officeart/2005/8/layout/hProcess7"/>
    <dgm:cxn modelId="{9C96DCE3-7430-4175-AD4A-A471D636F3E8}" type="presParOf" srcId="{F04DE511-6B8E-476E-A595-3FEBF8FB6DAD}" destId="{FF5AEC15-6103-4C2E-9348-B775B2D3C352}" srcOrd="2" destOrd="0" presId="urn:microsoft.com/office/officeart/2005/8/layout/hProcess7"/>
    <dgm:cxn modelId="{FB11EE6F-61D9-4513-943B-6485F7B92412}" type="presParOf" srcId="{FF5AEC15-6103-4C2E-9348-B775B2D3C352}" destId="{09C65560-8E87-4F67-ADBE-0A7C6CDC27B8}" srcOrd="0" destOrd="0" presId="urn:microsoft.com/office/officeart/2005/8/layout/hProcess7"/>
    <dgm:cxn modelId="{3EFD1DD3-56D6-405E-81EF-05AA3419E32E}" type="presParOf" srcId="{FF5AEC15-6103-4C2E-9348-B775B2D3C352}" destId="{BD02F872-9ADC-4BCB-B00B-8447258AFC50}" srcOrd="1" destOrd="0" presId="urn:microsoft.com/office/officeart/2005/8/layout/hProcess7"/>
    <dgm:cxn modelId="{57020CF3-90EF-47E7-8CCA-A84A556E5991}" type="presParOf" srcId="{FF5AEC15-6103-4C2E-9348-B775B2D3C352}" destId="{74BD1E33-0B3F-4C18-8E9B-086A05E6264C}" srcOrd="2" destOrd="0" presId="urn:microsoft.com/office/officeart/2005/8/layout/hProcess7"/>
    <dgm:cxn modelId="{940820DB-262F-4F82-8EAE-CC1D74F85A4C}" type="presParOf" srcId="{F04DE511-6B8E-476E-A595-3FEBF8FB6DAD}" destId="{1806300A-E9EC-4EF0-9287-5B94DFD7F6DE}" srcOrd="3" destOrd="0" presId="urn:microsoft.com/office/officeart/2005/8/layout/hProcess7"/>
    <dgm:cxn modelId="{7965C189-C5BD-4A7D-9024-8B6FD7ADCE21}" type="presParOf" srcId="{F04DE511-6B8E-476E-A595-3FEBF8FB6DAD}" destId="{57B6BB9D-F132-4774-B881-68DBCFA2AA9D}" srcOrd="4" destOrd="0" presId="urn:microsoft.com/office/officeart/2005/8/layout/hProcess7"/>
    <dgm:cxn modelId="{1E09AC98-4F37-48CE-B3FB-71D7C0D290E6}" type="presParOf" srcId="{57B6BB9D-F132-4774-B881-68DBCFA2AA9D}" destId="{4132605C-4B74-4091-B70B-95AB589FC2C2}" srcOrd="0" destOrd="0" presId="urn:microsoft.com/office/officeart/2005/8/layout/hProcess7"/>
    <dgm:cxn modelId="{840AFA83-B8EF-42A8-B970-BFF5B07F3881}" type="presParOf" srcId="{57B6BB9D-F132-4774-B881-68DBCFA2AA9D}" destId="{8D70A5D7-2BD0-4849-A933-9165E0A98604}" srcOrd="1" destOrd="0" presId="urn:microsoft.com/office/officeart/2005/8/layout/hProcess7"/>
    <dgm:cxn modelId="{2530E754-A1FF-49DE-ACC6-EA38B7559D99}" type="presParOf" srcId="{57B6BB9D-F132-4774-B881-68DBCFA2AA9D}" destId="{EECB7593-DC79-4561-875E-2C4288A7E10B}" srcOrd="2" destOrd="0" presId="urn:microsoft.com/office/officeart/2005/8/layout/hProcess7"/>
    <dgm:cxn modelId="{3E0E5A01-54BC-4904-A5DB-EFFCDEAFCE1B}" type="presParOf" srcId="{F04DE511-6B8E-476E-A595-3FEBF8FB6DAD}" destId="{CCAFCEBF-2784-410C-85DC-CAD6EC0279A0}" srcOrd="5" destOrd="0" presId="urn:microsoft.com/office/officeart/2005/8/layout/hProcess7"/>
    <dgm:cxn modelId="{263F77F6-7F3D-4346-8AC9-06E6E6DFAD8D}" type="presParOf" srcId="{F04DE511-6B8E-476E-A595-3FEBF8FB6DAD}" destId="{B770DE74-158F-4234-8696-E893B9C39979}" srcOrd="6" destOrd="0" presId="urn:microsoft.com/office/officeart/2005/8/layout/hProcess7"/>
    <dgm:cxn modelId="{D1DD5A95-CBD1-40E9-90B8-04D3F0236DFB}" type="presParOf" srcId="{B770DE74-158F-4234-8696-E893B9C39979}" destId="{428819E0-FA69-41FC-8789-26F7F9C690BE}" srcOrd="0" destOrd="0" presId="urn:microsoft.com/office/officeart/2005/8/layout/hProcess7"/>
    <dgm:cxn modelId="{115DC613-E9F0-42E2-874B-38792DD23E0D}" type="presParOf" srcId="{B770DE74-158F-4234-8696-E893B9C39979}" destId="{7BF23551-4F80-4C0F-9DD7-91844781FD0E}" srcOrd="1" destOrd="0" presId="urn:microsoft.com/office/officeart/2005/8/layout/hProcess7"/>
    <dgm:cxn modelId="{8725A738-58AB-46B1-B1B5-7D22EC4C2E04}" type="presParOf" srcId="{B770DE74-158F-4234-8696-E893B9C39979}" destId="{E9A52CBD-7C10-4D11-BC3B-87A42C3338F5}" srcOrd="2" destOrd="0" presId="urn:microsoft.com/office/officeart/2005/8/layout/hProcess7"/>
    <dgm:cxn modelId="{026968E8-4E98-4A3E-BD91-EDC03E44CFDB}" type="presParOf" srcId="{F04DE511-6B8E-476E-A595-3FEBF8FB6DAD}" destId="{533CA18E-0FE1-45FE-8EBB-568E36B8A365}" srcOrd="7" destOrd="0" presId="urn:microsoft.com/office/officeart/2005/8/layout/hProcess7"/>
    <dgm:cxn modelId="{86555E4F-57EC-4F2A-A0A9-7E1444505B05}" type="presParOf" srcId="{F04DE511-6B8E-476E-A595-3FEBF8FB6DAD}" destId="{286BD724-F560-4F9C-8763-45369EC7F163}" srcOrd="8" destOrd="0" presId="urn:microsoft.com/office/officeart/2005/8/layout/hProcess7"/>
    <dgm:cxn modelId="{19E34089-8B06-4653-9197-A85890C8F23E}" type="presParOf" srcId="{286BD724-F560-4F9C-8763-45369EC7F163}" destId="{27C25A56-9F83-4D6C-A9F2-B1FE91148D21}" srcOrd="0" destOrd="0" presId="urn:microsoft.com/office/officeart/2005/8/layout/hProcess7"/>
    <dgm:cxn modelId="{67850217-3C56-4D2D-BB4C-086EB16F61CB}" type="presParOf" srcId="{286BD724-F560-4F9C-8763-45369EC7F163}" destId="{10784B9A-9588-4754-8FD1-4847E35DE202}" srcOrd="1" destOrd="0" presId="urn:microsoft.com/office/officeart/2005/8/layout/hProcess7"/>
    <dgm:cxn modelId="{03B4FFA3-E831-4166-A0F8-433DE17FC73E}" type="presParOf" srcId="{286BD724-F560-4F9C-8763-45369EC7F163}" destId="{C0B3A111-8788-4B33-9128-1339C648F48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842B3EB-F23A-4BF1-BC52-C8708F7C234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91A0483-1494-4416-A642-D95546028D76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Método de </a:t>
          </a:r>
          <a:r>
            <a:rPr lang="es-CO" dirty="0" err="1" smtClean="0">
              <a:solidFill>
                <a:schemeClr val="tx1"/>
              </a:solidFill>
            </a:rPr>
            <a:t>resustitución</a:t>
          </a:r>
          <a:endParaRPr lang="es-CO" dirty="0">
            <a:solidFill>
              <a:schemeClr val="tx1"/>
            </a:solidFill>
          </a:endParaRPr>
        </a:p>
      </dgm:t>
    </dgm:pt>
    <dgm:pt modelId="{BF0346E6-5E95-4A73-8213-FF265FB991BA}" type="parTrans" cxnId="{08F147C0-DE27-4896-A4D4-CC90A8A571E4}">
      <dgm:prSet/>
      <dgm:spPr/>
      <dgm:t>
        <a:bodyPr/>
        <a:lstStyle/>
        <a:p>
          <a:endParaRPr lang="es-CO"/>
        </a:p>
      </dgm:t>
    </dgm:pt>
    <dgm:pt modelId="{2A77758E-F6E5-471B-9749-269C5694FA18}" type="sibTrans" cxnId="{08F147C0-DE27-4896-A4D4-CC90A8A571E4}">
      <dgm:prSet/>
      <dgm:spPr/>
      <dgm:t>
        <a:bodyPr/>
        <a:lstStyle/>
        <a:p>
          <a:endParaRPr lang="es-CO"/>
        </a:p>
      </dgm:t>
    </dgm:pt>
    <dgm:pt modelId="{37A7C516-07A3-4CE3-943C-26E0FF8CA1A7}">
      <dgm:prSet phldrT="[Texto]"/>
      <dgm:spPr>
        <a:blipFill rotWithShape="0">
          <a:blip xmlns:r="http://schemas.openxmlformats.org/officeDocument/2006/relationships" r:embed="rId1"/>
          <a:stretch>
            <a:fillRect l="-4839" t="-935" r="-4147"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3F57B562-524C-468E-A5BE-515488430A5F}" type="parTrans" cxnId="{52D5039C-684B-40B3-BC98-6DAAC9D5769B}">
      <dgm:prSet/>
      <dgm:spPr/>
      <dgm:t>
        <a:bodyPr/>
        <a:lstStyle/>
        <a:p>
          <a:endParaRPr lang="es-CO"/>
        </a:p>
      </dgm:t>
    </dgm:pt>
    <dgm:pt modelId="{8F628607-4201-46CA-A918-9BE4249EFB48}" type="sibTrans" cxnId="{52D5039C-684B-40B3-BC98-6DAAC9D5769B}">
      <dgm:prSet/>
      <dgm:spPr/>
      <dgm:t>
        <a:bodyPr/>
        <a:lstStyle/>
        <a:p>
          <a:endParaRPr lang="es-CO"/>
        </a:p>
      </dgm:t>
    </dgm:pt>
    <dgm:pt modelId="{288AA091-F94B-4F51-A407-C0A6224D6AAE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Método </a:t>
          </a:r>
          <a:r>
            <a:rPr lang="es-CO" dirty="0" err="1" smtClean="0">
              <a:solidFill>
                <a:schemeClr val="tx1"/>
              </a:solidFill>
            </a:rPr>
            <a:t>Holdout</a:t>
          </a:r>
          <a:endParaRPr lang="es-CO" dirty="0">
            <a:solidFill>
              <a:schemeClr val="tx1"/>
            </a:solidFill>
          </a:endParaRPr>
        </a:p>
      </dgm:t>
    </dgm:pt>
    <dgm:pt modelId="{BD3664EE-F980-4BD4-B1FF-B9E4DACD7880}" type="parTrans" cxnId="{1D8B059A-1749-4C13-82CA-D6C974C2CFAB}">
      <dgm:prSet/>
      <dgm:spPr/>
      <dgm:t>
        <a:bodyPr/>
        <a:lstStyle/>
        <a:p>
          <a:endParaRPr lang="es-CO"/>
        </a:p>
      </dgm:t>
    </dgm:pt>
    <dgm:pt modelId="{77CADB16-466D-404F-B2BF-83F10C93D328}" type="sibTrans" cxnId="{1D8B059A-1749-4C13-82CA-D6C974C2CFAB}">
      <dgm:prSet/>
      <dgm:spPr/>
      <dgm:t>
        <a:bodyPr/>
        <a:lstStyle/>
        <a:p>
          <a:endParaRPr lang="es-CO"/>
        </a:p>
      </dgm:t>
    </dgm:pt>
    <dgm:pt modelId="{6C9BFD6B-9A57-466F-AF13-3B32FCEFD2D7}">
      <dgm:prSet phldrT="[Texto]"/>
      <dgm:spPr>
        <a:blipFill rotWithShape="0">
          <a:blip xmlns:r="http://schemas.openxmlformats.org/officeDocument/2006/relationships" r:embed="rId2"/>
          <a:stretch>
            <a:fillRect l="-4608" t="-935" r="-4608"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78BA2046-A8D8-4B80-AE92-43EAF163D136}" type="parTrans" cxnId="{AAE2E85B-8830-43E2-B32F-1E5E5D0CE1BD}">
      <dgm:prSet/>
      <dgm:spPr/>
      <dgm:t>
        <a:bodyPr/>
        <a:lstStyle/>
        <a:p>
          <a:endParaRPr lang="es-CO"/>
        </a:p>
      </dgm:t>
    </dgm:pt>
    <dgm:pt modelId="{50C73724-5484-4ABE-9DE7-9B19FA5CA62C}" type="sibTrans" cxnId="{AAE2E85B-8830-43E2-B32F-1E5E5D0CE1BD}">
      <dgm:prSet/>
      <dgm:spPr/>
      <dgm:t>
        <a:bodyPr/>
        <a:lstStyle/>
        <a:p>
          <a:endParaRPr lang="es-CO"/>
        </a:p>
      </dgm:t>
    </dgm:pt>
    <dgm:pt modelId="{EE0BA282-E082-4DA1-AE4F-D8F9F0B105C8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Método </a:t>
          </a:r>
          <a:r>
            <a:rPr lang="es-CO" dirty="0" err="1" smtClean="0">
              <a:solidFill>
                <a:schemeClr val="tx1"/>
              </a:solidFill>
            </a:rPr>
            <a:t>Leave-One-Out</a:t>
          </a:r>
          <a:endParaRPr lang="es-CO" dirty="0">
            <a:solidFill>
              <a:schemeClr val="tx1"/>
            </a:solidFill>
          </a:endParaRPr>
        </a:p>
      </dgm:t>
    </dgm:pt>
    <dgm:pt modelId="{D64ABD11-7DDA-48BF-B9D9-EA6CA21AA8F6}" type="parTrans" cxnId="{2C1922D7-A4DF-4917-90B9-6CACF8748BEE}">
      <dgm:prSet/>
      <dgm:spPr/>
      <dgm:t>
        <a:bodyPr/>
        <a:lstStyle/>
        <a:p>
          <a:endParaRPr lang="es-CO"/>
        </a:p>
      </dgm:t>
    </dgm:pt>
    <dgm:pt modelId="{D70CD716-9230-4FCB-9CED-2AB16D157443}" type="sibTrans" cxnId="{2C1922D7-A4DF-4917-90B9-6CACF8748BEE}">
      <dgm:prSet/>
      <dgm:spPr/>
      <dgm:t>
        <a:bodyPr/>
        <a:lstStyle/>
        <a:p>
          <a:endParaRPr lang="es-CO"/>
        </a:p>
      </dgm:t>
    </dgm:pt>
    <dgm:pt modelId="{00084E4C-85DB-4C03-8174-1992CD3A3D4C}">
      <dgm:prSet phldrT="[Texto]"/>
      <dgm:spPr>
        <a:blipFill rotWithShape="0">
          <a:blip xmlns:r="http://schemas.openxmlformats.org/officeDocument/2006/relationships" r:embed="rId3"/>
          <a:stretch>
            <a:fillRect l="-4839" t="-935" r="-4839" b="-2430"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B0C73EDD-BA82-4440-A81E-14A377C9B635}" type="parTrans" cxnId="{295550FD-CF90-46B9-8059-3E622FCC9E01}">
      <dgm:prSet/>
      <dgm:spPr/>
      <dgm:t>
        <a:bodyPr/>
        <a:lstStyle/>
        <a:p>
          <a:endParaRPr lang="es-CO"/>
        </a:p>
      </dgm:t>
    </dgm:pt>
    <dgm:pt modelId="{5D058BE7-7C03-4083-AFF5-2030DD36E9D5}" type="sibTrans" cxnId="{295550FD-CF90-46B9-8059-3E622FCC9E01}">
      <dgm:prSet/>
      <dgm:spPr/>
      <dgm:t>
        <a:bodyPr/>
        <a:lstStyle/>
        <a:p>
          <a:endParaRPr lang="es-CO"/>
        </a:p>
      </dgm:t>
    </dgm:pt>
    <dgm:pt modelId="{F63A27F2-B749-4943-8519-BF5BAA67FA6C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52F78C2E-EBFD-4019-B258-EADCB4896BE0}" type="parTrans" cxnId="{84FE9421-182D-4CC8-BA64-4EE4ED2F2F96}">
      <dgm:prSet/>
      <dgm:spPr/>
      <dgm:t>
        <a:bodyPr/>
        <a:lstStyle/>
        <a:p>
          <a:endParaRPr lang="es-CO"/>
        </a:p>
      </dgm:t>
    </dgm:pt>
    <dgm:pt modelId="{750CDEB4-19B3-46A2-B916-3580426D2CA0}" type="sibTrans" cxnId="{84FE9421-182D-4CC8-BA64-4EE4ED2F2F96}">
      <dgm:prSet/>
      <dgm:spPr/>
      <dgm:t>
        <a:bodyPr/>
        <a:lstStyle/>
        <a:p>
          <a:endParaRPr lang="es-CO"/>
        </a:p>
      </dgm:t>
    </dgm:pt>
    <dgm:pt modelId="{7A0E620E-5FC3-400D-80EC-2E11C86FE713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583E9117-1E9D-4143-A4E6-10596EA336E3}" type="parTrans" cxnId="{D7F0DE06-7C2F-4D87-B5B5-28E3A29F4612}">
      <dgm:prSet/>
      <dgm:spPr/>
      <dgm:t>
        <a:bodyPr/>
        <a:lstStyle/>
        <a:p>
          <a:endParaRPr lang="es-CO"/>
        </a:p>
      </dgm:t>
    </dgm:pt>
    <dgm:pt modelId="{3EBBF372-EC8C-452C-85BD-D4436E58CD4D}" type="sibTrans" cxnId="{D7F0DE06-7C2F-4D87-B5B5-28E3A29F4612}">
      <dgm:prSet/>
      <dgm:spPr/>
      <dgm:t>
        <a:bodyPr/>
        <a:lstStyle/>
        <a:p>
          <a:endParaRPr lang="es-CO"/>
        </a:p>
      </dgm:t>
    </dgm:pt>
    <dgm:pt modelId="{CD3ED2FA-0375-407D-90EA-F94DA58622CE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0E0822D5-A671-47D3-A0C8-0147D8F60A5B}" type="parTrans" cxnId="{C1797A89-0095-46F3-A2CB-DAFDD5D20CDB}">
      <dgm:prSet/>
      <dgm:spPr/>
      <dgm:t>
        <a:bodyPr/>
        <a:lstStyle/>
        <a:p>
          <a:endParaRPr lang="es-CO"/>
        </a:p>
      </dgm:t>
    </dgm:pt>
    <dgm:pt modelId="{C5C86F7D-AC9F-4D61-8E26-B109FD5C2371}" type="sibTrans" cxnId="{C1797A89-0095-46F3-A2CB-DAFDD5D20CDB}">
      <dgm:prSet/>
      <dgm:spPr/>
      <dgm:t>
        <a:bodyPr/>
        <a:lstStyle/>
        <a:p>
          <a:endParaRPr lang="es-CO"/>
        </a:p>
      </dgm:t>
    </dgm:pt>
    <dgm:pt modelId="{4E382596-E0B8-4B68-B9CE-4D5EA2E80EAE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F79198E2-CE24-4ACD-9ACA-B00772F79621}" type="parTrans" cxnId="{85788728-0A7C-4CA4-8BF5-991800168A05}">
      <dgm:prSet/>
      <dgm:spPr/>
      <dgm:t>
        <a:bodyPr/>
        <a:lstStyle/>
        <a:p>
          <a:endParaRPr lang="es-CO"/>
        </a:p>
      </dgm:t>
    </dgm:pt>
    <dgm:pt modelId="{B0EDB4BC-90CB-4A8B-84A9-3A47C8E32AB7}" type="sibTrans" cxnId="{85788728-0A7C-4CA4-8BF5-991800168A05}">
      <dgm:prSet/>
      <dgm:spPr/>
      <dgm:t>
        <a:bodyPr/>
        <a:lstStyle/>
        <a:p>
          <a:endParaRPr lang="es-CO"/>
        </a:p>
      </dgm:t>
    </dgm:pt>
    <dgm:pt modelId="{71CD40EC-30E0-439D-9DE1-7FE1B1E928C3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2F91729D-464F-42B5-B3DE-FE0309E7FB04}" type="parTrans" cxnId="{C77C4087-B9C8-475F-8CB2-4930E5A8C2DD}">
      <dgm:prSet/>
      <dgm:spPr/>
      <dgm:t>
        <a:bodyPr/>
        <a:lstStyle/>
        <a:p>
          <a:endParaRPr lang="es-CO"/>
        </a:p>
      </dgm:t>
    </dgm:pt>
    <dgm:pt modelId="{37BB9D8D-6D37-40F5-9BEC-90E8C8A9156F}" type="sibTrans" cxnId="{C77C4087-B9C8-475F-8CB2-4930E5A8C2DD}">
      <dgm:prSet/>
      <dgm:spPr/>
      <dgm:t>
        <a:bodyPr/>
        <a:lstStyle/>
        <a:p>
          <a:endParaRPr lang="es-CO"/>
        </a:p>
      </dgm:t>
    </dgm:pt>
    <dgm:pt modelId="{22327796-4979-46FF-9C8A-3ADDEDA748DE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81ECD550-70B9-4E90-8A2D-72DD89805299}" type="parTrans" cxnId="{A9960C04-992E-4EB4-AB80-8B0036248237}">
      <dgm:prSet/>
      <dgm:spPr/>
      <dgm:t>
        <a:bodyPr/>
        <a:lstStyle/>
        <a:p>
          <a:endParaRPr lang="es-CO"/>
        </a:p>
      </dgm:t>
    </dgm:pt>
    <dgm:pt modelId="{DB03A753-76C2-4077-810F-44D79676DCF2}" type="sibTrans" cxnId="{A9960C04-992E-4EB4-AB80-8B0036248237}">
      <dgm:prSet/>
      <dgm:spPr/>
      <dgm:t>
        <a:bodyPr/>
        <a:lstStyle/>
        <a:p>
          <a:endParaRPr lang="es-CO"/>
        </a:p>
      </dgm:t>
    </dgm:pt>
    <dgm:pt modelId="{8F2D31E5-94F8-4F18-A705-E7EA36B7FE38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CEA1CC31-6B11-4949-A692-C354AA1CF950}" type="parTrans" cxnId="{2C287D69-0D94-49FE-BD00-9FD97E977AA3}">
      <dgm:prSet/>
      <dgm:spPr/>
      <dgm:t>
        <a:bodyPr/>
        <a:lstStyle/>
        <a:p>
          <a:endParaRPr lang="es-CO"/>
        </a:p>
      </dgm:t>
    </dgm:pt>
    <dgm:pt modelId="{C4CC5232-96F4-459E-B170-D8FACE879A70}" type="sibTrans" cxnId="{2C287D69-0D94-49FE-BD00-9FD97E977AA3}">
      <dgm:prSet/>
      <dgm:spPr/>
      <dgm:t>
        <a:bodyPr/>
        <a:lstStyle/>
        <a:p>
          <a:endParaRPr lang="es-CO"/>
        </a:p>
      </dgm:t>
    </dgm:pt>
    <dgm:pt modelId="{CC29BA8B-B2AF-46EE-9BC0-4A0DC733EE2F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D0FA52F6-062E-45F5-B4D7-A2F5333C151C}" type="parTrans" cxnId="{10DC4C2E-06A5-461E-9A02-D026A26C36F1}">
      <dgm:prSet/>
      <dgm:spPr/>
      <dgm:t>
        <a:bodyPr/>
        <a:lstStyle/>
        <a:p>
          <a:endParaRPr lang="es-CO"/>
        </a:p>
      </dgm:t>
    </dgm:pt>
    <dgm:pt modelId="{EE972703-5518-4855-A448-C8CE33CA94A6}" type="sibTrans" cxnId="{10DC4C2E-06A5-461E-9A02-D026A26C36F1}">
      <dgm:prSet/>
      <dgm:spPr/>
      <dgm:t>
        <a:bodyPr/>
        <a:lstStyle/>
        <a:p>
          <a:endParaRPr lang="es-CO"/>
        </a:p>
      </dgm:t>
    </dgm:pt>
    <dgm:pt modelId="{F3E01BDB-519A-4449-B6AD-230BDDAC0FEB}">
      <dgm:prSet phldrT="[Texto]"/>
      <dgm:spPr/>
      <dgm:t>
        <a:bodyPr/>
        <a:lstStyle/>
        <a:p>
          <a:r>
            <a:rPr lang="es-CO">
              <a:noFill/>
            </a:rPr>
            <a:t> </a:t>
          </a:r>
        </a:p>
      </dgm:t>
    </dgm:pt>
    <dgm:pt modelId="{C0AA884E-F674-4C10-AD03-9A9A6126C633}" type="parTrans" cxnId="{9CC0CB94-6856-45D5-AD87-B3BB0AB80CCA}">
      <dgm:prSet/>
      <dgm:spPr/>
      <dgm:t>
        <a:bodyPr/>
        <a:lstStyle/>
        <a:p>
          <a:endParaRPr lang="es-CO"/>
        </a:p>
      </dgm:t>
    </dgm:pt>
    <dgm:pt modelId="{075B3AD1-1B91-4771-AA88-64A310845F8E}" type="sibTrans" cxnId="{9CC0CB94-6856-45D5-AD87-B3BB0AB80CCA}">
      <dgm:prSet/>
      <dgm:spPr/>
      <dgm:t>
        <a:bodyPr/>
        <a:lstStyle/>
        <a:p>
          <a:endParaRPr lang="es-CO"/>
        </a:p>
      </dgm:t>
    </dgm:pt>
    <dgm:pt modelId="{F04DE511-6B8E-476E-A595-3FEBF8FB6DAD}" type="pres">
      <dgm:prSet presAssocID="{8842B3EB-F23A-4BF1-BC52-C8708F7C2342}" presName="Name0" presStyleCnt="0">
        <dgm:presLayoutVars>
          <dgm:dir/>
          <dgm:animLvl val="lvl"/>
          <dgm:resizeHandles val="exact"/>
        </dgm:presLayoutVars>
      </dgm:prSet>
      <dgm:spPr/>
    </dgm:pt>
    <dgm:pt modelId="{7E419704-8632-4A58-91D7-49EE87CB8D6E}" type="pres">
      <dgm:prSet presAssocID="{C91A0483-1494-4416-A642-D95546028D76}" presName="compositeNode" presStyleCnt="0">
        <dgm:presLayoutVars>
          <dgm:bulletEnabled val="1"/>
        </dgm:presLayoutVars>
      </dgm:prSet>
      <dgm:spPr/>
    </dgm:pt>
    <dgm:pt modelId="{948CB249-10D2-49EA-B92D-0E2FF4355BB7}" type="pres">
      <dgm:prSet presAssocID="{C91A0483-1494-4416-A642-D95546028D76}" presName="bgRect" presStyleLbl="node1" presStyleIdx="0" presStyleCnt="3"/>
      <dgm:spPr/>
      <dgm:t>
        <a:bodyPr/>
        <a:lstStyle/>
        <a:p>
          <a:endParaRPr lang="es-CO"/>
        </a:p>
      </dgm:t>
    </dgm:pt>
    <dgm:pt modelId="{D48D7969-4AFB-458C-AE06-B0B447AAE86C}" type="pres">
      <dgm:prSet presAssocID="{C91A0483-1494-4416-A642-D95546028D76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FDF2B06-80E1-4A38-AC94-72DE8A8CF2F8}" type="pres">
      <dgm:prSet presAssocID="{C91A0483-1494-4416-A642-D95546028D7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67EB2AB-0B2F-4D50-9AD0-14A67BFF8DFA}" type="pres">
      <dgm:prSet presAssocID="{2A77758E-F6E5-471B-9749-269C5694FA18}" presName="hSp" presStyleCnt="0"/>
      <dgm:spPr/>
    </dgm:pt>
    <dgm:pt modelId="{FF5AEC15-6103-4C2E-9348-B775B2D3C352}" type="pres">
      <dgm:prSet presAssocID="{2A77758E-F6E5-471B-9749-269C5694FA18}" presName="vProcSp" presStyleCnt="0"/>
      <dgm:spPr/>
    </dgm:pt>
    <dgm:pt modelId="{09C65560-8E87-4F67-ADBE-0A7C6CDC27B8}" type="pres">
      <dgm:prSet presAssocID="{2A77758E-F6E5-471B-9749-269C5694FA18}" presName="vSp1" presStyleCnt="0"/>
      <dgm:spPr/>
    </dgm:pt>
    <dgm:pt modelId="{BD02F872-9ADC-4BCB-B00B-8447258AFC50}" type="pres">
      <dgm:prSet presAssocID="{2A77758E-F6E5-471B-9749-269C5694FA18}" presName="simulatedConn" presStyleLbl="solidFgAcc1" presStyleIdx="0" presStyleCnt="2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74BD1E33-0B3F-4C18-8E9B-086A05E6264C}" type="pres">
      <dgm:prSet presAssocID="{2A77758E-F6E5-471B-9749-269C5694FA18}" presName="vSp2" presStyleCnt="0"/>
      <dgm:spPr/>
    </dgm:pt>
    <dgm:pt modelId="{1806300A-E9EC-4EF0-9287-5B94DFD7F6DE}" type="pres">
      <dgm:prSet presAssocID="{2A77758E-F6E5-471B-9749-269C5694FA18}" presName="sibTrans" presStyleCnt="0"/>
      <dgm:spPr/>
    </dgm:pt>
    <dgm:pt modelId="{57B6BB9D-F132-4774-B881-68DBCFA2AA9D}" type="pres">
      <dgm:prSet presAssocID="{288AA091-F94B-4F51-A407-C0A6224D6AAE}" presName="compositeNode" presStyleCnt="0">
        <dgm:presLayoutVars>
          <dgm:bulletEnabled val="1"/>
        </dgm:presLayoutVars>
      </dgm:prSet>
      <dgm:spPr/>
    </dgm:pt>
    <dgm:pt modelId="{4132605C-4B74-4091-B70B-95AB589FC2C2}" type="pres">
      <dgm:prSet presAssocID="{288AA091-F94B-4F51-A407-C0A6224D6AAE}" presName="bgRect" presStyleLbl="node1" presStyleIdx="1" presStyleCnt="3"/>
      <dgm:spPr/>
    </dgm:pt>
    <dgm:pt modelId="{8D70A5D7-2BD0-4849-A933-9165E0A98604}" type="pres">
      <dgm:prSet presAssocID="{288AA091-F94B-4F51-A407-C0A6224D6AAE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ECB7593-DC79-4561-875E-2C4288A7E10B}" type="pres">
      <dgm:prSet presAssocID="{288AA091-F94B-4F51-A407-C0A6224D6AA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CAFCEBF-2784-410C-85DC-CAD6EC0279A0}" type="pres">
      <dgm:prSet presAssocID="{77CADB16-466D-404F-B2BF-83F10C93D328}" presName="hSp" presStyleCnt="0"/>
      <dgm:spPr/>
    </dgm:pt>
    <dgm:pt modelId="{B770DE74-158F-4234-8696-E893B9C39979}" type="pres">
      <dgm:prSet presAssocID="{77CADB16-466D-404F-B2BF-83F10C93D328}" presName="vProcSp" presStyleCnt="0"/>
      <dgm:spPr/>
    </dgm:pt>
    <dgm:pt modelId="{428819E0-FA69-41FC-8789-26F7F9C690BE}" type="pres">
      <dgm:prSet presAssocID="{77CADB16-466D-404F-B2BF-83F10C93D328}" presName="vSp1" presStyleCnt="0"/>
      <dgm:spPr/>
    </dgm:pt>
    <dgm:pt modelId="{7BF23551-4F80-4C0F-9DD7-91844781FD0E}" type="pres">
      <dgm:prSet presAssocID="{77CADB16-466D-404F-B2BF-83F10C93D328}" presName="simulatedConn" presStyleLbl="solidFgAcc1" presStyleIdx="1" presStyleCnt="2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E9A52CBD-7C10-4D11-BC3B-87A42C3338F5}" type="pres">
      <dgm:prSet presAssocID="{77CADB16-466D-404F-B2BF-83F10C93D328}" presName="vSp2" presStyleCnt="0"/>
      <dgm:spPr/>
    </dgm:pt>
    <dgm:pt modelId="{533CA18E-0FE1-45FE-8EBB-568E36B8A365}" type="pres">
      <dgm:prSet presAssocID="{77CADB16-466D-404F-B2BF-83F10C93D328}" presName="sibTrans" presStyleCnt="0"/>
      <dgm:spPr/>
    </dgm:pt>
    <dgm:pt modelId="{286BD724-F560-4F9C-8763-45369EC7F163}" type="pres">
      <dgm:prSet presAssocID="{EE0BA282-E082-4DA1-AE4F-D8F9F0B105C8}" presName="compositeNode" presStyleCnt="0">
        <dgm:presLayoutVars>
          <dgm:bulletEnabled val="1"/>
        </dgm:presLayoutVars>
      </dgm:prSet>
      <dgm:spPr/>
    </dgm:pt>
    <dgm:pt modelId="{27C25A56-9F83-4D6C-A9F2-B1FE91148D21}" type="pres">
      <dgm:prSet presAssocID="{EE0BA282-E082-4DA1-AE4F-D8F9F0B105C8}" presName="bgRect" presStyleLbl="node1" presStyleIdx="2" presStyleCnt="3"/>
      <dgm:spPr/>
    </dgm:pt>
    <dgm:pt modelId="{10784B9A-9588-4754-8FD1-4847E35DE202}" type="pres">
      <dgm:prSet presAssocID="{EE0BA282-E082-4DA1-AE4F-D8F9F0B105C8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0B3A111-8788-4B33-9128-1339C648F481}" type="pres">
      <dgm:prSet presAssocID="{EE0BA282-E082-4DA1-AE4F-D8F9F0B105C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2D5039C-684B-40B3-BC98-6DAAC9D5769B}" srcId="{C91A0483-1494-4416-A642-D95546028D76}" destId="{37A7C516-07A3-4CE3-943C-26E0FF8CA1A7}" srcOrd="0" destOrd="0" parTransId="{3F57B562-524C-468E-A5BE-515488430A5F}" sibTransId="{8F628607-4201-46CA-A918-9BE4249EFB48}"/>
    <dgm:cxn modelId="{AE0414FF-1CA7-4C9A-A92F-8B52C18C99FE}" type="presOf" srcId="{EE0BA282-E082-4DA1-AE4F-D8F9F0B105C8}" destId="{27C25A56-9F83-4D6C-A9F2-B1FE91148D21}" srcOrd="0" destOrd="0" presId="urn:microsoft.com/office/officeart/2005/8/layout/hProcess7"/>
    <dgm:cxn modelId="{85788728-0A7C-4CA4-8BF5-991800168A05}" srcId="{288AA091-F94B-4F51-A407-C0A6224D6AAE}" destId="{4E382596-E0B8-4B68-B9CE-4D5EA2E80EAE}" srcOrd="2" destOrd="0" parTransId="{F79198E2-CE24-4ACD-9ACA-B00772F79621}" sibTransId="{B0EDB4BC-90CB-4A8B-84A9-3A47C8E32AB7}"/>
    <dgm:cxn modelId="{10DC4C2E-06A5-461E-9A02-D026A26C36F1}" srcId="{EE0BA282-E082-4DA1-AE4F-D8F9F0B105C8}" destId="{CC29BA8B-B2AF-46EE-9BC0-4A0DC733EE2F}" srcOrd="2" destOrd="0" parTransId="{D0FA52F6-062E-45F5-B4D7-A2F5333C151C}" sibTransId="{EE972703-5518-4855-A448-C8CE33CA94A6}"/>
    <dgm:cxn modelId="{D976154D-3939-45ED-B8EF-6D94A24B051E}" type="presOf" srcId="{288AA091-F94B-4F51-A407-C0A6224D6AAE}" destId="{8D70A5D7-2BD0-4849-A933-9165E0A98604}" srcOrd="1" destOrd="0" presId="urn:microsoft.com/office/officeart/2005/8/layout/hProcess7"/>
    <dgm:cxn modelId="{295550FD-CF90-46B9-8059-3E622FCC9E01}" srcId="{EE0BA282-E082-4DA1-AE4F-D8F9F0B105C8}" destId="{00084E4C-85DB-4C03-8174-1992CD3A3D4C}" srcOrd="0" destOrd="0" parTransId="{B0C73EDD-BA82-4440-A81E-14A377C9B635}" sibTransId="{5D058BE7-7C03-4083-AFF5-2030DD36E9D5}"/>
    <dgm:cxn modelId="{D07D964B-6A69-4800-8029-EFC1E7501B49}" type="presOf" srcId="{CD3ED2FA-0375-407D-90EA-F94DA58622CE}" destId="{EECB7593-DC79-4561-875E-2C4288A7E10B}" srcOrd="0" destOrd="1" presId="urn:microsoft.com/office/officeart/2005/8/layout/hProcess7"/>
    <dgm:cxn modelId="{15D091A7-CB7E-4F0A-B02A-0B9000AC7777}" type="presOf" srcId="{C91A0483-1494-4416-A642-D95546028D76}" destId="{D48D7969-4AFB-458C-AE06-B0B447AAE86C}" srcOrd="1" destOrd="0" presId="urn:microsoft.com/office/officeart/2005/8/layout/hProcess7"/>
    <dgm:cxn modelId="{AAE2E85B-8830-43E2-B32F-1E5E5D0CE1BD}" srcId="{288AA091-F94B-4F51-A407-C0A6224D6AAE}" destId="{6C9BFD6B-9A57-466F-AF13-3B32FCEFD2D7}" srcOrd="0" destOrd="0" parTransId="{78BA2046-A8D8-4B80-AE92-43EAF163D136}" sibTransId="{50C73724-5484-4ABE-9DE7-9B19FA5CA62C}"/>
    <dgm:cxn modelId="{E6D89090-9A6C-4E6D-952F-ADF61619A5BD}" type="presOf" srcId="{22327796-4979-46FF-9C8A-3ADDEDA748DE}" destId="{EECB7593-DC79-4561-875E-2C4288A7E10B}" srcOrd="0" destOrd="4" presId="urn:microsoft.com/office/officeart/2005/8/layout/hProcess7"/>
    <dgm:cxn modelId="{FCB315E0-4725-49F4-BFBB-B763B6600938}" type="presOf" srcId="{CC29BA8B-B2AF-46EE-9BC0-4A0DC733EE2F}" destId="{C0B3A111-8788-4B33-9128-1339C648F481}" srcOrd="0" destOrd="2" presId="urn:microsoft.com/office/officeart/2005/8/layout/hProcess7"/>
    <dgm:cxn modelId="{D7F0DE06-7C2F-4D87-B5B5-28E3A29F4612}" srcId="{C91A0483-1494-4416-A642-D95546028D76}" destId="{7A0E620E-5FC3-400D-80EC-2E11C86FE713}" srcOrd="2" destOrd="0" parTransId="{583E9117-1E9D-4143-A4E6-10596EA336E3}" sibTransId="{3EBBF372-EC8C-452C-85BD-D4436E58CD4D}"/>
    <dgm:cxn modelId="{32409FB2-46AF-415A-8287-2FA02C3DB67A}" type="presOf" srcId="{288AA091-F94B-4F51-A407-C0A6224D6AAE}" destId="{4132605C-4B74-4091-B70B-95AB589FC2C2}" srcOrd="0" destOrd="0" presId="urn:microsoft.com/office/officeart/2005/8/layout/hProcess7"/>
    <dgm:cxn modelId="{6A36C010-ACF2-4DE2-ACFE-08FE7DF8038E}" type="presOf" srcId="{8F2D31E5-94F8-4F18-A705-E7EA36B7FE38}" destId="{C0B3A111-8788-4B33-9128-1339C648F481}" srcOrd="0" destOrd="1" presId="urn:microsoft.com/office/officeart/2005/8/layout/hProcess7"/>
    <dgm:cxn modelId="{08F147C0-DE27-4896-A4D4-CC90A8A571E4}" srcId="{8842B3EB-F23A-4BF1-BC52-C8708F7C2342}" destId="{C91A0483-1494-4416-A642-D95546028D76}" srcOrd="0" destOrd="0" parTransId="{BF0346E6-5E95-4A73-8213-FF265FB991BA}" sibTransId="{2A77758E-F6E5-471B-9749-269C5694FA18}"/>
    <dgm:cxn modelId="{12660CE0-9911-4882-A3D2-70ACFBBD1ACB}" type="presOf" srcId="{C91A0483-1494-4416-A642-D95546028D76}" destId="{948CB249-10D2-49EA-B92D-0E2FF4355BB7}" srcOrd="0" destOrd="0" presId="urn:microsoft.com/office/officeart/2005/8/layout/hProcess7"/>
    <dgm:cxn modelId="{3E5C6CF8-49BF-427B-90F0-CEA05CD309F1}" type="presOf" srcId="{F3E01BDB-519A-4449-B6AD-230BDDAC0FEB}" destId="{C0B3A111-8788-4B33-9128-1339C648F481}" srcOrd="0" destOrd="3" presId="urn:microsoft.com/office/officeart/2005/8/layout/hProcess7"/>
    <dgm:cxn modelId="{C77C4087-B9C8-475F-8CB2-4930E5A8C2DD}" srcId="{4E382596-E0B8-4B68-B9CE-4D5EA2E80EAE}" destId="{71CD40EC-30E0-439D-9DE1-7FE1B1E928C3}" srcOrd="0" destOrd="0" parTransId="{2F91729D-464F-42B5-B3DE-FE0309E7FB04}" sibTransId="{37BB9D8D-6D37-40F5-9BEC-90E8C8A9156F}"/>
    <dgm:cxn modelId="{AD718847-6326-4708-A44E-BE97CE84AEB2}" type="presOf" srcId="{8842B3EB-F23A-4BF1-BC52-C8708F7C2342}" destId="{F04DE511-6B8E-476E-A595-3FEBF8FB6DAD}" srcOrd="0" destOrd="0" presId="urn:microsoft.com/office/officeart/2005/8/layout/hProcess7"/>
    <dgm:cxn modelId="{42A9A334-DDC6-4D2E-AABA-39BB368A1BD8}" type="presOf" srcId="{7A0E620E-5FC3-400D-80EC-2E11C86FE713}" destId="{2FDF2B06-80E1-4A38-AC94-72DE8A8CF2F8}" srcOrd="0" destOrd="2" presId="urn:microsoft.com/office/officeart/2005/8/layout/hProcess7"/>
    <dgm:cxn modelId="{2C0621EF-2269-4A9F-99BE-FE0C90B2E3FD}" type="presOf" srcId="{71CD40EC-30E0-439D-9DE1-7FE1B1E928C3}" destId="{EECB7593-DC79-4561-875E-2C4288A7E10B}" srcOrd="0" destOrd="3" presId="urn:microsoft.com/office/officeart/2005/8/layout/hProcess7"/>
    <dgm:cxn modelId="{7DC798D4-44CE-401D-BECE-2C7F569155D6}" type="presOf" srcId="{F63A27F2-B749-4943-8519-BF5BAA67FA6C}" destId="{2FDF2B06-80E1-4A38-AC94-72DE8A8CF2F8}" srcOrd="0" destOrd="1" presId="urn:microsoft.com/office/officeart/2005/8/layout/hProcess7"/>
    <dgm:cxn modelId="{9CC0CB94-6856-45D5-AD87-B3BB0AB80CCA}" srcId="{EE0BA282-E082-4DA1-AE4F-D8F9F0B105C8}" destId="{F3E01BDB-519A-4449-B6AD-230BDDAC0FEB}" srcOrd="3" destOrd="0" parTransId="{C0AA884E-F674-4C10-AD03-9A9A6126C633}" sibTransId="{075B3AD1-1B91-4771-AA88-64A310845F8E}"/>
    <dgm:cxn modelId="{956F5F75-8F21-4896-835D-597D59E5A8BD}" type="presOf" srcId="{4E382596-E0B8-4B68-B9CE-4D5EA2E80EAE}" destId="{EECB7593-DC79-4561-875E-2C4288A7E10B}" srcOrd="0" destOrd="2" presId="urn:microsoft.com/office/officeart/2005/8/layout/hProcess7"/>
    <dgm:cxn modelId="{C1797A89-0095-46F3-A2CB-DAFDD5D20CDB}" srcId="{288AA091-F94B-4F51-A407-C0A6224D6AAE}" destId="{CD3ED2FA-0375-407D-90EA-F94DA58622CE}" srcOrd="1" destOrd="0" parTransId="{0E0822D5-A671-47D3-A0C8-0147D8F60A5B}" sibTransId="{C5C86F7D-AC9F-4D61-8E26-B109FD5C2371}"/>
    <dgm:cxn modelId="{2C1922D7-A4DF-4917-90B9-6CACF8748BEE}" srcId="{8842B3EB-F23A-4BF1-BC52-C8708F7C2342}" destId="{EE0BA282-E082-4DA1-AE4F-D8F9F0B105C8}" srcOrd="2" destOrd="0" parTransId="{D64ABD11-7DDA-48BF-B9D9-EA6CA21AA8F6}" sibTransId="{D70CD716-9230-4FCB-9CED-2AB16D157443}"/>
    <dgm:cxn modelId="{84FE9421-182D-4CC8-BA64-4EE4ED2F2F96}" srcId="{C91A0483-1494-4416-A642-D95546028D76}" destId="{F63A27F2-B749-4943-8519-BF5BAA67FA6C}" srcOrd="1" destOrd="0" parTransId="{52F78C2E-EBFD-4019-B258-EADCB4896BE0}" sibTransId="{750CDEB4-19B3-46A2-B916-3580426D2CA0}"/>
    <dgm:cxn modelId="{9E6A9FCB-8087-4469-A192-60F4841B8767}" type="presOf" srcId="{EE0BA282-E082-4DA1-AE4F-D8F9F0B105C8}" destId="{10784B9A-9588-4754-8FD1-4847E35DE202}" srcOrd="1" destOrd="0" presId="urn:microsoft.com/office/officeart/2005/8/layout/hProcess7"/>
    <dgm:cxn modelId="{A9960C04-992E-4EB4-AB80-8B0036248237}" srcId="{4E382596-E0B8-4B68-B9CE-4D5EA2E80EAE}" destId="{22327796-4979-46FF-9C8A-3ADDEDA748DE}" srcOrd="1" destOrd="0" parTransId="{81ECD550-70B9-4E90-8A2D-72DD89805299}" sibTransId="{DB03A753-76C2-4077-810F-44D79676DCF2}"/>
    <dgm:cxn modelId="{206DB562-0204-4869-8647-1D87AF090036}" type="presOf" srcId="{00084E4C-85DB-4C03-8174-1992CD3A3D4C}" destId="{C0B3A111-8788-4B33-9128-1339C648F481}" srcOrd="0" destOrd="0" presId="urn:microsoft.com/office/officeart/2005/8/layout/hProcess7"/>
    <dgm:cxn modelId="{1D8B059A-1749-4C13-82CA-D6C974C2CFAB}" srcId="{8842B3EB-F23A-4BF1-BC52-C8708F7C2342}" destId="{288AA091-F94B-4F51-A407-C0A6224D6AAE}" srcOrd="1" destOrd="0" parTransId="{BD3664EE-F980-4BD4-B1FF-B9E4DACD7880}" sibTransId="{77CADB16-466D-404F-B2BF-83F10C93D328}"/>
    <dgm:cxn modelId="{2C287D69-0D94-49FE-BD00-9FD97E977AA3}" srcId="{EE0BA282-E082-4DA1-AE4F-D8F9F0B105C8}" destId="{8F2D31E5-94F8-4F18-A705-E7EA36B7FE38}" srcOrd="1" destOrd="0" parTransId="{CEA1CC31-6B11-4949-A692-C354AA1CF950}" sibTransId="{C4CC5232-96F4-459E-B170-D8FACE879A70}"/>
    <dgm:cxn modelId="{7547CD4F-8A20-43A2-BF36-77C822B04D03}" type="presOf" srcId="{37A7C516-07A3-4CE3-943C-26E0FF8CA1A7}" destId="{2FDF2B06-80E1-4A38-AC94-72DE8A8CF2F8}" srcOrd="0" destOrd="0" presId="urn:microsoft.com/office/officeart/2005/8/layout/hProcess7"/>
    <dgm:cxn modelId="{0047D4B6-0175-421F-966D-2F4B43FD16CC}" type="presOf" srcId="{6C9BFD6B-9A57-466F-AF13-3B32FCEFD2D7}" destId="{EECB7593-DC79-4561-875E-2C4288A7E10B}" srcOrd="0" destOrd="0" presId="urn:microsoft.com/office/officeart/2005/8/layout/hProcess7"/>
    <dgm:cxn modelId="{46C8DEC9-4406-4C88-B8A7-EC1536589F25}" type="presParOf" srcId="{F04DE511-6B8E-476E-A595-3FEBF8FB6DAD}" destId="{7E419704-8632-4A58-91D7-49EE87CB8D6E}" srcOrd="0" destOrd="0" presId="urn:microsoft.com/office/officeart/2005/8/layout/hProcess7"/>
    <dgm:cxn modelId="{856E9839-C9B2-46D4-987C-187DAF23380E}" type="presParOf" srcId="{7E419704-8632-4A58-91D7-49EE87CB8D6E}" destId="{948CB249-10D2-49EA-B92D-0E2FF4355BB7}" srcOrd="0" destOrd="0" presId="urn:microsoft.com/office/officeart/2005/8/layout/hProcess7"/>
    <dgm:cxn modelId="{E1261E92-7AF8-45A9-8CAB-DB8E4CFD18C1}" type="presParOf" srcId="{7E419704-8632-4A58-91D7-49EE87CB8D6E}" destId="{D48D7969-4AFB-458C-AE06-B0B447AAE86C}" srcOrd="1" destOrd="0" presId="urn:microsoft.com/office/officeart/2005/8/layout/hProcess7"/>
    <dgm:cxn modelId="{69262ABC-5853-4F37-A43F-8DD90E87FD26}" type="presParOf" srcId="{7E419704-8632-4A58-91D7-49EE87CB8D6E}" destId="{2FDF2B06-80E1-4A38-AC94-72DE8A8CF2F8}" srcOrd="2" destOrd="0" presId="urn:microsoft.com/office/officeart/2005/8/layout/hProcess7"/>
    <dgm:cxn modelId="{C9C08418-F6AC-436A-989F-ABDDAE16C08F}" type="presParOf" srcId="{F04DE511-6B8E-476E-A595-3FEBF8FB6DAD}" destId="{967EB2AB-0B2F-4D50-9AD0-14A67BFF8DFA}" srcOrd="1" destOrd="0" presId="urn:microsoft.com/office/officeart/2005/8/layout/hProcess7"/>
    <dgm:cxn modelId="{9C96DCE3-7430-4175-AD4A-A471D636F3E8}" type="presParOf" srcId="{F04DE511-6B8E-476E-A595-3FEBF8FB6DAD}" destId="{FF5AEC15-6103-4C2E-9348-B775B2D3C352}" srcOrd="2" destOrd="0" presId="urn:microsoft.com/office/officeart/2005/8/layout/hProcess7"/>
    <dgm:cxn modelId="{FB11EE6F-61D9-4513-943B-6485F7B92412}" type="presParOf" srcId="{FF5AEC15-6103-4C2E-9348-B775B2D3C352}" destId="{09C65560-8E87-4F67-ADBE-0A7C6CDC27B8}" srcOrd="0" destOrd="0" presId="urn:microsoft.com/office/officeart/2005/8/layout/hProcess7"/>
    <dgm:cxn modelId="{3EFD1DD3-56D6-405E-81EF-05AA3419E32E}" type="presParOf" srcId="{FF5AEC15-6103-4C2E-9348-B775B2D3C352}" destId="{BD02F872-9ADC-4BCB-B00B-8447258AFC50}" srcOrd="1" destOrd="0" presId="urn:microsoft.com/office/officeart/2005/8/layout/hProcess7"/>
    <dgm:cxn modelId="{57020CF3-90EF-47E7-8CCA-A84A556E5991}" type="presParOf" srcId="{FF5AEC15-6103-4C2E-9348-B775B2D3C352}" destId="{74BD1E33-0B3F-4C18-8E9B-086A05E6264C}" srcOrd="2" destOrd="0" presId="urn:microsoft.com/office/officeart/2005/8/layout/hProcess7"/>
    <dgm:cxn modelId="{940820DB-262F-4F82-8EAE-CC1D74F85A4C}" type="presParOf" srcId="{F04DE511-6B8E-476E-A595-3FEBF8FB6DAD}" destId="{1806300A-E9EC-4EF0-9287-5B94DFD7F6DE}" srcOrd="3" destOrd="0" presId="urn:microsoft.com/office/officeart/2005/8/layout/hProcess7"/>
    <dgm:cxn modelId="{7965C189-C5BD-4A7D-9024-8B6FD7ADCE21}" type="presParOf" srcId="{F04DE511-6B8E-476E-A595-3FEBF8FB6DAD}" destId="{57B6BB9D-F132-4774-B881-68DBCFA2AA9D}" srcOrd="4" destOrd="0" presId="urn:microsoft.com/office/officeart/2005/8/layout/hProcess7"/>
    <dgm:cxn modelId="{1E09AC98-4F37-48CE-B3FB-71D7C0D290E6}" type="presParOf" srcId="{57B6BB9D-F132-4774-B881-68DBCFA2AA9D}" destId="{4132605C-4B74-4091-B70B-95AB589FC2C2}" srcOrd="0" destOrd="0" presId="urn:microsoft.com/office/officeart/2005/8/layout/hProcess7"/>
    <dgm:cxn modelId="{840AFA83-B8EF-42A8-B970-BFF5B07F3881}" type="presParOf" srcId="{57B6BB9D-F132-4774-B881-68DBCFA2AA9D}" destId="{8D70A5D7-2BD0-4849-A933-9165E0A98604}" srcOrd="1" destOrd="0" presId="urn:microsoft.com/office/officeart/2005/8/layout/hProcess7"/>
    <dgm:cxn modelId="{2530E754-A1FF-49DE-ACC6-EA38B7559D99}" type="presParOf" srcId="{57B6BB9D-F132-4774-B881-68DBCFA2AA9D}" destId="{EECB7593-DC79-4561-875E-2C4288A7E10B}" srcOrd="2" destOrd="0" presId="urn:microsoft.com/office/officeart/2005/8/layout/hProcess7"/>
    <dgm:cxn modelId="{3E0E5A01-54BC-4904-A5DB-EFFCDEAFCE1B}" type="presParOf" srcId="{F04DE511-6B8E-476E-A595-3FEBF8FB6DAD}" destId="{CCAFCEBF-2784-410C-85DC-CAD6EC0279A0}" srcOrd="5" destOrd="0" presId="urn:microsoft.com/office/officeart/2005/8/layout/hProcess7"/>
    <dgm:cxn modelId="{263F77F6-7F3D-4346-8AC9-06E6E6DFAD8D}" type="presParOf" srcId="{F04DE511-6B8E-476E-A595-3FEBF8FB6DAD}" destId="{B770DE74-158F-4234-8696-E893B9C39979}" srcOrd="6" destOrd="0" presId="urn:microsoft.com/office/officeart/2005/8/layout/hProcess7"/>
    <dgm:cxn modelId="{D1DD5A95-CBD1-40E9-90B8-04D3F0236DFB}" type="presParOf" srcId="{B770DE74-158F-4234-8696-E893B9C39979}" destId="{428819E0-FA69-41FC-8789-26F7F9C690BE}" srcOrd="0" destOrd="0" presId="urn:microsoft.com/office/officeart/2005/8/layout/hProcess7"/>
    <dgm:cxn modelId="{115DC613-E9F0-42E2-874B-38792DD23E0D}" type="presParOf" srcId="{B770DE74-158F-4234-8696-E893B9C39979}" destId="{7BF23551-4F80-4C0F-9DD7-91844781FD0E}" srcOrd="1" destOrd="0" presId="urn:microsoft.com/office/officeart/2005/8/layout/hProcess7"/>
    <dgm:cxn modelId="{8725A738-58AB-46B1-B1B5-7D22EC4C2E04}" type="presParOf" srcId="{B770DE74-158F-4234-8696-E893B9C39979}" destId="{E9A52CBD-7C10-4D11-BC3B-87A42C3338F5}" srcOrd="2" destOrd="0" presId="urn:microsoft.com/office/officeart/2005/8/layout/hProcess7"/>
    <dgm:cxn modelId="{026968E8-4E98-4A3E-BD91-EDC03E44CFDB}" type="presParOf" srcId="{F04DE511-6B8E-476E-A595-3FEBF8FB6DAD}" destId="{533CA18E-0FE1-45FE-8EBB-568E36B8A365}" srcOrd="7" destOrd="0" presId="urn:microsoft.com/office/officeart/2005/8/layout/hProcess7"/>
    <dgm:cxn modelId="{86555E4F-57EC-4F2A-A0A9-7E1444505B05}" type="presParOf" srcId="{F04DE511-6B8E-476E-A595-3FEBF8FB6DAD}" destId="{286BD724-F560-4F9C-8763-45369EC7F163}" srcOrd="8" destOrd="0" presId="urn:microsoft.com/office/officeart/2005/8/layout/hProcess7"/>
    <dgm:cxn modelId="{19E34089-8B06-4653-9197-A85890C8F23E}" type="presParOf" srcId="{286BD724-F560-4F9C-8763-45369EC7F163}" destId="{27C25A56-9F83-4D6C-A9F2-B1FE91148D21}" srcOrd="0" destOrd="0" presId="urn:microsoft.com/office/officeart/2005/8/layout/hProcess7"/>
    <dgm:cxn modelId="{67850217-3C56-4D2D-BB4C-086EB16F61CB}" type="presParOf" srcId="{286BD724-F560-4F9C-8763-45369EC7F163}" destId="{10784B9A-9588-4754-8FD1-4847E35DE202}" srcOrd="1" destOrd="0" presId="urn:microsoft.com/office/officeart/2005/8/layout/hProcess7"/>
    <dgm:cxn modelId="{03B4FFA3-E831-4166-A0F8-433DE17FC73E}" type="presParOf" srcId="{286BD724-F560-4F9C-8763-45369EC7F163}" destId="{C0B3A111-8788-4B33-9128-1339C648F48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23C604-2400-4A00-913E-6469449ED22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8283C97-646A-48E4-8A1E-4FF8FAB6500E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Variación del </a:t>
          </a:r>
          <a:r>
            <a:rPr lang="es-CO" dirty="0" err="1" smtClean="0">
              <a:solidFill>
                <a:schemeClr val="tx1"/>
              </a:solidFill>
            </a:rPr>
            <a:t>Leave-One-Out</a:t>
          </a:r>
          <a:endParaRPr lang="es-CO" dirty="0">
            <a:solidFill>
              <a:schemeClr val="tx1"/>
            </a:solidFill>
          </a:endParaRPr>
        </a:p>
      </dgm:t>
    </dgm:pt>
    <dgm:pt modelId="{1D99EB79-59B9-4B52-A305-D3A6043A7639}" type="parTrans" cxnId="{CB4177A4-A154-4891-A608-AE11AD3ACFD6}">
      <dgm:prSet/>
      <dgm:spPr/>
      <dgm:t>
        <a:bodyPr/>
        <a:lstStyle/>
        <a:p>
          <a:endParaRPr lang="es-CO"/>
        </a:p>
      </dgm:t>
    </dgm:pt>
    <dgm:pt modelId="{53601E87-958F-498C-AE54-0452917A8065}" type="sibTrans" cxnId="{CB4177A4-A154-4891-A608-AE11AD3ACFD6}">
      <dgm:prSet/>
      <dgm:spPr/>
      <dgm:t>
        <a:bodyPr/>
        <a:lstStyle/>
        <a:p>
          <a:endParaRPr lang="es-CO"/>
        </a:p>
      </dgm:t>
    </dgm:pt>
    <dgm:pt modelId="{430D504B-5709-481A-81E4-3ADEA47CED93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Método </a:t>
          </a:r>
          <a:r>
            <a:rPr lang="es-CO" dirty="0" err="1" smtClean="0">
              <a:solidFill>
                <a:schemeClr val="tx1"/>
              </a:solidFill>
            </a:rPr>
            <a:t>Bootstrap</a:t>
          </a:r>
          <a:endParaRPr lang="es-CO" dirty="0">
            <a:solidFill>
              <a:schemeClr val="tx1"/>
            </a:solidFill>
          </a:endParaRPr>
        </a:p>
      </dgm:t>
    </dgm:pt>
    <dgm:pt modelId="{D5A4AE3A-4BAA-4AED-8911-FFB07098FF50}" type="parTrans" cxnId="{63F0BB95-2164-424E-B562-FC2038915B66}">
      <dgm:prSet/>
      <dgm:spPr/>
      <dgm:t>
        <a:bodyPr/>
        <a:lstStyle/>
        <a:p>
          <a:endParaRPr lang="es-CO"/>
        </a:p>
      </dgm:t>
    </dgm:pt>
    <dgm:pt modelId="{7E96EE96-BA73-4730-91AE-797A8235A394}" type="sibTrans" cxnId="{63F0BB95-2164-424E-B562-FC2038915B66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97E95A9B-3EE7-43AB-9EB0-3C192C5BFC0A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Dejar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𝑘</m:t>
                  </m:r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&gt;1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 muestras por fuera.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Choice>
      <mc:Fallback xmlns="">
        <dgm:pt modelId="{97E95A9B-3EE7-43AB-9EB0-3C192C5BFC0A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Dejar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𝑘&gt;1</a:t>
              </a:r>
              <a:r>
                <a:rPr lang="es-CO" dirty="0" smtClean="0">
                  <a:solidFill>
                    <a:schemeClr val="tx1"/>
                  </a:solidFill>
                </a:rPr>
                <a:t> muestras por fuera.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Fallback>
    </mc:AlternateContent>
    <dgm:pt modelId="{124399AE-1917-435E-BD29-95C20F0CFDE7}" type="parTrans" cxnId="{C806324C-4E3C-4A02-86E5-5A601F9DC652}">
      <dgm:prSet/>
      <dgm:spPr/>
      <dgm:t>
        <a:bodyPr/>
        <a:lstStyle/>
        <a:p>
          <a:endParaRPr lang="es-CO"/>
        </a:p>
      </dgm:t>
    </dgm:pt>
    <dgm:pt modelId="{4449A883-ADE7-4AF3-9EE0-6C942A498088}" type="sibTrans" cxnId="{C806324C-4E3C-4A02-86E5-5A601F9DC652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989DD4DD-77A4-4387-8D88-774182001ABC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El proceso de diseño y de prueba se repite para cada selección de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𝑘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 muestras.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Choice>
      <mc:Fallback xmlns="">
        <dgm:pt modelId="{989DD4DD-77A4-4387-8D88-774182001ABC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El proceso de diseño y de prueba se repite para cada selección de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𝑘</a:t>
              </a:r>
              <a:r>
                <a:rPr lang="es-CO" dirty="0" smtClean="0">
                  <a:solidFill>
                    <a:schemeClr val="tx1"/>
                  </a:solidFill>
                </a:rPr>
                <a:t> muestras.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Fallback>
    </mc:AlternateContent>
    <dgm:pt modelId="{731669ED-BD68-4076-974D-6F4ADA8ED05F}" type="parTrans" cxnId="{2F344981-0ECF-4825-869A-85DB4D64A2F4}">
      <dgm:prSet/>
      <dgm:spPr/>
      <dgm:t>
        <a:bodyPr/>
        <a:lstStyle/>
        <a:p>
          <a:endParaRPr lang="es-CO"/>
        </a:p>
      </dgm:t>
    </dgm:pt>
    <dgm:pt modelId="{088FBC3A-52D8-4C6F-9EAC-781128EC2E46}" type="sibTrans" cxnId="{2F344981-0ECF-4825-869A-85DB4D64A2F4}">
      <dgm:prSet/>
      <dgm:spPr/>
      <dgm:t>
        <a:bodyPr/>
        <a:lstStyle/>
        <a:p>
          <a:endParaRPr lang="es-CO"/>
        </a:p>
      </dgm:t>
    </dgm:pt>
    <dgm:pt modelId="{CB8CC36D-3D46-4579-953F-97D52E1F7B51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Cada partición de los datos entrega desempeños diferentes: rendimiento promedio y desviación estándar.</a:t>
          </a:r>
          <a:endParaRPr lang="es-CO" dirty="0">
            <a:solidFill>
              <a:schemeClr val="tx1"/>
            </a:solidFill>
          </a:endParaRPr>
        </a:p>
      </dgm:t>
    </dgm:pt>
    <dgm:pt modelId="{D2A5EDA0-AEAE-4F41-8BC2-8254FF3C9104}" type="parTrans" cxnId="{DFC2749C-2BDF-4974-8C69-66B3CCDEB9F8}">
      <dgm:prSet/>
      <dgm:spPr/>
      <dgm:t>
        <a:bodyPr/>
        <a:lstStyle/>
        <a:p>
          <a:endParaRPr lang="es-CO"/>
        </a:p>
      </dgm:t>
    </dgm:pt>
    <dgm:pt modelId="{20FB62C1-F629-40A4-B0BB-3619474DDD60}" type="sibTrans" cxnId="{DFC2749C-2BDF-4974-8C69-66B3CCDEB9F8}">
      <dgm:prSet/>
      <dgm:spPr/>
      <dgm:t>
        <a:bodyPr/>
        <a:lstStyle/>
        <a:p>
          <a:endParaRPr lang="es-CO"/>
        </a:p>
      </dgm:t>
    </dgm:pt>
    <dgm:pt modelId="{EA74F2D3-636E-42C7-9BC1-ADE637E1ABA4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0.632</a:t>
          </a:r>
          <a:endParaRPr lang="es-CO" dirty="0">
            <a:solidFill>
              <a:schemeClr val="tx1"/>
            </a:solidFill>
          </a:endParaRPr>
        </a:p>
      </dgm:t>
    </dgm:pt>
    <dgm:pt modelId="{E66BC51D-4E79-41F5-B433-33C68E159099}" type="parTrans" cxnId="{9AA12E17-3806-488A-B08E-A3B9861BDC6A}">
      <dgm:prSet/>
      <dgm:spPr/>
      <dgm:t>
        <a:bodyPr/>
        <a:lstStyle/>
        <a:p>
          <a:endParaRPr lang="es-CO"/>
        </a:p>
      </dgm:t>
    </dgm:pt>
    <dgm:pt modelId="{44EF5898-9AE6-455B-97D6-F70AABDCD22F}" type="sibTrans" cxnId="{9AA12E17-3806-488A-B08E-A3B9861BDC6A}">
      <dgm:prSet/>
      <dgm:spPr/>
      <dgm:t>
        <a:bodyPr/>
        <a:lstStyle/>
        <a:p>
          <a:endParaRPr lang="es-CO"/>
        </a:p>
      </dgm:t>
    </dgm:pt>
    <dgm:pt modelId="{C5E02321-0D9C-4E03-B257-C6C4EFE9054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Combinación de diferentes estimadores.</a:t>
          </a:r>
          <a:endParaRPr lang="es-CO" dirty="0">
            <a:solidFill>
              <a:schemeClr val="tx1"/>
            </a:solidFill>
          </a:endParaRPr>
        </a:p>
      </dgm:t>
    </dgm:pt>
    <dgm:pt modelId="{DDC94301-8A23-4B0C-B5C3-935AD979C84E}" type="parTrans" cxnId="{EEA31372-7702-441B-8D0F-817133B749F9}">
      <dgm:prSet/>
      <dgm:spPr/>
      <dgm:t>
        <a:bodyPr/>
        <a:lstStyle/>
        <a:p>
          <a:endParaRPr lang="es-CO"/>
        </a:p>
      </dgm:t>
    </dgm:pt>
    <dgm:pt modelId="{48F12A7F-1DDA-4994-A20E-4625B61CA6AC}" type="sibTrans" cxnId="{EEA31372-7702-441B-8D0F-817133B749F9}">
      <dgm:prSet/>
      <dgm:spPr/>
      <dgm:t>
        <a:bodyPr/>
        <a:lstStyle/>
        <a:p>
          <a:endParaRPr lang="es-CO"/>
        </a:p>
      </dgm:t>
    </dgm:pt>
    <dgm:pt modelId="{C152AC07-E6C4-4577-A0C8-BE0F4FD42295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Mejora la varianza del método </a:t>
          </a:r>
          <a:r>
            <a:rPr lang="es-CO" dirty="0" err="1" smtClean="0">
              <a:solidFill>
                <a:schemeClr val="tx1"/>
              </a:solidFill>
            </a:rPr>
            <a:t>Leave-One-Out</a:t>
          </a:r>
          <a:r>
            <a:rPr lang="es-CO" dirty="0" smtClean="0">
              <a:solidFill>
                <a:schemeClr val="tx1"/>
              </a:solidFill>
            </a:rPr>
            <a:t> estimada en grupos de datos pequeños.</a:t>
          </a:r>
          <a:endParaRPr lang="es-CO" dirty="0">
            <a:solidFill>
              <a:schemeClr val="tx1"/>
            </a:solidFill>
          </a:endParaRPr>
        </a:p>
      </dgm:t>
    </dgm:pt>
    <dgm:pt modelId="{1F857AE0-CF9E-4FBF-938B-698E3F26B42C}" type="parTrans" cxnId="{B975B698-A3B2-43AB-9872-D75BC352F73C}">
      <dgm:prSet/>
      <dgm:spPr/>
      <dgm:t>
        <a:bodyPr/>
        <a:lstStyle/>
        <a:p>
          <a:endParaRPr lang="es-CO"/>
        </a:p>
      </dgm:t>
    </dgm:pt>
    <dgm:pt modelId="{AEE664DC-0EF0-45BD-9903-8BF587221CCD}" type="sibTrans" cxnId="{B975B698-A3B2-43AB-9872-D75BC352F73C}">
      <dgm:prSet/>
      <dgm:spPr/>
      <dgm:t>
        <a:bodyPr/>
        <a:lstStyle/>
        <a:p>
          <a:endParaRPr lang="es-CO"/>
        </a:p>
      </dgm:t>
    </dgm:pt>
    <dgm:pt modelId="{3A569943-31E2-4B1F-9428-E285106BE6FE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Generación artificial de nuevos datos.</a:t>
          </a:r>
          <a:endParaRPr lang="es-CO" dirty="0">
            <a:solidFill>
              <a:schemeClr val="tx1"/>
            </a:solidFill>
          </a:endParaRPr>
        </a:p>
      </dgm:t>
    </dgm:pt>
    <dgm:pt modelId="{A15176D5-3504-4075-B55A-A204E7A7D164}" type="parTrans" cxnId="{590720FA-C9CA-46BC-92A4-205BF9FC8689}">
      <dgm:prSet/>
      <dgm:spPr/>
      <dgm:t>
        <a:bodyPr/>
        <a:lstStyle/>
        <a:p>
          <a:endParaRPr lang="es-CO"/>
        </a:p>
      </dgm:t>
    </dgm:pt>
    <dgm:pt modelId="{5786AC4E-39E4-4F81-BC13-211E6E6EA01A}" type="sibTrans" cxnId="{590720FA-C9CA-46BC-92A4-205BF9FC8689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EBDFAB99-7F98-41B8-8682-70FA96C45776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Si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𝑋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 es un set de datos disponibles de tamaño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, un set artificial de </a:t>
              </a:r>
              <a:r>
                <a:rPr lang="es-CO" dirty="0" err="1" smtClean="0">
                  <a:solidFill>
                    <a:schemeClr val="tx1"/>
                  </a:solidFill>
                </a:rPr>
                <a:t>muetsras</a:t>
              </a:r>
              <a:r>
                <a:rPr lang="es-CO" dirty="0" smtClean="0">
                  <a:solidFill>
                    <a:schemeClr val="tx1"/>
                  </a:solidFill>
                </a:rPr>
                <a:t> de tamaño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s-C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  <m:sup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sup>
                  </m:sSup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, se forma al muestrear aleatoriamente con reemplazo el set </a:t>
              </a:r>
              <a14:m>
                <m:oMath xmlns:m="http://schemas.openxmlformats.org/officeDocument/2006/math">
                  <m:r>
                    <a:rPr lang="es-CO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𝑋</m:t>
                  </m:r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Choice>
      <mc:Fallback xmlns="">
        <dgm:pt modelId="{EBDFAB99-7F98-41B8-8682-70FA96C45776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Si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𝑋</a:t>
              </a:r>
              <a:r>
                <a:rPr lang="es-CO" dirty="0" smtClean="0">
                  <a:solidFill>
                    <a:schemeClr val="tx1"/>
                  </a:solidFill>
                </a:rPr>
                <a:t> es un set de datos disponibles de tamaño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𝑁</a:t>
              </a:r>
              <a:r>
                <a:rPr lang="es-CO" dirty="0" smtClean="0">
                  <a:solidFill>
                    <a:schemeClr val="tx1"/>
                  </a:solidFill>
                </a:rPr>
                <a:t>, un set artificial de </a:t>
              </a:r>
              <a:r>
                <a:rPr lang="es-CO" dirty="0" err="1" smtClean="0">
                  <a:solidFill>
                    <a:schemeClr val="tx1"/>
                  </a:solidFill>
                </a:rPr>
                <a:t>muetsras</a:t>
              </a:r>
              <a:r>
                <a:rPr lang="es-CO" dirty="0" smtClean="0">
                  <a:solidFill>
                    <a:schemeClr val="tx1"/>
                  </a:solidFill>
                </a:rPr>
                <a:t> de tamaño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𝑁</a:t>
              </a:r>
              <a:r>
                <a:rPr lang="es-CO" dirty="0" smtClean="0">
                  <a:solidFill>
                    <a:schemeClr val="tx1"/>
                  </a:solidFill>
                </a:rPr>
                <a:t>,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𝑋^∗</a:t>
              </a:r>
              <a:r>
                <a:rPr lang="es-CO" dirty="0" smtClean="0">
                  <a:solidFill>
                    <a:schemeClr val="tx1"/>
                  </a:solidFill>
                </a:rPr>
                <a:t>, se forma al muestrear aleatoriamente con reemplazo el set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𝑋</a:t>
              </a:r>
              <a:r>
                <a:rPr lang="es-CO" dirty="0" smtClean="0">
                  <a:solidFill>
                    <a:schemeClr val="tx1"/>
                  </a:solidFill>
                </a:rPr>
                <a:t>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Fallback>
    </mc:AlternateContent>
    <dgm:pt modelId="{62715EC8-7E84-4422-8EC1-CE42B8360E0E}" type="parTrans" cxnId="{9D0E16B1-770D-4D84-9121-57E440C993A0}">
      <dgm:prSet/>
      <dgm:spPr/>
      <dgm:t>
        <a:bodyPr/>
        <a:lstStyle/>
        <a:p>
          <a:endParaRPr lang="es-CO"/>
        </a:p>
      </dgm:t>
    </dgm:pt>
    <dgm:pt modelId="{B326FFAC-E416-4380-9446-A0A63240C2BC}" type="sibTrans" cxnId="{9D0E16B1-770D-4D84-9121-57E440C993A0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92D59DE7-8F4D-4898-892D-5F8A1E5D3F6B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Tasa de error: </a:t>
              </a:r>
              <a14:m>
                <m:oMath xmlns:m="http://schemas.openxmlformats.org/officeDocument/2006/math">
                  <m:sSub>
                    <m:sSubPr>
                      <m:ctrlPr>
                        <a:rPr lang="es-C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Choice>
      <mc:Fallback xmlns="">
        <dgm:pt modelId="{92D59DE7-8F4D-4898-892D-5F8A1E5D3F6B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Tasa de error: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𝑒_0</a:t>
              </a:r>
              <a:r>
                <a:rPr lang="es-CO" dirty="0" smtClean="0">
                  <a:solidFill>
                    <a:schemeClr val="tx1"/>
                  </a:solidFill>
                </a:rPr>
                <a:t>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Fallback>
    </mc:AlternateContent>
    <dgm:pt modelId="{59F2171B-2736-4788-BB17-EB91AF9414D5}" type="parTrans" cxnId="{381DF8F9-7C05-47C8-B81B-0DD0A0B89B7D}">
      <dgm:prSet/>
      <dgm:spPr/>
      <dgm:t>
        <a:bodyPr/>
        <a:lstStyle/>
        <a:p>
          <a:endParaRPr lang="es-CO"/>
        </a:p>
      </dgm:t>
    </dgm:pt>
    <dgm:pt modelId="{F6A38D64-CE20-413D-B5C5-DFB36CFCE1B1}" type="sibTrans" cxnId="{381DF8F9-7C05-47C8-B81B-0DD0A0B89B7D}">
      <dgm:prSet/>
      <dgm:spPr/>
      <dgm:t>
        <a:bodyPr/>
        <a:lstStyle/>
        <a:p>
          <a:endParaRPr lang="es-CO"/>
        </a:p>
      </dgm:t>
    </dgm:pt>
    <dgm:pt modelId="{0333EDCE-2F99-48BA-A718-44C79AD70A2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Contar todos los errores y dividir la suma por el total de muestras de prueba.</a:t>
          </a:r>
          <a:endParaRPr lang="es-CO" dirty="0">
            <a:solidFill>
              <a:schemeClr val="tx1"/>
            </a:solidFill>
          </a:endParaRPr>
        </a:p>
      </dgm:t>
    </dgm:pt>
    <dgm:pt modelId="{2ABCA21F-EE87-4C80-890A-452530DCAAEC}" type="parTrans" cxnId="{0DE5913B-FBBC-4C79-BDBB-3093103E4145}">
      <dgm:prSet/>
      <dgm:spPr/>
      <dgm:t>
        <a:bodyPr/>
        <a:lstStyle/>
        <a:p>
          <a:endParaRPr lang="es-CO"/>
        </a:p>
      </dgm:t>
    </dgm:pt>
    <dgm:pt modelId="{79F31230-2E45-4228-A417-056193ECB6E0}" type="sibTrans" cxnId="{0DE5913B-FBBC-4C79-BDBB-3093103E4145}">
      <dgm:prSet/>
      <dgm:spPr/>
      <dgm:t>
        <a:bodyPr/>
        <a:lstStyle/>
        <a:p>
          <a:endParaRPr lang="es-CO"/>
        </a:p>
      </dgm:t>
    </dgm:pt>
    <dgm:pt modelId="{086CFF45-28C0-4B8B-BF25-602B31643280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K-</a:t>
          </a:r>
          <a:r>
            <a:rPr lang="es-CO" dirty="0" err="1" smtClean="0">
              <a:solidFill>
                <a:schemeClr val="tx1"/>
              </a:solidFill>
            </a:rPr>
            <a:t>fold</a:t>
          </a:r>
          <a:r>
            <a:rPr lang="es-CO" dirty="0" smtClean="0">
              <a:solidFill>
                <a:schemeClr val="tx1"/>
              </a:solidFill>
            </a:rPr>
            <a:t> </a:t>
          </a:r>
          <a:r>
            <a:rPr lang="es-CO" dirty="0" err="1" smtClean="0">
              <a:solidFill>
                <a:schemeClr val="tx1"/>
              </a:solidFill>
            </a:rPr>
            <a:t>cross</a:t>
          </a:r>
          <a:r>
            <a:rPr lang="es-CO" dirty="0" smtClean="0">
              <a:solidFill>
                <a:schemeClr val="tx1"/>
              </a:solidFill>
            </a:rPr>
            <a:t> </a:t>
          </a:r>
          <a:r>
            <a:rPr lang="es-CO" dirty="0" err="1" smtClean="0">
              <a:solidFill>
                <a:schemeClr val="tx1"/>
              </a:solidFill>
            </a:rPr>
            <a:t>validation</a:t>
          </a:r>
          <a:endParaRPr lang="es-CO" dirty="0">
            <a:solidFill>
              <a:schemeClr val="tx1"/>
            </a:solidFill>
          </a:endParaRPr>
        </a:p>
      </dgm:t>
    </dgm:pt>
    <dgm:pt modelId="{E10D1DDE-B281-44DC-8D0C-E8C64A17E2B6}" type="parTrans" cxnId="{D34931C2-A164-428E-98EA-39D910E249E6}">
      <dgm:prSet/>
      <dgm:spPr/>
      <dgm:t>
        <a:bodyPr/>
        <a:lstStyle/>
        <a:p>
          <a:endParaRPr lang="es-CO"/>
        </a:p>
      </dgm:t>
    </dgm:pt>
    <dgm:pt modelId="{139857D8-805F-4D0F-9F00-0669AF984105}" type="sibTrans" cxnId="{D34931C2-A164-428E-98EA-39D910E249E6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077BC1C0-793C-4582-9F6F-86FEBB3BD0EF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Combinación del error de </a:t>
              </a:r>
              <a:r>
                <a:rPr lang="es-CO" dirty="0" err="1" smtClean="0">
                  <a:solidFill>
                    <a:schemeClr val="tx1"/>
                  </a:solidFill>
                </a:rPr>
                <a:t>resustitución</a:t>
              </a:r>
              <a:r>
                <a:rPr lang="es-CO" dirty="0" smtClean="0">
                  <a:solidFill>
                    <a:schemeClr val="tx1"/>
                  </a:solidFill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s-C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𝑟𝑒𝑠</m:t>
                      </m:r>
                    </m:sub>
                  </m:sSub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 y el error </a:t>
              </a:r>
              <a:r>
                <a:rPr lang="es-CO" dirty="0" err="1" smtClean="0">
                  <a:solidFill>
                    <a:schemeClr val="tx1"/>
                  </a:solidFill>
                </a:rPr>
                <a:t>bootstrap</a:t>
              </a:r>
              <a:r>
                <a:rPr lang="es-CO" dirty="0" smtClean="0">
                  <a:solidFill>
                    <a:schemeClr val="tx1"/>
                  </a:solidFill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s-C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s-CO" dirty="0" smtClean="0">
                  <a:solidFill>
                    <a:schemeClr val="tx1"/>
                  </a:solidFill>
                </a:rPr>
                <a:t>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Choice>
      <mc:Fallback xmlns="">
        <dgm:pt modelId="{077BC1C0-793C-4582-9F6F-86FEBB3BD0EF}">
          <dgm:prSet phldrT="[Texto]"/>
          <dgm:spPr>
            <a:noFill/>
            <a:ln w="28575">
              <a:solidFill>
                <a:schemeClr val="accent2"/>
              </a:solidFill>
            </a:ln>
          </dgm:spPr>
          <dgm:t>
            <a:bodyPr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Combinación del error de </a:t>
              </a:r>
              <a:r>
                <a:rPr lang="es-CO" dirty="0" err="1" smtClean="0">
                  <a:solidFill>
                    <a:schemeClr val="tx1"/>
                  </a:solidFill>
                </a:rPr>
                <a:t>resustitución</a:t>
              </a:r>
              <a:r>
                <a:rPr lang="es-CO" dirty="0" smtClean="0">
                  <a:solidFill>
                    <a:schemeClr val="tx1"/>
                  </a:solidFill>
                </a:rPr>
                <a:t>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𝑒_𝑟𝑒𝑠</a:t>
              </a:r>
              <a:r>
                <a:rPr lang="es-CO" dirty="0" smtClean="0">
                  <a:solidFill>
                    <a:schemeClr val="tx1"/>
                  </a:solidFill>
                </a:rPr>
                <a:t> y el error </a:t>
              </a:r>
              <a:r>
                <a:rPr lang="es-CO" dirty="0" err="1" smtClean="0">
                  <a:solidFill>
                    <a:schemeClr val="tx1"/>
                  </a:solidFill>
                </a:rPr>
                <a:t>bootstrap</a:t>
              </a:r>
              <a:r>
                <a:rPr lang="es-CO" dirty="0" smtClean="0">
                  <a:solidFill>
                    <a:schemeClr val="tx1"/>
                  </a:solidFill>
                </a:rPr>
                <a:t> </a:t>
              </a:r>
              <a:r>
                <a:rPr lang="es-CO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𝑒_0</a:t>
              </a:r>
              <a:r>
                <a:rPr lang="es-CO" dirty="0" smtClean="0">
                  <a:solidFill>
                    <a:schemeClr val="tx1"/>
                  </a:solidFill>
                </a:rPr>
                <a:t>.</a:t>
              </a:r>
              <a:endParaRPr lang="es-CO" dirty="0">
                <a:solidFill>
                  <a:schemeClr val="tx1"/>
                </a:solidFill>
              </a:endParaRPr>
            </a:p>
          </dgm:t>
        </dgm:pt>
      </mc:Fallback>
    </mc:AlternateContent>
    <dgm:pt modelId="{B220E2E6-C548-4795-9DC0-E0DD838A0140}" type="parTrans" cxnId="{5FAA4C30-AB5B-4CB3-A46C-7F6196DC5318}">
      <dgm:prSet/>
      <dgm:spPr/>
      <dgm:t>
        <a:bodyPr/>
        <a:lstStyle/>
        <a:p>
          <a:endParaRPr lang="es-CO"/>
        </a:p>
      </dgm:t>
    </dgm:pt>
    <dgm:pt modelId="{4E1153AC-D6E6-46F0-BACE-8C034B5FA7EE}" type="sibTrans" cxnId="{5FAA4C30-AB5B-4CB3-A46C-7F6196DC5318}">
      <dgm:prSet/>
      <dgm:spPr/>
      <dgm:t>
        <a:bodyPr/>
        <a:lstStyle/>
        <a:p>
          <a:endParaRPr lang="es-CO"/>
        </a:p>
      </dgm:t>
    </dgm:pt>
    <dgm:pt modelId="{DE22E513-92BE-4A34-BFDA-E23B4828360E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411BDF58-88CD-4A09-A488-11EBBD1970B9}" type="parTrans" cxnId="{4B8DF71F-3E71-4F5C-BA48-9BD0DD63044E}">
      <dgm:prSet/>
      <dgm:spPr/>
      <dgm:t>
        <a:bodyPr/>
        <a:lstStyle/>
        <a:p>
          <a:endParaRPr lang="es-CO"/>
        </a:p>
      </dgm:t>
    </dgm:pt>
    <dgm:pt modelId="{CEEC9646-DBE3-46C3-8AA5-33F5DD51A0FD}" type="sibTrans" cxnId="{4B8DF71F-3E71-4F5C-BA48-9BD0DD63044E}">
      <dgm:prSet/>
      <dgm:spPr/>
      <dgm:t>
        <a:bodyPr/>
        <a:lstStyle/>
        <a:p>
          <a:endParaRPr lang="es-CO"/>
        </a:p>
      </dgm:t>
    </dgm:pt>
    <dgm:pt modelId="{1345EE00-17A2-4205-B1F1-7A061969AF5B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65559DE5-5BE9-4AA9-ABEC-D1662582969D}" type="parTrans" cxnId="{FF78787B-69EE-486F-98C6-2CDF6192A7D9}">
      <dgm:prSet/>
      <dgm:spPr/>
      <dgm:t>
        <a:bodyPr/>
        <a:lstStyle/>
        <a:p>
          <a:endParaRPr lang="es-CO"/>
        </a:p>
      </dgm:t>
    </dgm:pt>
    <dgm:pt modelId="{5EAE8A93-46B5-497C-933C-8CCF637F7510}" type="sibTrans" cxnId="{FF78787B-69EE-486F-98C6-2CDF6192A7D9}">
      <dgm:prSet/>
      <dgm:spPr/>
      <dgm:t>
        <a:bodyPr/>
        <a:lstStyle/>
        <a:p>
          <a:endParaRPr lang="es-CO"/>
        </a:p>
      </dgm:t>
    </dgm:pt>
    <dgm:pt modelId="{B456DB7C-99C4-4479-9013-3BE0EB74895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7A1D8601-C64A-40AE-B0E0-B517EC6173C0}" type="parTrans" cxnId="{F9EE7BF7-3A9E-4A80-8A43-E2812F376FF1}">
      <dgm:prSet/>
      <dgm:spPr/>
      <dgm:t>
        <a:bodyPr/>
        <a:lstStyle/>
        <a:p>
          <a:endParaRPr lang="es-CO"/>
        </a:p>
      </dgm:t>
    </dgm:pt>
    <dgm:pt modelId="{D63070DC-8275-4F2D-BEA4-DEAE85B4BD12}" type="sibTrans" cxnId="{F9EE7BF7-3A9E-4A80-8A43-E2812F376FF1}">
      <dgm:prSet/>
      <dgm:spPr/>
      <dgm:t>
        <a:bodyPr/>
        <a:lstStyle/>
        <a:p>
          <a:endParaRPr lang="es-CO"/>
        </a:p>
      </dgm:t>
    </dgm:pt>
    <dgm:pt modelId="{EED165EA-D7F8-43AC-A859-7A09C84833D7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Particularmente efectivo en sets de datos pequeños.</a:t>
          </a:r>
          <a:endParaRPr lang="es-CO" dirty="0">
            <a:solidFill>
              <a:schemeClr val="tx1"/>
            </a:solidFill>
          </a:endParaRPr>
        </a:p>
      </dgm:t>
    </dgm:pt>
    <dgm:pt modelId="{C28B7542-6486-469F-9141-AB2C35390D38}" type="parTrans" cxnId="{EE2ACFBF-C4F7-45EA-80B6-EFE5F2FA4FA8}">
      <dgm:prSet/>
      <dgm:spPr/>
      <dgm:t>
        <a:bodyPr/>
        <a:lstStyle/>
        <a:p>
          <a:endParaRPr lang="es-CO"/>
        </a:p>
      </dgm:t>
    </dgm:pt>
    <dgm:pt modelId="{75ED8FCE-2D4A-417A-B812-8ACF29A38ECA}" type="sibTrans" cxnId="{EE2ACFBF-C4F7-45EA-80B6-EFE5F2FA4FA8}">
      <dgm:prSet/>
      <dgm:spPr/>
      <dgm:t>
        <a:bodyPr/>
        <a:lstStyle/>
        <a:p>
          <a:endParaRPr lang="es-CO"/>
        </a:p>
      </dgm:t>
    </dgm:pt>
    <dgm:pt modelId="{FF57E379-85BC-47BB-BB12-EFB3A144B781}" type="pres">
      <dgm:prSet presAssocID="{4023C604-2400-4A00-913E-6469449ED2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96BE60C-B328-439F-B6BD-E3A6ECAD10DB}" type="pres">
      <dgm:prSet presAssocID="{086CFF45-28C0-4B8B-BF25-602B31643280}" presName="node" presStyleLbl="node1" presStyleIdx="0" presStyleCnt="3" custScaleY="1782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297F0C1-DEC7-456B-98A3-084B6FE87709}" type="pres">
      <dgm:prSet presAssocID="{139857D8-805F-4D0F-9F00-0669AF984105}" presName="sibTrans" presStyleCnt="0"/>
      <dgm:spPr/>
    </dgm:pt>
    <dgm:pt modelId="{39989DE5-703D-462A-BF1F-07BFDD62C791}" type="pres">
      <dgm:prSet presAssocID="{430D504B-5709-481A-81E4-3ADEA47CED93}" presName="node" presStyleLbl="node1" presStyleIdx="1" presStyleCnt="3" custScaleY="1781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219AD3-4F7E-418D-B008-2041F8EEEBDA}" type="pres">
      <dgm:prSet presAssocID="{7E96EE96-BA73-4730-91AE-797A8235A394}" presName="sibTrans" presStyleCnt="0"/>
      <dgm:spPr/>
    </dgm:pt>
    <dgm:pt modelId="{D455F3E5-402C-431C-9D01-EEC6F9C65E0E}" type="pres">
      <dgm:prSet presAssocID="{EA74F2D3-636E-42C7-9BC1-ADE637E1ABA4}" presName="node" presStyleLbl="node1" presStyleIdx="2" presStyleCnt="3" custScaleY="1781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FF84DED-A48D-429A-ACDB-432BD58CF5C5}" type="presOf" srcId="{1345EE00-17A2-4205-B1F1-7A061969AF5B}" destId="{D455F3E5-402C-431C-9D01-EEC6F9C65E0E}" srcOrd="0" destOrd="4" presId="urn:microsoft.com/office/officeart/2005/8/layout/default"/>
    <dgm:cxn modelId="{B937F62E-3EE3-4960-9702-E48F03B2193C}" type="presOf" srcId="{086CFF45-28C0-4B8B-BF25-602B31643280}" destId="{796BE60C-B328-439F-B6BD-E3A6ECAD10DB}" srcOrd="0" destOrd="0" presId="urn:microsoft.com/office/officeart/2005/8/layout/default"/>
    <dgm:cxn modelId="{3948BBA2-30FA-43B6-BEA8-BAB77A8D7604}" type="presOf" srcId="{92D59DE7-8F4D-4898-892D-5F8A1E5D3F6B}" destId="{39989DE5-703D-462A-BF1F-07BFDD62C791}" srcOrd="0" destOrd="4" presId="urn:microsoft.com/office/officeart/2005/8/layout/default"/>
    <dgm:cxn modelId="{4731B711-C313-4B1E-AD7D-AED974B9EA32}" type="presOf" srcId="{077BC1C0-793C-4582-9F6F-86FEBB3BD0EF}" destId="{D455F3E5-402C-431C-9D01-EEC6F9C65E0E}" srcOrd="0" destOrd="2" presId="urn:microsoft.com/office/officeart/2005/8/layout/default"/>
    <dgm:cxn modelId="{A663D8FC-7881-4361-8A7E-9F9484888D03}" type="presOf" srcId="{3A569943-31E2-4B1F-9428-E285106BE6FE}" destId="{39989DE5-703D-462A-BF1F-07BFDD62C791}" srcOrd="0" destOrd="2" presId="urn:microsoft.com/office/officeart/2005/8/layout/default"/>
    <dgm:cxn modelId="{6E66D6F2-1C41-4E34-8166-568FDAC29F1D}" type="presOf" srcId="{4023C604-2400-4A00-913E-6469449ED220}" destId="{FF57E379-85BC-47BB-BB12-EFB3A144B781}" srcOrd="0" destOrd="0" presId="urn:microsoft.com/office/officeart/2005/8/layout/default"/>
    <dgm:cxn modelId="{CBDF0237-8963-4A03-8E32-7DA1D9231D8A}" type="presOf" srcId="{430D504B-5709-481A-81E4-3ADEA47CED93}" destId="{39989DE5-703D-462A-BF1F-07BFDD62C791}" srcOrd="0" destOrd="0" presId="urn:microsoft.com/office/officeart/2005/8/layout/default"/>
    <dgm:cxn modelId="{4B8DF71F-3E71-4F5C-BA48-9BD0DD63044E}" srcId="{EA74F2D3-636E-42C7-9BC1-ADE637E1ABA4}" destId="{DE22E513-92BE-4A34-BFDA-E23B4828360E}" srcOrd="2" destOrd="0" parTransId="{411BDF58-88CD-4A09-A488-11EBBD1970B9}" sibTransId="{CEEC9646-DBE3-46C3-8AA5-33F5DD51A0FD}"/>
    <dgm:cxn modelId="{EE2ACFBF-C4F7-45EA-80B6-EFE5F2FA4FA8}" srcId="{EA74F2D3-636E-42C7-9BC1-ADE637E1ABA4}" destId="{EED165EA-D7F8-43AC-A859-7A09C84833D7}" srcOrd="5" destOrd="0" parTransId="{C28B7542-6486-469F-9141-AB2C35390D38}" sibTransId="{75ED8FCE-2D4A-417A-B812-8ACF29A38ECA}"/>
    <dgm:cxn modelId="{9C617AD0-A31E-436E-B54E-EDE6496FC361}" type="presOf" srcId="{97E95A9B-3EE7-43AB-9EB0-3C192C5BFC0A}" destId="{796BE60C-B328-439F-B6BD-E3A6ECAD10DB}" srcOrd="0" destOrd="2" presId="urn:microsoft.com/office/officeart/2005/8/layout/default"/>
    <dgm:cxn modelId="{63F0BB95-2164-424E-B562-FC2038915B66}" srcId="{4023C604-2400-4A00-913E-6469449ED220}" destId="{430D504B-5709-481A-81E4-3ADEA47CED93}" srcOrd="1" destOrd="0" parTransId="{D5A4AE3A-4BAA-4AED-8911-FFB07098FF50}" sibTransId="{7E96EE96-BA73-4730-91AE-797A8235A394}"/>
    <dgm:cxn modelId="{004F98D4-9B1B-45CE-B2B8-BED31EB2DF24}" type="presOf" srcId="{EA74F2D3-636E-42C7-9BC1-ADE637E1ABA4}" destId="{D455F3E5-402C-431C-9D01-EEC6F9C65E0E}" srcOrd="0" destOrd="0" presId="urn:microsoft.com/office/officeart/2005/8/layout/default"/>
    <dgm:cxn modelId="{F52EE075-0FA0-4071-8D67-A8A824E97567}" type="presOf" srcId="{EED165EA-D7F8-43AC-A859-7A09C84833D7}" destId="{D455F3E5-402C-431C-9D01-EEC6F9C65E0E}" srcOrd="0" destOrd="6" presId="urn:microsoft.com/office/officeart/2005/8/layout/default"/>
    <dgm:cxn modelId="{EEA31372-7702-441B-8D0F-817133B749F9}" srcId="{EA74F2D3-636E-42C7-9BC1-ADE637E1ABA4}" destId="{C5E02321-0D9C-4E03-B257-C6C4EFE9054F}" srcOrd="0" destOrd="0" parTransId="{DDC94301-8A23-4B0C-B5C3-935AD979C84E}" sibTransId="{48F12A7F-1DDA-4994-A20E-4625B61CA6AC}"/>
    <dgm:cxn modelId="{B975B698-A3B2-43AB-9872-D75BC352F73C}" srcId="{430D504B-5709-481A-81E4-3ADEA47CED93}" destId="{C152AC07-E6C4-4577-A0C8-BE0F4FD42295}" srcOrd="0" destOrd="0" parTransId="{1F857AE0-CF9E-4FBF-938B-698E3F26B42C}" sibTransId="{AEE664DC-0EF0-45BD-9903-8BF587221CCD}"/>
    <dgm:cxn modelId="{F9EE7BF7-3A9E-4A80-8A43-E2812F376FF1}" srcId="{EA74F2D3-636E-42C7-9BC1-ADE637E1ABA4}" destId="{B456DB7C-99C4-4479-9013-3BE0EB74895F}" srcOrd="4" destOrd="0" parTransId="{7A1D8601-C64A-40AE-B0E0-B517EC6173C0}" sibTransId="{D63070DC-8275-4F2D-BEA4-DEAE85B4BD12}"/>
    <dgm:cxn modelId="{25AB9653-0438-4F78-BF49-A140982CEEDE}" type="presOf" srcId="{B456DB7C-99C4-4479-9013-3BE0EB74895F}" destId="{D455F3E5-402C-431C-9D01-EEC6F9C65E0E}" srcOrd="0" destOrd="5" presId="urn:microsoft.com/office/officeart/2005/8/layout/default"/>
    <dgm:cxn modelId="{5FAA4C30-AB5B-4CB3-A46C-7F6196DC5318}" srcId="{EA74F2D3-636E-42C7-9BC1-ADE637E1ABA4}" destId="{077BC1C0-793C-4582-9F6F-86FEBB3BD0EF}" srcOrd="1" destOrd="0" parTransId="{B220E2E6-C548-4795-9DC0-E0DD838A0140}" sibTransId="{4E1153AC-D6E6-46F0-BACE-8C034B5FA7EE}"/>
    <dgm:cxn modelId="{AC278583-2BDF-41CB-8C0F-2781EA9AEC4E}" type="presOf" srcId="{58283C97-646A-48E4-8A1E-4FF8FAB6500E}" destId="{796BE60C-B328-439F-B6BD-E3A6ECAD10DB}" srcOrd="0" destOrd="1" presId="urn:microsoft.com/office/officeart/2005/8/layout/default"/>
    <dgm:cxn modelId="{2F344981-0ECF-4825-869A-85DB4D64A2F4}" srcId="{086CFF45-28C0-4B8B-BF25-602B31643280}" destId="{989DD4DD-77A4-4387-8D88-774182001ABC}" srcOrd="2" destOrd="0" parTransId="{731669ED-BD68-4076-974D-6F4ADA8ED05F}" sibTransId="{088FBC3A-52D8-4C6F-9EAC-781128EC2E46}"/>
    <dgm:cxn modelId="{38E85EE0-9B94-43F4-92ED-53DA1D39B4B6}" type="presOf" srcId="{989DD4DD-77A4-4387-8D88-774182001ABC}" destId="{796BE60C-B328-439F-B6BD-E3A6ECAD10DB}" srcOrd="0" destOrd="3" presId="urn:microsoft.com/office/officeart/2005/8/layout/default"/>
    <dgm:cxn modelId="{9D0E16B1-770D-4D84-9121-57E440C993A0}" srcId="{430D504B-5709-481A-81E4-3ADEA47CED93}" destId="{EBDFAB99-7F98-41B8-8682-70FA96C45776}" srcOrd="2" destOrd="0" parTransId="{62715EC8-7E84-4422-8EC1-CE42B8360E0E}" sibTransId="{B326FFAC-E416-4380-9446-A0A63240C2BC}"/>
    <dgm:cxn modelId="{8D4D288F-67BB-4120-82FC-216FCA68E234}" type="presOf" srcId="{CB8CC36D-3D46-4579-953F-97D52E1F7B51}" destId="{796BE60C-B328-439F-B6BD-E3A6ECAD10DB}" srcOrd="0" destOrd="4" presId="urn:microsoft.com/office/officeart/2005/8/layout/default"/>
    <dgm:cxn modelId="{0B956BFF-B242-4F7C-A9B7-818C19F2FA25}" type="presOf" srcId="{C152AC07-E6C4-4577-A0C8-BE0F4FD42295}" destId="{39989DE5-703D-462A-BF1F-07BFDD62C791}" srcOrd="0" destOrd="1" presId="urn:microsoft.com/office/officeart/2005/8/layout/default"/>
    <dgm:cxn modelId="{381DF8F9-7C05-47C8-B81B-0DD0A0B89B7D}" srcId="{430D504B-5709-481A-81E4-3ADEA47CED93}" destId="{92D59DE7-8F4D-4898-892D-5F8A1E5D3F6B}" srcOrd="3" destOrd="0" parTransId="{59F2171B-2736-4788-BB17-EB91AF9414D5}" sibTransId="{F6A38D64-CE20-413D-B5C5-DFB36CFCE1B1}"/>
    <dgm:cxn modelId="{6C3DC072-CA67-44C4-A2CA-59C52659A373}" type="presOf" srcId="{C5E02321-0D9C-4E03-B257-C6C4EFE9054F}" destId="{D455F3E5-402C-431C-9D01-EEC6F9C65E0E}" srcOrd="0" destOrd="1" presId="urn:microsoft.com/office/officeart/2005/8/layout/default"/>
    <dgm:cxn modelId="{8EF14CB0-BEC7-4D92-B27D-D9207DCC81F4}" type="presOf" srcId="{DE22E513-92BE-4A34-BFDA-E23B4828360E}" destId="{D455F3E5-402C-431C-9D01-EEC6F9C65E0E}" srcOrd="0" destOrd="3" presId="urn:microsoft.com/office/officeart/2005/8/layout/default"/>
    <dgm:cxn modelId="{7C61CD56-59D1-4098-B486-79C5173D9CAB}" type="presOf" srcId="{0333EDCE-2F99-48BA-A718-44C79AD70A2F}" destId="{39989DE5-703D-462A-BF1F-07BFDD62C791}" srcOrd="0" destOrd="5" presId="urn:microsoft.com/office/officeart/2005/8/layout/default"/>
    <dgm:cxn modelId="{FF78787B-69EE-486F-98C6-2CDF6192A7D9}" srcId="{EA74F2D3-636E-42C7-9BC1-ADE637E1ABA4}" destId="{1345EE00-17A2-4205-B1F1-7A061969AF5B}" srcOrd="3" destOrd="0" parTransId="{65559DE5-5BE9-4AA9-ABEC-D1662582969D}" sibTransId="{5EAE8A93-46B5-497C-933C-8CCF637F7510}"/>
    <dgm:cxn modelId="{9AA12E17-3806-488A-B08E-A3B9861BDC6A}" srcId="{4023C604-2400-4A00-913E-6469449ED220}" destId="{EA74F2D3-636E-42C7-9BC1-ADE637E1ABA4}" srcOrd="2" destOrd="0" parTransId="{E66BC51D-4E79-41F5-B433-33C68E159099}" sibTransId="{44EF5898-9AE6-455B-97D6-F70AABDCD22F}"/>
    <dgm:cxn modelId="{DFC2749C-2BDF-4974-8C69-66B3CCDEB9F8}" srcId="{086CFF45-28C0-4B8B-BF25-602B31643280}" destId="{CB8CC36D-3D46-4579-953F-97D52E1F7B51}" srcOrd="3" destOrd="0" parTransId="{D2A5EDA0-AEAE-4F41-8BC2-8254FF3C9104}" sibTransId="{20FB62C1-F629-40A4-B0BB-3619474DDD60}"/>
    <dgm:cxn modelId="{D34931C2-A164-428E-98EA-39D910E249E6}" srcId="{4023C604-2400-4A00-913E-6469449ED220}" destId="{086CFF45-28C0-4B8B-BF25-602B31643280}" srcOrd="0" destOrd="0" parTransId="{E10D1DDE-B281-44DC-8D0C-E8C64A17E2B6}" sibTransId="{139857D8-805F-4D0F-9F00-0669AF984105}"/>
    <dgm:cxn modelId="{590720FA-C9CA-46BC-92A4-205BF9FC8689}" srcId="{430D504B-5709-481A-81E4-3ADEA47CED93}" destId="{3A569943-31E2-4B1F-9428-E285106BE6FE}" srcOrd="1" destOrd="0" parTransId="{A15176D5-3504-4075-B55A-A204E7A7D164}" sibTransId="{5786AC4E-39E4-4F81-BC13-211E6E6EA01A}"/>
    <dgm:cxn modelId="{55A1A07E-F96C-4F3E-BAA3-309E93CFC509}" type="presOf" srcId="{EBDFAB99-7F98-41B8-8682-70FA96C45776}" destId="{39989DE5-703D-462A-BF1F-07BFDD62C791}" srcOrd="0" destOrd="3" presId="urn:microsoft.com/office/officeart/2005/8/layout/default"/>
    <dgm:cxn modelId="{0DE5913B-FBBC-4C79-BDBB-3093103E4145}" srcId="{92D59DE7-8F4D-4898-892D-5F8A1E5D3F6B}" destId="{0333EDCE-2F99-48BA-A718-44C79AD70A2F}" srcOrd="0" destOrd="0" parTransId="{2ABCA21F-EE87-4C80-890A-452530DCAAEC}" sibTransId="{79F31230-2E45-4228-A417-056193ECB6E0}"/>
    <dgm:cxn modelId="{CB4177A4-A154-4891-A608-AE11AD3ACFD6}" srcId="{086CFF45-28C0-4B8B-BF25-602B31643280}" destId="{58283C97-646A-48E4-8A1E-4FF8FAB6500E}" srcOrd="0" destOrd="0" parTransId="{1D99EB79-59B9-4B52-A305-D3A6043A7639}" sibTransId="{53601E87-958F-498C-AE54-0452917A8065}"/>
    <dgm:cxn modelId="{C806324C-4E3C-4A02-86E5-5A601F9DC652}" srcId="{086CFF45-28C0-4B8B-BF25-602B31643280}" destId="{97E95A9B-3EE7-43AB-9EB0-3C192C5BFC0A}" srcOrd="1" destOrd="0" parTransId="{124399AE-1917-435E-BD29-95C20F0CFDE7}" sibTransId="{4449A883-ADE7-4AF3-9EE0-6C942A498088}"/>
    <dgm:cxn modelId="{C36230A8-26FA-4A0D-B5D7-2A91B2C8A066}" type="presParOf" srcId="{FF57E379-85BC-47BB-BB12-EFB3A144B781}" destId="{796BE60C-B328-439F-B6BD-E3A6ECAD10DB}" srcOrd="0" destOrd="0" presId="urn:microsoft.com/office/officeart/2005/8/layout/default"/>
    <dgm:cxn modelId="{3EFBC529-4474-44D9-B714-8C2F44AAC106}" type="presParOf" srcId="{FF57E379-85BC-47BB-BB12-EFB3A144B781}" destId="{C297F0C1-DEC7-456B-98A3-084B6FE87709}" srcOrd="1" destOrd="0" presId="urn:microsoft.com/office/officeart/2005/8/layout/default"/>
    <dgm:cxn modelId="{E1B0E019-3C59-4DA6-A1BB-0CD54A93C1B3}" type="presParOf" srcId="{FF57E379-85BC-47BB-BB12-EFB3A144B781}" destId="{39989DE5-703D-462A-BF1F-07BFDD62C791}" srcOrd="2" destOrd="0" presId="urn:microsoft.com/office/officeart/2005/8/layout/default"/>
    <dgm:cxn modelId="{7EB85899-34CD-469F-A00A-A1E782A6D2FF}" type="presParOf" srcId="{FF57E379-85BC-47BB-BB12-EFB3A144B781}" destId="{7A219AD3-4F7E-418D-B008-2041F8EEEBDA}" srcOrd="3" destOrd="0" presId="urn:microsoft.com/office/officeart/2005/8/layout/default"/>
    <dgm:cxn modelId="{BFAD5E3B-A609-48A5-B067-44F871C15EDF}" type="presParOf" srcId="{FF57E379-85BC-47BB-BB12-EFB3A144B781}" destId="{D455F3E5-402C-431C-9D01-EEC6F9C65E0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23C604-2400-4A00-913E-6469449ED22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8283C97-646A-48E4-8A1E-4FF8FAB6500E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1D99EB79-59B9-4B52-A305-D3A6043A7639}" type="parTrans" cxnId="{CB4177A4-A154-4891-A608-AE11AD3ACFD6}">
      <dgm:prSet/>
      <dgm:spPr/>
      <dgm:t>
        <a:bodyPr/>
        <a:lstStyle/>
        <a:p>
          <a:endParaRPr lang="es-CO"/>
        </a:p>
      </dgm:t>
    </dgm:pt>
    <dgm:pt modelId="{53601E87-958F-498C-AE54-0452917A8065}" type="sibTrans" cxnId="{CB4177A4-A154-4891-A608-AE11AD3ACFD6}">
      <dgm:prSet/>
      <dgm:spPr/>
      <dgm:t>
        <a:bodyPr/>
        <a:lstStyle/>
        <a:p>
          <a:endParaRPr lang="es-CO"/>
        </a:p>
      </dgm:t>
    </dgm:pt>
    <dgm:pt modelId="{430D504B-5709-481A-81E4-3ADEA47CED93}">
      <dgm:prSet phldrT="[Texto]"/>
      <dgm:spPr>
        <a:blipFill rotWithShape="0">
          <a:blip xmlns:r="http://schemas.openxmlformats.org/officeDocument/2006/relationships" r:embed="rId1"/>
          <a:stretch>
            <a:fillRect l="-2018" t="-688" r="-183"/>
          </a:stretch>
        </a:blipFill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D5A4AE3A-4BAA-4AED-8911-FFB07098FF50}" type="parTrans" cxnId="{63F0BB95-2164-424E-B562-FC2038915B66}">
      <dgm:prSet/>
      <dgm:spPr/>
      <dgm:t>
        <a:bodyPr/>
        <a:lstStyle/>
        <a:p>
          <a:endParaRPr lang="es-CO"/>
        </a:p>
      </dgm:t>
    </dgm:pt>
    <dgm:pt modelId="{7E96EE96-BA73-4730-91AE-797A8235A394}" type="sibTrans" cxnId="{63F0BB95-2164-424E-B562-FC2038915B66}">
      <dgm:prSet/>
      <dgm:spPr/>
      <dgm:t>
        <a:bodyPr/>
        <a:lstStyle/>
        <a:p>
          <a:endParaRPr lang="es-CO"/>
        </a:p>
      </dgm:t>
    </dgm:pt>
    <dgm:pt modelId="{97E95A9B-3EE7-43AB-9EB0-3C192C5BFC0A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124399AE-1917-435E-BD29-95C20F0CFDE7}" type="parTrans" cxnId="{C806324C-4E3C-4A02-86E5-5A601F9DC652}">
      <dgm:prSet/>
      <dgm:spPr/>
      <dgm:t>
        <a:bodyPr/>
        <a:lstStyle/>
        <a:p>
          <a:endParaRPr lang="es-CO"/>
        </a:p>
      </dgm:t>
    </dgm:pt>
    <dgm:pt modelId="{4449A883-ADE7-4AF3-9EE0-6C942A498088}" type="sibTrans" cxnId="{C806324C-4E3C-4A02-86E5-5A601F9DC652}">
      <dgm:prSet/>
      <dgm:spPr/>
      <dgm:t>
        <a:bodyPr/>
        <a:lstStyle/>
        <a:p>
          <a:endParaRPr lang="es-CO"/>
        </a:p>
      </dgm:t>
    </dgm:pt>
    <dgm:pt modelId="{989DD4DD-77A4-4387-8D88-774182001ABC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731669ED-BD68-4076-974D-6F4ADA8ED05F}" type="parTrans" cxnId="{2F344981-0ECF-4825-869A-85DB4D64A2F4}">
      <dgm:prSet/>
      <dgm:spPr/>
      <dgm:t>
        <a:bodyPr/>
        <a:lstStyle/>
        <a:p>
          <a:endParaRPr lang="es-CO"/>
        </a:p>
      </dgm:t>
    </dgm:pt>
    <dgm:pt modelId="{088FBC3A-52D8-4C6F-9EAC-781128EC2E46}" type="sibTrans" cxnId="{2F344981-0ECF-4825-869A-85DB4D64A2F4}">
      <dgm:prSet/>
      <dgm:spPr/>
      <dgm:t>
        <a:bodyPr/>
        <a:lstStyle/>
        <a:p>
          <a:endParaRPr lang="es-CO"/>
        </a:p>
      </dgm:t>
    </dgm:pt>
    <dgm:pt modelId="{CB8CC36D-3D46-4579-953F-97D52E1F7B51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D2A5EDA0-AEAE-4F41-8BC2-8254FF3C9104}" type="parTrans" cxnId="{DFC2749C-2BDF-4974-8C69-66B3CCDEB9F8}">
      <dgm:prSet/>
      <dgm:spPr/>
      <dgm:t>
        <a:bodyPr/>
        <a:lstStyle/>
        <a:p>
          <a:endParaRPr lang="es-CO"/>
        </a:p>
      </dgm:t>
    </dgm:pt>
    <dgm:pt modelId="{20FB62C1-F629-40A4-B0BB-3619474DDD60}" type="sibTrans" cxnId="{DFC2749C-2BDF-4974-8C69-66B3CCDEB9F8}">
      <dgm:prSet/>
      <dgm:spPr/>
      <dgm:t>
        <a:bodyPr/>
        <a:lstStyle/>
        <a:p>
          <a:endParaRPr lang="es-CO"/>
        </a:p>
      </dgm:t>
    </dgm:pt>
    <dgm:pt modelId="{EA74F2D3-636E-42C7-9BC1-ADE637E1ABA4}">
      <dgm:prSet phldrT="[Texto]"/>
      <dgm:spPr>
        <a:blipFill rotWithShape="0">
          <a:blip xmlns:r="http://schemas.openxmlformats.org/officeDocument/2006/relationships" r:embed="rId2"/>
          <a:stretch>
            <a:fillRect l="-2018" t="-688"/>
          </a:stretch>
        </a:blipFill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E66BC51D-4E79-41F5-B433-33C68E159099}" type="parTrans" cxnId="{9AA12E17-3806-488A-B08E-A3B9861BDC6A}">
      <dgm:prSet/>
      <dgm:spPr/>
      <dgm:t>
        <a:bodyPr/>
        <a:lstStyle/>
        <a:p>
          <a:endParaRPr lang="es-CO"/>
        </a:p>
      </dgm:t>
    </dgm:pt>
    <dgm:pt modelId="{44EF5898-9AE6-455B-97D6-F70AABDCD22F}" type="sibTrans" cxnId="{9AA12E17-3806-488A-B08E-A3B9861BDC6A}">
      <dgm:prSet/>
      <dgm:spPr/>
      <dgm:t>
        <a:bodyPr/>
        <a:lstStyle/>
        <a:p>
          <a:endParaRPr lang="es-CO"/>
        </a:p>
      </dgm:t>
    </dgm:pt>
    <dgm:pt modelId="{C5E02321-0D9C-4E03-B257-C6C4EFE9054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DDC94301-8A23-4B0C-B5C3-935AD979C84E}" type="parTrans" cxnId="{EEA31372-7702-441B-8D0F-817133B749F9}">
      <dgm:prSet/>
      <dgm:spPr/>
      <dgm:t>
        <a:bodyPr/>
        <a:lstStyle/>
        <a:p>
          <a:endParaRPr lang="es-CO"/>
        </a:p>
      </dgm:t>
    </dgm:pt>
    <dgm:pt modelId="{48F12A7F-1DDA-4994-A20E-4625B61CA6AC}" type="sibTrans" cxnId="{EEA31372-7702-441B-8D0F-817133B749F9}">
      <dgm:prSet/>
      <dgm:spPr/>
      <dgm:t>
        <a:bodyPr/>
        <a:lstStyle/>
        <a:p>
          <a:endParaRPr lang="es-CO"/>
        </a:p>
      </dgm:t>
    </dgm:pt>
    <dgm:pt modelId="{C152AC07-E6C4-4577-A0C8-BE0F4FD42295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1F857AE0-CF9E-4FBF-938B-698E3F26B42C}" type="parTrans" cxnId="{B975B698-A3B2-43AB-9872-D75BC352F73C}">
      <dgm:prSet/>
      <dgm:spPr/>
      <dgm:t>
        <a:bodyPr/>
        <a:lstStyle/>
        <a:p>
          <a:endParaRPr lang="es-CO"/>
        </a:p>
      </dgm:t>
    </dgm:pt>
    <dgm:pt modelId="{AEE664DC-0EF0-45BD-9903-8BF587221CCD}" type="sibTrans" cxnId="{B975B698-A3B2-43AB-9872-D75BC352F73C}">
      <dgm:prSet/>
      <dgm:spPr/>
      <dgm:t>
        <a:bodyPr/>
        <a:lstStyle/>
        <a:p>
          <a:endParaRPr lang="es-CO"/>
        </a:p>
      </dgm:t>
    </dgm:pt>
    <dgm:pt modelId="{3A569943-31E2-4B1F-9428-E285106BE6FE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A15176D5-3504-4075-B55A-A204E7A7D164}" type="parTrans" cxnId="{590720FA-C9CA-46BC-92A4-205BF9FC8689}">
      <dgm:prSet/>
      <dgm:spPr/>
      <dgm:t>
        <a:bodyPr/>
        <a:lstStyle/>
        <a:p>
          <a:endParaRPr lang="es-CO"/>
        </a:p>
      </dgm:t>
    </dgm:pt>
    <dgm:pt modelId="{5786AC4E-39E4-4F81-BC13-211E6E6EA01A}" type="sibTrans" cxnId="{590720FA-C9CA-46BC-92A4-205BF9FC8689}">
      <dgm:prSet/>
      <dgm:spPr/>
      <dgm:t>
        <a:bodyPr/>
        <a:lstStyle/>
        <a:p>
          <a:endParaRPr lang="es-CO"/>
        </a:p>
      </dgm:t>
    </dgm:pt>
    <dgm:pt modelId="{EBDFAB99-7F98-41B8-8682-70FA96C45776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62715EC8-7E84-4422-8EC1-CE42B8360E0E}" type="parTrans" cxnId="{9D0E16B1-770D-4D84-9121-57E440C993A0}">
      <dgm:prSet/>
      <dgm:spPr/>
      <dgm:t>
        <a:bodyPr/>
        <a:lstStyle/>
        <a:p>
          <a:endParaRPr lang="es-CO"/>
        </a:p>
      </dgm:t>
    </dgm:pt>
    <dgm:pt modelId="{B326FFAC-E416-4380-9446-A0A63240C2BC}" type="sibTrans" cxnId="{9D0E16B1-770D-4D84-9121-57E440C993A0}">
      <dgm:prSet/>
      <dgm:spPr/>
      <dgm:t>
        <a:bodyPr/>
        <a:lstStyle/>
        <a:p>
          <a:endParaRPr lang="es-CO"/>
        </a:p>
      </dgm:t>
    </dgm:pt>
    <dgm:pt modelId="{92D59DE7-8F4D-4898-892D-5F8A1E5D3F6B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59F2171B-2736-4788-BB17-EB91AF9414D5}" type="parTrans" cxnId="{381DF8F9-7C05-47C8-B81B-0DD0A0B89B7D}">
      <dgm:prSet/>
      <dgm:spPr/>
      <dgm:t>
        <a:bodyPr/>
        <a:lstStyle/>
        <a:p>
          <a:endParaRPr lang="es-CO"/>
        </a:p>
      </dgm:t>
    </dgm:pt>
    <dgm:pt modelId="{F6A38D64-CE20-413D-B5C5-DFB36CFCE1B1}" type="sibTrans" cxnId="{381DF8F9-7C05-47C8-B81B-0DD0A0B89B7D}">
      <dgm:prSet/>
      <dgm:spPr/>
      <dgm:t>
        <a:bodyPr/>
        <a:lstStyle/>
        <a:p>
          <a:endParaRPr lang="es-CO"/>
        </a:p>
      </dgm:t>
    </dgm:pt>
    <dgm:pt modelId="{0333EDCE-2F99-48BA-A718-44C79AD70A2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2ABCA21F-EE87-4C80-890A-452530DCAAEC}" type="parTrans" cxnId="{0DE5913B-FBBC-4C79-BDBB-3093103E4145}">
      <dgm:prSet/>
      <dgm:spPr/>
      <dgm:t>
        <a:bodyPr/>
        <a:lstStyle/>
        <a:p>
          <a:endParaRPr lang="es-CO"/>
        </a:p>
      </dgm:t>
    </dgm:pt>
    <dgm:pt modelId="{79F31230-2E45-4228-A417-056193ECB6E0}" type="sibTrans" cxnId="{0DE5913B-FBBC-4C79-BDBB-3093103E4145}">
      <dgm:prSet/>
      <dgm:spPr/>
      <dgm:t>
        <a:bodyPr/>
        <a:lstStyle/>
        <a:p>
          <a:endParaRPr lang="es-CO"/>
        </a:p>
      </dgm:t>
    </dgm:pt>
    <dgm:pt modelId="{086CFF45-28C0-4B8B-BF25-602B31643280}">
      <dgm:prSet phldrT="[Texto]"/>
      <dgm:spPr>
        <a:blipFill rotWithShape="0">
          <a:blip xmlns:r="http://schemas.openxmlformats.org/officeDocument/2006/relationships" r:embed="rId3"/>
          <a:stretch>
            <a:fillRect l="-2206" t="-688"/>
          </a:stretch>
        </a:blipFill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E10D1DDE-B281-44DC-8D0C-E8C64A17E2B6}" type="parTrans" cxnId="{D34931C2-A164-428E-98EA-39D910E249E6}">
      <dgm:prSet/>
      <dgm:spPr/>
      <dgm:t>
        <a:bodyPr/>
        <a:lstStyle/>
        <a:p>
          <a:endParaRPr lang="es-CO"/>
        </a:p>
      </dgm:t>
    </dgm:pt>
    <dgm:pt modelId="{139857D8-805F-4D0F-9F00-0669AF984105}" type="sibTrans" cxnId="{D34931C2-A164-428E-98EA-39D910E249E6}">
      <dgm:prSet/>
      <dgm:spPr/>
      <dgm:t>
        <a:bodyPr/>
        <a:lstStyle/>
        <a:p>
          <a:endParaRPr lang="es-CO"/>
        </a:p>
      </dgm:t>
    </dgm:pt>
    <dgm:pt modelId="{077BC1C0-793C-4582-9F6F-86FEBB3BD0E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B220E2E6-C548-4795-9DC0-E0DD838A0140}" type="parTrans" cxnId="{5FAA4C30-AB5B-4CB3-A46C-7F6196DC5318}">
      <dgm:prSet/>
      <dgm:spPr/>
      <dgm:t>
        <a:bodyPr/>
        <a:lstStyle/>
        <a:p>
          <a:endParaRPr lang="es-CO"/>
        </a:p>
      </dgm:t>
    </dgm:pt>
    <dgm:pt modelId="{4E1153AC-D6E6-46F0-BACE-8C034B5FA7EE}" type="sibTrans" cxnId="{5FAA4C30-AB5B-4CB3-A46C-7F6196DC5318}">
      <dgm:prSet/>
      <dgm:spPr/>
      <dgm:t>
        <a:bodyPr/>
        <a:lstStyle/>
        <a:p>
          <a:endParaRPr lang="es-CO"/>
        </a:p>
      </dgm:t>
    </dgm:pt>
    <dgm:pt modelId="{DE22E513-92BE-4A34-BFDA-E23B4828360E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411BDF58-88CD-4A09-A488-11EBBD1970B9}" type="parTrans" cxnId="{4B8DF71F-3E71-4F5C-BA48-9BD0DD63044E}">
      <dgm:prSet/>
      <dgm:spPr/>
      <dgm:t>
        <a:bodyPr/>
        <a:lstStyle/>
        <a:p>
          <a:endParaRPr lang="es-CO"/>
        </a:p>
      </dgm:t>
    </dgm:pt>
    <dgm:pt modelId="{CEEC9646-DBE3-46C3-8AA5-33F5DD51A0FD}" type="sibTrans" cxnId="{4B8DF71F-3E71-4F5C-BA48-9BD0DD63044E}">
      <dgm:prSet/>
      <dgm:spPr/>
      <dgm:t>
        <a:bodyPr/>
        <a:lstStyle/>
        <a:p>
          <a:endParaRPr lang="es-CO"/>
        </a:p>
      </dgm:t>
    </dgm:pt>
    <dgm:pt modelId="{1345EE00-17A2-4205-B1F1-7A061969AF5B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65559DE5-5BE9-4AA9-ABEC-D1662582969D}" type="parTrans" cxnId="{FF78787B-69EE-486F-98C6-2CDF6192A7D9}">
      <dgm:prSet/>
      <dgm:spPr/>
      <dgm:t>
        <a:bodyPr/>
        <a:lstStyle/>
        <a:p>
          <a:endParaRPr lang="es-CO"/>
        </a:p>
      </dgm:t>
    </dgm:pt>
    <dgm:pt modelId="{5EAE8A93-46B5-497C-933C-8CCF637F7510}" type="sibTrans" cxnId="{FF78787B-69EE-486F-98C6-2CDF6192A7D9}">
      <dgm:prSet/>
      <dgm:spPr/>
      <dgm:t>
        <a:bodyPr/>
        <a:lstStyle/>
        <a:p>
          <a:endParaRPr lang="es-CO"/>
        </a:p>
      </dgm:t>
    </dgm:pt>
    <dgm:pt modelId="{B456DB7C-99C4-4479-9013-3BE0EB74895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7A1D8601-C64A-40AE-B0E0-B517EC6173C0}" type="parTrans" cxnId="{F9EE7BF7-3A9E-4A80-8A43-E2812F376FF1}">
      <dgm:prSet/>
      <dgm:spPr/>
      <dgm:t>
        <a:bodyPr/>
        <a:lstStyle/>
        <a:p>
          <a:endParaRPr lang="es-CO"/>
        </a:p>
      </dgm:t>
    </dgm:pt>
    <dgm:pt modelId="{D63070DC-8275-4F2D-BEA4-DEAE85B4BD12}" type="sibTrans" cxnId="{F9EE7BF7-3A9E-4A80-8A43-E2812F376FF1}">
      <dgm:prSet/>
      <dgm:spPr/>
      <dgm:t>
        <a:bodyPr/>
        <a:lstStyle/>
        <a:p>
          <a:endParaRPr lang="es-CO"/>
        </a:p>
      </dgm:t>
    </dgm:pt>
    <dgm:pt modelId="{EED165EA-D7F8-43AC-A859-7A09C84833D7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C28B7542-6486-469F-9141-AB2C35390D38}" type="parTrans" cxnId="{EE2ACFBF-C4F7-45EA-80B6-EFE5F2FA4FA8}">
      <dgm:prSet/>
      <dgm:spPr/>
      <dgm:t>
        <a:bodyPr/>
        <a:lstStyle/>
        <a:p>
          <a:endParaRPr lang="es-CO"/>
        </a:p>
      </dgm:t>
    </dgm:pt>
    <dgm:pt modelId="{75ED8FCE-2D4A-417A-B812-8ACF29A38ECA}" type="sibTrans" cxnId="{EE2ACFBF-C4F7-45EA-80B6-EFE5F2FA4FA8}">
      <dgm:prSet/>
      <dgm:spPr/>
      <dgm:t>
        <a:bodyPr/>
        <a:lstStyle/>
        <a:p>
          <a:endParaRPr lang="es-CO"/>
        </a:p>
      </dgm:t>
    </dgm:pt>
    <dgm:pt modelId="{FF57E379-85BC-47BB-BB12-EFB3A144B781}" type="pres">
      <dgm:prSet presAssocID="{4023C604-2400-4A00-913E-6469449ED220}" presName="diagram" presStyleCnt="0">
        <dgm:presLayoutVars>
          <dgm:dir/>
          <dgm:resizeHandles val="exact"/>
        </dgm:presLayoutVars>
      </dgm:prSet>
      <dgm:spPr/>
    </dgm:pt>
    <dgm:pt modelId="{796BE60C-B328-439F-B6BD-E3A6ECAD10DB}" type="pres">
      <dgm:prSet presAssocID="{086CFF45-28C0-4B8B-BF25-602B31643280}" presName="node" presStyleLbl="node1" presStyleIdx="0" presStyleCnt="3" custScaleY="1782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297F0C1-DEC7-456B-98A3-084B6FE87709}" type="pres">
      <dgm:prSet presAssocID="{139857D8-805F-4D0F-9F00-0669AF984105}" presName="sibTrans" presStyleCnt="0"/>
      <dgm:spPr/>
    </dgm:pt>
    <dgm:pt modelId="{39989DE5-703D-462A-BF1F-07BFDD62C791}" type="pres">
      <dgm:prSet presAssocID="{430D504B-5709-481A-81E4-3ADEA47CED93}" presName="node" presStyleLbl="node1" presStyleIdx="1" presStyleCnt="3" custScaleY="1781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219AD3-4F7E-418D-B008-2041F8EEEBDA}" type="pres">
      <dgm:prSet presAssocID="{7E96EE96-BA73-4730-91AE-797A8235A394}" presName="sibTrans" presStyleCnt="0"/>
      <dgm:spPr/>
    </dgm:pt>
    <dgm:pt modelId="{D455F3E5-402C-431C-9D01-EEC6F9C65E0E}" type="pres">
      <dgm:prSet presAssocID="{EA74F2D3-636E-42C7-9BC1-ADE637E1ABA4}" presName="node" presStyleLbl="node1" presStyleIdx="2" presStyleCnt="3" custScaleY="17811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3F0BB95-2164-424E-B562-FC2038915B66}" srcId="{4023C604-2400-4A00-913E-6469449ED220}" destId="{430D504B-5709-481A-81E4-3ADEA47CED93}" srcOrd="1" destOrd="0" parTransId="{D5A4AE3A-4BAA-4AED-8911-FFB07098FF50}" sibTransId="{7E96EE96-BA73-4730-91AE-797A8235A394}"/>
    <dgm:cxn modelId="{590720FA-C9CA-46BC-92A4-205BF9FC8689}" srcId="{430D504B-5709-481A-81E4-3ADEA47CED93}" destId="{3A569943-31E2-4B1F-9428-E285106BE6FE}" srcOrd="1" destOrd="0" parTransId="{A15176D5-3504-4075-B55A-A204E7A7D164}" sibTransId="{5786AC4E-39E4-4F81-BC13-211E6E6EA01A}"/>
    <dgm:cxn modelId="{A663D8FC-7881-4361-8A7E-9F9484888D03}" type="presOf" srcId="{3A569943-31E2-4B1F-9428-E285106BE6FE}" destId="{39989DE5-703D-462A-BF1F-07BFDD62C791}" srcOrd="0" destOrd="2" presId="urn:microsoft.com/office/officeart/2005/8/layout/default"/>
    <dgm:cxn modelId="{6E66D6F2-1C41-4E34-8166-568FDAC29F1D}" type="presOf" srcId="{4023C604-2400-4A00-913E-6469449ED220}" destId="{FF57E379-85BC-47BB-BB12-EFB3A144B781}" srcOrd="0" destOrd="0" presId="urn:microsoft.com/office/officeart/2005/8/layout/default"/>
    <dgm:cxn modelId="{F52EE075-0FA0-4071-8D67-A8A824E97567}" type="presOf" srcId="{EED165EA-D7F8-43AC-A859-7A09C84833D7}" destId="{D455F3E5-402C-431C-9D01-EEC6F9C65E0E}" srcOrd="0" destOrd="6" presId="urn:microsoft.com/office/officeart/2005/8/layout/default"/>
    <dgm:cxn modelId="{F9EE7BF7-3A9E-4A80-8A43-E2812F376FF1}" srcId="{EA74F2D3-636E-42C7-9BC1-ADE637E1ABA4}" destId="{B456DB7C-99C4-4479-9013-3BE0EB74895F}" srcOrd="4" destOrd="0" parTransId="{7A1D8601-C64A-40AE-B0E0-B517EC6173C0}" sibTransId="{D63070DC-8275-4F2D-BEA4-DEAE85B4BD12}"/>
    <dgm:cxn modelId="{6C3DC072-CA67-44C4-A2CA-59C52659A373}" type="presOf" srcId="{C5E02321-0D9C-4E03-B257-C6C4EFE9054F}" destId="{D455F3E5-402C-431C-9D01-EEC6F9C65E0E}" srcOrd="0" destOrd="1" presId="urn:microsoft.com/office/officeart/2005/8/layout/default"/>
    <dgm:cxn modelId="{CBDF0237-8963-4A03-8E32-7DA1D9231D8A}" type="presOf" srcId="{430D504B-5709-481A-81E4-3ADEA47CED93}" destId="{39989DE5-703D-462A-BF1F-07BFDD62C791}" srcOrd="0" destOrd="0" presId="urn:microsoft.com/office/officeart/2005/8/layout/default"/>
    <dgm:cxn modelId="{004F98D4-9B1B-45CE-B2B8-BED31EB2DF24}" type="presOf" srcId="{EA74F2D3-636E-42C7-9BC1-ADE637E1ABA4}" destId="{D455F3E5-402C-431C-9D01-EEC6F9C65E0E}" srcOrd="0" destOrd="0" presId="urn:microsoft.com/office/officeart/2005/8/layout/default"/>
    <dgm:cxn modelId="{B937F62E-3EE3-4960-9702-E48F03B2193C}" type="presOf" srcId="{086CFF45-28C0-4B8B-BF25-602B31643280}" destId="{796BE60C-B328-439F-B6BD-E3A6ECAD10DB}" srcOrd="0" destOrd="0" presId="urn:microsoft.com/office/officeart/2005/8/layout/default"/>
    <dgm:cxn modelId="{8D4D288F-67BB-4120-82FC-216FCA68E234}" type="presOf" srcId="{CB8CC36D-3D46-4579-953F-97D52E1F7B51}" destId="{796BE60C-B328-439F-B6BD-E3A6ECAD10DB}" srcOrd="0" destOrd="4" presId="urn:microsoft.com/office/officeart/2005/8/layout/default"/>
    <dgm:cxn modelId="{AC278583-2BDF-41CB-8C0F-2781EA9AEC4E}" type="presOf" srcId="{58283C97-646A-48E4-8A1E-4FF8FAB6500E}" destId="{796BE60C-B328-439F-B6BD-E3A6ECAD10DB}" srcOrd="0" destOrd="1" presId="urn:microsoft.com/office/officeart/2005/8/layout/default"/>
    <dgm:cxn modelId="{381DF8F9-7C05-47C8-B81B-0DD0A0B89B7D}" srcId="{430D504B-5709-481A-81E4-3ADEA47CED93}" destId="{92D59DE7-8F4D-4898-892D-5F8A1E5D3F6B}" srcOrd="3" destOrd="0" parTransId="{59F2171B-2736-4788-BB17-EB91AF9414D5}" sibTransId="{F6A38D64-CE20-413D-B5C5-DFB36CFCE1B1}"/>
    <dgm:cxn modelId="{D34931C2-A164-428E-98EA-39D910E249E6}" srcId="{4023C604-2400-4A00-913E-6469449ED220}" destId="{086CFF45-28C0-4B8B-BF25-602B31643280}" srcOrd="0" destOrd="0" parTransId="{E10D1DDE-B281-44DC-8D0C-E8C64A17E2B6}" sibTransId="{139857D8-805F-4D0F-9F00-0669AF984105}"/>
    <dgm:cxn modelId="{2F344981-0ECF-4825-869A-85DB4D64A2F4}" srcId="{086CFF45-28C0-4B8B-BF25-602B31643280}" destId="{989DD4DD-77A4-4387-8D88-774182001ABC}" srcOrd="2" destOrd="0" parTransId="{731669ED-BD68-4076-974D-6F4ADA8ED05F}" sibTransId="{088FBC3A-52D8-4C6F-9EAC-781128EC2E46}"/>
    <dgm:cxn modelId="{B975B698-A3B2-43AB-9872-D75BC352F73C}" srcId="{430D504B-5709-481A-81E4-3ADEA47CED93}" destId="{C152AC07-E6C4-4577-A0C8-BE0F4FD42295}" srcOrd="0" destOrd="0" parTransId="{1F857AE0-CF9E-4FBF-938B-698E3F26B42C}" sibTransId="{AEE664DC-0EF0-45BD-9903-8BF587221CCD}"/>
    <dgm:cxn modelId="{4731B711-C313-4B1E-AD7D-AED974B9EA32}" type="presOf" srcId="{077BC1C0-793C-4582-9F6F-86FEBB3BD0EF}" destId="{D455F3E5-402C-431C-9D01-EEC6F9C65E0E}" srcOrd="0" destOrd="2" presId="urn:microsoft.com/office/officeart/2005/8/layout/default"/>
    <dgm:cxn modelId="{FF78787B-69EE-486F-98C6-2CDF6192A7D9}" srcId="{EA74F2D3-636E-42C7-9BC1-ADE637E1ABA4}" destId="{1345EE00-17A2-4205-B1F1-7A061969AF5B}" srcOrd="3" destOrd="0" parTransId="{65559DE5-5BE9-4AA9-ABEC-D1662582969D}" sibTransId="{5EAE8A93-46B5-497C-933C-8CCF637F7510}"/>
    <dgm:cxn modelId="{9C617AD0-A31E-436E-B54E-EDE6496FC361}" type="presOf" srcId="{97E95A9B-3EE7-43AB-9EB0-3C192C5BFC0A}" destId="{796BE60C-B328-439F-B6BD-E3A6ECAD10DB}" srcOrd="0" destOrd="2" presId="urn:microsoft.com/office/officeart/2005/8/layout/default"/>
    <dgm:cxn modelId="{8EF14CB0-BEC7-4D92-B27D-D9207DCC81F4}" type="presOf" srcId="{DE22E513-92BE-4A34-BFDA-E23B4828360E}" destId="{D455F3E5-402C-431C-9D01-EEC6F9C65E0E}" srcOrd="0" destOrd="3" presId="urn:microsoft.com/office/officeart/2005/8/layout/default"/>
    <dgm:cxn modelId="{7C61CD56-59D1-4098-B486-79C5173D9CAB}" type="presOf" srcId="{0333EDCE-2F99-48BA-A718-44C79AD70A2F}" destId="{39989DE5-703D-462A-BF1F-07BFDD62C791}" srcOrd="0" destOrd="5" presId="urn:microsoft.com/office/officeart/2005/8/layout/default"/>
    <dgm:cxn modelId="{38E85EE0-9B94-43F4-92ED-53DA1D39B4B6}" type="presOf" srcId="{989DD4DD-77A4-4387-8D88-774182001ABC}" destId="{796BE60C-B328-439F-B6BD-E3A6ECAD10DB}" srcOrd="0" destOrd="3" presId="urn:microsoft.com/office/officeart/2005/8/layout/default"/>
    <dgm:cxn modelId="{EEA31372-7702-441B-8D0F-817133B749F9}" srcId="{EA74F2D3-636E-42C7-9BC1-ADE637E1ABA4}" destId="{C5E02321-0D9C-4E03-B257-C6C4EFE9054F}" srcOrd="0" destOrd="0" parTransId="{DDC94301-8A23-4B0C-B5C3-935AD979C84E}" sibTransId="{48F12A7F-1DDA-4994-A20E-4625B61CA6AC}"/>
    <dgm:cxn modelId="{9D0E16B1-770D-4D84-9121-57E440C993A0}" srcId="{430D504B-5709-481A-81E4-3ADEA47CED93}" destId="{EBDFAB99-7F98-41B8-8682-70FA96C45776}" srcOrd="2" destOrd="0" parTransId="{62715EC8-7E84-4422-8EC1-CE42B8360E0E}" sibTransId="{B326FFAC-E416-4380-9446-A0A63240C2BC}"/>
    <dgm:cxn modelId="{55A1A07E-F96C-4F3E-BAA3-309E93CFC509}" type="presOf" srcId="{EBDFAB99-7F98-41B8-8682-70FA96C45776}" destId="{39989DE5-703D-462A-BF1F-07BFDD62C791}" srcOrd="0" destOrd="3" presId="urn:microsoft.com/office/officeart/2005/8/layout/default"/>
    <dgm:cxn modelId="{CB4177A4-A154-4891-A608-AE11AD3ACFD6}" srcId="{086CFF45-28C0-4B8B-BF25-602B31643280}" destId="{58283C97-646A-48E4-8A1E-4FF8FAB6500E}" srcOrd="0" destOrd="0" parTransId="{1D99EB79-59B9-4B52-A305-D3A6043A7639}" sibTransId="{53601E87-958F-498C-AE54-0452917A8065}"/>
    <dgm:cxn modelId="{0DE5913B-FBBC-4C79-BDBB-3093103E4145}" srcId="{92D59DE7-8F4D-4898-892D-5F8A1E5D3F6B}" destId="{0333EDCE-2F99-48BA-A718-44C79AD70A2F}" srcOrd="0" destOrd="0" parTransId="{2ABCA21F-EE87-4C80-890A-452530DCAAEC}" sibTransId="{79F31230-2E45-4228-A417-056193ECB6E0}"/>
    <dgm:cxn modelId="{9AA12E17-3806-488A-B08E-A3B9861BDC6A}" srcId="{4023C604-2400-4A00-913E-6469449ED220}" destId="{EA74F2D3-636E-42C7-9BC1-ADE637E1ABA4}" srcOrd="2" destOrd="0" parTransId="{E66BC51D-4E79-41F5-B433-33C68E159099}" sibTransId="{44EF5898-9AE6-455B-97D6-F70AABDCD22F}"/>
    <dgm:cxn modelId="{4B8DF71F-3E71-4F5C-BA48-9BD0DD63044E}" srcId="{EA74F2D3-636E-42C7-9BC1-ADE637E1ABA4}" destId="{DE22E513-92BE-4A34-BFDA-E23B4828360E}" srcOrd="2" destOrd="0" parTransId="{411BDF58-88CD-4A09-A488-11EBBD1970B9}" sibTransId="{CEEC9646-DBE3-46C3-8AA5-33F5DD51A0FD}"/>
    <dgm:cxn modelId="{DFC2749C-2BDF-4974-8C69-66B3CCDEB9F8}" srcId="{086CFF45-28C0-4B8B-BF25-602B31643280}" destId="{CB8CC36D-3D46-4579-953F-97D52E1F7B51}" srcOrd="3" destOrd="0" parTransId="{D2A5EDA0-AEAE-4F41-8BC2-8254FF3C9104}" sibTransId="{20FB62C1-F629-40A4-B0BB-3619474DDD60}"/>
    <dgm:cxn modelId="{0B956BFF-B242-4F7C-A9B7-818C19F2FA25}" type="presOf" srcId="{C152AC07-E6C4-4577-A0C8-BE0F4FD42295}" destId="{39989DE5-703D-462A-BF1F-07BFDD62C791}" srcOrd="0" destOrd="1" presId="urn:microsoft.com/office/officeart/2005/8/layout/default"/>
    <dgm:cxn modelId="{5FAA4C30-AB5B-4CB3-A46C-7F6196DC5318}" srcId="{EA74F2D3-636E-42C7-9BC1-ADE637E1ABA4}" destId="{077BC1C0-793C-4582-9F6F-86FEBB3BD0EF}" srcOrd="1" destOrd="0" parTransId="{B220E2E6-C548-4795-9DC0-E0DD838A0140}" sibTransId="{4E1153AC-D6E6-46F0-BACE-8C034B5FA7EE}"/>
    <dgm:cxn modelId="{3948BBA2-30FA-43B6-BEA8-BAB77A8D7604}" type="presOf" srcId="{92D59DE7-8F4D-4898-892D-5F8A1E5D3F6B}" destId="{39989DE5-703D-462A-BF1F-07BFDD62C791}" srcOrd="0" destOrd="4" presId="urn:microsoft.com/office/officeart/2005/8/layout/default"/>
    <dgm:cxn modelId="{5FF84DED-A48D-429A-ACDB-432BD58CF5C5}" type="presOf" srcId="{1345EE00-17A2-4205-B1F1-7A061969AF5B}" destId="{D455F3E5-402C-431C-9D01-EEC6F9C65E0E}" srcOrd="0" destOrd="4" presId="urn:microsoft.com/office/officeart/2005/8/layout/default"/>
    <dgm:cxn modelId="{EE2ACFBF-C4F7-45EA-80B6-EFE5F2FA4FA8}" srcId="{EA74F2D3-636E-42C7-9BC1-ADE637E1ABA4}" destId="{EED165EA-D7F8-43AC-A859-7A09C84833D7}" srcOrd="5" destOrd="0" parTransId="{C28B7542-6486-469F-9141-AB2C35390D38}" sibTransId="{75ED8FCE-2D4A-417A-B812-8ACF29A38ECA}"/>
    <dgm:cxn modelId="{C806324C-4E3C-4A02-86E5-5A601F9DC652}" srcId="{086CFF45-28C0-4B8B-BF25-602B31643280}" destId="{97E95A9B-3EE7-43AB-9EB0-3C192C5BFC0A}" srcOrd="1" destOrd="0" parTransId="{124399AE-1917-435E-BD29-95C20F0CFDE7}" sibTransId="{4449A883-ADE7-4AF3-9EE0-6C942A498088}"/>
    <dgm:cxn modelId="{25AB9653-0438-4F78-BF49-A140982CEEDE}" type="presOf" srcId="{B456DB7C-99C4-4479-9013-3BE0EB74895F}" destId="{D455F3E5-402C-431C-9D01-EEC6F9C65E0E}" srcOrd="0" destOrd="5" presId="urn:microsoft.com/office/officeart/2005/8/layout/default"/>
    <dgm:cxn modelId="{C36230A8-26FA-4A0D-B5D7-2A91B2C8A066}" type="presParOf" srcId="{FF57E379-85BC-47BB-BB12-EFB3A144B781}" destId="{796BE60C-B328-439F-B6BD-E3A6ECAD10DB}" srcOrd="0" destOrd="0" presId="urn:microsoft.com/office/officeart/2005/8/layout/default"/>
    <dgm:cxn modelId="{3EFBC529-4474-44D9-B714-8C2F44AAC106}" type="presParOf" srcId="{FF57E379-85BC-47BB-BB12-EFB3A144B781}" destId="{C297F0C1-DEC7-456B-98A3-084B6FE87709}" srcOrd="1" destOrd="0" presId="urn:microsoft.com/office/officeart/2005/8/layout/default"/>
    <dgm:cxn modelId="{E1B0E019-3C59-4DA6-A1BB-0CD54A93C1B3}" type="presParOf" srcId="{FF57E379-85BC-47BB-BB12-EFB3A144B781}" destId="{39989DE5-703D-462A-BF1F-07BFDD62C791}" srcOrd="2" destOrd="0" presId="urn:microsoft.com/office/officeart/2005/8/layout/default"/>
    <dgm:cxn modelId="{7EB85899-34CD-469F-A00A-A1E782A6D2FF}" type="presParOf" srcId="{FF57E379-85BC-47BB-BB12-EFB3A144B781}" destId="{7A219AD3-4F7E-418D-B008-2041F8EEEBDA}" srcOrd="3" destOrd="0" presId="urn:microsoft.com/office/officeart/2005/8/layout/default"/>
    <dgm:cxn modelId="{BFAD5E3B-A609-48A5-B067-44F871C15EDF}" type="presParOf" srcId="{FF57E379-85BC-47BB-BB12-EFB3A144B781}" destId="{D455F3E5-402C-431C-9D01-EEC6F9C65E0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B40BC-2029-4625-A35B-9D19E1D0E006}">
      <dsp:nvSpPr>
        <dsp:cNvPr id="0" name=""/>
        <dsp:cNvSpPr/>
      </dsp:nvSpPr>
      <dsp:spPr>
        <a:xfrm>
          <a:off x="1936774" y="854"/>
          <a:ext cx="1308050" cy="850232"/>
        </a:xfrm>
        <a:prstGeom prst="round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Extracción de características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1978279" y="42359"/>
        <a:ext cx="1225040" cy="767222"/>
      </dsp:txXfrm>
    </dsp:sp>
    <dsp:sp modelId="{E08F5FF3-52E6-49B3-9D16-D0756A6EA2DC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2238931" y="274827"/>
              </a:moveTo>
              <a:arcTo wR="1404416" hR="1404416" stAng="1838736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6DD2E-1321-45C8-BC91-EA66DBFF200A}">
      <dsp:nvSpPr>
        <dsp:cNvPr id="0" name=""/>
        <dsp:cNvSpPr/>
      </dsp:nvSpPr>
      <dsp:spPr>
        <a:xfrm>
          <a:off x="3341191" y="1405271"/>
          <a:ext cx="1308050" cy="850232"/>
        </a:xfrm>
        <a:prstGeom prst="round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Selección de características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3382696" y="1446776"/>
        <a:ext cx="1225040" cy="767222"/>
      </dsp:txXfrm>
    </dsp:sp>
    <dsp:sp modelId="{83CD156A-CB5B-4434-9C76-0347A738BE48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2663228" y="2027133"/>
              </a:moveTo>
              <a:arcTo wR="1404416" hR="1404416" stAng="157925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477EB-46B7-476D-8DC6-961C2D40E11D}">
      <dsp:nvSpPr>
        <dsp:cNvPr id="0" name=""/>
        <dsp:cNvSpPr/>
      </dsp:nvSpPr>
      <dsp:spPr>
        <a:xfrm>
          <a:off x="1936774" y="2809687"/>
          <a:ext cx="1308050" cy="850232"/>
        </a:xfrm>
        <a:prstGeom prst="round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Diseño del clasificador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1978279" y="2851192"/>
        <a:ext cx="1225040" cy="767222"/>
      </dsp:txXfrm>
    </dsp:sp>
    <dsp:sp modelId="{0BE4F7E7-6F34-476C-9518-08B46CEA0097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569901" y="2534005"/>
              </a:moveTo>
              <a:arcTo wR="1404416" hR="1404416" stAng="758736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6483F-DD25-4739-897D-A4E25FE7281D}">
      <dsp:nvSpPr>
        <dsp:cNvPr id="0" name=""/>
        <dsp:cNvSpPr/>
      </dsp:nvSpPr>
      <dsp:spPr>
        <a:xfrm>
          <a:off x="532358" y="1405271"/>
          <a:ext cx="1308050" cy="850232"/>
        </a:xfrm>
        <a:prstGeom prst="roundRect">
          <a:avLst/>
        </a:prstGeom>
        <a:solidFill>
          <a:schemeClr val="accent2"/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Validación de resultados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573863" y="1446776"/>
        <a:ext cx="1225040" cy="767222"/>
      </dsp:txXfrm>
    </dsp:sp>
    <dsp:sp modelId="{9FC59129-2F55-405D-9C86-3D6D946AB203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145604" y="781699"/>
              </a:moveTo>
              <a:arcTo wR="1404416" hR="1404416" stAng="1237925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35B25-F954-45A2-B761-3680911EE28F}">
      <dsp:nvSpPr>
        <dsp:cNvPr id="0" name=""/>
        <dsp:cNvSpPr/>
      </dsp:nvSpPr>
      <dsp:spPr>
        <a:xfrm>
          <a:off x="4692" y="658167"/>
          <a:ext cx="1303734" cy="1303734"/>
        </a:xfrm>
        <a:prstGeom prst="ellipse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Set de entrena - miento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195619" y="849094"/>
        <a:ext cx="921880" cy="921880"/>
      </dsp:txXfrm>
    </dsp:sp>
    <dsp:sp modelId="{89AB5B60-BCAC-4535-8159-782048198B89}">
      <dsp:nvSpPr>
        <dsp:cNvPr id="0" name=""/>
        <dsp:cNvSpPr/>
      </dsp:nvSpPr>
      <dsp:spPr>
        <a:xfrm>
          <a:off x="1414290" y="931952"/>
          <a:ext cx="756165" cy="756165"/>
        </a:xfrm>
        <a:prstGeom prst="mathPlus">
          <a:avLst/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/>
        </a:p>
      </dsp:txBody>
      <dsp:txXfrm>
        <a:off x="1514520" y="1221109"/>
        <a:ext cx="555705" cy="177851"/>
      </dsp:txXfrm>
    </dsp:sp>
    <dsp:sp modelId="{1E2967C4-0393-4C3C-A70B-53E4CCC9A07A}">
      <dsp:nvSpPr>
        <dsp:cNvPr id="0" name=""/>
        <dsp:cNvSpPr/>
      </dsp:nvSpPr>
      <dsp:spPr>
        <a:xfrm>
          <a:off x="2276319" y="658167"/>
          <a:ext cx="1303734" cy="1303734"/>
        </a:xfrm>
        <a:prstGeom prst="ellipse">
          <a:avLst/>
        </a:prstGeom>
        <a:noFill/>
        <a:ln w="285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Set de validación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2467246" y="849094"/>
        <a:ext cx="921880" cy="921880"/>
      </dsp:txXfrm>
    </dsp:sp>
    <dsp:sp modelId="{63EE3348-A3B1-48B7-9C52-492EF309AA25}">
      <dsp:nvSpPr>
        <dsp:cNvPr id="0" name=""/>
        <dsp:cNvSpPr/>
      </dsp:nvSpPr>
      <dsp:spPr>
        <a:xfrm>
          <a:off x="3685917" y="931952"/>
          <a:ext cx="756165" cy="756165"/>
        </a:xfrm>
        <a:prstGeom prst="mathPlus">
          <a:avLst/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/>
        </a:p>
      </dsp:txBody>
      <dsp:txXfrm>
        <a:off x="3786147" y="1221109"/>
        <a:ext cx="555705" cy="177851"/>
      </dsp:txXfrm>
    </dsp:sp>
    <dsp:sp modelId="{3386C902-3C8E-4D91-99CA-9EBBFF62580C}">
      <dsp:nvSpPr>
        <dsp:cNvPr id="0" name=""/>
        <dsp:cNvSpPr/>
      </dsp:nvSpPr>
      <dsp:spPr>
        <a:xfrm>
          <a:off x="4547946" y="658167"/>
          <a:ext cx="1303734" cy="1303734"/>
        </a:xfrm>
        <a:prstGeom prst="ellipse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Set de prueba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4738873" y="849094"/>
        <a:ext cx="921880" cy="921880"/>
      </dsp:txXfrm>
    </dsp:sp>
    <dsp:sp modelId="{CC7E5DB3-A1A5-473D-972C-5DD60064F830}">
      <dsp:nvSpPr>
        <dsp:cNvPr id="0" name=""/>
        <dsp:cNvSpPr/>
      </dsp:nvSpPr>
      <dsp:spPr>
        <a:xfrm>
          <a:off x="5957543" y="931952"/>
          <a:ext cx="756165" cy="756165"/>
        </a:xfrm>
        <a:prstGeom prst="mathEqual">
          <a:avLst/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/>
        </a:p>
      </dsp:txBody>
      <dsp:txXfrm>
        <a:off x="6057773" y="1087722"/>
        <a:ext cx="555705" cy="444625"/>
      </dsp:txXfrm>
    </dsp:sp>
    <dsp:sp modelId="{10E2D2DC-837C-4932-88C4-594AEB242ACC}">
      <dsp:nvSpPr>
        <dsp:cNvPr id="0" name=""/>
        <dsp:cNvSpPr/>
      </dsp:nvSpPr>
      <dsp:spPr>
        <a:xfrm>
          <a:off x="6819572" y="658167"/>
          <a:ext cx="1303734" cy="1303734"/>
        </a:xfrm>
        <a:prstGeom prst="ellipse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Número total de datos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7010499" y="849094"/>
        <a:ext cx="921880" cy="921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249-10D2-49EA-B92D-0E2FF4355BB7}">
      <dsp:nvSpPr>
        <dsp:cNvPr id="0" name=""/>
        <dsp:cNvSpPr/>
      </dsp:nvSpPr>
      <dsp:spPr>
        <a:xfrm>
          <a:off x="824" y="0"/>
          <a:ext cx="3549080" cy="3264505"/>
        </a:xfrm>
        <a:prstGeom prst="roundRect">
          <a:avLst>
            <a:gd name="adj" fmla="val 5000"/>
          </a:avLst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>
              <a:solidFill>
                <a:schemeClr val="tx1"/>
              </a:solidFill>
            </a:rPr>
            <a:t>Método de </a:t>
          </a:r>
          <a:r>
            <a:rPr lang="es-CO" sz="2200" kern="1200" dirty="0" err="1" smtClean="0">
              <a:solidFill>
                <a:schemeClr val="tx1"/>
              </a:solidFill>
            </a:rPr>
            <a:t>resustitución</a:t>
          </a:r>
          <a:endParaRPr lang="es-CO" sz="2200" kern="1200" dirty="0">
            <a:solidFill>
              <a:schemeClr val="tx1"/>
            </a:solidFill>
          </a:endParaRPr>
        </a:p>
      </dsp:txBody>
      <dsp:txXfrm rot="16200000">
        <a:off x="-982714" y="983539"/>
        <a:ext cx="2676894" cy="709816"/>
      </dsp:txXfrm>
    </dsp:sp>
    <dsp:sp modelId="{2FDF2B06-80E1-4A38-AC94-72DE8A8CF2F8}">
      <dsp:nvSpPr>
        <dsp:cNvPr id="0" name=""/>
        <dsp:cNvSpPr/>
      </dsp:nvSpPr>
      <dsp:spPr>
        <a:xfrm>
          <a:off x="710640" y="0"/>
          <a:ext cx="2644064" cy="326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El mismo set de datos se usa para el entrenamiento y la prueba.</a:t>
          </a:r>
          <a:endParaRPr lang="es-CO" sz="1600" kern="1200" dirty="0">
            <a:solidFill>
              <a:schemeClr val="tx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No es justo: mejor rendimiento que en realidad.</a:t>
          </a:r>
          <a:endParaRPr lang="es-CO" sz="1600" kern="1200" dirty="0">
            <a:solidFill>
              <a:schemeClr val="tx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Estimado </a:t>
          </a:r>
          <a:r>
            <a:rPr lang="es-CO" sz="1600" kern="1200" dirty="0" err="1" smtClean="0">
              <a:solidFill>
                <a:schemeClr val="tx1"/>
              </a:solidFill>
            </a:rPr>
            <a:t>razonalmente</a:t>
          </a:r>
          <a:r>
            <a:rPr lang="es-CO" sz="1600" kern="1200" dirty="0" smtClean="0">
              <a:solidFill>
                <a:schemeClr val="tx1"/>
              </a:solidFill>
            </a:rPr>
            <a:t> bueno: tanto </a:t>
          </a:r>
          <a14:m xmlns:a14="http://schemas.microsoft.com/office/drawing/2010/main">
            <m:oMath xmlns:m="http://schemas.openxmlformats.org/officeDocument/2006/math">
              <m:r>
                <a:rPr lang="es-CO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𝑁</m:t>
              </m:r>
            </m:oMath>
          </a14:m>
          <a:r>
            <a:rPr lang="es-CO" sz="1600" kern="1200" dirty="0" smtClean="0">
              <a:solidFill>
                <a:schemeClr val="tx1"/>
              </a:solidFill>
            </a:rPr>
            <a:t> como </a:t>
          </a:r>
          <a14:m xmlns:a14="http://schemas.microsoft.com/office/drawing/2010/main">
            <m:oMath xmlns:m="http://schemas.openxmlformats.org/officeDocument/2006/math">
              <m:f>
                <m:fPr>
                  <m:type m:val="skw"/>
                  <m:ctrlPr>
                    <a:rPr lang="es-CO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s-CO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𝑁</m:t>
                  </m:r>
                </m:num>
                <m:den>
                  <m:r>
                    <a:rPr lang="es-CO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𝑙</m:t>
                  </m:r>
                </m:den>
              </m:f>
            </m:oMath>
          </a14:m>
          <a:r>
            <a:rPr lang="es-CO" sz="1600" kern="1200" dirty="0" smtClean="0">
              <a:solidFill>
                <a:schemeClr val="tx1"/>
              </a:solidFill>
            </a:rPr>
            <a:t> deben ser los suficientemente grandes.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710640" y="0"/>
        <a:ext cx="2644064" cy="3264505"/>
      </dsp:txXfrm>
    </dsp:sp>
    <dsp:sp modelId="{4132605C-4B74-4091-B70B-95AB589FC2C2}">
      <dsp:nvSpPr>
        <dsp:cNvPr id="0" name=""/>
        <dsp:cNvSpPr/>
      </dsp:nvSpPr>
      <dsp:spPr>
        <a:xfrm>
          <a:off x="3674122" y="0"/>
          <a:ext cx="3549080" cy="3264505"/>
        </a:xfrm>
        <a:prstGeom prst="roundRect">
          <a:avLst>
            <a:gd name="adj" fmla="val 5000"/>
          </a:avLst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>
              <a:solidFill>
                <a:schemeClr val="tx1"/>
              </a:solidFill>
            </a:rPr>
            <a:t>Método </a:t>
          </a:r>
          <a:r>
            <a:rPr lang="es-CO" sz="2200" kern="1200" dirty="0" err="1" smtClean="0">
              <a:solidFill>
                <a:schemeClr val="tx1"/>
              </a:solidFill>
            </a:rPr>
            <a:t>Holdout</a:t>
          </a:r>
          <a:endParaRPr lang="es-CO" sz="2200" kern="1200" dirty="0">
            <a:solidFill>
              <a:schemeClr val="tx1"/>
            </a:solidFill>
          </a:endParaRPr>
        </a:p>
      </dsp:txBody>
      <dsp:txXfrm rot="16200000">
        <a:off x="2690583" y="983539"/>
        <a:ext cx="2676894" cy="709816"/>
      </dsp:txXfrm>
    </dsp:sp>
    <dsp:sp modelId="{BD02F872-9ADC-4BCB-B00B-8447258AFC50}">
      <dsp:nvSpPr>
        <dsp:cNvPr id="0" name=""/>
        <dsp:cNvSpPr/>
      </dsp:nvSpPr>
      <dsp:spPr>
        <a:xfrm rot="5400000">
          <a:off x="3452025" y="2531978"/>
          <a:ext cx="479684" cy="532362"/>
        </a:xfrm>
        <a:prstGeom prst="flowChartExtra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B7593-DC79-4561-875E-2C4288A7E10B}">
      <dsp:nvSpPr>
        <dsp:cNvPr id="0" name=""/>
        <dsp:cNvSpPr/>
      </dsp:nvSpPr>
      <dsp:spPr>
        <a:xfrm>
          <a:off x="4383938" y="0"/>
          <a:ext cx="2644064" cy="326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Set de datos dividido en grupos de entrenamiento y prueba.</a:t>
          </a:r>
          <a:endParaRPr lang="es-CO" sz="1600" kern="1200" dirty="0">
            <a:solidFill>
              <a:schemeClr val="tx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Problema: reduce el tamaño de ambos grupos de datos.</a:t>
          </a:r>
          <a:endParaRPr lang="es-CO" sz="1600" kern="1200" dirty="0">
            <a:solidFill>
              <a:schemeClr val="tx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¿Cómo decidir cuántos datos usar en cada set?</a:t>
          </a:r>
          <a:endParaRPr lang="es-CO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>
              <a:solidFill>
                <a:schemeClr val="tx1"/>
              </a:solidFill>
            </a:rPr>
            <a:t>El error disminuye a medida que </a:t>
          </a:r>
          <a14:m xmlns:a14="http://schemas.microsoft.com/office/drawing/2010/main">
            <m:oMath xmlns:m="http://schemas.openxmlformats.org/officeDocument/2006/math">
              <m:r>
                <a:rPr lang="es-CO" sz="12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𝑁</m:t>
              </m:r>
            </m:oMath>
          </a14:m>
          <a:r>
            <a:rPr lang="es-CO" sz="1200" kern="1200" dirty="0" smtClean="0">
              <a:solidFill>
                <a:schemeClr val="tx1"/>
              </a:solidFill>
            </a:rPr>
            <a:t> aumenta.</a:t>
          </a:r>
          <a:endParaRPr lang="es-CO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>
              <a:solidFill>
                <a:schemeClr val="tx1"/>
              </a:solidFill>
            </a:rPr>
            <a:t>Para pequeños set de prueba los estimadores de error son no confiables.</a:t>
          </a:r>
          <a:endParaRPr lang="es-CO" sz="1200" kern="1200" dirty="0">
            <a:solidFill>
              <a:schemeClr val="tx1"/>
            </a:solidFill>
          </a:endParaRPr>
        </a:p>
      </dsp:txBody>
      <dsp:txXfrm>
        <a:off x="4383938" y="0"/>
        <a:ext cx="2644064" cy="3264505"/>
      </dsp:txXfrm>
    </dsp:sp>
    <dsp:sp modelId="{27C25A56-9F83-4D6C-A9F2-B1FE91148D21}">
      <dsp:nvSpPr>
        <dsp:cNvPr id="0" name=""/>
        <dsp:cNvSpPr/>
      </dsp:nvSpPr>
      <dsp:spPr>
        <a:xfrm>
          <a:off x="7347420" y="0"/>
          <a:ext cx="3549080" cy="3264505"/>
        </a:xfrm>
        <a:prstGeom prst="roundRect">
          <a:avLst>
            <a:gd name="adj" fmla="val 5000"/>
          </a:avLst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>
              <a:solidFill>
                <a:schemeClr val="tx1"/>
              </a:solidFill>
            </a:rPr>
            <a:t>Método </a:t>
          </a:r>
          <a:r>
            <a:rPr lang="es-CO" sz="2200" kern="1200" dirty="0" err="1" smtClean="0">
              <a:solidFill>
                <a:schemeClr val="tx1"/>
              </a:solidFill>
            </a:rPr>
            <a:t>Leave-One-Out</a:t>
          </a:r>
          <a:endParaRPr lang="es-CO" sz="2200" kern="1200" dirty="0">
            <a:solidFill>
              <a:schemeClr val="tx1"/>
            </a:solidFill>
          </a:endParaRPr>
        </a:p>
      </dsp:txBody>
      <dsp:txXfrm rot="16200000">
        <a:off x="6363881" y="983539"/>
        <a:ext cx="2676894" cy="709816"/>
      </dsp:txXfrm>
    </dsp:sp>
    <dsp:sp modelId="{7BF23551-4F80-4C0F-9DD7-91844781FD0E}">
      <dsp:nvSpPr>
        <dsp:cNvPr id="0" name=""/>
        <dsp:cNvSpPr/>
      </dsp:nvSpPr>
      <dsp:spPr>
        <a:xfrm rot="5400000">
          <a:off x="7125324" y="2531978"/>
          <a:ext cx="479684" cy="532362"/>
        </a:xfrm>
        <a:prstGeom prst="flowChartExtra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3A111-8788-4B33-9128-1339C648F481}">
      <dsp:nvSpPr>
        <dsp:cNvPr id="0" name=""/>
        <dsp:cNvSpPr/>
      </dsp:nvSpPr>
      <dsp:spPr>
        <a:xfrm>
          <a:off x="8057237" y="0"/>
          <a:ext cx="2644064" cy="326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Alivia la falta de independencia entre el set de entrenamiento y el de prueba, y el problema del tamaño.</a:t>
          </a:r>
          <a:endParaRPr lang="es-CO" sz="1600" kern="1200" dirty="0">
            <a:solidFill>
              <a:schemeClr val="tx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Entrenamiento usando </a:t>
          </a:r>
          <a14:m xmlns:a14="http://schemas.microsoft.com/office/drawing/2010/main">
            <m:oMath xmlns:m="http://schemas.openxmlformats.org/officeDocument/2006/math">
              <m:r>
                <a:rPr lang="es-CO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𝑁</m:t>
              </m:r>
              <m:r>
                <a:rPr lang="es-CO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−1</m:t>
              </m:r>
            </m:oMath>
          </a14:m>
          <a:r>
            <a:rPr lang="es-CO" sz="1600" kern="1200" dirty="0" smtClean="0">
              <a:solidFill>
                <a:schemeClr val="tx1"/>
              </a:solidFill>
            </a:rPr>
            <a:t> muestras, prueba con la muestra restante: si es mal clasificado, se cuenta un error.</a:t>
          </a:r>
          <a:endParaRPr lang="es-CO" sz="1600" kern="1200" dirty="0">
            <a:solidFill>
              <a:schemeClr val="tx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Proceso repetido </a:t>
          </a:r>
          <a14:m xmlns:a14="http://schemas.microsoft.com/office/drawing/2010/main">
            <m:oMath xmlns:m="http://schemas.openxmlformats.org/officeDocument/2006/math">
              <m:r>
                <a:rPr lang="es-CO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𝑁</m:t>
              </m:r>
            </m:oMath>
          </a14:m>
          <a:r>
            <a:rPr lang="es-CO" sz="1600" kern="1200" dirty="0" smtClean="0">
              <a:solidFill>
                <a:schemeClr val="tx1"/>
              </a:solidFill>
            </a:rPr>
            <a:t> veces, cada vez excluyendo una muestra diferente.</a:t>
          </a:r>
          <a:endParaRPr lang="es-CO" sz="1600" kern="1200" dirty="0">
            <a:solidFill>
              <a:schemeClr val="tx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Desventaja: complejidad computacional.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8057237" y="0"/>
        <a:ext cx="2644064" cy="32645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BE60C-B328-439F-B6BD-E3A6ECAD10DB}">
      <dsp:nvSpPr>
        <dsp:cNvPr id="0" name=""/>
        <dsp:cNvSpPr/>
      </dsp:nvSpPr>
      <dsp:spPr>
        <a:xfrm>
          <a:off x="0" y="85492"/>
          <a:ext cx="3286125" cy="3513603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>
              <a:solidFill>
                <a:schemeClr val="tx1"/>
              </a:solidFill>
            </a:rPr>
            <a:t>K-</a:t>
          </a:r>
          <a:r>
            <a:rPr lang="es-CO" sz="1900" kern="1200" dirty="0" err="1" smtClean="0">
              <a:solidFill>
                <a:schemeClr val="tx1"/>
              </a:solidFill>
            </a:rPr>
            <a:t>fold</a:t>
          </a:r>
          <a:r>
            <a:rPr lang="es-CO" sz="1900" kern="1200" dirty="0" smtClean="0">
              <a:solidFill>
                <a:schemeClr val="tx1"/>
              </a:solidFill>
            </a:rPr>
            <a:t> </a:t>
          </a:r>
          <a:r>
            <a:rPr lang="es-CO" sz="1900" kern="1200" dirty="0" err="1" smtClean="0">
              <a:solidFill>
                <a:schemeClr val="tx1"/>
              </a:solidFill>
            </a:rPr>
            <a:t>cross</a:t>
          </a:r>
          <a:r>
            <a:rPr lang="es-CO" sz="1900" kern="1200" dirty="0" smtClean="0">
              <a:solidFill>
                <a:schemeClr val="tx1"/>
              </a:solidFill>
            </a:rPr>
            <a:t> </a:t>
          </a:r>
          <a:r>
            <a:rPr lang="es-CO" sz="1900" kern="1200" dirty="0" err="1" smtClean="0">
              <a:solidFill>
                <a:schemeClr val="tx1"/>
              </a:solidFill>
            </a:rPr>
            <a:t>validation</a:t>
          </a:r>
          <a:endParaRPr lang="es-CO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Variación del </a:t>
          </a:r>
          <a:r>
            <a:rPr lang="es-CO" sz="1500" kern="1200" dirty="0" err="1" smtClean="0">
              <a:solidFill>
                <a:schemeClr val="tx1"/>
              </a:solidFill>
            </a:rPr>
            <a:t>Leave-One-Out</a:t>
          </a: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Dejar </a:t>
          </a:r>
          <a14:m xmlns:a14="http://schemas.microsoft.com/office/drawing/2010/main">
            <m:oMath xmlns:m="http://schemas.openxmlformats.org/officeDocument/2006/math">
              <m:r>
                <a:rPr lang="es-CO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𝑘</m:t>
              </m:r>
              <m:r>
                <a:rPr lang="es-CO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&gt;1</m:t>
              </m:r>
            </m:oMath>
          </a14:m>
          <a:r>
            <a:rPr lang="es-CO" sz="1500" kern="1200" dirty="0" smtClean="0">
              <a:solidFill>
                <a:schemeClr val="tx1"/>
              </a:solidFill>
            </a:rPr>
            <a:t> muestras por fuera.</a:t>
          </a: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El proceso de diseño y de prueba se repite para cada selección de </a:t>
          </a:r>
          <a14:m xmlns:a14="http://schemas.microsoft.com/office/drawing/2010/main">
            <m:oMath xmlns:m="http://schemas.openxmlformats.org/officeDocument/2006/math">
              <m:r>
                <a:rPr lang="es-CO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𝑘</m:t>
              </m:r>
            </m:oMath>
          </a14:m>
          <a:r>
            <a:rPr lang="es-CO" sz="1500" kern="1200" dirty="0" smtClean="0">
              <a:solidFill>
                <a:schemeClr val="tx1"/>
              </a:solidFill>
            </a:rPr>
            <a:t> muestras.</a:t>
          </a: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Cada partición de los datos entrega desempeños diferentes: rendimiento promedio y desviación estándar.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0" y="85492"/>
        <a:ext cx="3286125" cy="3513603"/>
      </dsp:txXfrm>
    </dsp:sp>
    <dsp:sp modelId="{39989DE5-703D-462A-BF1F-07BFDD62C791}">
      <dsp:nvSpPr>
        <dsp:cNvPr id="0" name=""/>
        <dsp:cNvSpPr/>
      </dsp:nvSpPr>
      <dsp:spPr>
        <a:xfrm>
          <a:off x="3614737" y="86330"/>
          <a:ext cx="3286125" cy="3511927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>
              <a:solidFill>
                <a:schemeClr val="tx1"/>
              </a:solidFill>
            </a:rPr>
            <a:t>Método </a:t>
          </a:r>
          <a:r>
            <a:rPr lang="es-CO" sz="1900" kern="1200" dirty="0" err="1" smtClean="0">
              <a:solidFill>
                <a:schemeClr val="tx1"/>
              </a:solidFill>
            </a:rPr>
            <a:t>Bootstrap</a:t>
          </a:r>
          <a:endParaRPr lang="es-CO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Mejora la varianza del método </a:t>
          </a:r>
          <a:r>
            <a:rPr lang="es-CO" sz="1500" kern="1200" dirty="0" err="1" smtClean="0">
              <a:solidFill>
                <a:schemeClr val="tx1"/>
              </a:solidFill>
            </a:rPr>
            <a:t>Leave-One-Out</a:t>
          </a:r>
          <a:r>
            <a:rPr lang="es-CO" sz="1500" kern="1200" dirty="0" smtClean="0">
              <a:solidFill>
                <a:schemeClr val="tx1"/>
              </a:solidFill>
            </a:rPr>
            <a:t> estimada en grupos de datos pequeños.</a:t>
          </a: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Generación artificial de nuevos datos.</a:t>
          </a: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Si </a:t>
          </a:r>
          <a14:m xmlns:a14="http://schemas.microsoft.com/office/drawing/2010/main">
            <m:oMath xmlns:m="http://schemas.openxmlformats.org/officeDocument/2006/math">
              <m:r>
                <a:rPr lang="es-CO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𝑋</m:t>
              </m:r>
            </m:oMath>
          </a14:m>
          <a:r>
            <a:rPr lang="es-CO" sz="1500" kern="1200" dirty="0" smtClean="0">
              <a:solidFill>
                <a:schemeClr val="tx1"/>
              </a:solidFill>
            </a:rPr>
            <a:t> es un set de datos disponibles de tamaño </a:t>
          </a:r>
          <a14:m xmlns:a14="http://schemas.microsoft.com/office/drawing/2010/main">
            <m:oMath xmlns:m="http://schemas.openxmlformats.org/officeDocument/2006/math">
              <m:r>
                <a:rPr lang="es-CO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𝑁</m:t>
              </m:r>
            </m:oMath>
          </a14:m>
          <a:r>
            <a:rPr lang="es-CO" sz="1500" kern="1200" dirty="0" smtClean="0">
              <a:solidFill>
                <a:schemeClr val="tx1"/>
              </a:solidFill>
            </a:rPr>
            <a:t>, un set artificial de </a:t>
          </a:r>
          <a:r>
            <a:rPr lang="es-CO" sz="1500" kern="1200" dirty="0" err="1" smtClean="0">
              <a:solidFill>
                <a:schemeClr val="tx1"/>
              </a:solidFill>
            </a:rPr>
            <a:t>muetsras</a:t>
          </a:r>
          <a:r>
            <a:rPr lang="es-CO" sz="1500" kern="1200" dirty="0" smtClean="0">
              <a:solidFill>
                <a:schemeClr val="tx1"/>
              </a:solidFill>
            </a:rPr>
            <a:t> de tamaño </a:t>
          </a:r>
          <a14:m xmlns:a14="http://schemas.microsoft.com/office/drawing/2010/main">
            <m:oMath xmlns:m="http://schemas.openxmlformats.org/officeDocument/2006/math">
              <m:r>
                <a:rPr lang="es-CO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𝑁</m:t>
              </m:r>
            </m:oMath>
          </a14:m>
          <a:r>
            <a:rPr lang="es-CO" sz="1500" kern="1200" dirty="0" smtClean="0">
              <a:solidFill>
                <a:schemeClr val="tx1"/>
              </a:solidFill>
            </a:rPr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s-CO" sz="15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CO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𝑋</m:t>
                  </m:r>
                </m:e>
                <m:sup>
                  <m:r>
                    <a:rPr lang="es-CO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∗</m:t>
                  </m:r>
                </m:sup>
              </m:sSup>
            </m:oMath>
          </a14:m>
          <a:r>
            <a:rPr lang="es-CO" sz="1500" kern="1200" dirty="0" smtClean="0">
              <a:solidFill>
                <a:schemeClr val="tx1"/>
              </a:solidFill>
            </a:rPr>
            <a:t>, se forma al muestrear aleatoriamente con reemplazo el set </a:t>
          </a:r>
          <a14:m xmlns:a14="http://schemas.microsoft.com/office/drawing/2010/main">
            <m:oMath xmlns:m="http://schemas.openxmlformats.org/officeDocument/2006/math">
              <m:r>
                <a:rPr lang="es-CO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𝑋</m:t>
              </m:r>
            </m:oMath>
          </a14:m>
          <a:r>
            <a:rPr lang="es-CO" sz="1500" kern="1200" dirty="0" smtClean="0">
              <a:solidFill>
                <a:schemeClr val="tx1"/>
              </a:solidFill>
            </a:rPr>
            <a:t>.</a:t>
          </a: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Tasa de error: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CO" sz="15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CO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es-CO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s-CO" sz="1500" kern="1200" dirty="0" smtClean="0">
              <a:solidFill>
                <a:schemeClr val="tx1"/>
              </a:solidFill>
            </a:rPr>
            <a:t>.</a:t>
          </a:r>
          <a:endParaRPr lang="es-CO" sz="1500" kern="1200" dirty="0">
            <a:solidFill>
              <a:schemeClr val="tx1"/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Contar todos los errores y dividir la suma por el total de muestras de prueba.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3614737" y="86330"/>
        <a:ext cx="3286125" cy="3511927"/>
      </dsp:txXfrm>
    </dsp:sp>
    <dsp:sp modelId="{D455F3E5-402C-431C-9D01-EEC6F9C65E0E}">
      <dsp:nvSpPr>
        <dsp:cNvPr id="0" name=""/>
        <dsp:cNvSpPr/>
      </dsp:nvSpPr>
      <dsp:spPr>
        <a:xfrm>
          <a:off x="7229475" y="86330"/>
          <a:ext cx="3286125" cy="3511927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>
              <a:solidFill>
                <a:schemeClr val="tx1"/>
              </a:solidFill>
            </a:rPr>
            <a:t>0.632</a:t>
          </a:r>
          <a:endParaRPr lang="es-CO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Combinación de diferentes estimadores.</a:t>
          </a: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Combinación del error de </a:t>
          </a:r>
          <a:r>
            <a:rPr lang="es-CO" sz="1500" kern="1200" dirty="0" err="1" smtClean="0">
              <a:solidFill>
                <a:schemeClr val="tx1"/>
              </a:solidFill>
            </a:rPr>
            <a:t>resustitución</a:t>
          </a:r>
          <a:r>
            <a:rPr lang="es-CO" sz="1500" kern="1200" dirty="0" smtClean="0">
              <a:solidFill>
                <a:schemeClr val="tx1"/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CO" sz="15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CO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es-CO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𝑟𝑒𝑠</m:t>
                  </m:r>
                </m:sub>
              </m:sSub>
            </m:oMath>
          </a14:m>
          <a:r>
            <a:rPr lang="es-CO" sz="1500" kern="1200" dirty="0" smtClean="0">
              <a:solidFill>
                <a:schemeClr val="tx1"/>
              </a:solidFill>
            </a:rPr>
            <a:t> y el error </a:t>
          </a:r>
          <a:r>
            <a:rPr lang="es-CO" sz="1500" kern="1200" dirty="0" err="1" smtClean="0">
              <a:solidFill>
                <a:schemeClr val="tx1"/>
              </a:solidFill>
            </a:rPr>
            <a:t>bootstrap</a:t>
          </a:r>
          <a:r>
            <a:rPr lang="es-CO" sz="1500" kern="1200" dirty="0" smtClean="0">
              <a:solidFill>
                <a:schemeClr val="tx1"/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CO" sz="15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CO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es-CO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s-CO" sz="1500" kern="1200" dirty="0" smtClean="0">
              <a:solidFill>
                <a:schemeClr val="tx1"/>
              </a:solidFill>
            </a:rPr>
            <a:t>.</a:t>
          </a: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chemeClr val="tx1"/>
              </a:solidFill>
            </a:rPr>
            <a:t>Particularmente efectivo en sets de datos pequeños.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7229475" y="86330"/>
        <a:ext cx="3286125" cy="3511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30FC2-B81E-4191-BEF7-A65C624E6C8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CCDE-5578-43FC-9648-929F59BAE6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Importante para determinar el tamaño N de un set de prueba que entregue alta confianza en los resultados.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8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Importante para determinar el tamaño N de un set de prueba que entregue alta confianza en los resultados.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Importante para determinar el tamaño N de un set de prueba que entregue alta confianza en los resultados.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Importante para determinar el tamaño N de un set de prueba que entregue alta confianza en los resultados.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Importante para determinar el tamaño N de un set de prueba que entregue alta confianza en los resultados.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Importante para determinar el tamaño N de un set de prueba que entregue alta confianza en los resultados.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1407"/>
            <a:ext cx="9144000" cy="2048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367710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2972"/>
      </p:ext>
    </p:extLst>
  </p:cSld>
  <p:clrMapOvr>
    <a:masterClrMapping/>
  </p:clrMapOvr>
  <p:transition spd="slow"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641023"/>
            <a:ext cx="2628900" cy="385354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12943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5588"/>
      </p:ext>
    </p:extLst>
  </p:cSld>
  <p:clrMapOvr>
    <a:masterClrMapping/>
  </p:clrMapOvr>
  <p:transition spd="slow"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81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9214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47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48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7765369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76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6456"/>
      </p:ext>
    </p:extLst>
  </p:cSld>
  <p:clrMapOvr>
    <a:masterClrMapping/>
  </p:clrMapOvr>
  <p:transition spd="slow"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45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77736"/>
            <a:ext cx="6172200" cy="40298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3513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205"/>
      </p:ext>
    </p:extLst>
  </p:cSld>
  <p:clrMapOvr>
    <a:masterClrMapping/>
  </p:clrMapOvr>
  <p:transition spd="slow"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83870"/>
            <a:ext cx="6172200" cy="39028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188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6027"/>
      </p:ext>
    </p:extLst>
  </p:cSld>
  <p:clrMapOvr>
    <a:masterClrMapping/>
  </p:clrMapOvr>
  <p:transition spd="slow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7766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7909" y="6423852"/>
            <a:ext cx="5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r="43134"/>
          <a:stretch/>
        </p:blipFill>
        <p:spPr>
          <a:xfrm>
            <a:off x="892129" y="5598770"/>
            <a:ext cx="5737272" cy="10383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05" y="598531"/>
            <a:ext cx="2539539" cy="7730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35" y="5750605"/>
            <a:ext cx="1782865" cy="10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61407"/>
            <a:ext cx="9144000" cy="2048556"/>
          </a:xfrm>
        </p:spPr>
        <p:txBody>
          <a:bodyPr anchor="t">
            <a:normAutofit/>
          </a:bodyPr>
          <a:lstStyle/>
          <a:p>
            <a:r>
              <a:rPr lang="es-CO" sz="4400" dirty="0" smtClean="0"/>
              <a:t>Diseño de Sistemas de Aprendizaje de Máquinas</a:t>
            </a:r>
            <a:endParaRPr lang="es-CO" sz="4400" dirty="0"/>
          </a:p>
        </p:txBody>
      </p:sp>
      <p:pic>
        <p:nvPicPr>
          <p:cNvPr id="1028" name="Picture 4" descr="Resultado de imagen para perform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35" y="2909750"/>
            <a:ext cx="3892731" cy="29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6"/>
          <p:cNvSpPr/>
          <p:nvPr/>
        </p:nvSpPr>
        <p:spPr>
          <a:xfrm>
            <a:off x="3167120" y="5683871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https://commons.wikimedia.org/wiki/File:Performance-Evaluation-Process-z.jpg</a:t>
            </a:r>
          </a:p>
        </p:txBody>
      </p:sp>
    </p:spTree>
    <p:extLst>
      <p:ext uri="{BB962C8B-B14F-4D97-AF65-F5344CB8AC3E}">
        <p14:creationId xmlns:p14="http://schemas.microsoft.com/office/powerpoint/2010/main" val="11502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Medidas de Rendimiento – Aprendizaje Supervisado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7"/>
                <a:ext cx="5181600" cy="3660775"/>
              </a:xfrm>
            </p:spPr>
            <p:txBody>
              <a:bodyPr>
                <a:normAutofit/>
              </a:bodyPr>
              <a:lstStyle/>
              <a:p>
                <a:r>
                  <a:rPr lang="es-CO" sz="2000" dirty="0" smtClean="0"/>
                  <a:t>Sensibilidad: capacidad del sistema de clasificar correctamente los datos pertenecientes a la clase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2000" dirty="0" smtClean="0"/>
                  <a:t>.</a:t>
                </a:r>
              </a:p>
              <a:p>
                <a:endParaRPr lang="es-CO" sz="2000" dirty="0"/>
              </a:p>
              <a:p>
                <a:endParaRPr lang="es-CO" sz="2000" dirty="0" smtClean="0"/>
              </a:p>
              <a:p>
                <a:endParaRPr lang="es-CO" sz="2000" dirty="0" smtClean="0"/>
              </a:p>
              <a:p>
                <a:r>
                  <a:rPr lang="es-CO" sz="2000" dirty="0" smtClean="0"/>
                  <a:t>Especificidad: capacidad del clasificador de indicar los datos que no pertenecen a la clase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1700" dirty="0" smtClean="0"/>
                  <a:t>.</a:t>
                </a:r>
              </a:p>
              <a:p>
                <a:endParaRPr lang="es-CO" sz="1700" dirty="0" smtClean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7"/>
                <a:ext cx="5181600" cy="3660775"/>
              </a:xfrm>
              <a:blipFill rotWithShape="0">
                <a:blip r:embed="rId3"/>
                <a:stretch>
                  <a:fillRect l="-1059" t="-16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152527" y="3031389"/>
                <a:ext cx="2552943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𝑒𝑛𝑠𝑖𝑏𝑖𝑙𝑖𝑑𝑎𝑑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527" y="3031389"/>
                <a:ext cx="2552943" cy="523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n relacionada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5"/>
          <a:stretch/>
        </p:blipFill>
        <p:spPr bwMode="auto">
          <a:xfrm>
            <a:off x="6927352" y="2082529"/>
            <a:ext cx="3931738" cy="314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6"/>
          <p:cNvSpPr/>
          <p:nvPr/>
        </p:nvSpPr>
        <p:spPr>
          <a:xfrm>
            <a:off x="5964341" y="5540966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http://blog.revolutionanalytics.com/2016/03/classification-models.html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2073178" y="4873253"/>
                <a:ext cx="2711640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𝐸𝑠𝑝𝑒𝑐𝑖𝑓𝑖𝑐𝑖𝑑𝑎𝑑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178" y="4873253"/>
                <a:ext cx="2711640" cy="5231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3057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Medidas de Rendimiento – Aprendizaje Supervisado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60775"/>
          </a:xfrm>
        </p:spPr>
        <p:txBody>
          <a:bodyPr>
            <a:normAutofit/>
          </a:bodyPr>
          <a:lstStyle/>
          <a:p>
            <a:r>
              <a:rPr lang="es-CO" sz="2000" dirty="0" smtClean="0"/>
              <a:t>Precisión:</a:t>
            </a:r>
          </a:p>
          <a:p>
            <a:endParaRPr lang="es-CO" sz="2000" dirty="0"/>
          </a:p>
          <a:p>
            <a:endParaRPr lang="es-CO" sz="2000" dirty="0" smtClean="0"/>
          </a:p>
          <a:p>
            <a:r>
              <a:rPr lang="es-CO" sz="2000" dirty="0" err="1" smtClean="0"/>
              <a:t>Recall</a:t>
            </a:r>
            <a:r>
              <a:rPr lang="es-CO" sz="2000" dirty="0" smtClean="0"/>
              <a:t>:</a:t>
            </a:r>
            <a:endParaRPr lang="es-CO" sz="1700" dirty="0" smtClean="0"/>
          </a:p>
          <a:p>
            <a:endParaRPr lang="es-CO" sz="1700" dirty="0" smtClean="0"/>
          </a:p>
          <a:p>
            <a:endParaRPr lang="es-CO" sz="1700" dirty="0"/>
          </a:p>
          <a:p>
            <a:r>
              <a:rPr lang="es-CO" sz="1700" dirty="0" smtClean="0"/>
              <a:t>F1 Score: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717171" y="2273743"/>
                <a:ext cx="142365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71" y="2273743"/>
                <a:ext cx="1423659" cy="5231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n relacionada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5"/>
          <a:stretch/>
        </p:blipFill>
        <p:spPr bwMode="auto">
          <a:xfrm>
            <a:off x="6927352" y="1933109"/>
            <a:ext cx="3931738" cy="314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6"/>
          <p:cNvSpPr/>
          <p:nvPr/>
        </p:nvSpPr>
        <p:spPr>
          <a:xfrm>
            <a:off x="5964341" y="5540966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http://blog.revolutionanalytics.com/2016/03/classification-models.html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678698" y="3245016"/>
                <a:ext cx="1500603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98" y="3245016"/>
                <a:ext cx="1500603" cy="5231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2790010" y="4216289"/>
                <a:ext cx="1277978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10" y="4216289"/>
                <a:ext cx="1277978" cy="5672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112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Medidas de Rendimiento – Aprendizaje Supervisado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evalúe el sistema k-NN usando las medidas de rendimiento de tasa de aciertos, matriz de confusión, sensibilidad, especificidad, y F1 score. Separe el set de datos en 2 grupos: entrenamiento (70%) y prueba (30%).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Medidas de Rendimiento – Aprendizaje Supervisado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Ejercicio: evalúe el sistema k-NN usando las medidas de rendimiento de tasa de aciertos, matriz de confusión, sensibilidad, especificidad, y F1 score. Separe el set de datos utilizando la técnica de </a:t>
                </a:r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 smtClean="0"/>
                  <a:t>-</a:t>
                </a:r>
                <a:r>
                  <a:rPr lang="es-CO" dirty="0" err="1" smtClean="0"/>
                  <a:t>fold</a:t>
                </a:r>
                <a:r>
                  <a:rPr lang="es-CO" dirty="0" smtClean="0"/>
                  <a:t> </a:t>
                </a:r>
                <a:r>
                  <a:rPr lang="es-CO" dirty="0" err="1" smtClean="0"/>
                  <a:t>cross</a:t>
                </a:r>
                <a:r>
                  <a:rPr lang="es-CO" dirty="0" smtClean="0"/>
                  <a:t> </a:t>
                </a:r>
                <a:r>
                  <a:rPr lang="es-CO" dirty="0" err="1" smtClean="0"/>
                  <a:t>validation</a:t>
                </a:r>
                <a:r>
                  <a:rPr lang="es-CO" dirty="0" smtClean="0"/>
                  <a:t> con </a:t>
                </a:r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 smtClean="0"/>
                  <a:t> seleccionado de tal manera que se tengan 5 repeticiones del diseño y validación.</a:t>
                </a:r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Medidas de Rendimiento – Aprendizaje No Supervisado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60775"/>
          </a:xfrm>
        </p:spPr>
        <p:txBody>
          <a:bodyPr>
            <a:normAutofit/>
          </a:bodyPr>
          <a:lstStyle/>
          <a:p>
            <a:r>
              <a:rPr lang="es-CO" sz="2000" dirty="0" smtClean="0"/>
              <a:t>Medidas internas: no se cuenta con etiquetas para evaluar el rendimiento</a:t>
            </a:r>
          </a:p>
          <a:p>
            <a:pPr lvl="1"/>
            <a:r>
              <a:rPr lang="es-CO" sz="1600" dirty="0" smtClean="0"/>
              <a:t>Compactación: ¿qué tan cerca se encuentran los miembros de un mismo </a:t>
            </a:r>
            <a:r>
              <a:rPr lang="es-CO" sz="1600" dirty="0" err="1" smtClean="0"/>
              <a:t>cluster</a:t>
            </a:r>
            <a:r>
              <a:rPr lang="es-CO" sz="1600" dirty="0" smtClean="0"/>
              <a:t>?</a:t>
            </a:r>
          </a:p>
          <a:p>
            <a:pPr lvl="1"/>
            <a:endParaRPr lang="es-CO" sz="1600" dirty="0"/>
          </a:p>
          <a:p>
            <a:pPr lvl="1"/>
            <a:endParaRPr lang="es-CO" sz="1600" dirty="0" smtClean="0"/>
          </a:p>
          <a:p>
            <a:pPr lvl="1"/>
            <a:endParaRPr lang="es-CO" sz="1600" dirty="0" smtClean="0"/>
          </a:p>
          <a:p>
            <a:pPr lvl="1"/>
            <a:r>
              <a:rPr lang="es-CO" sz="1600" dirty="0" smtClean="0"/>
              <a:t>Separación: ¿qué tan separados están los </a:t>
            </a:r>
            <a:r>
              <a:rPr lang="es-CO" sz="1600" dirty="0" err="1" smtClean="0"/>
              <a:t>clusters</a:t>
            </a:r>
            <a:r>
              <a:rPr lang="es-CO" sz="1600" dirty="0" smtClean="0"/>
              <a:t> entre sí?</a:t>
            </a:r>
          </a:p>
          <a:p>
            <a:pPr lvl="1"/>
            <a:endParaRPr lang="es-CO" sz="1600" dirty="0"/>
          </a:p>
          <a:p>
            <a:pPr lvl="1"/>
            <a:endParaRPr lang="es-CO" sz="1600" dirty="0" smtClean="0"/>
          </a:p>
          <a:p>
            <a:pPr lvl="1"/>
            <a:r>
              <a:rPr lang="es-CO" sz="1600" dirty="0" smtClean="0"/>
              <a:t>Índices como el </a:t>
            </a:r>
            <a:r>
              <a:rPr lang="es-CO" sz="1600" dirty="0" err="1" smtClean="0"/>
              <a:t>Calinski-Harabasz</a:t>
            </a:r>
            <a:r>
              <a:rPr lang="es-CO" sz="1600" dirty="0" smtClean="0"/>
              <a:t> (CH):</a:t>
            </a:r>
          </a:p>
          <a:p>
            <a:pPr lvl="1"/>
            <a:endParaRPr lang="es-CO" sz="1600" dirty="0" smtClean="0"/>
          </a:p>
        </p:txBody>
      </p:sp>
      <p:pic>
        <p:nvPicPr>
          <p:cNvPr id="3074" name="Picture 2" descr="Resultado de imagen para cluster machine learn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23415"/>
            <a:ext cx="5181600" cy="34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6"/>
          <p:cNvSpPr/>
          <p:nvPr/>
        </p:nvSpPr>
        <p:spPr>
          <a:xfrm>
            <a:off x="5834119" y="5498224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https://commons.wikimedia.org/wiki/File:Cluster-2.svg</a:t>
            </a:r>
          </a:p>
        </p:txBody>
      </p:sp>
      <p:sp>
        <p:nvSpPr>
          <p:cNvPr id="8" name="Elipse 7"/>
          <p:cNvSpPr/>
          <p:nvPr/>
        </p:nvSpPr>
        <p:spPr>
          <a:xfrm>
            <a:off x="6688182" y="2525485"/>
            <a:ext cx="1812471" cy="177654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9130937" y="2146662"/>
            <a:ext cx="1812471" cy="1776549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8500653" y="3578225"/>
            <a:ext cx="1812471" cy="1776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9406888" y="4466499"/>
            <a:ext cx="425089" cy="7412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10065745" y="2330540"/>
            <a:ext cx="494758" cy="704396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6893921" y="3419111"/>
            <a:ext cx="700496" cy="5041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7594417" y="3034936"/>
            <a:ext cx="2442755" cy="377852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7594417" y="3429997"/>
            <a:ext cx="1812471" cy="1002665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9406888" y="3068773"/>
            <a:ext cx="630284" cy="1374775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1874344" y="3009952"/>
                <a:ext cx="3109313" cy="65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𝑜𝑚𝑝𝑎𝑐𝑡𝑎𝑐𝑖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44" y="3009952"/>
                <a:ext cx="3109313" cy="650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2094276" y="4233554"/>
                <a:ext cx="2669449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𝑒𝑝𝑎𝑟𝑎𝑐𝑖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76" y="4233554"/>
                <a:ext cx="2669449" cy="494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2469539" y="5196520"/>
                <a:ext cx="1918922" cy="510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𝑆𝑒𝑝𝑎𝑟𝑎𝑐𝑖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𝐶𝑜𝑚𝑝𝑎𝑐𝑡𝑎𝑐𝑖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39" y="5196520"/>
                <a:ext cx="1918922" cy="5102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23088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Medidas de Rendimiento – Aprendizaje Supervisado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Ejercicio: evalúe el sistema k-</a:t>
                </a:r>
                <a:r>
                  <a:rPr lang="es-CO" dirty="0" err="1" smtClean="0"/>
                  <a:t>Means</a:t>
                </a:r>
                <a:r>
                  <a:rPr lang="es-CO" dirty="0" smtClean="0"/>
                  <a:t> usando la medida del índice CH, por medio de la técnica de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-</a:t>
                </a:r>
                <a:r>
                  <a:rPr lang="es-CO" dirty="0" err="1"/>
                  <a:t>fold</a:t>
                </a:r>
                <a:r>
                  <a:rPr lang="es-CO" dirty="0"/>
                  <a:t> </a:t>
                </a:r>
                <a:r>
                  <a:rPr lang="es-CO" dirty="0" err="1"/>
                  <a:t>cross</a:t>
                </a:r>
                <a:r>
                  <a:rPr lang="es-CO" dirty="0"/>
                  <a:t> </a:t>
                </a:r>
                <a:r>
                  <a:rPr lang="es-CO" dirty="0" err="1" smtClean="0"/>
                  <a:t>validation</a:t>
                </a:r>
                <a:r>
                  <a:rPr lang="es-CO" dirty="0" smtClean="0"/>
                  <a:t>, </a:t>
                </a:r>
                <a:r>
                  <a:rPr lang="es-CO" dirty="0"/>
                  <a:t>con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seleccionado de tal manera que se tengan 5 repeticiones del diseño y validación.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Medidas de Rendimiento – Aprendizaje No Supervisado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60775"/>
          </a:xfrm>
        </p:spPr>
        <p:txBody>
          <a:bodyPr/>
          <a:lstStyle/>
          <a:p>
            <a:r>
              <a:rPr lang="es-CO" dirty="0" smtClean="0"/>
              <a:t>Medidas externas: se cuenta con etiquetas de los datos para evaluar el rendimiento.</a:t>
            </a:r>
          </a:p>
          <a:p>
            <a:pPr lvl="1"/>
            <a:r>
              <a:rPr lang="es-CO" dirty="0" smtClean="0"/>
              <a:t>Índices de aprendizaje supervisado.</a:t>
            </a:r>
          </a:p>
          <a:p>
            <a:pPr lvl="1"/>
            <a:r>
              <a:rPr lang="es-CO" dirty="0" smtClean="0"/>
              <a:t>Índices de estructura de los </a:t>
            </a:r>
            <a:r>
              <a:rPr lang="es-CO" dirty="0" err="1" smtClean="0"/>
              <a:t>clusters</a:t>
            </a:r>
            <a:r>
              <a:rPr lang="es-CO" dirty="0" smtClean="0"/>
              <a:t>.</a:t>
            </a:r>
          </a:p>
          <a:p>
            <a:r>
              <a:rPr lang="es-CO" dirty="0" smtClean="0"/>
              <a:t>Rand </a:t>
            </a:r>
            <a:r>
              <a:rPr lang="es-CO" dirty="0" err="1" smtClean="0"/>
              <a:t>Statistic</a:t>
            </a:r>
            <a:r>
              <a:rPr lang="es-CO" dirty="0" smtClean="0"/>
              <a:t>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Otros índices internos y externos: </a:t>
            </a:r>
            <a:r>
              <a:rPr lang="es-CO" dirty="0" err="1" smtClean="0"/>
              <a:t>Theodoridis</a:t>
            </a:r>
            <a:r>
              <a:rPr lang="es-CO" dirty="0" smtClean="0"/>
              <a:t>, 4th Ed., 2009 (Capítulo 16)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761510" y="3580411"/>
                <a:ext cx="1334981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num>
                        <m:den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10" y="3580411"/>
                <a:ext cx="1334981" cy="4626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/>
          <p:nvPr/>
        </p:nvGrpSpPr>
        <p:grpSpPr>
          <a:xfrm>
            <a:off x="6680626" y="1825627"/>
            <a:ext cx="3805200" cy="276999"/>
            <a:chOff x="6797040" y="1825627"/>
            <a:chExt cx="380520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6797040" y="1825627"/>
                  <a:ext cx="1614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040" y="1825627"/>
                  <a:ext cx="16149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64" r="-4151" b="-41304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8987246" y="1825627"/>
                  <a:ext cx="1614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7246" y="1825627"/>
                  <a:ext cx="161499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55" r="-3396" b="-41304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019800" y="2560589"/>
                <a:ext cx="5126852" cy="1794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los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vectores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pertenecen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al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mismo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grupo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en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al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mismo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grupo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en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los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vectores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pertenecen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al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mismo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grupo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en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diferentes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grupos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en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los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vectores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pertenecen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diferentes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grupos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en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al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mismo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grupo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en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los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vectores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pertenecen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diferentes</m:t>
                                    </m:r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grupo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en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</a:rPr>
                                      <m:t>diferentes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grupos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en</m:t>
                                    </m:r>
                                    <m: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CO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1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60589"/>
                <a:ext cx="5126852" cy="17940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6683219" y="4812634"/>
                <a:ext cx="3800015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𝐷𝑆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𝐷𝐷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219" y="4812634"/>
                <a:ext cx="3800015" cy="5257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47487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Medidas de Rendimiento – Aprendizaje Supervisado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Ejercicio: evalúe el sistema k-</a:t>
                </a:r>
                <a:r>
                  <a:rPr lang="es-CO" dirty="0" err="1" smtClean="0"/>
                  <a:t>Means</a:t>
                </a:r>
                <a:r>
                  <a:rPr lang="es-CO" dirty="0" smtClean="0"/>
                  <a:t> usando la medida del Rand </a:t>
                </a:r>
                <a:r>
                  <a:rPr lang="es-CO" dirty="0" err="1" smtClean="0"/>
                  <a:t>Statistic</a:t>
                </a:r>
                <a:r>
                  <a:rPr lang="es-CO" dirty="0" smtClean="0"/>
                  <a:t>, por medio de la técnica de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-</a:t>
                </a:r>
                <a:r>
                  <a:rPr lang="es-CO" dirty="0" err="1"/>
                  <a:t>fold</a:t>
                </a:r>
                <a:r>
                  <a:rPr lang="es-CO" dirty="0"/>
                  <a:t> </a:t>
                </a:r>
                <a:r>
                  <a:rPr lang="es-CO" dirty="0" err="1"/>
                  <a:t>cross</a:t>
                </a:r>
                <a:r>
                  <a:rPr lang="es-CO" dirty="0"/>
                  <a:t> </a:t>
                </a:r>
                <a:r>
                  <a:rPr lang="es-CO" dirty="0" err="1" smtClean="0"/>
                  <a:t>validation</a:t>
                </a:r>
                <a:r>
                  <a:rPr lang="es-CO" dirty="0" smtClean="0"/>
                  <a:t>, </a:t>
                </a:r>
                <a:r>
                  <a:rPr lang="es-CO" dirty="0"/>
                  <a:t>con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seleccionado de tal manera que se tengan 5 repeticiones del diseño y validación.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5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Recordemos…</a:t>
            </a:r>
            <a:endParaRPr lang="es-CO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20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683807"/>
              </p:ext>
            </p:extLst>
          </p:nvPr>
        </p:nvGraphicFramePr>
        <p:xfrm>
          <a:off x="3505200" y="1822450"/>
          <a:ext cx="5181600" cy="366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585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Evaluación de Sistemas de Reconocimiento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Objetivo: evaluar el rendimiento de un clasificador que se ha diseñado con el set de datos de entrenamiento.</a:t>
            </a:r>
          </a:p>
          <a:p>
            <a:r>
              <a:rPr lang="es-CO" sz="2400" dirty="0" smtClean="0"/>
              <a:t>Basado en la probabilidad de cometer errores.</a:t>
            </a:r>
          </a:p>
          <a:p>
            <a:pPr lvl="1"/>
            <a:r>
              <a:rPr lang="es-CO" sz="2000" dirty="0" smtClean="0"/>
              <a:t>Metodologías: estimación de la probabilidad de error de clasificación usando el set finito de datos.</a:t>
            </a:r>
          </a:p>
          <a:p>
            <a:pPr lvl="1"/>
            <a:r>
              <a:rPr lang="es-CO" sz="2000" dirty="0" smtClean="0"/>
              <a:t>Estimación satisfactoria: validación en ambiente real como hospital.</a:t>
            </a:r>
          </a:p>
          <a:p>
            <a:r>
              <a:rPr lang="es-CO" sz="2400" dirty="0" smtClean="0"/>
              <a:t>Parte integral del proceso de diseño del sistema de reconocimiento:</a:t>
            </a:r>
          </a:p>
          <a:p>
            <a:pPr lvl="1"/>
            <a:r>
              <a:rPr lang="es-CO" sz="2000" dirty="0" smtClean="0"/>
              <a:t>¿Cumple con los requerimientos determinados por la aplicación específica?</a:t>
            </a:r>
          </a:p>
          <a:p>
            <a:pPr lvl="1"/>
            <a:r>
              <a:rPr lang="es-CO" sz="2000" dirty="0" smtClean="0"/>
              <a:t>Índice de rendimiento en la fase de selección de características: selección de mejores características asociadas a un clasificador específico.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10 (Página 567)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3821010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Conteo del Error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400" dirty="0" smtClean="0"/>
                  <a:t>Objetivo: estimar la probabilidad del error de clasificación evaluando las respuestas falsas y correctas de un clasificador diseñado independientemente.</a:t>
                </a:r>
              </a:p>
              <a:p>
                <a:pPr lvl="1"/>
                <a:r>
                  <a:rPr lang="es-CO" sz="2000" dirty="0" smtClean="0"/>
                  <a:t>Utiliza un set finito de datos de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O" sz="2000" dirty="0" smtClean="0"/>
                  <a:t> vectores de características: set de prueba.</a:t>
                </a:r>
              </a:p>
              <a:p>
                <a:r>
                  <a:rPr lang="es-CO" sz="2400" dirty="0" smtClean="0"/>
                  <a:t>Suponiendo una tarea de clasificación de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CO" sz="2400" dirty="0" smtClean="0"/>
                  <a:t> clases,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400" dirty="0" smtClean="0"/>
                  <a:t> vectores en cada clase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O" sz="2400" dirty="0" smtClean="0"/>
                  <a:t>) y probabilidades correspondientes de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400" dirty="0" smtClean="0"/>
                  <a:t> para cada clase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400" dirty="0" smtClean="0"/>
                  <a:t>, la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400" dirty="0" smtClean="0"/>
                  <a:t> vectores de la clase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400" dirty="0" smtClean="0"/>
                  <a:t> sean mal clasificados está dada por:  </a:t>
                </a:r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29" t="-2314" r="-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10 (10.2, Página 568)</a:t>
            </a:r>
            <a:endParaRPr lang="es-CO" sz="6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2181228" y="4434075"/>
            <a:ext cx="7829544" cy="1076818"/>
            <a:chOff x="1429381" y="4078829"/>
            <a:chExt cx="7829544" cy="1076818"/>
          </a:xfrm>
        </p:grpSpPr>
        <p:grpSp>
          <p:nvGrpSpPr>
            <p:cNvPr id="11" name="Grupo 10"/>
            <p:cNvGrpSpPr/>
            <p:nvPr/>
          </p:nvGrpSpPr>
          <p:grpSpPr>
            <a:xfrm>
              <a:off x="1429381" y="4193177"/>
              <a:ext cx="3843658" cy="962470"/>
              <a:chOff x="1429381" y="4193177"/>
              <a:chExt cx="3843658" cy="9624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/>
                  <p:cNvSpPr txBox="1"/>
                  <p:nvPr/>
                </p:nvSpPr>
                <p:spPr>
                  <a:xfrm>
                    <a:off x="1429381" y="4193177"/>
                    <a:ext cx="3799950" cy="5197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𝑀𝐶</m:t>
                                  </m:r>
                                </m:sub>
                              </m:sSub>
                            </m:e>
                          </m:d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sSubSup>
                            <m:sSub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s-C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s-CO" dirty="0"/>
                  </a:p>
                </p:txBody>
              </p:sp>
            </mc:Choice>
            <mc:Fallback xmlns="">
              <p:sp>
                <p:nvSpPr>
                  <p:cNvPr id="2" name="CuadroTexto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381" y="4193177"/>
                    <a:ext cx="3799950" cy="51975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176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upo 7"/>
              <p:cNvGrpSpPr/>
              <p:nvPr/>
            </p:nvGrpSpPr>
            <p:grpSpPr>
              <a:xfrm>
                <a:off x="2913016" y="4241073"/>
                <a:ext cx="2360023" cy="914574"/>
                <a:chOff x="2913016" y="4241073"/>
                <a:chExt cx="2360023" cy="914574"/>
              </a:xfrm>
            </p:grpSpPr>
            <p:sp>
              <p:nvSpPr>
                <p:cNvPr id="3" name="Rectángulo 2"/>
                <p:cNvSpPr/>
                <p:nvPr/>
              </p:nvSpPr>
              <p:spPr>
                <a:xfrm>
                  <a:off x="3979817" y="4241073"/>
                  <a:ext cx="226423" cy="454444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2913016" y="4847870"/>
                  <a:ext cx="23600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dirty="0" smtClean="0"/>
                    <a:t>Probabilidad desconocida</a:t>
                  </a:r>
                  <a:endParaRPr lang="es-CO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6016218" y="4181902"/>
                  <a:ext cx="789767" cy="57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CO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218" y="4181902"/>
                  <a:ext cx="789767" cy="5727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7549163" y="4078829"/>
                  <a:ext cx="1709762" cy="77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>
                              <m:f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9163" y="4078829"/>
                  <a:ext cx="1709762" cy="7789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13496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Conteo del Error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400" dirty="0" smtClean="0"/>
                  <a:t>Estimador imparcial, consistente asintóticamente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s-CO" sz="2400" dirty="0" smtClean="0"/>
              </a:p>
              <a:p>
                <a:pPr lvl="1"/>
                <a:r>
                  <a:rPr lang="es-CO" sz="2000" dirty="0" smtClean="0"/>
                  <a:t>Si los set de prueba son pequeños, el estimado podría no ser confiable.</a:t>
                </a:r>
              </a:p>
              <a:p>
                <a:r>
                  <a:rPr lang="es-CO" sz="2300" dirty="0" smtClean="0"/>
                  <a:t>Tamaño mínimo del set de prueba a partir de </a:t>
                </a:r>
                <a14:m>
                  <m:oMath xmlns:m="http://schemas.openxmlformats.org/officeDocument/2006/math">
                    <m:r>
                      <a:rPr lang="es-CO" sz="23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sz="2300" dirty="0" smtClean="0"/>
                  <a:t>: estimar </a:t>
                </a:r>
                <a14:m>
                  <m:oMath xmlns:m="http://schemas.openxmlformats.org/officeDocument/2006/math">
                    <m:r>
                      <a:rPr lang="es-CO" sz="2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O" sz="2300" dirty="0" smtClean="0"/>
                  <a:t> con probabilidad </a:t>
                </a:r>
                <a14:m>
                  <m:oMath xmlns:m="http://schemas.openxmlformats.org/officeDocument/2006/math">
                    <m:r>
                      <a:rPr lang="es-CO" sz="23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s-CO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sz="2300" dirty="0" smtClean="0"/>
                  <a:t> de que </a:t>
                </a:r>
                <a14:m>
                  <m:oMath xmlns:m="http://schemas.openxmlformats.org/officeDocument/2006/math">
                    <m:r>
                      <a:rPr lang="es-CO" sz="23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sz="2300" dirty="0" smtClean="0"/>
                  <a:t> no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sz="2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s-CO" sz="2300" dirty="0" smtClean="0"/>
                  <a:t> por un valor mayor a </a:t>
                </a:r>
                <a14:m>
                  <m:oMath xmlns:m="http://schemas.openxmlformats.org/officeDocument/2006/math">
                    <m:r>
                      <a:rPr lang="es-CO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CO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s-CO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sz="2300" dirty="0" smtClean="0"/>
                  <a:t>):</a:t>
                </a:r>
              </a:p>
              <a:p>
                <a:endParaRPr lang="es-CO" sz="2300" dirty="0"/>
              </a:p>
              <a:p>
                <a:endParaRPr lang="es-CO" sz="2300" dirty="0" smtClean="0"/>
              </a:p>
              <a:p>
                <a:r>
                  <a:rPr lang="es-CO" sz="2300" dirty="0" smtClean="0"/>
                  <a:t>Se busca garantizar (con un riesgo </a:t>
                </a:r>
                <a14:m>
                  <m:oMath xmlns:m="http://schemas.openxmlformats.org/officeDocument/2006/math">
                    <m:r>
                      <a:rPr lang="es-CO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sz="2300" dirty="0" smtClean="0"/>
                  <a:t>) que </a:t>
                </a:r>
                <a14:m>
                  <m:oMath xmlns:m="http://schemas.openxmlformats.org/officeDocument/2006/math">
                    <m:r>
                      <a:rPr lang="es-CO" sz="23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sz="2300" dirty="0" smtClean="0"/>
                  <a:t> no va a exceder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sz="2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s-CO" sz="2300" dirty="0" smtClean="0"/>
                  <a:t> en un rango. </a:t>
                </a:r>
                <a14:m>
                  <m:oMath xmlns:m="http://schemas.openxmlformats.org/officeDocument/2006/math">
                    <m:r>
                      <a:rPr lang="es-CO" sz="2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O" sz="2300" dirty="0" smtClean="0"/>
                  <a:t> debe ser del orden del resultado de la ecuación.</a:t>
                </a:r>
              </a:p>
              <a:p>
                <a:pPr lvl="1"/>
                <a:r>
                  <a:rPr lang="es-CO" sz="2000" dirty="0" smtClean="0"/>
                  <a:t>Ejemplo: para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s-CO" sz="2000" dirty="0" smtClean="0"/>
                  <a:t>,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s-CO" sz="2000" dirty="0" smtClean="0"/>
                  <a:t>; para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r>
                  <a:rPr lang="es-CO" sz="2000" dirty="0"/>
                  <a:t>,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=3000</m:t>
                    </m:r>
                  </m:oMath>
                </a14:m>
                <a:r>
                  <a:rPr lang="es-CO" sz="2000" dirty="0" smtClean="0"/>
                  <a:t>.  </a:t>
                </a:r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2314" r="-11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631514" y="3408957"/>
                <a:ext cx="92897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514" y="3408957"/>
                <a:ext cx="928972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8276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Set de Datos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Presuposición: se ha decidido sobre el set de datos al que se va a aplicar el conteo de error.</a:t>
            </a:r>
          </a:p>
          <a:p>
            <a:r>
              <a:rPr lang="es-CO" sz="2400" dirty="0" smtClean="0"/>
              <a:t>Set de muestras finito con dos fines por lo menos: entrenamiento y prueba. </a:t>
            </a:r>
            <a:endParaRPr lang="es-CO" sz="2000" dirty="0" smtClean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211502582"/>
              </p:ext>
            </p:extLst>
          </p:nvPr>
        </p:nvGraphicFramePr>
        <p:xfrm>
          <a:off x="2032000" y="2960915"/>
          <a:ext cx="8128000" cy="26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46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Set de Datos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Alternativas para la distribución del set de datos:</a:t>
            </a:r>
            <a:endParaRPr lang="es-CO" sz="20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10 (10.3, Página 569)</a:t>
            </a:r>
            <a:endParaRPr lang="es-CO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a 1"/>
              <p:cNvGraphicFramePr/>
              <p:nvPr>
                <p:extLst>
                  <p:ext uri="{D42A27DB-BD31-4B8C-83A1-F6EECF244321}">
                    <p14:modId xmlns:p14="http://schemas.microsoft.com/office/powerpoint/2010/main" val="3463933692"/>
                  </p:ext>
                </p:extLst>
              </p:nvPr>
            </p:nvGraphicFramePr>
            <p:xfrm>
              <a:off x="647337" y="2473233"/>
              <a:ext cx="10897326" cy="32645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a 1"/>
              <p:cNvGraphicFramePr/>
              <p:nvPr>
                <p:extLst>
                  <p:ext uri="{D42A27DB-BD31-4B8C-83A1-F6EECF244321}">
                    <p14:modId xmlns:p14="http://schemas.microsoft.com/office/powerpoint/2010/main" val="3463933692"/>
                  </p:ext>
                </p:extLst>
              </p:nvPr>
            </p:nvGraphicFramePr>
            <p:xfrm>
              <a:off x="647337" y="2473233"/>
              <a:ext cx="10897326" cy="32645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6879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Set de Datos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10 (10.3, Página 569)</a:t>
            </a:r>
            <a:endParaRPr lang="es-CO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Marcador de contenido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8684604"/>
                  </p:ext>
                </p:extLst>
              </p:nvPr>
            </p:nvGraphicFramePr>
            <p:xfrm>
              <a:off x="838200" y="1825625"/>
              <a:ext cx="10515600" cy="3684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Marcador de contenido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8684604"/>
                  </p:ext>
                </p:extLst>
              </p:nvPr>
            </p:nvGraphicFramePr>
            <p:xfrm>
              <a:off x="838200" y="1825625"/>
              <a:ext cx="10515600" cy="3684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8253327" y="3390920"/>
                <a:ext cx="2911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0.632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=0.368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+0.632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327" y="3390920"/>
                <a:ext cx="291175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18" b="-195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562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Medidas de Rendimiento – Aprendizaje Supervisado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000" dirty="0" smtClean="0"/>
                  <a:t>Probabilidad de error: medición generalmente insuficiente.</a:t>
                </a:r>
              </a:p>
              <a:p>
                <a:r>
                  <a:rPr lang="es-CO" sz="2000" dirty="0" smtClean="0"/>
                  <a:t>Matriz de confusión: </a:t>
                </a:r>
              </a:p>
              <a:p>
                <a:pPr lvl="1"/>
                <a:r>
                  <a:rPr lang="es-CO" sz="1700" dirty="0" smtClean="0"/>
                  <a:t>¿Existen clases con mayor tendencia a la confusión?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s-CO" sz="1700" dirty="0" smtClean="0"/>
                  <a:t>, </a:t>
                </a:r>
                <a14:m>
                  <m:oMath xmlns:m="http://schemas.openxmlformats.org/officeDocument/2006/math"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CO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17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s-CO" sz="1700" dirty="0" smtClean="0"/>
                  <a:t>: número de datos cuya verdadera clase era </a:t>
                </a:r>
                <a14:m>
                  <m:oMath xmlns:m="http://schemas.openxmlformats.org/officeDocument/2006/math"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1700" dirty="0" smtClean="0"/>
                  <a:t> y se clasificaron en la clase </a:t>
                </a:r>
                <a14:m>
                  <m:oMath xmlns:m="http://schemas.openxmlformats.org/officeDocument/2006/math"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O" sz="1700" dirty="0" smtClean="0"/>
                  <a:t>.</a:t>
                </a:r>
              </a:p>
              <a:p>
                <a:pPr lvl="1"/>
                <a:r>
                  <a:rPr lang="es-CO" sz="1700" dirty="0" err="1" smtClean="0"/>
                  <a:t>Recall</a:t>
                </a:r>
                <a:r>
                  <a:rPr lang="es-CO" sz="1700" dirty="0" smtClean="0"/>
                  <a:t>: puntos correctamente clasificador en clase </a:t>
                </a:r>
                <a14:m>
                  <m:oMath xmlns:m="http://schemas.openxmlformats.org/officeDocument/2006/math"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1700" dirty="0" smtClean="0"/>
                  <a:t> </a:t>
                </a:r>
              </a:p>
              <a:p>
                <a:pPr lvl="1"/>
                <a:r>
                  <a:rPr lang="es-CO" sz="1700" dirty="0" smtClean="0"/>
                  <a:t>Precisión: puntos clasificados como </a:t>
                </a:r>
                <a14:m>
                  <m:oMath xmlns:m="http://schemas.openxmlformats.org/officeDocument/2006/math"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1700" dirty="0" smtClean="0"/>
                  <a:t> que hacían parte de esta clase</a:t>
                </a:r>
              </a:p>
              <a:p>
                <a:pPr lvl="1"/>
                <a:r>
                  <a:rPr lang="es-CO" sz="1700" dirty="0"/>
                  <a:t>E</a:t>
                </a:r>
                <a:r>
                  <a:rPr lang="es-CO" sz="1700" dirty="0" smtClean="0"/>
                  <a:t>xactitud total: datos correctamente clasificados.</a:t>
                </a:r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059" t="-1664" r="-12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10 (10.3, Página 573)</a:t>
            </a:r>
            <a:endParaRPr lang="es-CO" sz="600" dirty="0"/>
          </a:p>
        </p:txBody>
      </p:sp>
      <p:pic>
        <p:nvPicPr>
          <p:cNvPr id="1026" name="Picture 2" descr="Resultado de imagen para confusion matrix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60" y="2238431"/>
            <a:ext cx="3119302" cy="338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6"/>
          <p:cNvSpPr/>
          <p:nvPr/>
        </p:nvSpPr>
        <p:spPr>
          <a:xfrm>
            <a:off x="6087131" y="5553243"/>
            <a:ext cx="5857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https://la.mathworks.com/matlabcentral/answers/304650-confusion-matrix-neural-network-plot-interpretation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6386166" y="1548177"/>
            <a:ext cx="5259690" cy="778931"/>
            <a:chOff x="6457406" y="1829782"/>
            <a:chExt cx="5259690" cy="778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/>
                <p:cNvSpPr txBox="1"/>
                <p:nvPr/>
              </p:nvSpPr>
              <p:spPr>
                <a:xfrm>
                  <a:off x="6457406" y="1903520"/>
                  <a:ext cx="1542666" cy="5892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3" name="CuadroTexto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406" y="1903520"/>
                  <a:ext cx="1542666" cy="5892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8205953" y="1903520"/>
                  <a:ext cx="1517018" cy="5892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5953" y="1903520"/>
                  <a:ext cx="1517018" cy="5892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9977902" y="1829782"/>
                  <a:ext cx="1739194" cy="77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7902" y="1829782"/>
                  <a:ext cx="1739194" cy="7789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44845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lantilla Clases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Clases" id="{93C4DF78-8355-4E96-9F87-00C002D5435E}" vid="{B1DDE5CB-94B9-4914-BA8D-1E9D44DEC4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Clases</Template>
  <TotalTime>5815</TotalTime>
  <Words>1209</Words>
  <Application>Microsoft Office PowerPoint</Application>
  <PresentationFormat>Panorámica</PresentationFormat>
  <Paragraphs>172</Paragraphs>
  <Slides>17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Tahoma</vt:lpstr>
      <vt:lpstr>Plantilla Clases</vt:lpstr>
      <vt:lpstr>Diseño de Sistemas de Aprendizaje de Máquinas</vt:lpstr>
      <vt:lpstr>Recordemos…</vt:lpstr>
      <vt:lpstr>Evaluación de Sistemas de Reconocimiento</vt:lpstr>
      <vt:lpstr>Conteo del Error</vt:lpstr>
      <vt:lpstr>Conteo del Error</vt:lpstr>
      <vt:lpstr>Set de Datos</vt:lpstr>
      <vt:lpstr>Set de Datos</vt:lpstr>
      <vt:lpstr>Set de Datos</vt:lpstr>
      <vt:lpstr>Medidas de Rendimiento – Aprendizaje Supervisado</vt:lpstr>
      <vt:lpstr>Medidas de Rendimiento – Aprendizaje Supervisado</vt:lpstr>
      <vt:lpstr>Medidas de Rendimiento – Aprendizaje Supervisado</vt:lpstr>
      <vt:lpstr>Medidas de Rendimiento – Aprendizaje Supervisado</vt:lpstr>
      <vt:lpstr>Medidas de Rendimiento – Aprendizaje Supervisado</vt:lpstr>
      <vt:lpstr>Medidas de Rendimiento – Aprendizaje No Supervisado</vt:lpstr>
      <vt:lpstr>Medidas de Rendimiento – Aprendizaje Supervisado</vt:lpstr>
      <vt:lpstr>Medidas de Rendimiento – Aprendizaje No Supervisado</vt:lpstr>
      <vt:lpstr>Medidas de Rendimiento – Aprendizaje Supervisado</vt:lpstr>
    </vt:vector>
  </TitlesOfParts>
  <Company>Laboratorio Kiron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patrones (Parte 1)</dc:title>
  <dc:creator>Elisa Mejia</dc:creator>
  <cp:lastModifiedBy>Elisa Mejía Mejía</cp:lastModifiedBy>
  <cp:revision>210</cp:revision>
  <dcterms:created xsi:type="dcterms:W3CDTF">2016-07-27T14:13:01Z</dcterms:created>
  <dcterms:modified xsi:type="dcterms:W3CDTF">2018-02-16T21:50:42Z</dcterms:modified>
</cp:coreProperties>
</file>