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58800" y="341604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291276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214632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363384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65880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214632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/>
          </p:nvPr>
        </p:nvSpPr>
        <p:spPr>
          <a:xfrm>
            <a:off x="363384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0068B9-C8BF-431A-8DC3-25279EA978D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658800" y="303516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A6DF60-1772-4836-9EC1-DAE9BED3344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DC3323-3BE1-451C-A4A9-04D54241F0D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52A581-CAAB-49AF-83EB-72E18CDCD81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7B247F-E7C3-45FA-AA68-EEA8E015E9A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ubTitle"/>
          </p:nvPr>
        </p:nvSpPr>
        <p:spPr>
          <a:xfrm>
            <a:off x="658800" y="1071360"/>
            <a:ext cx="4970160" cy="85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0B8418-933A-43DB-A211-7CCF8AEE9AE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C82A2B-AE2F-48A2-9167-A275B88ED18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58800" y="303516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291276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F54A32-C9F5-4036-8323-DBEE2D1C2B3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FC62B7-FA56-44FA-AED8-D628E01DA6B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658800" y="341604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FA2334-5A87-4643-B510-A00510CC488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291276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6AD9FF-530F-47F8-B8AB-D163C493CF4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214632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363384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65880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29" name="PlaceHolder 6"/>
          <p:cNvSpPr>
            <a:spLocks noGrp="1"/>
          </p:cNvSpPr>
          <p:nvPr>
            <p:ph/>
          </p:nvPr>
        </p:nvSpPr>
        <p:spPr>
          <a:xfrm>
            <a:off x="214632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30" name="PlaceHolder 7"/>
          <p:cNvSpPr>
            <a:spLocks noGrp="1"/>
          </p:cNvSpPr>
          <p:nvPr>
            <p:ph/>
          </p:nvPr>
        </p:nvSpPr>
        <p:spPr>
          <a:xfrm>
            <a:off x="363384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813C81-FBFD-4120-B8F1-57DA11CB29C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65BA54-D4C0-4E96-9324-21A168813A1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658800" y="303516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94FBF4-972E-40AE-A1F5-2A74AB72F49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BCAD16-2092-4820-B788-F9781CD3FCB1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86FC59-2EFE-4844-A9E2-A11B9F2C48F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001C81-2490-4130-82D7-F4F3D3379B6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658800" y="1071360"/>
            <a:ext cx="4970160" cy="85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1EBB75-C989-47E2-90BD-10FA4245756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9A7558-956A-49BE-8AC2-796A27215F0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291276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6534A4-491C-4F7A-9688-13D5E69B8E4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B342EA-6AD2-47A3-9D6B-FA209C7BC40B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658800" y="341604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6C5BD8-01B1-43FD-87C7-37545CB402A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291276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72AFA4-C17A-4E46-B9AD-4424F652735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214632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363384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/>
          </p:nvPr>
        </p:nvSpPr>
        <p:spPr>
          <a:xfrm>
            <a:off x="65880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25" name="PlaceHolder 6"/>
          <p:cNvSpPr>
            <a:spLocks noGrp="1"/>
          </p:cNvSpPr>
          <p:nvPr>
            <p:ph/>
          </p:nvPr>
        </p:nvSpPr>
        <p:spPr>
          <a:xfrm>
            <a:off x="214632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26" name="PlaceHolder 7"/>
          <p:cNvSpPr>
            <a:spLocks noGrp="1"/>
          </p:cNvSpPr>
          <p:nvPr>
            <p:ph/>
          </p:nvPr>
        </p:nvSpPr>
        <p:spPr>
          <a:xfrm>
            <a:off x="363384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83D12E-383F-49DB-83A7-FA1B01BCF933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658800" y="303516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658800" y="1071360"/>
            <a:ext cx="4970160" cy="85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291276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658800" y="341604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/>
          </p:nvPr>
        </p:nvSpPr>
        <p:spPr>
          <a:xfrm>
            <a:off x="291276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214632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363384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/>
          </p:nvPr>
        </p:nvSpPr>
        <p:spPr>
          <a:xfrm>
            <a:off x="65880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/>
          </p:nvPr>
        </p:nvSpPr>
        <p:spPr>
          <a:xfrm>
            <a:off x="214632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/>
          </p:nvPr>
        </p:nvSpPr>
        <p:spPr>
          <a:xfrm>
            <a:off x="363384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6C3695-5FD7-4004-8BE0-A88BEB035E1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subTitle"/>
          </p:nvPr>
        </p:nvSpPr>
        <p:spPr>
          <a:xfrm>
            <a:off x="658800" y="303516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F0C5DD6-899A-43CB-8A4F-BB428738A63A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CDFE5D-F64B-499E-B23E-0E59EDE6E07F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1645C2-09DA-4DA0-8DC0-090B101DA77F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C018EF7-73B0-4473-A778-ADC56147FDED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ubTitle"/>
          </p:nvPr>
        </p:nvSpPr>
        <p:spPr>
          <a:xfrm>
            <a:off x="658800" y="1071360"/>
            <a:ext cx="4970160" cy="85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88F120-F616-425E-8F7A-A1EF72F97BD6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34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210424A-6F96-464D-8754-47AAD1AF5DBD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/>
          </p:nvPr>
        </p:nvSpPr>
        <p:spPr>
          <a:xfrm>
            <a:off x="291276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3544F78-3F1D-45D6-95DF-11573DCA7267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89F6E1-B8F7-4D0D-A7AC-D175D86DE5D6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/>
          </p:nvPr>
        </p:nvSpPr>
        <p:spPr>
          <a:xfrm>
            <a:off x="658800" y="341604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7F30A0-073B-4526-A02A-11885C54BC9E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50" name="PlaceHolder 5"/>
          <p:cNvSpPr>
            <a:spLocks noGrp="1"/>
          </p:cNvSpPr>
          <p:nvPr>
            <p:ph/>
          </p:nvPr>
        </p:nvSpPr>
        <p:spPr>
          <a:xfrm>
            <a:off x="291276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24B5DD-2BEF-4194-AA55-FD3AB77108F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658800" y="1071360"/>
            <a:ext cx="4970160" cy="85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/>
          </p:nvPr>
        </p:nvSpPr>
        <p:spPr>
          <a:xfrm>
            <a:off x="214632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/>
          </p:nvPr>
        </p:nvSpPr>
        <p:spPr>
          <a:xfrm>
            <a:off x="3633840" y="303516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55" name="PlaceHolder 5"/>
          <p:cNvSpPr>
            <a:spLocks noGrp="1"/>
          </p:cNvSpPr>
          <p:nvPr>
            <p:ph/>
          </p:nvPr>
        </p:nvSpPr>
        <p:spPr>
          <a:xfrm>
            <a:off x="65880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56" name="PlaceHolder 6"/>
          <p:cNvSpPr>
            <a:spLocks noGrp="1"/>
          </p:cNvSpPr>
          <p:nvPr>
            <p:ph/>
          </p:nvPr>
        </p:nvSpPr>
        <p:spPr>
          <a:xfrm>
            <a:off x="214632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57" name="PlaceHolder 7"/>
          <p:cNvSpPr>
            <a:spLocks noGrp="1"/>
          </p:cNvSpPr>
          <p:nvPr>
            <p:ph/>
          </p:nvPr>
        </p:nvSpPr>
        <p:spPr>
          <a:xfrm>
            <a:off x="3633840" y="3416040"/>
            <a:ext cx="141624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4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D5B5A40-5AB7-42DA-B5B3-9B5D9005343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2912760" y="341604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5880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2912760" y="3035160"/>
            <a:ext cx="214632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88"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58800" y="3416040"/>
            <a:ext cx="439848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ts val="2401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4" hidden="1"/>
          <p:cNvSpPr/>
          <p:nvPr/>
        </p:nvSpPr>
        <p:spPr>
          <a:xfrm flipH="1">
            <a:off x="-3688560" y="0"/>
            <a:ext cx="1963260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endParaRPr b="1" lang="en-GB" sz="1200" spc="-1" strike="noStrike">
              <a:solidFill>
                <a:srgbClr val="fdfdfd"/>
              </a:solidFill>
              <a:latin typeface="Tw Cen MT"/>
            </a:endParaRPr>
          </a:p>
        </p:txBody>
      </p:sp>
      <p:sp>
        <p:nvSpPr>
          <p:cNvPr id="1" name="Rectangle 4" hidden="1"/>
          <p:cNvSpPr/>
          <p:nvPr/>
        </p:nvSpPr>
        <p:spPr>
          <a:xfrm>
            <a:off x="0" y="6019920"/>
            <a:ext cx="12186720" cy="8427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36000" rIns="36000" tIns="36000" bIns="36000" anchor="t">
            <a:noAutofit/>
          </a:bodyPr>
          <a:p>
            <a:pPr algn="ctr" defTabSz="914400">
              <a:lnSpc>
                <a:spcPct val="90000"/>
              </a:lnSpc>
            </a:pPr>
            <a:endParaRPr b="0" lang="en-GB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" name="Rectangle 104" hidden="1"/>
          <p:cNvSpPr/>
          <p:nvPr/>
        </p:nvSpPr>
        <p:spPr>
          <a:xfrm>
            <a:off x="12263400" y="6019920"/>
            <a:ext cx="3681360" cy="8427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NO CONTENT BETWEEN THESE RED LINES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12263400" y="0"/>
            <a:ext cx="3681360" cy="3436200"/>
            <a:chOff x="12263400" y="0"/>
            <a:chExt cx="3681360" cy="3436200"/>
          </a:xfrm>
        </p:grpSpPr>
        <p:sp>
          <p:nvSpPr>
            <p:cNvPr id="4" name="Rectangle 104"/>
            <p:cNvSpPr/>
            <p:nvPr/>
          </p:nvSpPr>
          <p:spPr>
            <a:xfrm>
              <a:off x="12263400" y="0"/>
              <a:ext cx="3681360" cy="3436200"/>
            </a:xfrm>
            <a:prstGeom prst="rect">
              <a:avLst/>
            </a:pr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0" rIns="180000" tIns="180000" bIns="180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" name="Rectangle 105"/>
            <p:cNvSpPr/>
            <p:nvPr/>
          </p:nvSpPr>
          <p:spPr>
            <a:xfrm>
              <a:off x="14195520" y="601560"/>
              <a:ext cx="215640" cy="21492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" name="Rectangle 106"/>
            <p:cNvSpPr/>
            <p:nvPr/>
          </p:nvSpPr>
          <p:spPr>
            <a:xfrm>
              <a:off x="144860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Grey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244, 244, 244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Rectangle 107"/>
            <p:cNvSpPr/>
            <p:nvPr/>
          </p:nvSpPr>
          <p:spPr>
            <a:xfrm>
              <a:off x="14195520" y="922680"/>
              <a:ext cx="215640" cy="21492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8" name="Rectangle 108"/>
            <p:cNvSpPr/>
            <p:nvPr/>
          </p:nvSpPr>
          <p:spPr>
            <a:xfrm>
              <a:off x="144860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Text Colour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112, 111, 111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Rectangle 113"/>
            <p:cNvSpPr/>
            <p:nvPr/>
          </p:nvSpPr>
          <p:spPr>
            <a:xfrm>
              <a:off x="12427920" y="1508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GB" sz="1200" spc="-1" strike="noStrike">
                  <a:solidFill>
                    <a:schemeClr val="dk1"/>
                  </a:solidFill>
                  <a:latin typeface="Tw Cen MT"/>
                </a:rPr>
                <a:t>COLOUR GUIDELINES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Rectangle 109"/>
            <p:cNvSpPr/>
            <p:nvPr/>
          </p:nvSpPr>
          <p:spPr>
            <a:xfrm>
              <a:off x="14195520" y="1467000"/>
              <a:ext cx="215640" cy="2149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1" name="Rectangle 110"/>
            <p:cNvSpPr/>
            <p:nvPr/>
          </p:nvSpPr>
          <p:spPr>
            <a:xfrm>
              <a:off x="144860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2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105, 180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Rectangle 111"/>
            <p:cNvSpPr/>
            <p:nvPr/>
          </p:nvSpPr>
          <p:spPr>
            <a:xfrm>
              <a:off x="14195520" y="1784880"/>
              <a:ext cx="215640" cy="214920"/>
            </a:xfrm>
            <a:prstGeom prst="rect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3" name="Rectangle 112"/>
            <p:cNvSpPr/>
            <p:nvPr/>
          </p:nvSpPr>
          <p:spPr>
            <a:xfrm>
              <a:off x="144860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149, 219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Rectangle 113"/>
            <p:cNvSpPr/>
            <p:nvPr/>
          </p:nvSpPr>
          <p:spPr>
            <a:xfrm>
              <a:off x="12427920" y="12600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SECONDARY COLOURS (SC)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Rectangle 105"/>
            <p:cNvSpPr/>
            <p:nvPr/>
          </p:nvSpPr>
          <p:spPr>
            <a:xfrm>
              <a:off x="12427920" y="601560"/>
              <a:ext cx="215640" cy="214920"/>
            </a:xfrm>
            <a:prstGeom prst="rect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6" name="Rectangle 106"/>
            <p:cNvSpPr/>
            <p:nvPr/>
          </p:nvSpPr>
          <p:spPr>
            <a:xfrm>
              <a:off x="127184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Levi 9 Blue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=20, 52, 160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Rectangle 107"/>
            <p:cNvSpPr/>
            <p:nvPr/>
          </p:nvSpPr>
          <p:spPr>
            <a:xfrm>
              <a:off x="12427920" y="922680"/>
              <a:ext cx="215640" cy="2149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8" name="Rectangle 108"/>
            <p:cNvSpPr/>
            <p:nvPr/>
          </p:nvSpPr>
          <p:spPr>
            <a:xfrm>
              <a:off x="127184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White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255, 255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Rectangle 109"/>
            <p:cNvSpPr/>
            <p:nvPr/>
          </p:nvSpPr>
          <p:spPr>
            <a:xfrm>
              <a:off x="12427920" y="1467000"/>
              <a:ext cx="215640" cy="2149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0" name="Rectangle 110"/>
            <p:cNvSpPr/>
            <p:nvPr/>
          </p:nvSpPr>
          <p:spPr>
            <a:xfrm>
              <a:off x="127184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1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79, 159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Rectangle 111"/>
            <p:cNvSpPr/>
            <p:nvPr/>
          </p:nvSpPr>
          <p:spPr>
            <a:xfrm>
              <a:off x="12427920" y="1784880"/>
              <a:ext cx="215640" cy="21492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2" name="Rectangle 112"/>
            <p:cNvSpPr/>
            <p:nvPr/>
          </p:nvSpPr>
          <p:spPr>
            <a:xfrm>
              <a:off x="127184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3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128, 201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Rectangle 113"/>
            <p:cNvSpPr/>
            <p:nvPr/>
          </p:nvSpPr>
          <p:spPr>
            <a:xfrm>
              <a:off x="12427920" y="4064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PRIMARY COLOURS (PC)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Rectangle 109"/>
            <p:cNvSpPr/>
            <p:nvPr/>
          </p:nvSpPr>
          <p:spPr>
            <a:xfrm>
              <a:off x="14195520" y="2381400"/>
              <a:ext cx="215640" cy="214920"/>
            </a:xfrm>
            <a:prstGeom prst="rect">
              <a:avLst/>
            </a:prstGeom>
            <a:solidFill>
              <a:srgbClr val="ffd2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5" name="Rectangle 110"/>
            <p:cNvSpPr/>
            <p:nvPr/>
          </p:nvSpPr>
          <p:spPr>
            <a:xfrm>
              <a:off x="144860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Pale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210, 3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Rectangle 111"/>
            <p:cNvSpPr/>
            <p:nvPr/>
          </p:nvSpPr>
          <p:spPr>
            <a:xfrm>
              <a:off x="14195520" y="2699280"/>
              <a:ext cx="215640" cy="214920"/>
            </a:xfrm>
            <a:prstGeom prst="rect">
              <a:avLst/>
            </a:prstGeom>
            <a:solidFill>
              <a:srgbClr val="ff7d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7" name="Rectangle 112"/>
            <p:cNvSpPr/>
            <p:nvPr/>
          </p:nvSpPr>
          <p:spPr>
            <a:xfrm>
              <a:off x="144860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Pink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125, 119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Rectangle 113"/>
            <p:cNvSpPr/>
            <p:nvPr/>
          </p:nvSpPr>
          <p:spPr>
            <a:xfrm>
              <a:off x="12427920" y="21744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TERTIARY COLOURS (TC)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Rectangle 109"/>
            <p:cNvSpPr/>
            <p:nvPr/>
          </p:nvSpPr>
          <p:spPr>
            <a:xfrm>
              <a:off x="12427920" y="2381400"/>
              <a:ext cx="215640" cy="214920"/>
            </a:xfrm>
            <a:prstGeom prst="rect">
              <a:avLst/>
            </a:prstGeom>
            <a:solidFill>
              <a:srgbClr val="f6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0" name="Rectangle 110"/>
            <p:cNvSpPr/>
            <p:nvPr/>
          </p:nvSpPr>
          <p:spPr>
            <a:xfrm>
              <a:off x="127184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Yellow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246, 255, 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Rectangle 111"/>
            <p:cNvSpPr/>
            <p:nvPr/>
          </p:nvSpPr>
          <p:spPr>
            <a:xfrm>
              <a:off x="12427920" y="2699280"/>
              <a:ext cx="215640" cy="214920"/>
            </a:xfrm>
            <a:prstGeom prst="rect">
              <a:avLst/>
            </a:prstGeom>
            <a:solidFill>
              <a:srgbClr val="ff660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2" name="Rectangle 112"/>
            <p:cNvSpPr/>
            <p:nvPr/>
          </p:nvSpPr>
          <p:spPr>
            <a:xfrm>
              <a:off x="127184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Orange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102, 8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Rectangle 118"/>
            <p:cNvSpPr/>
            <p:nvPr/>
          </p:nvSpPr>
          <p:spPr>
            <a:xfrm>
              <a:off x="14195520" y="3042360"/>
              <a:ext cx="215640" cy="214920"/>
            </a:xfrm>
            <a:prstGeom prst="rect">
              <a:avLst/>
            </a:prstGeom>
            <a:solidFill>
              <a:srgbClr val="0098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4" name="Rectangle 119"/>
            <p:cNvSpPr/>
            <p:nvPr/>
          </p:nvSpPr>
          <p:spPr>
            <a:xfrm>
              <a:off x="144860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Teal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152, 146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Rectangle 111"/>
            <p:cNvSpPr/>
            <p:nvPr/>
          </p:nvSpPr>
          <p:spPr>
            <a:xfrm>
              <a:off x="12427920" y="3042360"/>
              <a:ext cx="215640" cy="214920"/>
            </a:xfrm>
            <a:prstGeom prst="rect">
              <a:avLst/>
            </a:prstGeom>
            <a:solidFill>
              <a:srgbClr val="00a1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6" name="Rectangle 112"/>
            <p:cNvSpPr/>
            <p:nvPr/>
          </p:nvSpPr>
          <p:spPr>
            <a:xfrm>
              <a:off x="127184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Green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161, 58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7" name="Group 3"/>
          <p:cNvGrpSpPr/>
          <p:nvPr/>
        </p:nvGrpSpPr>
        <p:grpSpPr>
          <a:xfrm>
            <a:off x="11231640" y="6250320"/>
            <a:ext cx="301320" cy="362880"/>
            <a:chOff x="11231640" y="6250320"/>
            <a:chExt cx="301320" cy="362880"/>
          </a:xfrm>
        </p:grpSpPr>
        <p:sp>
          <p:nvSpPr>
            <p:cNvPr id="38" name="Freeform 5"/>
            <p:cNvSpPr/>
            <p:nvPr/>
          </p:nvSpPr>
          <p:spPr>
            <a:xfrm>
              <a:off x="11231640" y="6250320"/>
              <a:ext cx="301320" cy="362880"/>
            </a:xfrm>
            <a:custGeom>
              <a:avLst/>
              <a:gdLst>
                <a:gd name="textAreaLeft" fmla="*/ 0 w 301320"/>
                <a:gd name="textAreaRight" fmla="*/ 301680 w 301320"/>
                <a:gd name="textAreaTop" fmla="*/ 0 h 362880"/>
                <a:gd name="textAreaBottom" fmla="*/ 363240 h 362880"/>
              </a:gdLst>
              <a:ahLst/>
              <a:rect l="textAreaLeft" t="textAreaTop" r="textAreaRight" b="textAreaBottom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9" name="Oval 6"/>
            <p:cNvSpPr/>
            <p:nvPr/>
          </p:nvSpPr>
          <p:spPr>
            <a:xfrm>
              <a:off x="11343240" y="6352920"/>
              <a:ext cx="78480" cy="78840"/>
            </a:xfrm>
            <a:prstGeom prst="ellipse">
              <a:avLst/>
            </a:prstGeom>
            <a:solidFill>
              <a:srgbClr val="143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7720" bIns="2772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</p:grpSp>
      <p:sp>
        <p:nvSpPr>
          <p:cNvPr id="40" name="Rectangle 104" hidden="1"/>
          <p:cNvSpPr/>
          <p:nvPr/>
        </p:nvSpPr>
        <p:spPr>
          <a:xfrm flipH="1">
            <a:off x="-3102120" y="503280"/>
            <a:ext cx="3018600" cy="7563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TITLE HERE NOT MORE THAN 2 LINES OF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" name="Group 7"/>
          <p:cNvGrpSpPr/>
          <p:nvPr/>
        </p:nvGrpSpPr>
        <p:grpSpPr>
          <a:xfrm>
            <a:off x="-3101040" y="515520"/>
            <a:ext cx="3018600" cy="744120"/>
            <a:chOff x="-3101040" y="515520"/>
            <a:chExt cx="3018600" cy="744120"/>
          </a:xfrm>
        </p:grpSpPr>
        <p:cxnSp>
          <p:nvCxnSpPr>
            <p:cNvPr id="42" name="Straight Connector 60"/>
            <p:cNvCxnSpPr/>
            <p:nvPr/>
          </p:nvCxnSpPr>
          <p:spPr>
            <a:xfrm flipH="1">
              <a:off x="-3101040" y="12596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43" name="Straight Connector 61"/>
            <p:cNvCxnSpPr/>
            <p:nvPr/>
          </p:nvCxnSpPr>
          <p:spPr>
            <a:xfrm flipH="1">
              <a:off x="-3101040" y="51552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44" name="Rectangle 65" hidden="1"/>
          <p:cNvSpPr/>
          <p:nvPr/>
        </p:nvSpPr>
        <p:spPr>
          <a:xfrm>
            <a:off x="-3101400" y="1544760"/>
            <a:ext cx="3018600" cy="4379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0000" rIns="180000" tIns="108000" bIns="108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TEXT LEVELS AND BULLETS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Only use the </a:t>
            </a:r>
            <a:r>
              <a:rPr b="0" lang="en-GB" sz="1000" spc="-1" strike="noStrike" u="sng">
                <a:solidFill>
                  <a:schemeClr val="dk1"/>
                </a:solidFill>
                <a:uFillTx/>
                <a:latin typeface="Tw Cen MT"/>
              </a:rPr>
              <a:t>List Level buttons</a:t>
            </a: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 to apply the correct text levels and Levi Nine coloured bullets.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Select your text and click on </a:t>
            </a:r>
            <a:r>
              <a:rPr b="1" lang="en-GB" sz="1000" spc="-1" strike="noStrike">
                <a:solidFill>
                  <a:schemeClr val="dk1"/>
                </a:solidFill>
                <a:latin typeface="Tw Cen MT"/>
              </a:rPr>
              <a:t>“Increase- or Decrease List Level”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LIST LEVELS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Text Level 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81080" indent="-181080" defTabSz="914400">
              <a:lnSpc>
                <a:spcPts val="2401"/>
              </a:lnSpc>
              <a:buClr>
                <a:srgbClr val="004f9f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181080" defTabSz="914400">
              <a:lnSpc>
                <a:spcPts val="2401"/>
              </a:lnSpc>
              <a:buClr>
                <a:srgbClr val="0069b4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542880" indent="-181080" defTabSz="914400">
              <a:lnSpc>
                <a:spcPts val="2401"/>
              </a:lnSpc>
              <a:buClr>
                <a:srgbClr val="0080c9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714240" indent="-171360" defTabSz="914400">
              <a:lnSpc>
                <a:spcPts val="2401"/>
              </a:lnSpc>
              <a:buClr>
                <a:srgbClr val="0095db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" name="Group 66"/>
          <p:cNvGrpSpPr/>
          <p:nvPr/>
        </p:nvGrpSpPr>
        <p:grpSpPr>
          <a:xfrm>
            <a:off x="-2924280" y="2561400"/>
            <a:ext cx="1593720" cy="948960"/>
            <a:chOff x="-2924280" y="2561400"/>
            <a:chExt cx="1593720" cy="948960"/>
          </a:xfrm>
        </p:grpSpPr>
        <p:sp>
          <p:nvSpPr>
            <p:cNvPr id="46" name="Picture 67"/>
            <p:cNvSpPr/>
            <p:nvPr/>
          </p:nvSpPr>
          <p:spPr>
            <a:xfrm>
              <a:off x="-2924280" y="2561400"/>
              <a:ext cx="1593720" cy="948960"/>
            </a:xfrm>
            <a:custGeom>
              <a:avLst/>
              <a:gdLst>
                <a:gd name="textAreaLeft" fmla="*/ 0 w 1593720"/>
                <a:gd name="textAreaRight" fmla="*/ 1594080 w 1593720"/>
                <a:gd name="textAreaTop" fmla="*/ 0 h 948960"/>
                <a:gd name="textAreaBottom" fmla="*/ 949320 h 948960"/>
              </a:gdLst>
              <a:ahLst/>
              <a:rect l="textAreaLeft" t="textAreaTop" r="textAreaRight" b="textAreaBottom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Multiply 30"/>
            <p:cNvSpPr/>
            <p:nvPr/>
          </p:nvSpPr>
          <p:spPr>
            <a:xfrm>
              <a:off x="-2922120" y="2585160"/>
              <a:ext cx="292320" cy="292320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chemeClr val="lt1"/>
                </a:solidFill>
                <a:latin typeface="Tw Cen MT"/>
              </a:endParaRPr>
            </a:p>
          </p:txBody>
        </p:sp>
      </p:grpSp>
      <p:grpSp>
        <p:nvGrpSpPr>
          <p:cNvPr id="48" name="Group 81"/>
          <p:cNvGrpSpPr/>
          <p:nvPr/>
        </p:nvGrpSpPr>
        <p:grpSpPr>
          <a:xfrm>
            <a:off x="12265920" y="6019560"/>
            <a:ext cx="3679200" cy="834480"/>
            <a:chOff x="12265920" y="6019560"/>
            <a:chExt cx="3679200" cy="834480"/>
          </a:xfrm>
        </p:grpSpPr>
        <p:cxnSp>
          <p:nvCxnSpPr>
            <p:cNvPr id="49" name="Straight Connector 82"/>
            <p:cNvCxnSpPr/>
            <p:nvPr/>
          </p:nvCxnSpPr>
          <p:spPr>
            <a:xfrm flipH="1">
              <a:off x="12265920" y="6854040"/>
              <a:ext cx="36795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50" name="Straight Connector 89"/>
            <p:cNvCxnSpPr/>
            <p:nvPr/>
          </p:nvCxnSpPr>
          <p:spPr>
            <a:xfrm flipH="1">
              <a:off x="12265920" y="6019560"/>
              <a:ext cx="36795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cxnSp>
        <p:nvCxnSpPr>
          <p:cNvPr id="51" name="Straight Connector 91"/>
          <p:cNvCxnSpPr/>
          <p:nvPr/>
        </p:nvCxnSpPr>
        <p:spPr>
          <a:xfrm flipH="1">
            <a:off x="-3101040" y="1544400"/>
            <a:ext cx="3018960" cy="360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miter/>
          </a:ln>
        </p:spPr>
      </p:cxnSp>
      <p:sp>
        <p:nvSpPr>
          <p:cNvPr id="52" name="Rectangle 104" hidden="1"/>
          <p:cNvSpPr/>
          <p:nvPr/>
        </p:nvSpPr>
        <p:spPr>
          <a:xfrm flipH="1">
            <a:off x="-3102120" y="6019920"/>
            <a:ext cx="3018600" cy="8427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FOOTER </a:t>
            </a:r>
            <a:br>
              <a:rPr sz="120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Go to tab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“insert”</a:t>
            </a: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 </a:t>
            </a:r>
            <a:br>
              <a:rPr sz="105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Select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“header &amp; footer”</a:t>
            </a:r>
            <a:br>
              <a:rPr sz="105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Insert your text and click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‘Apply to all’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" name="Group 92"/>
          <p:cNvGrpSpPr/>
          <p:nvPr/>
        </p:nvGrpSpPr>
        <p:grpSpPr>
          <a:xfrm>
            <a:off x="-3101040" y="6019560"/>
            <a:ext cx="3018600" cy="834480"/>
            <a:chOff x="-3101040" y="6019560"/>
            <a:chExt cx="3018600" cy="834480"/>
          </a:xfrm>
        </p:grpSpPr>
        <p:cxnSp>
          <p:nvCxnSpPr>
            <p:cNvPr id="54" name="Straight Connector 93"/>
            <p:cNvCxnSpPr/>
            <p:nvPr/>
          </p:nvCxnSpPr>
          <p:spPr>
            <a:xfrm flipH="1">
              <a:off x="-3101040" y="68540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55" name="Straight Connector 94"/>
            <p:cNvCxnSpPr/>
            <p:nvPr/>
          </p:nvCxnSpPr>
          <p:spPr>
            <a:xfrm flipH="1">
              <a:off x="-3101040" y="601956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56" name="Rectangle 104"/>
          <p:cNvSpPr/>
          <p:nvPr/>
        </p:nvSpPr>
        <p:spPr>
          <a:xfrm flipH="1">
            <a:off x="-3102120" y="5619240"/>
            <a:ext cx="3018600" cy="30708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53720" bIns="15372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NAME OF PRESENTER (ONE LINE)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ctangle 104"/>
          <p:cNvSpPr/>
          <p:nvPr/>
        </p:nvSpPr>
        <p:spPr>
          <a:xfrm flipH="1">
            <a:off x="-3102120" y="4680720"/>
            <a:ext cx="3018600" cy="7290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SUBTITLE HERE NOT MORE THAN 2 LINES OF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Rectangle 104"/>
          <p:cNvSpPr/>
          <p:nvPr/>
        </p:nvSpPr>
        <p:spPr>
          <a:xfrm flipH="1">
            <a:off x="-3688560" y="0"/>
            <a:ext cx="1963260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endParaRPr b="1" lang="en-GB" sz="1200" spc="-1" strike="noStrike">
              <a:solidFill>
                <a:srgbClr val="fdfdfd"/>
              </a:solidFill>
              <a:latin typeface="Tw Cen MT"/>
            </a:endParaRPr>
          </a:p>
        </p:txBody>
      </p:sp>
      <p:sp>
        <p:nvSpPr>
          <p:cNvPr id="59" name="Rectangle 1"/>
          <p:cNvSpPr/>
          <p:nvPr/>
        </p:nvSpPr>
        <p:spPr>
          <a:xfrm>
            <a:off x="334800" y="333360"/>
            <a:ext cx="11521800" cy="619092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36000" rIns="36000" tIns="36000" bIns="36000" anchor="t">
            <a:noAutofit/>
          </a:bodyPr>
          <a:p>
            <a:pPr algn="ctr" defTabSz="914400">
              <a:lnSpc>
                <a:spcPct val="90000"/>
              </a:lnSpc>
            </a:pPr>
            <a:endParaRPr b="0" lang="nl-NL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95400" y="3329640"/>
            <a:ext cx="10537560" cy="122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ts val="4601"/>
              </a:lnSpc>
              <a:buNone/>
            </a:pPr>
            <a:r>
              <a:rPr b="1" lang="en-GB" sz="5600" spc="-1" strike="noStrike" cap="all">
                <a:solidFill>
                  <a:schemeClr val="lt1"/>
                </a:solidFill>
                <a:latin typeface="Tw Cen MT"/>
              </a:rPr>
              <a:t>Click to edit </a:t>
            </a:r>
            <a:br>
              <a:rPr sz="5600"/>
            </a:br>
            <a:r>
              <a:rPr b="1" lang="en-GB" sz="5600" spc="-1" strike="noStrike" cap="all">
                <a:solidFill>
                  <a:schemeClr val="lt1"/>
                </a:solidFill>
                <a:latin typeface="Tw Cen MT"/>
              </a:rPr>
              <a:t>Master title style</a:t>
            </a:r>
            <a:endParaRPr b="0" lang="en-US" sz="5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95400" y="4680720"/>
            <a:ext cx="1053756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299"/>
              </a:lnSpc>
              <a:buNone/>
              <a:tabLst>
                <a:tab algn="l" pos="0"/>
              </a:tabLst>
            </a:pPr>
            <a:r>
              <a:rPr b="0" lang="en-GB" sz="2500" spc="-1" strike="noStrike">
                <a:solidFill>
                  <a:schemeClr val="lt1"/>
                </a:solidFill>
                <a:latin typeface="Tw Cen MT"/>
              </a:rPr>
              <a:t>Click to edit Subtitle text styles</a:t>
            </a:r>
            <a:endParaRPr b="0" lang="en-US" sz="25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995400" y="5901480"/>
            <a:ext cx="10537560" cy="2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500" spc="-1" strike="noStrike">
                <a:solidFill>
                  <a:schemeClr val="lt1"/>
                </a:solidFill>
                <a:latin typeface="Tw Cen MT"/>
              </a:rPr>
              <a:t>Click to edit location and date</a:t>
            </a:r>
            <a:endParaRPr b="0" lang="en-US" sz="1500" spc="-1" strike="noStrike">
              <a:solidFill>
                <a:schemeClr val="dk2"/>
              </a:solidFill>
              <a:latin typeface="Tw Cen MT"/>
            </a:endParaRPr>
          </a:p>
        </p:txBody>
      </p:sp>
      <p:grpSp>
        <p:nvGrpSpPr>
          <p:cNvPr id="63" name="Group 59"/>
          <p:cNvGrpSpPr/>
          <p:nvPr/>
        </p:nvGrpSpPr>
        <p:grpSpPr>
          <a:xfrm>
            <a:off x="994320" y="1309680"/>
            <a:ext cx="2975400" cy="1256400"/>
            <a:chOff x="994320" y="1309680"/>
            <a:chExt cx="2975400" cy="1256400"/>
          </a:xfrm>
        </p:grpSpPr>
        <p:sp>
          <p:nvSpPr>
            <p:cNvPr id="64" name="Freeform 5"/>
            <p:cNvSpPr/>
            <p:nvPr/>
          </p:nvSpPr>
          <p:spPr>
            <a:xfrm>
              <a:off x="994320" y="1309680"/>
              <a:ext cx="1005120" cy="1216080"/>
            </a:xfrm>
            <a:custGeom>
              <a:avLst/>
              <a:gdLst>
                <a:gd name="textAreaLeft" fmla="*/ 0 w 1005120"/>
                <a:gd name="textAreaRight" fmla="*/ 1005480 w 1005120"/>
                <a:gd name="textAreaTop" fmla="*/ 0 h 1216080"/>
                <a:gd name="textAreaBottom" fmla="*/ 1216440 h 1216080"/>
              </a:gdLst>
              <a:ahLst/>
              <a:rect l="textAreaLeft" t="textAreaTop" r="textAreaRight" b="textAreaBottom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5" name="Oval 61"/>
            <p:cNvSpPr/>
            <p:nvPr/>
          </p:nvSpPr>
          <p:spPr>
            <a:xfrm>
              <a:off x="1365480" y="1653480"/>
              <a:ext cx="262800" cy="265320"/>
            </a:xfrm>
            <a:prstGeom prst="ellipse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6" name="Rectangle 62"/>
            <p:cNvSpPr/>
            <p:nvPr/>
          </p:nvSpPr>
          <p:spPr>
            <a:xfrm>
              <a:off x="2210760" y="1469880"/>
              <a:ext cx="100440" cy="39924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7" name="Freeform 8"/>
            <p:cNvSpPr/>
            <p:nvPr/>
          </p:nvSpPr>
          <p:spPr>
            <a:xfrm>
              <a:off x="2361240" y="1546920"/>
              <a:ext cx="331560" cy="331560"/>
            </a:xfrm>
            <a:custGeom>
              <a:avLst/>
              <a:gdLst>
                <a:gd name="textAreaLeft" fmla="*/ 0 w 331560"/>
                <a:gd name="textAreaRight" fmla="*/ 331920 w 331560"/>
                <a:gd name="textAreaTop" fmla="*/ 0 h 331560"/>
                <a:gd name="textAreaBottom" fmla="*/ 331920 h 331560"/>
              </a:gdLst>
              <a:ahLst/>
              <a:rect l="textAreaLeft" t="textAreaTop" r="textAreaRight" b="textAreaBottom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8" name="Freeform 9"/>
            <p:cNvSpPr/>
            <p:nvPr/>
          </p:nvSpPr>
          <p:spPr>
            <a:xfrm>
              <a:off x="2705040" y="1558800"/>
              <a:ext cx="375480" cy="310320"/>
            </a:xfrm>
            <a:custGeom>
              <a:avLst/>
              <a:gdLst>
                <a:gd name="textAreaLeft" fmla="*/ 0 w 375480"/>
                <a:gd name="textAreaRight" fmla="*/ 375840 w 375480"/>
                <a:gd name="textAreaTop" fmla="*/ 0 h 310320"/>
                <a:gd name="textAreaBottom" fmla="*/ 310680 h 310320"/>
              </a:gdLst>
              <a:ahLst/>
              <a:rect l="textAreaLeft" t="textAreaTop" r="textAreaRight" b="textAreaBottom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9" name="Freeform 10"/>
            <p:cNvSpPr/>
            <p:nvPr/>
          </p:nvSpPr>
          <p:spPr>
            <a:xfrm>
              <a:off x="3114000" y="1558800"/>
              <a:ext cx="99360" cy="31032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310320"/>
                <a:gd name="textAreaBottom" fmla="*/ 310680 h 310320"/>
              </a:gdLst>
              <a:ahLst/>
              <a:rect l="textAreaLeft" t="textAreaTop" r="textAreaRight" b="textAreaBottom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0" name="Freeform 11"/>
            <p:cNvSpPr/>
            <p:nvPr/>
          </p:nvSpPr>
          <p:spPr>
            <a:xfrm>
              <a:off x="2208240" y="1940400"/>
              <a:ext cx="313920" cy="31752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317520"/>
                <a:gd name="textAreaBottom" fmla="*/ 317880 h 317520"/>
              </a:gdLst>
              <a:ahLst/>
              <a:rect l="textAreaLeft" t="textAreaTop" r="textAreaRight" b="textAreaBottom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1" name="Freeform 12"/>
            <p:cNvSpPr/>
            <p:nvPr/>
          </p:nvSpPr>
          <p:spPr>
            <a:xfrm>
              <a:off x="2593800" y="1947600"/>
              <a:ext cx="99360" cy="31032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310320"/>
                <a:gd name="textAreaBottom" fmla="*/ 310680 h 310320"/>
              </a:gdLst>
              <a:ahLst/>
              <a:rect l="textAreaLeft" t="textAreaTop" r="textAreaRight" b="textAreaBottom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2" name="Freeform 13"/>
            <p:cNvSpPr/>
            <p:nvPr/>
          </p:nvSpPr>
          <p:spPr>
            <a:xfrm>
              <a:off x="2765520" y="1940400"/>
              <a:ext cx="312480" cy="317520"/>
            </a:xfrm>
            <a:custGeom>
              <a:avLst/>
              <a:gdLst>
                <a:gd name="textAreaLeft" fmla="*/ 0 w 312480"/>
                <a:gd name="textAreaRight" fmla="*/ 312840 w 312480"/>
                <a:gd name="textAreaTop" fmla="*/ 0 h 317520"/>
                <a:gd name="textAreaBottom" fmla="*/ 317880 h 317520"/>
              </a:gdLst>
              <a:ahLst/>
              <a:rect l="textAreaLeft" t="textAreaTop" r="textAreaRight" b="textAreaBottom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3" name="Freeform 14"/>
            <p:cNvSpPr/>
            <p:nvPr/>
          </p:nvSpPr>
          <p:spPr>
            <a:xfrm>
              <a:off x="3128400" y="1937880"/>
              <a:ext cx="330480" cy="329400"/>
            </a:xfrm>
            <a:custGeom>
              <a:avLst/>
              <a:gdLst>
                <a:gd name="textAreaLeft" fmla="*/ 0 w 330480"/>
                <a:gd name="textAreaRight" fmla="*/ 330840 w 330480"/>
                <a:gd name="textAreaTop" fmla="*/ 0 h 329400"/>
                <a:gd name="textAreaBottom" fmla="*/ 329760 h 329400"/>
              </a:gdLst>
              <a:ahLst/>
              <a:rect l="textAreaLeft" t="textAreaTop" r="textAreaRight" b="textAreaBottom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4" name="Freeform 15"/>
            <p:cNvSpPr/>
            <p:nvPr/>
          </p:nvSpPr>
          <p:spPr>
            <a:xfrm>
              <a:off x="2212920" y="2389680"/>
              <a:ext cx="109800" cy="13608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5" name="Freeform 16"/>
            <p:cNvSpPr/>
            <p:nvPr/>
          </p:nvSpPr>
          <p:spPr>
            <a:xfrm>
              <a:off x="2313720" y="2422800"/>
              <a:ext cx="87480" cy="10512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105120"/>
                <a:gd name="textAreaBottom" fmla="*/ 105480 h 105120"/>
              </a:gdLst>
              <a:ahLst/>
              <a:rect l="textAreaLeft" t="textAreaTop" r="textAreaRight" b="textAreaBottom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6" name="Freeform 17"/>
            <p:cNvSpPr/>
            <p:nvPr/>
          </p:nvSpPr>
          <p:spPr>
            <a:xfrm>
              <a:off x="2418120" y="2422800"/>
              <a:ext cx="84960" cy="105120"/>
            </a:xfrm>
            <a:custGeom>
              <a:avLst/>
              <a:gdLst>
                <a:gd name="textAreaLeft" fmla="*/ 0 w 84960"/>
                <a:gd name="textAreaRight" fmla="*/ 85320 w 84960"/>
                <a:gd name="textAreaTop" fmla="*/ 0 h 105120"/>
                <a:gd name="textAreaBottom" fmla="*/ 105480 h 105120"/>
              </a:gdLst>
              <a:ahLst/>
              <a:rect l="textAreaLeft" t="textAreaTop" r="textAreaRight" b="textAreaBottom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7" name="Freeform 18"/>
            <p:cNvSpPr/>
            <p:nvPr/>
          </p:nvSpPr>
          <p:spPr>
            <a:xfrm>
              <a:off x="2522520" y="2389680"/>
              <a:ext cx="80280" cy="1360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8" name="Freeform 19"/>
            <p:cNvSpPr/>
            <p:nvPr/>
          </p:nvSpPr>
          <p:spPr>
            <a:xfrm>
              <a:off x="2629080" y="2422800"/>
              <a:ext cx="80280" cy="10296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9" name="Freeform 20"/>
            <p:cNvSpPr/>
            <p:nvPr/>
          </p:nvSpPr>
          <p:spPr>
            <a:xfrm>
              <a:off x="2728800" y="2422800"/>
              <a:ext cx="91080" cy="10512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5120"/>
                <a:gd name="textAreaBottom" fmla="*/ 105480 h 105120"/>
              </a:gdLst>
              <a:ahLst/>
              <a:rect l="textAreaLeft" t="textAreaTop" r="textAreaRight" b="textAreaBottom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80" name="Rectangle 76"/>
            <p:cNvSpPr/>
            <p:nvPr/>
          </p:nvSpPr>
          <p:spPr>
            <a:xfrm>
              <a:off x="2843640" y="2389680"/>
              <a:ext cx="16200" cy="13608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81" name="Freeform 22"/>
            <p:cNvSpPr/>
            <p:nvPr/>
          </p:nvSpPr>
          <p:spPr>
            <a:xfrm>
              <a:off x="2879280" y="2422800"/>
              <a:ext cx="92160" cy="10512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05120"/>
                <a:gd name="textAreaBottom" fmla="*/ 105480 h 105120"/>
              </a:gdLst>
              <a:ahLst/>
              <a:rect l="textAreaLeft" t="textAreaTop" r="textAreaRight" b="textAreaBottom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82" name="Freeform 23"/>
            <p:cNvSpPr/>
            <p:nvPr/>
          </p:nvSpPr>
          <p:spPr>
            <a:xfrm>
              <a:off x="2986200" y="2425320"/>
              <a:ext cx="87480" cy="14076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83" name="Freeform 24"/>
            <p:cNvSpPr/>
            <p:nvPr/>
          </p:nvSpPr>
          <p:spPr>
            <a:xfrm>
              <a:off x="3090240" y="2425320"/>
              <a:ext cx="89640" cy="14076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84" name="Freeform 25"/>
            <p:cNvSpPr/>
            <p:nvPr/>
          </p:nvSpPr>
          <p:spPr>
            <a:xfrm>
              <a:off x="3247920" y="2385000"/>
              <a:ext cx="106200" cy="14544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145440"/>
                <a:gd name="textAreaBottom" fmla="*/ 145800 h 145440"/>
              </a:gdLst>
              <a:ahLst/>
              <a:rect l="textAreaLeft" t="textAreaTop" r="textAreaRight" b="textAreaBottom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85" name="Freeform 26"/>
            <p:cNvSpPr/>
            <p:nvPr/>
          </p:nvSpPr>
          <p:spPr>
            <a:xfrm>
              <a:off x="3373920" y="2422800"/>
              <a:ext cx="89640" cy="10512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105120"/>
                <a:gd name="textAreaBottom" fmla="*/ 105480 h 105120"/>
              </a:gdLst>
              <a:ahLst/>
              <a:rect l="textAreaLeft" t="textAreaTop" r="textAreaRight" b="textAreaBottom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86" name="Freeform 27"/>
            <p:cNvSpPr/>
            <p:nvPr/>
          </p:nvSpPr>
          <p:spPr>
            <a:xfrm>
              <a:off x="3487680" y="2422800"/>
              <a:ext cx="47160" cy="102960"/>
            </a:xfrm>
            <a:custGeom>
              <a:avLst/>
              <a:gdLst>
                <a:gd name="textAreaLeft" fmla="*/ 0 w 47160"/>
                <a:gd name="textAreaRight" fmla="*/ 47520 w 4716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87" name="Freeform 28"/>
            <p:cNvSpPr/>
            <p:nvPr/>
          </p:nvSpPr>
          <p:spPr>
            <a:xfrm>
              <a:off x="3539880" y="2425320"/>
              <a:ext cx="89640" cy="1004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88" name="Freeform 29"/>
            <p:cNvSpPr/>
            <p:nvPr/>
          </p:nvSpPr>
          <p:spPr>
            <a:xfrm>
              <a:off x="3646440" y="2389680"/>
              <a:ext cx="16200" cy="136080"/>
            </a:xfrm>
            <a:custGeom>
              <a:avLst/>
              <a:gdLst>
                <a:gd name="textAreaLeft" fmla="*/ 0 w 16200"/>
                <a:gd name="textAreaRight" fmla="*/ 16560 w 1620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89" name="Freeform 30"/>
            <p:cNvSpPr/>
            <p:nvPr/>
          </p:nvSpPr>
          <p:spPr>
            <a:xfrm>
              <a:off x="3684240" y="2422800"/>
              <a:ext cx="83880" cy="10512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105120"/>
                <a:gd name="textAreaBottom" fmla="*/ 105480 h 105120"/>
              </a:gdLst>
              <a:ahLst/>
              <a:rect l="textAreaLeft" t="textAreaTop" r="textAreaRight" b="textAreaBottom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90" name="Freeform 31"/>
            <p:cNvSpPr/>
            <p:nvPr/>
          </p:nvSpPr>
          <p:spPr>
            <a:xfrm>
              <a:off x="3782880" y="2422800"/>
              <a:ext cx="89640" cy="10512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105120"/>
                <a:gd name="textAreaBottom" fmla="*/ 105480 h 105120"/>
              </a:gdLst>
              <a:ahLst/>
              <a:rect l="textAreaLeft" t="textAreaTop" r="textAreaRight" b="textAreaBottom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91" name="Freeform 32"/>
            <p:cNvSpPr/>
            <p:nvPr/>
          </p:nvSpPr>
          <p:spPr>
            <a:xfrm>
              <a:off x="3889440" y="2422800"/>
              <a:ext cx="80280" cy="10512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105120"/>
                <a:gd name="textAreaBottom" fmla="*/ 105480 h 105120"/>
              </a:gdLst>
              <a:ahLst/>
              <a:rect l="textAreaLeft" t="textAreaTop" r="textAreaRight" b="textAreaBottom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</p:grp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995400" y="5619240"/>
            <a:ext cx="10537560" cy="2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500" spc="-1" strike="noStrike">
                <a:solidFill>
                  <a:schemeClr val="lt1"/>
                </a:solidFill>
                <a:latin typeface="Tw Cen MT"/>
              </a:rPr>
              <a:t>Click to edit presenter name</a:t>
            </a:r>
            <a:endParaRPr b="0" lang="en-US" sz="15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93" name="Rectangle 104"/>
          <p:cNvSpPr/>
          <p:nvPr/>
        </p:nvSpPr>
        <p:spPr>
          <a:xfrm flipH="1">
            <a:off x="-3102120" y="3329640"/>
            <a:ext cx="3018600" cy="122724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TITLE HERE NOT MORE THAN 2 LINES OF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4" name="Group 103"/>
          <p:cNvGrpSpPr/>
          <p:nvPr/>
        </p:nvGrpSpPr>
        <p:grpSpPr>
          <a:xfrm>
            <a:off x="-3101040" y="3329280"/>
            <a:ext cx="3018600" cy="1227600"/>
            <a:chOff x="-3101040" y="3329280"/>
            <a:chExt cx="3018600" cy="1227600"/>
          </a:xfrm>
        </p:grpSpPr>
        <p:cxnSp>
          <p:nvCxnSpPr>
            <p:cNvPr id="95" name="Straight Connector 104"/>
            <p:cNvCxnSpPr/>
            <p:nvPr/>
          </p:nvCxnSpPr>
          <p:spPr>
            <a:xfrm flipH="1">
              <a:off x="-3101040" y="455688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96" name="Straight Connector 105"/>
            <p:cNvCxnSpPr/>
            <p:nvPr/>
          </p:nvCxnSpPr>
          <p:spPr>
            <a:xfrm flipH="1">
              <a:off x="-3101040" y="332928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grpSp>
        <p:nvGrpSpPr>
          <p:cNvPr id="97" name="Group 106"/>
          <p:cNvGrpSpPr/>
          <p:nvPr/>
        </p:nvGrpSpPr>
        <p:grpSpPr>
          <a:xfrm>
            <a:off x="-3101040" y="4680720"/>
            <a:ext cx="3018600" cy="729360"/>
            <a:chOff x="-3101040" y="4680720"/>
            <a:chExt cx="3018600" cy="729360"/>
          </a:xfrm>
        </p:grpSpPr>
        <p:cxnSp>
          <p:nvCxnSpPr>
            <p:cNvPr id="98" name="Straight Connector 107"/>
            <p:cNvCxnSpPr/>
            <p:nvPr/>
          </p:nvCxnSpPr>
          <p:spPr>
            <a:xfrm flipH="1">
              <a:off x="-3101040" y="541008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99" name="Straight Connector 108"/>
            <p:cNvCxnSpPr/>
            <p:nvPr/>
          </p:nvCxnSpPr>
          <p:spPr>
            <a:xfrm flipH="1">
              <a:off x="-3101040" y="468072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grpSp>
        <p:nvGrpSpPr>
          <p:cNvPr id="100" name="Group 110"/>
          <p:cNvGrpSpPr/>
          <p:nvPr/>
        </p:nvGrpSpPr>
        <p:grpSpPr>
          <a:xfrm>
            <a:off x="-3101040" y="5618880"/>
            <a:ext cx="3018600" cy="282240"/>
            <a:chOff x="-3101040" y="5618880"/>
            <a:chExt cx="3018600" cy="282240"/>
          </a:xfrm>
        </p:grpSpPr>
        <p:cxnSp>
          <p:nvCxnSpPr>
            <p:cNvPr id="101" name="Straight Connector 111"/>
            <p:cNvCxnSpPr/>
            <p:nvPr/>
          </p:nvCxnSpPr>
          <p:spPr>
            <a:xfrm flipH="1">
              <a:off x="-3101040" y="590112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102" name="Straight Connector 112"/>
            <p:cNvCxnSpPr/>
            <p:nvPr/>
          </p:nvCxnSpPr>
          <p:spPr>
            <a:xfrm flipH="1">
              <a:off x="-3101040" y="561888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103" name="Rectangle 104"/>
          <p:cNvSpPr/>
          <p:nvPr/>
        </p:nvSpPr>
        <p:spPr>
          <a:xfrm flipH="1">
            <a:off x="-3102120" y="5908320"/>
            <a:ext cx="3018600" cy="30708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53720" bIns="15372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LOCATION, DATE (ONE LINE)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Group 115"/>
          <p:cNvGrpSpPr/>
          <p:nvPr/>
        </p:nvGrpSpPr>
        <p:grpSpPr>
          <a:xfrm>
            <a:off x="-3101040" y="5908320"/>
            <a:ext cx="3018600" cy="282240"/>
            <a:chOff x="-3101040" y="5908320"/>
            <a:chExt cx="3018600" cy="282240"/>
          </a:xfrm>
        </p:grpSpPr>
        <p:cxnSp>
          <p:nvCxnSpPr>
            <p:cNvPr id="105" name="Straight Connector 116"/>
            <p:cNvCxnSpPr/>
            <p:nvPr/>
          </p:nvCxnSpPr>
          <p:spPr>
            <a:xfrm flipH="1">
              <a:off x="-3101040" y="619056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106" name="Straight Connector 117"/>
            <p:cNvCxnSpPr/>
            <p:nvPr/>
          </p:nvCxnSpPr>
          <p:spPr>
            <a:xfrm flipH="1">
              <a:off x="-3101040" y="590832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grpSp>
        <p:nvGrpSpPr>
          <p:cNvPr id="107" name="Group 118"/>
          <p:cNvGrpSpPr/>
          <p:nvPr/>
        </p:nvGrpSpPr>
        <p:grpSpPr>
          <a:xfrm>
            <a:off x="12263400" y="0"/>
            <a:ext cx="3681360" cy="3436200"/>
            <a:chOff x="12263400" y="0"/>
            <a:chExt cx="3681360" cy="3436200"/>
          </a:xfrm>
        </p:grpSpPr>
        <p:sp>
          <p:nvSpPr>
            <p:cNvPr id="108" name="Rectangle 104"/>
            <p:cNvSpPr/>
            <p:nvPr/>
          </p:nvSpPr>
          <p:spPr>
            <a:xfrm>
              <a:off x="12263400" y="0"/>
              <a:ext cx="3681360" cy="3436200"/>
            </a:xfrm>
            <a:prstGeom prst="rect">
              <a:avLst/>
            </a:pr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0" rIns="180000" tIns="180000" bIns="180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09" name="Rectangle 105"/>
            <p:cNvSpPr/>
            <p:nvPr/>
          </p:nvSpPr>
          <p:spPr>
            <a:xfrm>
              <a:off x="14195520" y="601560"/>
              <a:ext cx="215640" cy="21492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10" name="Rectangle 106"/>
            <p:cNvSpPr/>
            <p:nvPr/>
          </p:nvSpPr>
          <p:spPr>
            <a:xfrm>
              <a:off x="144860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Grey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244, 244, 244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Rectangle 107"/>
            <p:cNvSpPr/>
            <p:nvPr/>
          </p:nvSpPr>
          <p:spPr>
            <a:xfrm>
              <a:off x="14195520" y="922680"/>
              <a:ext cx="215640" cy="21492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12" name="Rectangle 108"/>
            <p:cNvSpPr/>
            <p:nvPr/>
          </p:nvSpPr>
          <p:spPr>
            <a:xfrm>
              <a:off x="144860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Text Colour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112, 111, 111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Rectangle 113"/>
            <p:cNvSpPr/>
            <p:nvPr/>
          </p:nvSpPr>
          <p:spPr>
            <a:xfrm>
              <a:off x="12427920" y="1508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GB" sz="1200" spc="-1" strike="noStrike">
                  <a:solidFill>
                    <a:schemeClr val="dk1"/>
                  </a:solidFill>
                  <a:latin typeface="Tw Cen MT"/>
                </a:rPr>
                <a:t>COLOUR GUIDELINES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09"/>
            <p:cNvSpPr/>
            <p:nvPr/>
          </p:nvSpPr>
          <p:spPr>
            <a:xfrm>
              <a:off x="14195520" y="1467000"/>
              <a:ext cx="215640" cy="2149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15" name="Rectangle 110"/>
            <p:cNvSpPr/>
            <p:nvPr/>
          </p:nvSpPr>
          <p:spPr>
            <a:xfrm>
              <a:off x="144860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2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105, 180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Rectangle 111"/>
            <p:cNvSpPr/>
            <p:nvPr/>
          </p:nvSpPr>
          <p:spPr>
            <a:xfrm>
              <a:off x="14195520" y="1784880"/>
              <a:ext cx="215640" cy="214920"/>
            </a:xfrm>
            <a:prstGeom prst="rect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17" name="Rectangle 112"/>
            <p:cNvSpPr/>
            <p:nvPr/>
          </p:nvSpPr>
          <p:spPr>
            <a:xfrm>
              <a:off x="144860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149, 219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Rectangle 113"/>
            <p:cNvSpPr/>
            <p:nvPr/>
          </p:nvSpPr>
          <p:spPr>
            <a:xfrm>
              <a:off x="12427920" y="12600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SECONDARY COLOURS (SC)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Rectangle 105"/>
            <p:cNvSpPr/>
            <p:nvPr/>
          </p:nvSpPr>
          <p:spPr>
            <a:xfrm>
              <a:off x="12427920" y="601560"/>
              <a:ext cx="215640" cy="214920"/>
            </a:xfrm>
            <a:prstGeom prst="rect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20" name="Rectangle 106"/>
            <p:cNvSpPr/>
            <p:nvPr/>
          </p:nvSpPr>
          <p:spPr>
            <a:xfrm>
              <a:off x="127184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Levi 9 Blue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=20, 52, 160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Rectangle 107"/>
            <p:cNvSpPr/>
            <p:nvPr/>
          </p:nvSpPr>
          <p:spPr>
            <a:xfrm>
              <a:off x="12427920" y="922680"/>
              <a:ext cx="215640" cy="2149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22" name="Rectangle 108"/>
            <p:cNvSpPr/>
            <p:nvPr/>
          </p:nvSpPr>
          <p:spPr>
            <a:xfrm>
              <a:off x="127184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White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255, 255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Rectangle 109"/>
            <p:cNvSpPr/>
            <p:nvPr/>
          </p:nvSpPr>
          <p:spPr>
            <a:xfrm>
              <a:off x="12427920" y="1467000"/>
              <a:ext cx="215640" cy="2149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24" name="Rectangle 110"/>
            <p:cNvSpPr/>
            <p:nvPr/>
          </p:nvSpPr>
          <p:spPr>
            <a:xfrm>
              <a:off x="127184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1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79, 159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Rectangle 111"/>
            <p:cNvSpPr/>
            <p:nvPr/>
          </p:nvSpPr>
          <p:spPr>
            <a:xfrm>
              <a:off x="12427920" y="1784880"/>
              <a:ext cx="215640" cy="21492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26" name="Rectangle 112"/>
            <p:cNvSpPr/>
            <p:nvPr/>
          </p:nvSpPr>
          <p:spPr>
            <a:xfrm>
              <a:off x="127184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3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128, 201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Rectangle 113"/>
            <p:cNvSpPr/>
            <p:nvPr/>
          </p:nvSpPr>
          <p:spPr>
            <a:xfrm>
              <a:off x="12427920" y="4064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PRIMARY COLOURS (PC)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Rectangle 139"/>
            <p:cNvSpPr/>
            <p:nvPr/>
          </p:nvSpPr>
          <p:spPr>
            <a:xfrm>
              <a:off x="14195520" y="2381400"/>
              <a:ext cx="215640" cy="214920"/>
            </a:xfrm>
            <a:prstGeom prst="rect">
              <a:avLst/>
            </a:prstGeom>
            <a:solidFill>
              <a:srgbClr val="ffd2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29" name="Rectangle 140"/>
            <p:cNvSpPr/>
            <p:nvPr/>
          </p:nvSpPr>
          <p:spPr>
            <a:xfrm>
              <a:off x="144860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Pale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210, 3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Rectangle 141"/>
            <p:cNvSpPr/>
            <p:nvPr/>
          </p:nvSpPr>
          <p:spPr>
            <a:xfrm>
              <a:off x="14195520" y="2699280"/>
              <a:ext cx="215640" cy="214920"/>
            </a:xfrm>
            <a:prstGeom prst="rect">
              <a:avLst/>
            </a:prstGeom>
            <a:solidFill>
              <a:srgbClr val="ff7d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31" name="Rectangle 142"/>
            <p:cNvSpPr/>
            <p:nvPr/>
          </p:nvSpPr>
          <p:spPr>
            <a:xfrm>
              <a:off x="144860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Pink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125, 119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Rectangle 143"/>
            <p:cNvSpPr/>
            <p:nvPr/>
          </p:nvSpPr>
          <p:spPr>
            <a:xfrm>
              <a:off x="12427920" y="21744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TERTIARY COLOURS (TC)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Rectangle 109"/>
            <p:cNvSpPr/>
            <p:nvPr/>
          </p:nvSpPr>
          <p:spPr>
            <a:xfrm>
              <a:off x="12427920" y="2381400"/>
              <a:ext cx="215640" cy="214920"/>
            </a:xfrm>
            <a:prstGeom prst="rect">
              <a:avLst/>
            </a:prstGeom>
            <a:solidFill>
              <a:srgbClr val="f6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34" name="Rectangle 110"/>
            <p:cNvSpPr/>
            <p:nvPr/>
          </p:nvSpPr>
          <p:spPr>
            <a:xfrm>
              <a:off x="127184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Yellow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246, 255, 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Rectangle 111"/>
            <p:cNvSpPr/>
            <p:nvPr/>
          </p:nvSpPr>
          <p:spPr>
            <a:xfrm>
              <a:off x="12427920" y="2699280"/>
              <a:ext cx="215640" cy="214920"/>
            </a:xfrm>
            <a:prstGeom prst="rect">
              <a:avLst/>
            </a:prstGeom>
            <a:solidFill>
              <a:srgbClr val="ff660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36" name="Rectangle 112"/>
            <p:cNvSpPr/>
            <p:nvPr/>
          </p:nvSpPr>
          <p:spPr>
            <a:xfrm>
              <a:off x="127184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Orange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102, 8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Rectangle 148"/>
            <p:cNvSpPr/>
            <p:nvPr/>
          </p:nvSpPr>
          <p:spPr>
            <a:xfrm>
              <a:off x="14195520" y="3042360"/>
              <a:ext cx="215640" cy="214920"/>
            </a:xfrm>
            <a:prstGeom prst="rect">
              <a:avLst/>
            </a:prstGeom>
            <a:solidFill>
              <a:srgbClr val="0098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38" name="Rectangle 149"/>
            <p:cNvSpPr/>
            <p:nvPr/>
          </p:nvSpPr>
          <p:spPr>
            <a:xfrm>
              <a:off x="144860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Teal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152, 146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Rectangle 111"/>
            <p:cNvSpPr/>
            <p:nvPr/>
          </p:nvSpPr>
          <p:spPr>
            <a:xfrm>
              <a:off x="12427920" y="3042360"/>
              <a:ext cx="215640" cy="214920"/>
            </a:xfrm>
            <a:prstGeom prst="rect">
              <a:avLst/>
            </a:prstGeom>
            <a:solidFill>
              <a:srgbClr val="00a1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40" name="Rectangle 112"/>
            <p:cNvSpPr/>
            <p:nvPr/>
          </p:nvSpPr>
          <p:spPr>
            <a:xfrm>
              <a:off x="127184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Green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161, 58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04" hidden="1"/>
          <p:cNvSpPr/>
          <p:nvPr/>
        </p:nvSpPr>
        <p:spPr>
          <a:xfrm flipH="1">
            <a:off x="-3688560" y="0"/>
            <a:ext cx="1963260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endParaRPr b="1" lang="en-GB" sz="1200" spc="-1" strike="noStrike">
              <a:solidFill>
                <a:srgbClr val="fdfdfd"/>
              </a:solidFill>
              <a:latin typeface="Tw Cen MT"/>
            </a:endParaRPr>
          </a:p>
        </p:txBody>
      </p:sp>
      <p:sp>
        <p:nvSpPr>
          <p:cNvPr id="178" name="Rectangle 4" hidden="1"/>
          <p:cNvSpPr/>
          <p:nvPr/>
        </p:nvSpPr>
        <p:spPr>
          <a:xfrm>
            <a:off x="0" y="6019920"/>
            <a:ext cx="12186720" cy="8427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36000" rIns="36000" tIns="36000" bIns="36000" anchor="t">
            <a:noAutofit/>
          </a:bodyPr>
          <a:p>
            <a:pPr algn="ctr" defTabSz="914400">
              <a:lnSpc>
                <a:spcPct val="90000"/>
              </a:lnSpc>
            </a:pPr>
            <a:endParaRPr b="0" lang="en-GB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79" name="Rectangle 104" hidden="1"/>
          <p:cNvSpPr/>
          <p:nvPr/>
        </p:nvSpPr>
        <p:spPr>
          <a:xfrm>
            <a:off x="12263400" y="6019920"/>
            <a:ext cx="3681360" cy="8427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NO CONTENT BETWEEN THESE RED LINES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0" name="Group 5"/>
          <p:cNvGrpSpPr/>
          <p:nvPr/>
        </p:nvGrpSpPr>
        <p:grpSpPr>
          <a:xfrm>
            <a:off x="12263400" y="0"/>
            <a:ext cx="3681360" cy="3436200"/>
            <a:chOff x="12263400" y="0"/>
            <a:chExt cx="3681360" cy="3436200"/>
          </a:xfrm>
        </p:grpSpPr>
        <p:sp>
          <p:nvSpPr>
            <p:cNvPr id="181" name="Rectangle 104"/>
            <p:cNvSpPr/>
            <p:nvPr/>
          </p:nvSpPr>
          <p:spPr>
            <a:xfrm>
              <a:off x="12263400" y="0"/>
              <a:ext cx="3681360" cy="3436200"/>
            </a:xfrm>
            <a:prstGeom prst="rect">
              <a:avLst/>
            </a:pr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0" rIns="180000" tIns="180000" bIns="180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82" name="Rectangle 105"/>
            <p:cNvSpPr/>
            <p:nvPr/>
          </p:nvSpPr>
          <p:spPr>
            <a:xfrm>
              <a:off x="14195520" y="601560"/>
              <a:ext cx="215640" cy="21492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83" name="Rectangle 106"/>
            <p:cNvSpPr/>
            <p:nvPr/>
          </p:nvSpPr>
          <p:spPr>
            <a:xfrm>
              <a:off x="144860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Grey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244, 244, 244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Rectangle 107"/>
            <p:cNvSpPr/>
            <p:nvPr/>
          </p:nvSpPr>
          <p:spPr>
            <a:xfrm>
              <a:off x="14195520" y="922680"/>
              <a:ext cx="215640" cy="21492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85" name="Rectangle 108"/>
            <p:cNvSpPr/>
            <p:nvPr/>
          </p:nvSpPr>
          <p:spPr>
            <a:xfrm>
              <a:off x="144860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Text Colour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112, 111, 111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Rectangle 113"/>
            <p:cNvSpPr/>
            <p:nvPr/>
          </p:nvSpPr>
          <p:spPr>
            <a:xfrm>
              <a:off x="12427920" y="1508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GB" sz="1200" spc="-1" strike="noStrike">
                  <a:solidFill>
                    <a:schemeClr val="dk1"/>
                  </a:solidFill>
                  <a:latin typeface="Tw Cen MT"/>
                </a:rPr>
                <a:t>COLOUR GUIDELINES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Rectangle 109"/>
            <p:cNvSpPr/>
            <p:nvPr/>
          </p:nvSpPr>
          <p:spPr>
            <a:xfrm>
              <a:off x="14195520" y="1467000"/>
              <a:ext cx="215640" cy="2149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88" name="Rectangle 110"/>
            <p:cNvSpPr/>
            <p:nvPr/>
          </p:nvSpPr>
          <p:spPr>
            <a:xfrm>
              <a:off x="144860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2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105, 180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Rectangle 111"/>
            <p:cNvSpPr/>
            <p:nvPr/>
          </p:nvSpPr>
          <p:spPr>
            <a:xfrm>
              <a:off x="14195520" y="1784880"/>
              <a:ext cx="215640" cy="214920"/>
            </a:xfrm>
            <a:prstGeom prst="rect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90" name="Rectangle 112"/>
            <p:cNvSpPr/>
            <p:nvPr/>
          </p:nvSpPr>
          <p:spPr>
            <a:xfrm>
              <a:off x="144860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149, 219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Rectangle 113"/>
            <p:cNvSpPr/>
            <p:nvPr/>
          </p:nvSpPr>
          <p:spPr>
            <a:xfrm>
              <a:off x="12427920" y="12600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SECONDARY COLOURS (SC)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Rectangle 105"/>
            <p:cNvSpPr/>
            <p:nvPr/>
          </p:nvSpPr>
          <p:spPr>
            <a:xfrm>
              <a:off x="12427920" y="601560"/>
              <a:ext cx="215640" cy="214920"/>
            </a:xfrm>
            <a:prstGeom prst="rect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93" name="Rectangle 106"/>
            <p:cNvSpPr/>
            <p:nvPr/>
          </p:nvSpPr>
          <p:spPr>
            <a:xfrm>
              <a:off x="127184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Levi 9 Blue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=20, 52, 160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Rectangle 107"/>
            <p:cNvSpPr/>
            <p:nvPr/>
          </p:nvSpPr>
          <p:spPr>
            <a:xfrm>
              <a:off x="12427920" y="922680"/>
              <a:ext cx="215640" cy="2149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95" name="Rectangle 108"/>
            <p:cNvSpPr/>
            <p:nvPr/>
          </p:nvSpPr>
          <p:spPr>
            <a:xfrm>
              <a:off x="127184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White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255, 255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Rectangle 109"/>
            <p:cNvSpPr/>
            <p:nvPr/>
          </p:nvSpPr>
          <p:spPr>
            <a:xfrm>
              <a:off x="12427920" y="1467000"/>
              <a:ext cx="215640" cy="2149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97" name="Rectangle 110"/>
            <p:cNvSpPr/>
            <p:nvPr/>
          </p:nvSpPr>
          <p:spPr>
            <a:xfrm>
              <a:off x="127184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1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79, 159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Rectangle 111"/>
            <p:cNvSpPr/>
            <p:nvPr/>
          </p:nvSpPr>
          <p:spPr>
            <a:xfrm>
              <a:off x="12427920" y="1784880"/>
              <a:ext cx="215640" cy="21492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199" name="Rectangle 112"/>
            <p:cNvSpPr/>
            <p:nvPr/>
          </p:nvSpPr>
          <p:spPr>
            <a:xfrm>
              <a:off x="127184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3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128, 201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Rectangle 113"/>
            <p:cNvSpPr/>
            <p:nvPr/>
          </p:nvSpPr>
          <p:spPr>
            <a:xfrm>
              <a:off x="12427920" y="4064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PRIMARY COLOURS (PC)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Rectangle 109"/>
            <p:cNvSpPr/>
            <p:nvPr/>
          </p:nvSpPr>
          <p:spPr>
            <a:xfrm>
              <a:off x="14195520" y="2381400"/>
              <a:ext cx="215640" cy="214920"/>
            </a:xfrm>
            <a:prstGeom prst="rect">
              <a:avLst/>
            </a:prstGeom>
            <a:solidFill>
              <a:srgbClr val="ffd2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02" name="Rectangle 110"/>
            <p:cNvSpPr/>
            <p:nvPr/>
          </p:nvSpPr>
          <p:spPr>
            <a:xfrm>
              <a:off x="144860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Pale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210, 3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Rectangle 111"/>
            <p:cNvSpPr/>
            <p:nvPr/>
          </p:nvSpPr>
          <p:spPr>
            <a:xfrm>
              <a:off x="14195520" y="2699280"/>
              <a:ext cx="215640" cy="214920"/>
            </a:xfrm>
            <a:prstGeom prst="rect">
              <a:avLst/>
            </a:prstGeom>
            <a:solidFill>
              <a:srgbClr val="ff7d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04" name="Rectangle 112"/>
            <p:cNvSpPr/>
            <p:nvPr/>
          </p:nvSpPr>
          <p:spPr>
            <a:xfrm>
              <a:off x="144860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Pink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125, 119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Rectangle 113"/>
            <p:cNvSpPr/>
            <p:nvPr/>
          </p:nvSpPr>
          <p:spPr>
            <a:xfrm>
              <a:off x="12427920" y="21744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TERTIARY COLOURS (TC)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Rectangle 109"/>
            <p:cNvSpPr/>
            <p:nvPr/>
          </p:nvSpPr>
          <p:spPr>
            <a:xfrm>
              <a:off x="12427920" y="2381400"/>
              <a:ext cx="215640" cy="214920"/>
            </a:xfrm>
            <a:prstGeom prst="rect">
              <a:avLst/>
            </a:prstGeom>
            <a:solidFill>
              <a:srgbClr val="f6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07" name="Rectangle 110"/>
            <p:cNvSpPr/>
            <p:nvPr/>
          </p:nvSpPr>
          <p:spPr>
            <a:xfrm>
              <a:off x="127184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Yellow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246, 255, 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Rectangle 111"/>
            <p:cNvSpPr/>
            <p:nvPr/>
          </p:nvSpPr>
          <p:spPr>
            <a:xfrm>
              <a:off x="12427920" y="2699280"/>
              <a:ext cx="215640" cy="214920"/>
            </a:xfrm>
            <a:prstGeom prst="rect">
              <a:avLst/>
            </a:prstGeom>
            <a:solidFill>
              <a:srgbClr val="ff660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09" name="Rectangle 112"/>
            <p:cNvSpPr/>
            <p:nvPr/>
          </p:nvSpPr>
          <p:spPr>
            <a:xfrm>
              <a:off x="127184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Orange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102, 8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Rectangle 118"/>
            <p:cNvSpPr/>
            <p:nvPr/>
          </p:nvSpPr>
          <p:spPr>
            <a:xfrm>
              <a:off x="14195520" y="3042360"/>
              <a:ext cx="215640" cy="214920"/>
            </a:xfrm>
            <a:prstGeom prst="rect">
              <a:avLst/>
            </a:prstGeom>
            <a:solidFill>
              <a:srgbClr val="0098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11" name="Rectangle 119"/>
            <p:cNvSpPr/>
            <p:nvPr/>
          </p:nvSpPr>
          <p:spPr>
            <a:xfrm>
              <a:off x="144860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Teal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152, 146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Rectangle 111"/>
            <p:cNvSpPr/>
            <p:nvPr/>
          </p:nvSpPr>
          <p:spPr>
            <a:xfrm>
              <a:off x="12427920" y="3042360"/>
              <a:ext cx="215640" cy="214920"/>
            </a:xfrm>
            <a:prstGeom prst="rect">
              <a:avLst/>
            </a:prstGeom>
            <a:solidFill>
              <a:srgbClr val="00a1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13" name="Rectangle 112"/>
            <p:cNvSpPr/>
            <p:nvPr/>
          </p:nvSpPr>
          <p:spPr>
            <a:xfrm>
              <a:off x="127184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Green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161, 58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4" name="Group 3"/>
          <p:cNvGrpSpPr/>
          <p:nvPr/>
        </p:nvGrpSpPr>
        <p:grpSpPr>
          <a:xfrm>
            <a:off x="11231640" y="6250320"/>
            <a:ext cx="301320" cy="362880"/>
            <a:chOff x="11231640" y="6250320"/>
            <a:chExt cx="301320" cy="362880"/>
          </a:xfrm>
        </p:grpSpPr>
        <p:sp>
          <p:nvSpPr>
            <p:cNvPr id="215" name="Freeform 5"/>
            <p:cNvSpPr/>
            <p:nvPr/>
          </p:nvSpPr>
          <p:spPr>
            <a:xfrm>
              <a:off x="11231640" y="6250320"/>
              <a:ext cx="301320" cy="362880"/>
            </a:xfrm>
            <a:custGeom>
              <a:avLst/>
              <a:gdLst>
                <a:gd name="textAreaLeft" fmla="*/ 0 w 301320"/>
                <a:gd name="textAreaRight" fmla="*/ 301680 w 301320"/>
                <a:gd name="textAreaTop" fmla="*/ 0 h 362880"/>
                <a:gd name="textAreaBottom" fmla="*/ 363240 h 362880"/>
              </a:gdLst>
              <a:ahLst/>
              <a:rect l="textAreaLeft" t="textAreaTop" r="textAreaRight" b="textAreaBottom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16" name="Oval 6"/>
            <p:cNvSpPr/>
            <p:nvPr/>
          </p:nvSpPr>
          <p:spPr>
            <a:xfrm>
              <a:off x="11343240" y="6352920"/>
              <a:ext cx="78480" cy="78840"/>
            </a:xfrm>
            <a:prstGeom prst="ellipse">
              <a:avLst/>
            </a:prstGeom>
            <a:solidFill>
              <a:srgbClr val="143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7720" bIns="2772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</p:grpSp>
      <p:sp>
        <p:nvSpPr>
          <p:cNvPr id="217" name="Rectangle 104" hidden="1"/>
          <p:cNvSpPr/>
          <p:nvPr/>
        </p:nvSpPr>
        <p:spPr>
          <a:xfrm flipH="1">
            <a:off x="-3102120" y="503280"/>
            <a:ext cx="3018600" cy="7563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TITLE HERE NOT MORE THAN 2 LINES OF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7"/>
          <p:cNvGrpSpPr/>
          <p:nvPr/>
        </p:nvGrpSpPr>
        <p:grpSpPr>
          <a:xfrm>
            <a:off x="-3101040" y="515520"/>
            <a:ext cx="3018600" cy="744120"/>
            <a:chOff x="-3101040" y="515520"/>
            <a:chExt cx="3018600" cy="744120"/>
          </a:xfrm>
        </p:grpSpPr>
        <p:cxnSp>
          <p:nvCxnSpPr>
            <p:cNvPr id="219" name="Straight Connector 60"/>
            <p:cNvCxnSpPr/>
            <p:nvPr/>
          </p:nvCxnSpPr>
          <p:spPr>
            <a:xfrm flipH="1">
              <a:off x="-3101040" y="12596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220" name="Straight Connector 61"/>
            <p:cNvCxnSpPr/>
            <p:nvPr/>
          </p:nvCxnSpPr>
          <p:spPr>
            <a:xfrm flipH="1">
              <a:off x="-3101040" y="51552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221" name="Rectangle 65" hidden="1"/>
          <p:cNvSpPr/>
          <p:nvPr/>
        </p:nvSpPr>
        <p:spPr>
          <a:xfrm>
            <a:off x="-3101400" y="1544760"/>
            <a:ext cx="3018600" cy="4379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0000" rIns="180000" tIns="108000" bIns="108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TEXT LEVELS AND BULLETS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Only use the </a:t>
            </a:r>
            <a:r>
              <a:rPr b="0" lang="en-GB" sz="1000" spc="-1" strike="noStrike" u="sng">
                <a:solidFill>
                  <a:schemeClr val="dk1"/>
                </a:solidFill>
                <a:uFillTx/>
                <a:latin typeface="Tw Cen MT"/>
              </a:rPr>
              <a:t>List Level buttons</a:t>
            </a: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 to apply the correct text levels and Levi Nine coloured bullets.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Select your text and click on </a:t>
            </a:r>
            <a:r>
              <a:rPr b="1" lang="en-GB" sz="1000" spc="-1" strike="noStrike">
                <a:solidFill>
                  <a:schemeClr val="dk1"/>
                </a:solidFill>
                <a:latin typeface="Tw Cen MT"/>
              </a:rPr>
              <a:t>“Increase- or Decrease List Level”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LIST LEVELS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Text Level 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81080" indent="-181080" defTabSz="914400">
              <a:lnSpc>
                <a:spcPts val="2401"/>
              </a:lnSpc>
              <a:buClr>
                <a:srgbClr val="004f9f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181080" defTabSz="914400">
              <a:lnSpc>
                <a:spcPts val="2401"/>
              </a:lnSpc>
              <a:buClr>
                <a:srgbClr val="0069b4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542880" indent="-181080" defTabSz="914400">
              <a:lnSpc>
                <a:spcPts val="2401"/>
              </a:lnSpc>
              <a:buClr>
                <a:srgbClr val="0080c9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714240" indent="-171360" defTabSz="914400">
              <a:lnSpc>
                <a:spcPts val="2401"/>
              </a:lnSpc>
              <a:buClr>
                <a:srgbClr val="0095db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2" name="Group 66"/>
          <p:cNvGrpSpPr/>
          <p:nvPr/>
        </p:nvGrpSpPr>
        <p:grpSpPr>
          <a:xfrm>
            <a:off x="-2924280" y="2561400"/>
            <a:ext cx="1593720" cy="948960"/>
            <a:chOff x="-2924280" y="2561400"/>
            <a:chExt cx="1593720" cy="948960"/>
          </a:xfrm>
        </p:grpSpPr>
        <p:sp>
          <p:nvSpPr>
            <p:cNvPr id="223" name="Picture 67"/>
            <p:cNvSpPr/>
            <p:nvPr/>
          </p:nvSpPr>
          <p:spPr>
            <a:xfrm>
              <a:off x="-2924280" y="2561400"/>
              <a:ext cx="1593720" cy="948960"/>
            </a:xfrm>
            <a:custGeom>
              <a:avLst/>
              <a:gdLst>
                <a:gd name="textAreaLeft" fmla="*/ 0 w 1593720"/>
                <a:gd name="textAreaRight" fmla="*/ 1594080 w 1593720"/>
                <a:gd name="textAreaTop" fmla="*/ 0 h 948960"/>
                <a:gd name="textAreaBottom" fmla="*/ 949320 h 948960"/>
              </a:gdLst>
              <a:ahLst/>
              <a:rect l="textAreaLeft" t="textAreaTop" r="textAreaRight" b="textAreaBottom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Multiply 30"/>
            <p:cNvSpPr/>
            <p:nvPr/>
          </p:nvSpPr>
          <p:spPr>
            <a:xfrm>
              <a:off x="-2922120" y="2585160"/>
              <a:ext cx="292320" cy="292320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chemeClr val="lt1"/>
                </a:solidFill>
                <a:latin typeface="Tw Cen MT"/>
              </a:endParaRPr>
            </a:p>
          </p:txBody>
        </p:sp>
      </p:grpSp>
      <p:grpSp>
        <p:nvGrpSpPr>
          <p:cNvPr id="225" name="Group 81"/>
          <p:cNvGrpSpPr/>
          <p:nvPr/>
        </p:nvGrpSpPr>
        <p:grpSpPr>
          <a:xfrm>
            <a:off x="12265920" y="6019560"/>
            <a:ext cx="3679200" cy="834480"/>
            <a:chOff x="12265920" y="6019560"/>
            <a:chExt cx="3679200" cy="834480"/>
          </a:xfrm>
        </p:grpSpPr>
        <p:cxnSp>
          <p:nvCxnSpPr>
            <p:cNvPr id="226" name="Straight Connector 82"/>
            <p:cNvCxnSpPr/>
            <p:nvPr/>
          </p:nvCxnSpPr>
          <p:spPr>
            <a:xfrm flipH="1">
              <a:off x="12265920" y="6854040"/>
              <a:ext cx="36795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227" name="Straight Connector 89"/>
            <p:cNvCxnSpPr/>
            <p:nvPr/>
          </p:nvCxnSpPr>
          <p:spPr>
            <a:xfrm flipH="1">
              <a:off x="12265920" y="6019560"/>
              <a:ext cx="36795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cxnSp>
        <p:nvCxnSpPr>
          <p:cNvPr id="228" name="Straight Connector 91"/>
          <p:cNvCxnSpPr/>
          <p:nvPr/>
        </p:nvCxnSpPr>
        <p:spPr>
          <a:xfrm flipH="1">
            <a:off x="-3101040" y="1544400"/>
            <a:ext cx="3018960" cy="360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miter/>
          </a:ln>
        </p:spPr>
      </p:cxnSp>
      <p:sp>
        <p:nvSpPr>
          <p:cNvPr id="229" name="Rectangle 104" hidden="1"/>
          <p:cNvSpPr/>
          <p:nvPr/>
        </p:nvSpPr>
        <p:spPr>
          <a:xfrm flipH="1">
            <a:off x="-3102120" y="6019920"/>
            <a:ext cx="3018600" cy="8427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FOOTER </a:t>
            </a:r>
            <a:br>
              <a:rPr sz="120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Go to tab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“insert”</a:t>
            </a: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 </a:t>
            </a:r>
            <a:br>
              <a:rPr sz="105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Select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“header &amp; footer”</a:t>
            </a:r>
            <a:br>
              <a:rPr sz="105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Insert your text and click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‘Apply to all’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0" name="Group 92"/>
          <p:cNvGrpSpPr/>
          <p:nvPr/>
        </p:nvGrpSpPr>
        <p:grpSpPr>
          <a:xfrm>
            <a:off x="-3101040" y="6019560"/>
            <a:ext cx="3018600" cy="834480"/>
            <a:chOff x="-3101040" y="6019560"/>
            <a:chExt cx="3018600" cy="834480"/>
          </a:xfrm>
        </p:grpSpPr>
        <p:cxnSp>
          <p:nvCxnSpPr>
            <p:cNvPr id="231" name="Straight Connector 93"/>
            <p:cNvCxnSpPr/>
            <p:nvPr/>
          </p:nvCxnSpPr>
          <p:spPr>
            <a:xfrm flipH="1">
              <a:off x="-3101040" y="68540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232" name="Straight Connector 94"/>
            <p:cNvCxnSpPr/>
            <p:nvPr/>
          </p:nvCxnSpPr>
          <p:spPr>
            <a:xfrm flipH="1">
              <a:off x="-3101040" y="601956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233" name="Rectangle 104"/>
          <p:cNvSpPr/>
          <p:nvPr/>
        </p:nvSpPr>
        <p:spPr>
          <a:xfrm flipH="1">
            <a:off x="-3688560" y="0"/>
            <a:ext cx="1963260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endParaRPr b="1" lang="en-GB" sz="1200" spc="-1" strike="noStrike">
              <a:solidFill>
                <a:srgbClr val="fdfdfd"/>
              </a:solidFill>
              <a:latin typeface="Tw Cen MT"/>
            </a:endParaRPr>
          </a:p>
        </p:txBody>
      </p:sp>
      <p:sp>
        <p:nvSpPr>
          <p:cNvPr id="234" name="Rectangle 40"/>
          <p:cNvSpPr/>
          <p:nvPr/>
        </p:nvSpPr>
        <p:spPr>
          <a:xfrm>
            <a:off x="334800" y="333360"/>
            <a:ext cx="11521800" cy="619092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36000" rIns="36000" tIns="36000" bIns="36000" anchor="t">
            <a:noAutofit/>
          </a:bodyPr>
          <a:p>
            <a:pPr algn="ctr" defTabSz="914400">
              <a:lnSpc>
                <a:spcPct val="90000"/>
              </a:lnSpc>
            </a:pPr>
            <a:endParaRPr b="0" lang="en-GB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58800" y="33480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70000"/>
              </a:lnSpc>
              <a:buNone/>
            </a:pPr>
            <a:r>
              <a:rPr b="1" lang="en-GB" sz="4000" spc="-1" strike="noStrike" cap="all">
                <a:solidFill>
                  <a:schemeClr val="dk2"/>
                </a:solidFill>
                <a:latin typeface="Tw Cen MT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58800" y="138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1234440" y="185508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Edit Master text styles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2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58800" y="255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1234440" y="302868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Edit Master text styles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2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658800" y="372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1234440" y="420264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Edit Master text styles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2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42" name="PlaceHolder 8"/>
          <p:cNvSpPr>
            <a:spLocks noGrp="1"/>
          </p:cNvSpPr>
          <p:nvPr>
            <p:ph type="body"/>
          </p:nvPr>
        </p:nvSpPr>
        <p:spPr>
          <a:xfrm>
            <a:off x="658800" y="489636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43" name="PlaceHolder 9"/>
          <p:cNvSpPr>
            <a:spLocks noGrp="1"/>
          </p:cNvSpPr>
          <p:nvPr>
            <p:ph type="body"/>
          </p:nvPr>
        </p:nvSpPr>
        <p:spPr>
          <a:xfrm>
            <a:off x="1234440" y="537660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Edit Master text styles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2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44" name="PlaceHolder 10"/>
          <p:cNvSpPr>
            <a:spLocks noGrp="1"/>
          </p:cNvSpPr>
          <p:nvPr>
            <p:ph type="body"/>
          </p:nvPr>
        </p:nvSpPr>
        <p:spPr>
          <a:xfrm>
            <a:off x="6501960" y="138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45" name="PlaceHolder 11"/>
          <p:cNvSpPr>
            <a:spLocks noGrp="1"/>
          </p:cNvSpPr>
          <p:nvPr>
            <p:ph type="body"/>
          </p:nvPr>
        </p:nvSpPr>
        <p:spPr>
          <a:xfrm>
            <a:off x="7077240" y="185508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Edit Master text styles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2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46" name="PlaceHolder 12"/>
          <p:cNvSpPr>
            <a:spLocks noGrp="1"/>
          </p:cNvSpPr>
          <p:nvPr>
            <p:ph type="body"/>
          </p:nvPr>
        </p:nvSpPr>
        <p:spPr>
          <a:xfrm>
            <a:off x="6501960" y="255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47" name="PlaceHolder 13"/>
          <p:cNvSpPr>
            <a:spLocks noGrp="1"/>
          </p:cNvSpPr>
          <p:nvPr>
            <p:ph type="body"/>
          </p:nvPr>
        </p:nvSpPr>
        <p:spPr>
          <a:xfrm>
            <a:off x="7077240" y="302868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Edit Master text styles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2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48" name="PlaceHolder 14"/>
          <p:cNvSpPr>
            <a:spLocks noGrp="1"/>
          </p:cNvSpPr>
          <p:nvPr>
            <p:ph type="body"/>
          </p:nvPr>
        </p:nvSpPr>
        <p:spPr>
          <a:xfrm>
            <a:off x="6501960" y="372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49" name="PlaceHolder 15"/>
          <p:cNvSpPr>
            <a:spLocks noGrp="1"/>
          </p:cNvSpPr>
          <p:nvPr>
            <p:ph type="body"/>
          </p:nvPr>
        </p:nvSpPr>
        <p:spPr>
          <a:xfrm>
            <a:off x="7077240" y="420264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Edit Master text styles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2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50" name="PlaceHolder 16"/>
          <p:cNvSpPr>
            <a:spLocks noGrp="1"/>
          </p:cNvSpPr>
          <p:nvPr>
            <p:ph type="body"/>
          </p:nvPr>
        </p:nvSpPr>
        <p:spPr>
          <a:xfrm>
            <a:off x="6501960" y="489636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51" name="PlaceHolder 17"/>
          <p:cNvSpPr>
            <a:spLocks noGrp="1"/>
          </p:cNvSpPr>
          <p:nvPr>
            <p:ph type="body"/>
          </p:nvPr>
        </p:nvSpPr>
        <p:spPr>
          <a:xfrm>
            <a:off x="7077240" y="537660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Edit Master text styles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2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252" name="Rectangle 104"/>
          <p:cNvSpPr/>
          <p:nvPr/>
        </p:nvSpPr>
        <p:spPr>
          <a:xfrm flipH="1">
            <a:off x="-3102120" y="601560"/>
            <a:ext cx="3018600" cy="57888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TITLE HERE NOT MORE THAN 1 LINE OF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3" name="Group 76"/>
          <p:cNvGrpSpPr/>
          <p:nvPr/>
        </p:nvGrpSpPr>
        <p:grpSpPr>
          <a:xfrm>
            <a:off x="-3101040" y="583920"/>
            <a:ext cx="3018600" cy="604800"/>
            <a:chOff x="-3101040" y="583920"/>
            <a:chExt cx="3018600" cy="604800"/>
          </a:xfrm>
        </p:grpSpPr>
        <p:cxnSp>
          <p:nvCxnSpPr>
            <p:cNvPr id="254" name="Straight Connector 77"/>
            <p:cNvCxnSpPr/>
            <p:nvPr/>
          </p:nvCxnSpPr>
          <p:spPr>
            <a:xfrm flipH="1">
              <a:off x="-3101040" y="118872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255" name="Straight Connector 78"/>
            <p:cNvCxnSpPr/>
            <p:nvPr/>
          </p:nvCxnSpPr>
          <p:spPr>
            <a:xfrm flipH="1">
              <a:off x="-3101040" y="58392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256" name="Rectangle 104"/>
          <p:cNvSpPr/>
          <p:nvPr/>
        </p:nvSpPr>
        <p:spPr>
          <a:xfrm flipH="1">
            <a:off x="-3102120" y="1386000"/>
            <a:ext cx="3018600" cy="115344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ENTER CHAPTER NUMBER IN THE SQUARES WITH THE GREY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Tw Cen MT"/>
              </a:rPr>
              <a:t>INSERT YOUR CHAPTER TITLE AND SUBTITLES IN THE RECTANGLES WITH WHITE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7" name="Group 86"/>
          <p:cNvGrpSpPr/>
          <p:nvPr/>
        </p:nvGrpSpPr>
        <p:grpSpPr>
          <a:xfrm>
            <a:off x="-3101040" y="1385640"/>
            <a:ext cx="3018600" cy="1170360"/>
            <a:chOff x="-3101040" y="1385640"/>
            <a:chExt cx="3018600" cy="1170360"/>
          </a:xfrm>
        </p:grpSpPr>
        <p:cxnSp>
          <p:nvCxnSpPr>
            <p:cNvPr id="258" name="Straight Connector 87"/>
            <p:cNvCxnSpPr/>
            <p:nvPr/>
          </p:nvCxnSpPr>
          <p:spPr>
            <a:xfrm flipH="1">
              <a:off x="-3101040" y="255600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259" name="Straight Connector 88"/>
            <p:cNvCxnSpPr/>
            <p:nvPr/>
          </p:nvCxnSpPr>
          <p:spPr>
            <a:xfrm flipH="1">
              <a:off x="-3101040" y="13856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grpSp>
        <p:nvGrpSpPr>
          <p:cNvPr id="260" name="Group 89"/>
          <p:cNvGrpSpPr/>
          <p:nvPr/>
        </p:nvGrpSpPr>
        <p:grpSpPr>
          <a:xfrm>
            <a:off x="12263400" y="0"/>
            <a:ext cx="3681360" cy="3436200"/>
            <a:chOff x="12263400" y="0"/>
            <a:chExt cx="3681360" cy="3436200"/>
          </a:xfrm>
        </p:grpSpPr>
        <p:sp>
          <p:nvSpPr>
            <p:cNvPr id="261" name="Rectangle 104"/>
            <p:cNvSpPr/>
            <p:nvPr/>
          </p:nvSpPr>
          <p:spPr>
            <a:xfrm>
              <a:off x="12263400" y="0"/>
              <a:ext cx="3681360" cy="3436200"/>
            </a:xfrm>
            <a:prstGeom prst="rect">
              <a:avLst/>
            </a:pr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0" rIns="180000" tIns="180000" bIns="180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62" name="Rectangle 105"/>
            <p:cNvSpPr/>
            <p:nvPr/>
          </p:nvSpPr>
          <p:spPr>
            <a:xfrm>
              <a:off x="14195520" y="601560"/>
              <a:ext cx="215640" cy="21492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63" name="Rectangle 106"/>
            <p:cNvSpPr/>
            <p:nvPr/>
          </p:nvSpPr>
          <p:spPr>
            <a:xfrm>
              <a:off x="144860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Grey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244, 244, 244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Rectangle 107"/>
            <p:cNvSpPr/>
            <p:nvPr/>
          </p:nvSpPr>
          <p:spPr>
            <a:xfrm>
              <a:off x="14195520" y="922680"/>
              <a:ext cx="215640" cy="21492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65" name="Rectangle 108"/>
            <p:cNvSpPr/>
            <p:nvPr/>
          </p:nvSpPr>
          <p:spPr>
            <a:xfrm>
              <a:off x="144860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Text Colour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112, 111, 111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Rectangle 113"/>
            <p:cNvSpPr/>
            <p:nvPr/>
          </p:nvSpPr>
          <p:spPr>
            <a:xfrm>
              <a:off x="12427920" y="1508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GB" sz="1200" spc="-1" strike="noStrike">
                  <a:solidFill>
                    <a:schemeClr val="dk1"/>
                  </a:solidFill>
                  <a:latin typeface="Tw Cen MT"/>
                </a:rPr>
                <a:t>COLOUR GUIDELINES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Rectangle 109"/>
            <p:cNvSpPr/>
            <p:nvPr/>
          </p:nvSpPr>
          <p:spPr>
            <a:xfrm>
              <a:off x="14195520" y="1467000"/>
              <a:ext cx="215640" cy="2149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68" name="Rectangle 110"/>
            <p:cNvSpPr/>
            <p:nvPr/>
          </p:nvSpPr>
          <p:spPr>
            <a:xfrm>
              <a:off x="144860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2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105, 180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Rectangle 111"/>
            <p:cNvSpPr/>
            <p:nvPr/>
          </p:nvSpPr>
          <p:spPr>
            <a:xfrm>
              <a:off x="14195520" y="1784880"/>
              <a:ext cx="215640" cy="214920"/>
            </a:xfrm>
            <a:prstGeom prst="rect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70" name="Rectangle 112"/>
            <p:cNvSpPr/>
            <p:nvPr/>
          </p:nvSpPr>
          <p:spPr>
            <a:xfrm>
              <a:off x="144860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149, 219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Rectangle 113"/>
            <p:cNvSpPr/>
            <p:nvPr/>
          </p:nvSpPr>
          <p:spPr>
            <a:xfrm>
              <a:off x="12427920" y="12600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SECONDARY COLOURS (SC)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Rectangle 105"/>
            <p:cNvSpPr/>
            <p:nvPr/>
          </p:nvSpPr>
          <p:spPr>
            <a:xfrm>
              <a:off x="12427920" y="601560"/>
              <a:ext cx="215640" cy="214920"/>
            </a:xfrm>
            <a:prstGeom prst="rect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73" name="Rectangle 106"/>
            <p:cNvSpPr/>
            <p:nvPr/>
          </p:nvSpPr>
          <p:spPr>
            <a:xfrm>
              <a:off x="127184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Levi 9 Blue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=20, 52, 160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Rectangle 107"/>
            <p:cNvSpPr/>
            <p:nvPr/>
          </p:nvSpPr>
          <p:spPr>
            <a:xfrm>
              <a:off x="12427920" y="922680"/>
              <a:ext cx="215640" cy="2149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75" name="Rectangle 108"/>
            <p:cNvSpPr/>
            <p:nvPr/>
          </p:nvSpPr>
          <p:spPr>
            <a:xfrm>
              <a:off x="127184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White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255, 255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Rectangle 109"/>
            <p:cNvSpPr/>
            <p:nvPr/>
          </p:nvSpPr>
          <p:spPr>
            <a:xfrm>
              <a:off x="12427920" y="1467000"/>
              <a:ext cx="215640" cy="2149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77" name="Rectangle 110"/>
            <p:cNvSpPr/>
            <p:nvPr/>
          </p:nvSpPr>
          <p:spPr>
            <a:xfrm>
              <a:off x="127184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1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79, 159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Rectangle 111"/>
            <p:cNvSpPr/>
            <p:nvPr/>
          </p:nvSpPr>
          <p:spPr>
            <a:xfrm>
              <a:off x="12427920" y="1784880"/>
              <a:ext cx="215640" cy="21492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79" name="Rectangle 112"/>
            <p:cNvSpPr/>
            <p:nvPr/>
          </p:nvSpPr>
          <p:spPr>
            <a:xfrm>
              <a:off x="127184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3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128, 201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0" name="Rectangle 113"/>
            <p:cNvSpPr/>
            <p:nvPr/>
          </p:nvSpPr>
          <p:spPr>
            <a:xfrm>
              <a:off x="12427920" y="4064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PRIMARY COLOURS (PC)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Rectangle 110"/>
            <p:cNvSpPr/>
            <p:nvPr/>
          </p:nvSpPr>
          <p:spPr>
            <a:xfrm>
              <a:off x="14195520" y="2381400"/>
              <a:ext cx="215640" cy="214920"/>
            </a:xfrm>
            <a:prstGeom prst="rect">
              <a:avLst/>
            </a:prstGeom>
            <a:solidFill>
              <a:srgbClr val="ffd2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82" name="Rectangle 111"/>
            <p:cNvSpPr/>
            <p:nvPr/>
          </p:nvSpPr>
          <p:spPr>
            <a:xfrm>
              <a:off x="144860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Pale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210, 3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Rectangle 112"/>
            <p:cNvSpPr/>
            <p:nvPr/>
          </p:nvSpPr>
          <p:spPr>
            <a:xfrm>
              <a:off x="14195520" y="2699280"/>
              <a:ext cx="215640" cy="214920"/>
            </a:xfrm>
            <a:prstGeom prst="rect">
              <a:avLst/>
            </a:prstGeom>
            <a:solidFill>
              <a:srgbClr val="ff7d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84" name="Rectangle 113"/>
            <p:cNvSpPr/>
            <p:nvPr/>
          </p:nvSpPr>
          <p:spPr>
            <a:xfrm>
              <a:off x="144860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Pink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125, 119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5" name="Rectangle 114"/>
            <p:cNvSpPr/>
            <p:nvPr/>
          </p:nvSpPr>
          <p:spPr>
            <a:xfrm>
              <a:off x="12427920" y="21744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TERTIARY COLOURS (TC)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Rectangle 109"/>
            <p:cNvSpPr/>
            <p:nvPr/>
          </p:nvSpPr>
          <p:spPr>
            <a:xfrm>
              <a:off x="12427920" y="2381400"/>
              <a:ext cx="215640" cy="214920"/>
            </a:xfrm>
            <a:prstGeom prst="rect">
              <a:avLst/>
            </a:prstGeom>
            <a:solidFill>
              <a:srgbClr val="f6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87" name="Rectangle 110"/>
            <p:cNvSpPr/>
            <p:nvPr/>
          </p:nvSpPr>
          <p:spPr>
            <a:xfrm>
              <a:off x="127184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Yellow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246, 255, 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Rectangle 111"/>
            <p:cNvSpPr/>
            <p:nvPr/>
          </p:nvSpPr>
          <p:spPr>
            <a:xfrm>
              <a:off x="12427920" y="2699280"/>
              <a:ext cx="215640" cy="214920"/>
            </a:xfrm>
            <a:prstGeom prst="rect">
              <a:avLst/>
            </a:prstGeom>
            <a:solidFill>
              <a:srgbClr val="ff660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89" name="Rectangle 112"/>
            <p:cNvSpPr/>
            <p:nvPr/>
          </p:nvSpPr>
          <p:spPr>
            <a:xfrm>
              <a:off x="127184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Orange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102, 8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Rectangle 119"/>
            <p:cNvSpPr/>
            <p:nvPr/>
          </p:nvSpPr>
          <p:spPr>
            <a:xfrm>
              <a:off x="14195520" y="3042360"/>
              <a:ext cx="215640" cy="214920"/>
            </a:xfrm>
            <a:prstGeom prst="rect">
              <a:avLst/>
            </a:prstGeom>
            <a:solidFill>
              <a:srgbClr val="0098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91" name="Rectangle 120"/>
            <p:cNvSpPr/>
            <p:nvPr/>
          </p:nvSpPr>
          <p:spPr>
            <a:xfrm>
              <a:off x="144860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Teal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152, 146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Rectangle 111"/>
            <p:cNvSpPr/>
            <p:nvPr/>
          </p:nvSpPr>
          <p:spPr>
            <a:xfrm>
              <a:off x="12427920" y="3042360"/>
              <a:ext cx="215640" cy="214920"/>
            </a:xfrm>
            <a:prstGeom prst="rect">
              <a:avLst/>
            </a:prstGeom>
            <a:solidFill>
              <a:srgbClr val="00a1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293" name="Rectangle 112"/>
            <p:cNvSpPr/>
            <p:nvPr/>
          </p:nvSpPr>
          <p:spPr>
            <a:xfrm>
              <a:off x="127184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Green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161, 58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4" name="PlaceHolder 18"/>
          <p:cNvSpPr>
            <a:spLocks noGrp="1"/>
          </p:cNvSpPr>
          <p:nvPr>
            <p:ph type="sldNum" idx="1"/>
          </p:nvPr>
        </p:nvSpPr>
        <p:spPr>
          <a:xfrm>
            <a:off x="658800" y="5992200"/>
            <a:ext cx="25020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GB" sz="1200" spc="-1" strike="noStrike">
                <a:solidFill>
                  <a:schemeClr val="dk2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C5F19FD-4E53-483D-A3F5-17C89F44C779}" type="slidenum">
              <a:rPr b="1" lang="en-GB" sz="1200" spc="-1" strike="noStrike">
                <a:solidFill>
                  <a:schemeClr val="dk2"/>
                </a:solidFill>
                <a:latin typeface="Tw Cen M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104"/>
          <p:cNvSpPr/>
          <p:nvPr/>
        </p:nvSpPr>
        <p:spPr>
          <a:xfrm flipH="1">
            <a:off x="-3688560" y="0"/>
            <a:ext cx="1963260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endParaRPr b="1" lang="en-GB" sz="1200" spc="-1" strike="noStrike">
              <a:solidFill>
                <a:srgbClr val="fdfdfd"/>
              </a:solidFill>
              <a:latin typeface="Tw Cen MT"/>
            </a:endParaRPr>
          </a:p>
        </p:txBody>
      </p:sp>
      <p:sp>
        <p:nvSpPr>
          <p:cNvPr id="332" name="Rectangle 4"/>
          <p:cNvSpPr/>
          <p:nvPr/>
        </p:nvSpPr>
        <p:spPr>
          <a:xfrm>
            <a:off x="0" y="6019920"/>
            <a:ext cx="12186720" cy="8427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36000" rIns="36000" tIns="36000" bIns="36000" anchor="t">
            <a:noAutofit/>
          </a:bodyPr>
          <a:p>
            <a:pPr algn="ctr" defTabSz="914400">
              <a:lnSpc>
                <a:spcPct val="90000"/>
              </a:lnSpc>
            </a:pPr>
            <a:endParaRPr b="0" lang="en-GB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33" name="Rectangle 104"/>
          <p:cNvSpPr/>
          <p:nvPr/>
        </p:nvSpPr>
        <p:spPr>
          <a:xfrm>
            <a:off x="12263400" y="6019920"/>
            <a:ext cx="3681360" cy="8427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NO CONTENT BETWEEN THESE RED LINES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4" name="Group 5"/>
          <p:cNvGrpSpPr/>
          <p:nvPr/>
        </p:nvGrpSpPr>
        <p:grpSpPr>
          <a:xfrm>
            <a:off x="12263400" y="0"/>
            <a:ext cx="3681360" cy="3436200"/>
            <a:chOff x="12263400" y="0"/>
            <a:chExt cx="3681360" cy="3436200"/>
          </a:xfrm>
        </p:grpSpPr>
        <p:sp>
          <p:nvSpPr>
            <p:cNvPr id="335" name="Rectangle 104"/>
            <p:cNvSpPr/>
            <p:nvPr/>
          </p:nvSpPr>
          <p:spPr>
            <a:xfrm>
              <a:off x="12263400" y="0"/>
              <a:ext cx="3681360" cy="3436200"/>
            </a:xfrm>
            <a:prstGeom prst="rect">
              <a:avLst/>
            </a:pr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0" rIns="180000" tIns="180000" bIns="180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36" name="Rectangle 105"/>
            <p:cNvSpPr/>
            <p:nvPr/>
          </p:nvSpPr>
          <p:spPr>
            <a:xfrm>
              <a:off x="14195520" y="601560"/>
              <a:ext cx="215640" cy="21492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37" name="Rectangle 106"/>
            <p:cNvSpPr/>
            <p:nvPr/>
          </p:nvSpPr>
          <p:spPr>
            <a:xfrm>
              <a:off x="144860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Grey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244, 244, 244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Rectangle 107"/>
            <p:cNvSpPr/>
            <p:nvPr/>
          </p:nvSpPr>
          <p:spPr>
            <a:xfrm>
              <a:off x="14195520" y="922680"/>
              <a:ext cx="215640" cy="21492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39" name="Rectangle 108"/>
            <p:cNvSpPr/>
            <p:nvPr/>
          </p:nvSpPr>
          <p:spPr>
            <a:xfrm>
              <a:off x="144860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Text Colour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112, 111, 111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Rectangle 113"/>
            <p:cNvSpPr/>
            <p:nvPr/>
          </p:nvSpPr>
          <p:spPr>
            <a:xfrm>
              <a:off x="12427920" y="1508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GB" sz="1200" spc="-1" strike="noStrike">
                  <a:solidFill>
                    <a:schemeClr val="dk1"/>
                  </a:solidFill>
                  <a:latin typeface="Tw Cen MT"/>
                </a:rPr>
                <a:t>COLOUR GUIDELINES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Rectangle 109"/>
            <p:cNvSpPr/>
            <p:nvPr/>
          </p:nvSpPr>
          <p:spPr>
            <a:xfrm>
              <a:off x="14195520" y="1467000"/>
              <a:ext cx="215640" cy="2149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42" name="Rectangle 110"/>
            <p:cNvSpPr/>
            <p:nvPr/>
          </p:nvSpPr>
          <p:spPr>
            <a:xfrm>
              <a:off x="144860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2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105, 180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Rectangle 111"/>
            <p:cNvSpPr/>
            <p:nvPr/>
          </p:nvSpPr>
          <p:spPr>
            <a:xfrm>
              <a:off x="14195520" y="1784880"/>
              <a:ext cx="215640" cy="214920"/>
            </a:xfrm>
            <a:prstGeom prst="rect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44" name="Rectangle 112"/>
            <p:cNvSpPr/>
            <p:nvPr/>
          </p:nvSpPr>
          <p:spPr>
            <a:xfrm>
              <a:off x="144860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149, 219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Rectangle 113"/>
            <p:cNvSpPr/>
            <p:nvPr/>
          </p:nvSpPr>
          <p:spPr>
            <a:xfrm>
              <a:off x="12427920" y="12600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SECONDARY COLOURS (SC)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Rectangle 105"/>
            <p:cNvSpPr/>
            <p:nvPr/>
          </p:nvSpPr>
          <p:spPr>
            <a:xfrm>
              <a:off x="12427920" y="601560"/>
              <a:ext cx="215640" cy="214920"/>
            </a:xfrm>
            <a:prstGeom prst="rect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47" name="Rectangle 106"/>
            <p:cNvSpPr/>
            <p:nvPr/>
          </p:nvSpPr>
          <p:spPr>
            <a:xfrm>
              <a:off x="127184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Levi 9 Blue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=20, 52, 160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Rectangle 107"/>
            <p:cNvSpPr/>
            <p:nvPr/>
          </p:nvSpPr>
          <p:spPr>
            <a:xfrm>
              <a:off x="12427920" y="922680"/>
              <a:ext cx="215640" cy="2149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49" name="Rectangle 108"/>
            <p:cNvSpPr/>
            <p:nvPr/>
          </p:nvSpPr>
          <p:spPr>
            <a:xfrm>
              <a:off x="127184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White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255, 255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Rectangle 109"/>
            <p:cNvSpPr/>
            <p:nvPr/>
          </p:nvSpPr>
          <p:spPr>
            <a:xfrm>
              <a:off x="12427920" y="1467000"/>
              <a:ext cx="215640" cy="2149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51" name="Rectangle 110"/>
            <p:cNvSpPr/>
            <p:nvPr/>
          </p:nvSpPr>
          <p:spPr>
            <a:xfrm>
              <a:off x="127184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1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79, 159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Rectangle 111"/>
            <p:cNvSpPr/>
            <p:nvPr/>
          </p:nvSpPr>
          <p:spPr>
            <a:xfrm>
              <a:off x="12427920" y="1784880"/>
              <a:ext cx="215640" cy="21492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53" name="Rectangle 112"/>
            <p:cNvSpPr/>
            <p:nvPr/>
          </p:nvSpPr>
          <p:spPr>
            <a:xfrm>
              <a:off x="127184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3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128, 201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Rectangle 113"/>
            <p:cNvSpPr/>
            <p:nvPr/>
          </p:nvSpPr>
          <p:spPr>
            <a:xfrm>
              <a:off x="12427920" y="4064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PRIMARY COLOURS (PC)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5" name="Rectangle 109"/>
            <p:cNvSpPr/>
            <p:nvPr/>
          </p:nvSpPr>
          <p:spPr>
            <a:xfrm>
              <a:off x="14195520" y="2381400"/>
              <a:ext cx="215640" cy="214920"/>
            </a:xfrm>
            <a:prstGeom prst="rect">
              <a:avLst/>
            </a:prstGeom>
            <a:solidFill>
              <a:srgbClr val="ffd2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56" name="Rectangle 110"/>
            <p:cNvSpPr/>
            <p:nvPr/>
          </p:nvSpPr>
          <p:spPr>
            <a:xfrm>
              <a:off x="144860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Pale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210, 3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Rectangle 111"/>
            <p:cNvSpPr/>
            <p:nvPr/>
          </p:nvSpPr>
          <p:spPr>
            <a:xfrm>
              <a:off x="14195520" y="2699280"/>
              <a:ext cx="215640" cy="214920"/>
            </a:xfrm>
            <a:prstGeom prst="rect">
              <a:avLst/>
            </a:prstGeom>
            <a:solidFill>
              <a:srgbClr val="ff7d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58" name="Rectangle 112"/>
            <p:cNvSpPr/>
            <p:nvPr/>
          </p:nvSpPr>
          <p:spPr>
            <a:xfrm>
              <a:off x="144860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Pink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125, 119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Rectangle 113"/>
            <p:cNvSpPr/>
            <p:nvPr/>
          </p:nvSpPr>
          <p:spPr>
            <a:xfrm>
              <a:off x="12427920" y="21744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TERTIARY COLOURS (TC)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0" name="Rectangle 109"/>
            <p:cNvSpPr/>
            <p:nvPr/>
          </p:nvSpPr>
          <p:spPr>
            <a:xfrm>
              <a:off x="12427920" y="2381400"/>
              <a:ext cx="215640" cy="214920"/>
            </a:xfrm>
            <a:prstGeom prst="rect">
              <a:avLst/>
            </a:prstGeom>
            <a:solidFill>
              <a:srgbClr val="f6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61" name="Rectangle 110"/>
            <p:cNvSpPr/>
            <p:nvPr/>
          </p:nvSpPr>
          <p:spPr>
            <a:xfrm>
              <a:off x="127184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Yellow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246, 255, 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Rectangle 111"/>
            <p:cNvSpPr/>
            <p:nvPr/>
          </p:nvSpPr>
          <p:spPr>
            <a:xfrm>
              <a:off x="12427920" y="2699280"/>
              <a:ext cx="215640" cy="214920"/>
            </a:xfrm>
            <a:prstGeom prst="rect">
              <a:avLst/>
            </a:prstGeom>
            <a:solidFill>
              <a:srgbClr val="ff660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63" name="Rectangle 112"/>
            <p:cNvSpPr/>
            <p:nvPr/>
          </p:nvSpPr>
          <p:spPr>
            <a:xfrm>
              <a:off x="127184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Orange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102, 8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Rectangle 118"/>
            <p:cNvSpPr/>
            <p:nvPr/>
          </p:nvSpPr>
          <p:spPr>
            <a:xfrm>
              <a:off x="14195520" y="3042360"/>
              <a:ext cx="215640" cy="214920"/>
            </a:xfrm>
            <a:prstGeom prst="rect">
              <a:avLst/>
            </a:prstGeom>
            <a:solidFill>
              <a:srgbClr val="0098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65" name="Rectangle 119"/>
            <p:cNvSpPr/>
            <p:nvPr/>
          </p:nvSpPr>
          <p:spPr>
            <a:xfrm>
              <a:off x="144860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Teal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152, 146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6" name="Rectangle 111"/>
            <p:cNvSpPr/>
            <p:nvPr/>
          </p:nvSpPr>
          <p:spPr>
            <a:xfrm>
              <a:off x="12427920" y="3042360"/>
              <a:ext cx="215640" cy="214920"/>
            </a:xfrm>
            <a:prstGeom prst="rect">
              <a:avLst/>
            </a:prstGeom>
            <a:solidFill>
              <a:srgbClr val="00a1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67" name="Rectangle 112"/>
            <p:cNvSpPr/>
            <p:nvPr/>
          </p:nvSpPr>
          <p:spPr>
            <a:xfrm>
              <a:off x="127184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Green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161, 58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68" name="Group 3"/>
          <p:cNvGrpSpPr/>
          <p:nvPr/>
        </p:nvGrpSpPr>
        <p:grpSpPr>
          <a:xfrm>
            <a:off x="11231640" y="6250320"/>
            <a:ext cx="301320" cy="362880"/>
            <a:chOff x="11231640" y="6250320"/>
            <a:chExt cx="301320" cy="362880"/>
          </a:xfrm>
        </p:grpSpPr>
        <p:sp>
          <p:nvSpPr>
            <p:cNvPr id="369" name="Freeform 5"/>
            <p:cNvSpPr/>
            <p:nvPr/>
          </p:nvSpPr>
          <p:spPr>
            <a:xfrm>
              <a:off x="11231640" y="6250320"/>
              <a:ext cx="301320" cy="362880"/>
            </a:xfrm>
            <a:custGeom>
              <a:avLst/>
              <a:gdLst>
                <a:gd name="textAreaLeft" fmla="*/ 0 w 301320"/>
                <a:gd name="textAreaRight" fmla="*/ 301680 w 301320"/>
                <a:gd name="textAreaTop" fmla="*/ 0 h 362880"/>
                <a:gd name="textAreaBottom" fmla="*/ 363240 h 362880"/>
              </a:gdLst>
              <a:ahLst/>
              <a:rect l="textAreaLeft" t="textAreaTop" r="textAreaRight" b="textAreaBottom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370" name="Oval 6"/>
            <p:cNvSpPr/>
            <p:nvPr/>
          </p:nvSpPr>
          <p:spPr>
            <a:xfrm>
              <a:off x="11343240" y="6352920"/>
              <a:ext cx="78480" cy="78840"/>
            </a:xfrm>
            <a:prstGeom prst="ellipse">
              <a:avLst/>
            </a:prstGeom>
            <a:solidFill>
              <a:srgbClr val="143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7720" bIns="2772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</p:grpSp>
      <p:sp>
        <p:nvSpPr>
          <p:cNvPr id="371" name="Rectangle 104"/>
          <p:cNvSpPr/>
          <p:nvPr/>
        </p:nvSpPr>
        <p:spPr>
          <a:xfrm flipH="1">
            <a:off x="-3102120" y="503280"/>
            <a:ext cx="3018600" cy="7563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TITLE HERE NOT MORE THAN 2 LINES OF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2" name="Group 7"/>
          <p:cNvGrpSpPr/>
          <p:nvPr/>
        </p:nvGrpSpPr>
        <p:grpSpPr>
          <a:xfrm>
            <a:off x="-3101040" y="515520"/>
            <a:ext cx="3018600" cy="744120"/>
            <a:chOff x="-3101040" y="515520"/>
            <a:chExt cx="3018600" cy="744120"/>
          </a:xfrm>
        </p:grpSpPr>
        <p:cxnSp>
          <p:nvCxnSpPr>
            <p:cNvPr id="373" name="Straight Connector 60"/>
            <p:cNvCxnSpPr/>
            <p:nvPr/>
          </p:nvCxnSpPr>
          <p:spPr>
            <a:xfrm flipH="1">
              <a:off x="-3101040" y="12596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374" name="Straight Connector 61"/>
            <p:cNvCxnSpPr/>
            <p:nvPr/>
          </p:nvCxnSpPr>
          <p:spPr>
            <a:xfrm flipH="1">
              <a:off x="-3101040" y="51552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375" name="Rectangle 65"/>
          <p:cNvSpPr/>
          <p:nvPr/>
        </p:nvSpPr>
        <p:spPr>
          <a:xfrm>
            <a:off x="-3101400" y="1544760"/>
            <a:ext cx="3018600" cy="4379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0000" rIns="180000" tIns="108000" bIns="108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TEXT LEVELS AND BULLETS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Only use the </a:t>
            </a:r>
            <a:r>
              <a:rPr b="0" lang="en-GB" sz="1000" spc="-1" strike="noStrike" u="sng">
                <a:solidFill>
                  <a:schemeClr val="dk1"/>
                </a:solidFill>
                <a:uFillTx/>
                <a:latin typeface="Tw Cen MT"/>
              </a:rPr>
              <a:t>List Level buttons</a:t>
            </a: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 to apply the correct text levels and Levi Nine coloured bullets.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Select your text and click on </a:t>
            </a:r>
            <a:r>
              <a:rPr b="1" lang="en-GB" sz="1000" spc="-1" strike="noStrike">
                <a:solidFill>
                  <a:schemeClr val="dk1"/>
                </a:solidFill>
                <a:latin typeface="Tw Cen MT"/>
              </a:rPr>
              <a:t>“Increase- or Decrease List Level”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LIST LEVELS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Text Level 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81080" indent="-181080" defTabSz="914400">
              <a:lnSpc>
                <a:spcPts val="2401"/>
              </a:lnSpc>
              <a:buClr>
                <a:srgbClr val="004f9f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181080" defTabSz="914400">
              <a:lnSpc>
                <a:spcPts val="2401"/>
              </a:lnSpc>
              <a:buClr>
                <a:srgbClr val="0069b4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542880" indent="-181080" defTabSz="914400">
              <a:lnSpc>
                <a:spcPts val="2401"/>
              </a:lnSpc>
              <a:buClr>
                <a:srgbClr val="0080c9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714240" indent="-171360" defTabSz="914400">
              <a:lnSpc>
                <a:spcPts val="2401"/>
              </a:lnSpc>
              <a:buClr>
                <a:srgbClr val="0095db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6" name="Group 66"/>
          <p:cNvGrpSpPr/>
          <p:nvPr/>
        </p:nvGrpSpPr>
        <p:grpSpPr>
          <a:xfrm>
            <a:off x="-2924280" y="2561400"/>
            <a:ext cx="1593720" cy="948960"/>
            <a:chOff x="-2924280" y="2561400"/>
            <a:chExt cx="1593720" cy="948960"/>
          </a:xfrm>
        </p:grpSpPr>
        <p:sp>
          <p:nvSpPr>
            <p:cNvPr id="377" name="Picture 67"/>
            <p:cNvSpPr/>
            <p:nvPr/>
          </p:nvSpPr>
          <p:spPr>
            <a:xfrm>
              <a:off x="-2924280" y="2561400"/>
              <a:ext cx="1593720" cy="948960"/>
            </a:xfrm>
            <a:custGeom>
              <a:avLst/>
              <a:gdLst>
                <a:gd name="textAreaLeft" fmla="*/ 0 w 1593720"/>
                <a:gd name="textAreaRight" fmla="*/ 1594080 w 1593720"/>
                <a:gd name="textAreaTop" fmla="*/ 0 h 948960"/>
                <a:gd name="textAreaBottom" fmla="*/ 949320 h 948960"/>
              </a:gdLst>
              <a:ahLst/>
              <a:rect l="textAreaLeft" t="textAreaTop" r="textAreaRight" b="textAreaBottom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8" name="Multiply 30"/>
            <p:cNvSpPr/>
            <p:nvPr/>
          </p:nvSpPr>
          <p:spPr>
            <a:xfrm>
              <a:off x="-2922120" y="2585160"/>
              <a:ext cx="292320" cy="292320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chemeClr val="lt1"/>
                </a:solidFill>
                <a:latin typeface="Tw Cen MT"/>
              </a:endParaRPr>
            </a:p>
          </p:txBody>
        </p:sp>
      </p:grpSp>
      <p:grpSp>
        <p:nvGrpSpPr>
          <p:cNvPr id="379" name="Group 81"/>
          <p:cNvGrpSpPr/>
          <p:nvPr/>
        </p:nvGrpSpPr>
        <p:grpSpPr>
          <a:xfrm>
            <a:off x="12265920" y="6019560"/>
            <a:ext cx="3679200" cy="834480"/>
            <a:chOff x="12265920" y="6019560"/>
            <a:chExt cx="3679200" cy="834480"/>
          </a:xfrm>
        </p:grpSpPr>
        <p:cxnSp>
          <p:nvCxnSpPr>
            <p:cNvPr id="380" name="Straight Connector 82"/>
            <p:cNvCxnSpPr/>
            <p:nvPr/>
          </p:nvCxnSpPr>
          <p:spPr>
            <a:xfrm flipH="1">
              <a:off x="12265920" y="6854040"/>
              <a:ext cx="36795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381" name="Straight Connector 89"/>
            <p:cNvCxnSpPr/>
            <p:nvPr/>
          </p:nvCxnSpPr>
          <p:spPr>
            <a:xfrm flipH="1">
              <a:off x="12265920" y="6019560"/>
              <a:ext cx="36795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cxnSp>
        <p:nvCxnSpPr>
          <p:cNvPr id="382" name="Straight Connector 91"/>
          <p:cNvCxnSpPr/>
          <p:nvPr/>
        </p:nvCxnSpPr>
        <p:spPr>
          <a:xfrm flipH="1">
            <a:off x="-3101040" y="1544400"/>
            <a:ext cx="3018960" cy="360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miter/>
          </a:ln>
        </p:spPr>
      </p:cxnSp>
      <p:sp>
        <p:nvSpPr>
          <p:cNvPr id="383" name="Rectangle 104"/>
          <p:cNvSpPr/>
          <p:nvPr/>
        </p:nvSpPr>
        <p:spPr>
          <a:xfrm flipH="1">
            <a:off x="-3102120" y="6019920"/>
            <a:ext cx="3018600" cy="8427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FOOTER </a:t>
            </a:r>
            <a:br>
              <a:rPr sz="120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Go to tab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“insert”</a:t>
            </a: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 </a:t>
            </a:r>
            <a:br>
              <a:rPr sz="105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Select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“header &amp; footer”</a:t>
            </a:r>
            <a:br>
              <a:rPr sz="105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Insert your text and click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‘Apply to all’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4" name="Group 92"/>
          <p:cNvGrpSpPr/>
          <p:nvPr/>
        </p:nvGrpSpPr>
        <p:grpSpPr>
          <a:xfrm>
            <a:off x="-3101040" y="6019560"/>
            <a:ext cx="3018600" cy="834480"/>
            <a:chOff x="-3101040" y="6019560"/>
            <a:chExt cx="3018600" cy="834480"/>
          </a:xfrm>
        </p:grpSpPr>
        <p:cxnSp>
          <p:nvCxnSpPr>
            <p:cNvPr id="385" name="Straight Connector 93"/>
            <p:cNvCxnSpPr/>
            <p:nvPr/>
          </p:nvCxnSpPr>
          <p:spPr>
            <a:xfrm flipH="1">
              <a:off x="-3101040" y="68540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386" name="Straight Connector 94"/>
            <p:cNvCxnSpPr/>
            <p:nvPr/>
          </p:nvCxnSpPr>
          <p:spPr>
            <a:xfrm flipH="1">
              <a:off x="-3101040" y="601956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387" name="PlaceHolder 1"/>
          <p:cNvSpPr>
            <a:spLocks noGrp="1"/>
          </p:cNvSpPr>
          <p:nvPr>
            <p:ph type="body"/>
          </p:nvPr>
        </p:nvSpPr>
        <p:spPr>
          <a:xfrm>
            <a:off x="658440" y="1544760"/>
            <a:ext cx="10874520" cy="447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Edit Master text styles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Tw Cen MT"/>
            </a:endParaRPr>
          </a:p>
          <a:p>
            <a:pPr lvl="2" marL="181080" indent="-181080" defTabSz="914400">
              <a:lnSpc>
                <a:spcPts val="2401"/>
              </a:lnSpc>
              <a:buClr>
                <a:srgbClr val="004f9f"/>
              </a:buClr>
              <a:buSzPct val="80000"/>
              <a:buFont typeface="Franklin Gothic Book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3" marL="361800" indent="-181080" defTabSz="914400">
              <a:lnSpc>
                <a:spcPts val="2401"/>
              </a:lnSpc>
              <a:buClr>
                <a:srgbClr val="0069b4"/>
              </a:buClr>
              <a:buSzPct val="80000"/>
              <a:buFont typeface="Franklin Gothic Book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4" marL="542880" indent="-181080" defTabSz="914400">
              <a:lnSpc>
                <a:spcPts val="2401"/>
              </a:lnSpc>
              <a:buClr>
                <a:srgbClr val="0080c9"/>
              </a:buClr>
              <a:buSzPct val="80000"/>
              <a:buFont typeface="Franklin Gothic Book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title"/>
          </p:nvPr>
        </p:nvSpPr>
        <p:spPr>
          <a:xfrm>
            <a:off x="658800" y="51588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70000"/>
              </a:lnSpc>
              <a:buNone/>
            </a:pPr>
            <a:r>
              <a:rPr b="1" lang="en-GB" sz="4000" spc="-1" strike="noStrike" cap="all">
                <a:solidFill>
                  <a:schemeClr val="dk2"/>
                </a:solidFill>
                <a:latin typeface="Tw Cen MT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2"/>
          </p:nvPr>
        </p:nvSpPr>
        <p:spPr>
          <a:xfrm>
            <a:off x="351360" y="6372360"/>
            <a:ext cx="271800" cy="18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GB" sz="1200" spc="-1" strike="noStrike">
                <a:solidFill>
                  <a:schemeClr val="dk2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6F35C0F-799F-483B-A37C-1075B55886C0}" type="slidenum">
              <a:rPr b="1" lang="en-GB" sz="1200" spc="-1" strike="noStrike">
                <a:solidFill>
                  <a:schemeClr val="dk2"/>
                </a:solidFill>
                <a:latin typeface="Tw Cen M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ftr" idx="3"/>
          </p:nvPr>
        </p:nvSpPr>
        <p:spPr>
          <a:xfrm>
            <a:off x="673560" y="6370560"/>
            <a:ext cx="8911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/>
                </a:solidFill>
                <a:latin typeface="Tw Cen MT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angle 104" hidden="1"/>
          <p:cNvSpPr/>
          <p:nvPr/>
        </p:nvSpPr>
        <p:spPr>
          <a:xfrm flipH="1">
            <a:off x="-3688560" y="0"/>
            <a:ext cx="1963260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endParaRPr b="1" lang="en-GB" sz="1200" spc="-1" strike="noStrike">
              <a:solidFill>
                <a:srgbClr val="fdfdfd"/>
              </a:solidFill>
              <a:latin typeface="Tw Cen MT"/>
            </a:endParaRPr>
          </a:p>
        </p:txBody>
      </p:sp>
      <p:sp>
        <p:nvSpPr>
          <p:cNvPr id="428" name="Rectangle 4" hidden="1"/>
          <p:cNvSpPr/>
          <p:nvPr/>
        </p:nvSpPr>
        <p:spPr>
          <a:xfrm>
            <a:off x="0" y="6019920"/>
            <a:ext cx="12186720" cy="8427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36000" rIns="36000" tIns="36000" bIns="36000" anchor="t">
            <a:noAutofit/>
          </a:bodyPr>
          <a:p>
            <a:pPr algn="ctr" defTabSz="914400">
              <a:lnSpc>
                <a:spcPct val="90000"/>
              </a:lnSpc>
            </a:pPr>
            <a:endParaRPr b="0" lang="en-GB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29" name="Rectangle 104" hidden="1"/>
          <p:cNvSpPr/>
          <p:nvPr/>
        </p:nvSpPr>
        <p:spPr>
          <a:xfrm>
            <a:off x="12263400" y="6019920"/>
            <a:ext cx="3681360" cy="8427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NO CONTENT BETWEEN THESE RED LINES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0" name="Group 5"/>
          <p:cNvGrpSpPr/>
          <p:nvPr/>
        </p:nvGrpSpPr>
        <p:grpSpPr>
          <a:xfrm>
            <a:off x="12263400" y="0"/>
            <a:ext cx="3681360" cy="3436200"/>
            <a:chOff x="12263400" y="0"/>
            <a:chExt cx="3681360" cy="3436200"/>
          </a:xfrm>
        </p:grpSpPr>
        <p:sp>
          <p:nvSpPr>
            <p:cNvPr id="431" name="Rectangle 104"/>
            <p:cNvSpPr/>
            <p:nvPr/>
          </p:nvSpPr>
          <p:spPr>
            <a:xfrm>
              <a:off x="12263400" y="0"/>
              <a:ext cx="3681360" cy="3436200"/>
            </a:xfrm>
            <a:prstGeom prst="rect">
              <a:avLst/>
            </a:pr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0" rIns="180000" tIns="180000" bIns="180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32" name="Rectangle 105"/>
            <p:cNvSpPr/>
            <p:nvPr/>
          </p:nvSpPr>
          <p:spPr>
            <a:xfrm>
              <a:off x="14195520" y="601560"/>
              <a:ext cx="215640" cy="21492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33" name="Rectangle 106"/>
            <p:cNvSpPr/>
            <p:nvPr/>
          </p:nvSpPr>
          <p:spPr>
            <a:xfrm>
              <a:off x="144860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Grey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244, 244, 244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4" name="Rectangle 107"/>
            <p:cNvSpPr/>
            <p:nvPr/>
          </p:nvSpPr>
          <p:spPr>
            <a:xfrm>
              <a:off x="14195520" y="922680"/>
              <a:ext cx="215640" cy="21492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35" name="Rectangle 108"/>
            <p:cNvSpPr/>
            <p:nvPr/>
          </p:nvSpPr>
          <p:spPr>
            <a:xfrm>
              <a:off x="144860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Text Colour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112, 111, 111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6" name="Rectangle 113"/>
            <p:cNvSpPr/>
            <p:nvPr/>
          </p:nvSpPr>
          <p:spPr>
            <a:xfrm>
              <a:off x="12427920" y="1508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GB" sz="1200" spc="-1" strike="noStrike">
                  <a:solidFill>
                    <a:schemeClr val="dk1"/>
                  </a:solidFill>
                  <a:latin typeface="Tw Cen MT"/>
                </a:rPr>
                <a:t>COLOUR GUIDELINES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7" name="Rectangle 109"/>
            <p:cNvSpPr/>
            <p:nvPr/>
          </p:nvSpPr>
          <p:spPr>
            <a:xfrm>
              <a:off x="14195520" y="1467000"/>
              <a:ext cx="215640" cy="2149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38" name="Rectangle 110"/>
            <p:cNvSpPr/>
            <p:nvPr/>
          </p:nvSpPr>
          <p:spPr>
            <a:xfrm>
              <a:off x="144860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2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105, 180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9" name="Rectangle 111"/>
            <p:cNvSpPr/>
            <p:nvPr/>
          </p:nvSpPr>
          <p:spPr>
            <a:xfrm>
              <a:off x="14195520" y="1784880"/>
              <a:ext cx="215640" cy="214920"/>
            </a:xfrm>
            <a:prstGeom prst="rect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40" name="Rectangle 112"/>
            <p:cNvSpPr/>
            <p:nvPr/>
          </p:nvSpPr>
          <p:spPr>
            <a:xfrm>
              <a:off x="144860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149, 219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1" name="Rectangle 113"/>
            <p:cNvSpPr/>
            <p:nvPr/>
          </p:nvSpPr>
          <p:spPr>
            <a:xfrm>
              <a:off x="12427920" y="12600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SECONDARY COLOURS (SC)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2" name="Rectangle 105"/>
            <p:cNvSpPr/>
            <p:nvPr/>
          </p:nvSpPr>
          <p:spPr>
            <a:xfrm>
              <a:off x="12427920" y="601560"/>
              <a:ext cx="215640" cy="214920"/>
            </a:xfrm>
            <a:prstGeom prst="rect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43" name="Rectangle 106"/>
            <p:cNvSpPr/>
            <p:nvPr/>
          </p:nvSpPr>
          <p:spPr>
            <a:xfrm>
              <a:off x="127184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Levi 9 Blue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=20, 52, 160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4" name="Rectangle 107"/>
            <p:cNvSpPr/>
            <p:nvPr/>
          </p:nvSpPr>
          <p:spPr>
            <a:xfrm>
              <a:off x="12427920" y="922680"/>
              <a:ext cx="215640" cy="2149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45" name="Rectangle 108"/>
            <p:cNvSpPr/>
            <p:nvPr/>
          </p:nvSpPr>
          <p:spPr>
            <a:xfrm>
              <a:off x="127184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White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255, 255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6" name="Rectangle 109"/>
            <p:cNvSpPr/>
            <p:nvPr/>
          </p:nvSpPr>
          <p:spPr>
            <a:xfrm>
              <a:off x="12427920" y="1467000"/>
              <a:ext cx="215640" cy="2149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47" name="Rectangle 110"/>
            <p:cNvSpPr/>
            <p:nvPr/>
          </p:nvSpPr>
          <p:spPr>
            <a:xfrm>
              <a:off x="127184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1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79, 159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8" name="Rectangle 111"/>
            <p:cNvSpPr/>
            <p:nvPr/>
          </p:nvSpPr>
          <p:spPr>
            <a:xfrm>
              <a:off x="12427920" y="1784880"/>
              <a:ext cx="215640" cy="21492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49" name="Rectangle 112"/>
            <p:cNvSpPr/>
            <p:nvPr/>
          </p:nvSpPr>
          <p:spPr>
            <a:xfrm>
              <a:off x="127184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3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128, 201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0" name="Rectangle 113"/>
            <p:cNvSpPr/>
            <p:nvPr/>
          </p:nvSpPr>
          <p:spPr>
            <a:xfrm>
              <a:off x="12427920" y="4064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PRIMARY COLOURS (PC)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1" name="Rectangle 109"/>
            <p:cNvSpPr/>
            <p:nvPr/>
          </p:nvSpPr>
          <p:spPr>
            <a:xfrm>
              <a:off x="14195520" y="2381400"/>
              <a:ext cx="215640" cy="214920"/>
            </a:xfrm>
            <a:prstGeom prst="rect">
              <a:avLst/>
            </a:prstGeom>
            <a:solidFill>
              <a:srgbClr val="ffd2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52" name="Rectangle 110"/>
            <p:cNvSpPr/>
            <p:nvPr/>
          </p:nvSpPr>
          <p:spPr>
            <a:xfrm>
              <a:off x="144860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Pale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210, 3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3" name="Rectangle 111"/>
            <p:cNvSpPr/>
            <p:nvPr/>
          </p:nvSpPr>
          <p:spPr>
            <a:xfrm>
              <a:off x="14195520" y="2699280"/>
              <a:ext cx="215640" cy="214920"/>
            </a:xfrm>
            <a:prstGeom prst="rect">
              <a:avLst/>
            </a:prstGeom>
            <a:solidFill>
              <a:srgbClr val="ff7d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54" name="Rectangle 112"/>
            <p:cNvSpPr/>
            <p:nvPr/>
          </p:nvSpPr>
          <p:spPr>
            <a:xfrm>
              <a:off x="144860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Pink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125, 119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5" name="Rectangle 113"/>
            <p:cNvSpPr/>
            <p:nvPr/>
          </p:nvSpPr>
          <p:spPr>
            <a:xfrm>
              <a:off x="12427920" y="21744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TERTIARY COLOURS (TC)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6" name="Rectangle 109"/>
            <p:cNvSpPr/>
            <p:nvPr/>
          </p:nvSpPr>
          <p:spPr>
            <a:xfrm>
              <a:off x="12427920" y="2381400"/>
              <a:ext cx="215640" cy="214920"/>
            </a:xfrm>
            <a:prstGeom prst="rect">
              <a:avLst/>
            </a:prstGeom>
            <a:solidFill>
              <a:srgbClr val="f6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57" name="Rectangle 110"/>
            <p:cNvSpPr/>
            <p:nvPr/>
          </p:nvSpPr>
          <p:spPr>
            <a:xfrm>
              <a:off x="127184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Yellow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246, 255, 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8" name="Rectangle 111"/>
            <p:cNvSpPr/>
            <p:nvPr/>
          </p:nvSpPr>
          <p:spPr>
            <a:xfrm>
              <a:off x="12427920" y="2699280"/>
              <a:ext cx="215640" cy="214920"/>
            </a:xfrm>
            <a:prstGeom prst="rect">
              <a:avLst/>
            </a:prstGeom>
            <a:solidFill>
              <a:srgbClr val="ff660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59" name="Rectangle 112"/>
            <p:cNvSpPr/>
            <p:nvPr/>
          </p:nvSpPr>
          <p:spPr>
            <a:xfrm>
              <a:off x="127184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Orange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102, 8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0" name="Rectangle 118"/>
            <p:cNvSpPr/>
            <p:nvPr/>
          </p:nvSpPr>
          <p:spPr>
            <a:xfrm>
              <a:off x="14195520" y="3042360"/>
              <a:ext cx="215640" cy="214920"/>
            </a:xfrm>
            <a:prstGeom prst="rect">
              <a:avLst/>
            </a:prstGeom>
            <a:solidFill>
              <a:srgbClr val="0098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61" name="Rectangle 119"/>
            <p:cNvSpPr/>
            <p:nvPr/>
          </p:nvSpPr>
          <p:spPr>
            <a:xfrm>
              <a:off x="144860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Teal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152, 146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2" name="Rectangle 111"/>
            <p:cNvSpPr/>
            <p:nvPr/>
          </p:nvSpPr>
          <p:spPr>
            <a:xfrm>
              <a:off x="12427920" y="3042360"/>
              <a:ext cx="215640" cy="214920"/>
            </a:xfrm>
            <a:prstGeom prst="rect">
              <a:avLst/>
            </a:prstGeom>
            <a:solidFill>
              <a:srgbClr val="00a1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63" name="Rectangle 112"/>
            <p:cNvSpPr/>
            <p:nvPr/>
          </p:nvSpPr>
          <p:spPr>
            <a:xfrm>
              <a:off x="127184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Green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161, 58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4" name="Group 3"/>
          <p:cNvGrpSpPr/>
          <p:nvPr/>
        </p:nvGrpSpPr>
        <p:grpSpPr>
          <a:xfrm>
            <a:off x="11231640" y="6250320"/>
            <a:ext cx="301320" cy="362880"/>
            <a:chOff x="11231640" y="6250320"/>
            <a:chExt cx="301320" cy="362880"/>
          </a:xfrm>
        </p:grpSpPr>
        <p:sp>
          <p:nvSpPr>
            <p:cNvPr id="465" name="Freeform 5"/>
            <p:cNvSpPr/>
            <p:nvPr/>
          </p:nvSpPr>
          <p:spPr>
            <a:xfrm>
              <a:off x="11231640" y="6250320"/>
              <a:ext cx="301320" cy="362880"/>
            </a:xfrm>
            <a:custGeom>
              <a:avLst/>
              <a:gdLst>
                <a:gd name="textAreaLeft" fmla="*/ 0 w 301320"/>
                <a:gd name="textAreaRight" fmla="*/ 301680 w 301320"/>
                <a:gd name="textAreaTop" fmla="*/ 0 h 362880"/>
                <a:gd name="textAreaBottom" fmla="*/ 363240 h 362880"/>
              </a:gdLst>
              <a:ahLst/>
              <a:rect l="textAreaLeft" t="textAreaTop" r="textAreaRight" b="textAreaBottom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66" name="Oval 6"/>
            <p:cNvSpPr/>
            <p:nvPr/>
          </p:nvSpPr>
          <p:spPr>
            <a:xfrm>
              <a:off x="11343240" y="6352920"/>
              <a:ext cx="78480" cy="78840"/>
            </a:xfrm>
            <a:prstGeom prst="ellipse">
              <a:avLst/>
            </a:prstGeom>
            <a:solidFill>
              <a:srgbClr val="143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7720" bIns="2772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</p:grpSp>
      <p:sp>
        <p:nvSpPr>
          <p:cNvPr id="467" name="Rectangle 104" hidden="1"/>
          <p:cNvSpPr/>
          <p:nvPr/>
        </p:nvSpPr>
        <p:spPr>
          <a:xfrm flipH="1">
            <a:off x="-3102120" y="503280"/>
            <a:ext cx="3018600" cy="7563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TITLE HERE NOT MORE THAN 2 LINES OF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8" name="Group 7"/>
          <p:cNvGrpSpPr/>
          <p:nvPr/>
        </p:nvGrpSpPr>
        <p:grpSpPr>
          <a:xfrm>
            <a:off x="-3101040" y="515520"/>
            <a:ext cx="3018600" cy="744120"/>
            <a:chOff x="-3101040" y="515520"/>
            <a:chExt cx="3018600" cy="744120"/>
          </a:xfrm>
        </p:grpSpPr>
        <p:cxnSp>
          <p:nvCxnSpPr>
            <p:cNvPr id="469" name="Straight Connector 60"/>
            <p:cNvCxnSpPr/>
            <p:nvPr/>
          </p:nvCxnSpPr>
          <p:spPr>
            <a:xfrm flipH="1">
              <a:off x="-3101040" y="12596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470" name="Straight Connector 61"/>
            <p:cNvCxnSpPr/>
            <p:nvPr/>
          </p:nvCxnSpPr>
          <p:spPr>
            <a:xfrm flipH="1">
              <a:off x="-3101040" y="51552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471" name="Rectangle 65" hidden="1"/>
          <p:cNvSpPr/>
          <p:nvPr/>
        </p:nvSpPr>
        <p:spPr>
          <a:xfrm>
            <a:off x="-3101400" y="1544760"/>
            <a:ext cx="3018600" cy="4379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0000" rIns="180000" tIns="108000" bIns="108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TEXT LEVELS AND BULLETS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Only use the </a:t>
            </a:r>
            <a:r>
              <a:rPr b="0" lang="en-GB" sz="1000" spc="-1" strike="noStrike" u="sng">
                <a:solidFill>
                  <a:schemeClr val="dk1"/>
                </a:solidFill>
                <a:uFillTx/>
                <a:latin typeface="Tw Cen MT"/>
              </a:rPr>
              <a:t>List Level buttons</a:t>
            </a: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 to apply the correct text levels and Levi Nine coloured bullets.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Select your text and click on </a:t>
            </a:r>
            <a:r>
              <a:rPr b="1" lang="en-GB" sz="1000" spc="-1" strike="noStrike">
                <a:solidFill>
                  <a:schemeClr val="dk1"/>
                </a:solidFill>
                <a:latin typeface="Tw Cen MT"/>
              </a:rPr>
              <a:t>“Increase- or Decrease List Level”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LIST LEVELS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Text Level 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81080" indent="-181080" defTabSz="914400">
              <a:lnSpc>
                <a:spcPts val="2401"/>
              </a:lnSpc>
              <a:buClr>
                <a:srgbClr val="004f9f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181080" defTabSz="914400">
              <a:lnSpc>
                <a:spcPts val="2401"/>
              </a:lnSpc>
              <a:buClr>
                <a:srgbClr val="0069b4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542880" indent="-181080" defTabSz="914400">
              <a:lnSpc>
                <a:spcPts val="2401"/>
              </a:lnSpc>
              <a:buClr>
                <a:srgbClr val="0080c9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714240" indent="-171360" defTabSz="914400">
              <a:lnSpc>
                <a:spcPts val="2401"/>
              </a:lnSpc>
              <a:buClr>
                <a:srgbClr val="0095db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2" name="Group 66"/>
          <p:cNvGrpSpPr/>
          <p:nvPr/>
        </p:nvGrpSpPr>
        <p:grpSpPr>
          <a:xfrm>
            <a:off x="-2924280" y="2561400"/>
            <a:ext cx="1593720" cy="948960"/>
            <a:chOff x="-2924280" y="2561400"/>
            <a:chExt cx="1593720" cy="948960"/>
          </a:xfrm>
        </p:grpSpPr>
        <p:sp>
          <p:nvSpPr>
            <p:cNvPr id="473" name="Picture 67"/>
            <p:cNvSpPr/>
            <p:nvPr/>
          </p:nvSpPr>
          <p:spPr>
            <a:xfrm>
              <a:off x="-2924280" y="2561400"/>
              <a:ext cx="1593720" cy="948960"/>
            </a:xfrm>
            <a:custGeom>
              <a:avLst/>
              <a:gdLst>
                <a:gd name="textAreaLeft" fmla="*/ 0 w 1593720"/>
                <a:gd name="textAreaRight" fmla="*/ 1594080 w 1593720"/>
                <a:gd name="textAreaTop" fmla="*/ 0 h 948960"/>
                <a:gd name="textAreaBottom" fmla="*/ 949320 h 948960"/>
              </a:gdLst>
              <a:ahLst/>
              <a:rect l="textAreaLeft" t="textAreaTop" r="textAreaRight" b="textAreaBottom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4" name="Multiply 30"/>
            <p:cNvSpPr/>
            <p:nvPr/>
          </p:nvSpPr>
          <p:spPr>
            <a:xfrm>
              <a:off x="-2922120" y="2585160"/>
              <a:ext cx="292320" cy="292320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chemeClr val="lt1"/>
                </a:solidFill>
                <a:latin typeface="Tw Cen MT"/>
              </a:endParaRPr>
            </a:p>
          </p:txBody>
        </p:sp>
      </p:grpSp>
      <p:grpSp>
        <p:nvGrpSpPr>
          <p:cNvPr id="475" name="Group 81"/>
          <p:cNvGrpSpPr/>
          <p:nvPr/>
        </p:nvGrpSpPr>
        <p:grpSpPr>
          <a:xfrm>
            <a:off x="12265920" y="6019560"/>
            <a:ext cx="3679200" cy="834480"/>
            <a:chOff x="12265920" y="6019560"/>
            <a:chExt cx="3679200" cy="834480"/>
          </a:xfrm>
        </p:grpSpPr>
        <p:cxnSp>
          <p:nvCxnSpPr>
            <p:cNvPr id="476" name="Straight Connector 82"/>
            <p:cNvCxnSpPr/>
            <p:nvPr/>
          </p:nvCxnSpPr>
          <p:spPr>
            <a:xfrm flipH="1">
              <a:off x="12265920" y="6854040"/>
              <a:ext cx="36795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477" name="Straight Connector 89"/>
            <p:cNvCxnSpPr/>
            <p:nvPr/>
          </p:nvCxnSpPr>
          <p:spPr>
            <a:xfrm flipH="1">
              <a:off x="12265920" y="6019560"/>
              <a:ext cx="36795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cxnSp>
        <p:nvCxnSpPr>
          <p:cNvPr id="478" name="Straight Connector 91"/>
          <p:cNvCxnSpPr/>
          <p:nvPr/>
        </p:nvCxnSpPr>
        <p:spPr>
          <a:xfrm flipH="1">
            <a:off x="-3101040" y="1544400"/>
            <a:ext cx="3018960" cy="360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miter/>
          </a:ln>
        </p:spPr>
      </p:cxnSp>
      <p:sp>
        <p:nvSpPr>
          <p:cNvPr id="479" name="Rectangle 104" hidden="1"/>
          <p:cNvSpPr/>
          <p:nvPr/>
        </p:nvSpPr>
        <p:spPr>
          <a:xfrm flipH="1">
            <a:off x="-3102120" y="6019920"/>
            <a:ext cx="3018600" cy="8427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FOOTER </a:t>
            </a:r>
            <a:br>
              <a:rPr sz="120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Go to tab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“insert”</a:t>
            </a: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 </a:t>
            </a:r>
            <a:br>
              <a:rPr sz="105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Select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“header &amp; footer”</a:t>
            </a:r>
            <a:br>
              <a:rPr sz="105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Insert your text and click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‘Apply to all’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0" name="Group 92"/>
          <p:cNvGrpSpPr/>
          <p:nvPr/>
        </p:nvGrpSpPr>
        <p:grpSpPr>
          <a:xfrm>
            <a:off x="-3101040" y="6019560"/>
            <a:ext cx="3018600" cy="834480"/>
            <a:chOff x="-3101040" y="6019560"/>
            <a:chExt cx="3018600" cy="834480"/>
          </a:xfrm>
        </p:grpSpPr>
        <p:cxnSp>
          <p:nvCxnSpPr>
            <p:cNvPr id="481" name="Straight Connector 93"/>
            <p:cNvCxnSpPr/>
            <p:nvPr/>
          </p:nvCxnSpPr>
          <p:spPr>
            <a:xfrm flipH="1">
              <a:off x="-3101040" y="68540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482" name="Straight Connector 94"/>
            <p:cNvCxnSpPr/>
            <p:nvPr/>
          </p:nvCxnSpPr>
          <p:spPr>
            <a:xfrm flipH="1">
              <a:off x="-3101040" y="601956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483" name="Rectangle 104"/>
          <p:cNvSpPr/>
          <p:nvPr/>
        </p:nvSpPr>
        <p:spPr>
          <a:xfrm flipH="1">
            <a:off x="-3688560" y="0"/>
            <a:ext cx="1963260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endParaRPr b="1" lang="en-GB" sz="1200" spc="-1" strike="noStrike">
              <a:solidFill>
                <a:srgbClr val="fdfdfd"/>
              </a:solidFill>
              <a:latin typeface="Tw Cen MT"/>
            </a:endParaRPr>
          </a:p>
        </p:txBody>
      </p:sp>
      <p:sp>
        <p:nvSpPr>
          <p:cNvPr id="484" name="Rectangle 30"/>
          <p:cNvSpPr/>
          <p:nvPr/>
        </p:nvSpPr>
        <p:spPr>
          <a:xfrm>
            <a:off x="6095880" y="333360"/>
            <a:ext cx="5760720" cy="619092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36000" rIns="36000" tIns="36000" bIns="36000" anchor="t">
            <a:noAutofit/>
          </a:bodyPr>
          <a:p>
            <a:pPr algn="ctr" defTabSz="914400">
              <a:lnSpc>
                <a:spcPct val="90000"/>
              </a:lnSpc>
            </a:pPr>
            <a:endParaRPr b="0" lang="nl-NL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85" name="Rectangle 29"/>
          <p:cNvSpPr/>
          <p:nvPr/>
        </p:nvSpPr>
        <p:spPr>
          <a:xfrm>
            <a:off x="334800" y="333360"/>
            <a:ext cx="5760720" cy="619092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36000" rIns="36000" tIns="36000" bIns="36000" anchor="t">
            <a:noAutofit/>
          </a:bodyPr>
          <a:p>
            <a:pPr algn="ctr" defTabSz="914400">
              <a:lnSpc>
                <a:spcPct val="90000"/>
              </a:lnSpc>
            </a:pPr>
            <a:endParaRPr b="0" lang="nl-NL" sz="1600" spc="-1" strike="noStrike">
              <a:solidFill>
                <a:schemeClr val="dk1"/>
              </a:solidFill>
              <a:latin typeface="Tw Cen MT"/>
            </a:endParaRPr>
          </a:p>
        </p:txBody>
      </p:sp>
      <p:grpSp>
        <p:nvGrpSpPr>
          <p:cNvPr id="486" name="Group 1"/>
          <p:cNvGrpSpPr/>
          <p:nvPr/>
        </p:nvGrpSpPr>
        <p:grpSpPr>
          <a:xfrm>
            <a:off x="6924960" y="2485800"/>
            <a:ext cx="4169520" cy="1760760"/>
            <a:chOff x="6924960" y="2485800"/>
            <a:chExt cx="4169520" cy="1760760"/>
          </a:xfrm>
        </p:grpSpPr>
        <p:sp>
          <p:nvSpPr>
            <p:cNvPr id="487" name="Freeform 5"/>
            <p:cNvSpPr/>
            <p:nvPr/>
          </p:nvSpPr>
          <p:spPr>
            <a:xfrm>
              <a:off x="6924960" y="2485800"/>
              <a:ext cx="1408320" cy="1704240"/>
            </a:xfrm>
            <a:custGeom>
              <a:avLst/>
              <a:gdLst>
                <a:gd name="textAreaLeft" fmla="*/ 0 w 1408320"/>
                <a:gd name="textAreaRight" fmla="*/ 1408680 w 1408320"/>
                <a:gd name="textAreaTop" fmla="*/ 0 h 1704240"/>
                <a:gd name="textAreaBottom" fmla="*/ 1704600 h 1704240"/>
              </a:gdLst>
              <a:ahLst/>
              <a:rect l="textAreaLeft" t="textAreaTop" r="textAreaRight" b="textAreaBottom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88" name="Oval 32"/>
            <p:cNvSpPr/>
            <p:nvPr/>
          </p:nvSpPr>
          <p:spPr>
            <a:xfrm>
              <a:off x="7444800" y="2967840"/>
              <a:ext cx="368280" cy="371880"/>
            </a:xfrm>
            <a:prstGeom prst="ellipse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89" name="Rectangle 33"/>
            <p:cNvSpPr/>
            <p:nvPr/>
          </p:nvSpPr>
          <p:spPr>
            <a:xfrm>
              <a:off x="8629560" y="2710080"/>
              <a:ext cx="140760" cy="559440"/>
            </a:xfrm>
            <a:prstGeom prst="rect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90" name="Freeform 8"/>
            <p:cNvSpPr/>
            <p:nvPr/>
          </p:nvSpPr>
          <p:spPr>
            <a:xfrm>
              <a:off x="8840520" y="2818080"/>
              <a:ext cx="464760" cy="464760"/>
            </a:xfrm>
            <a:custGeom>
              <a:avLst/>
              <a:gdLst>
                <a:gd name="textAreaLeft" fmla="*/ 0 w 464760"/>
                <a:gd name="textAreaRight" fmla="*/ 465120 w 464760"/>
                <a:gd name="textAreaTop" fmla="*/ 0 h 464760"/>
                <a:gd name="textAreaBottom" fmla="*/ 465120 h 464760"/>
              </a:gdLst>
              <a:ahLst/>
              <a:rect l="textAreaLeft" t="textAreaTop" r="textAreaRight" b="textAreaBottom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91" name="Freeform 9"/>
            <p:cNvSpPr/>
            <p:nvPr/>
          </p:nvSpPr>
          <p:spPr>
            <a:xfrm>
              <a:off x="9322200" y="2834640"/>
              <a:ext cx="526320" cy="434880"/>
            </a:xfrm>
            <a:custGeom>
              <a:avLst/>
              <a:gdLst>
                <a:gd name="textAreaLeft" fmla="*/ 0 w 526320"/>
                <a:gd name="textAreaRight" fmla="*/ 526680 w 526320"/>
                <a:gd name="textAreaTop" fmla="*/ 0 h 434880"/>
                <a:gd name="textAreaBottom" fmla="*/ 435240 h 434880"/>
              </a:gdLst>
              <a:ahLst/>
              <a:rect l="textAreaLeft" t="textAreaTop" r="textAreaRight" b="textAreaBottom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92" name="Freeform 10"/>
            <p:cNvSpPr/>
            <p:nvPr/>
          </p:nvSpPr>
          <p:spPr>
            <a:xfrm>
              <a:off x="9895320" y="2834640"/>
              <a:ext cx="139320" cy="43488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434880"/>
                <a:gd name="textAreaBottom" fmla="*/ 435240 h 434880"/>
              </a:gdLst>
              <a:ahLst/>
              <a:rect l="textAreaLeft" t="textAreaTop" r="textAreaRight" b="textAreaBottom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93" name="Freeform 11"/>
            <p:cNvSpPr/>
            <p:nvPr/>
          </p:nvSpPr>
          <p:spPr>
            <a:xfrm>
              <a:off x="8625960" y="3369600"/>
              <a:ext cx="439920" cy="444960"/>
            </a:xfrm>
            <a:custGeom>
              <a:avLst/>
              <a:gdLst>
                <a:gd name="textAreaLeft" fmla="*/ 0 w 439920"/>
                <a:gd name="textAreaRight" fmla="*/ 440280 w 439920"/>
                <a:gd name="textAreaTop" fmla="*/ 0 h 444960"/>
                <a:gd name="textAreaBottom" fmla="*/ 445320 h 444960"/>
              </a:gdLst>
              <a:ahLst/>
              <a:rect l="textAreaLeft" t="textAreaTop" r="textAreaRight" b="textAreaBottom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94" name="Freeform 12"/>
            <p:cNvSpPr/>
            <p:nvPr/>
          </p:nvSpPr>
          <p:spPr>
            <a:xfrm>
              <a:off x="9165960" y="3379680"/>
              <a:ext cx="139320" cy="43488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434880"/>
                <a:gd name="textAreaBottom" fmla="*/ 435240 h 434880"/>
              </a:gdLst>
              <a:ahLst/>
              <a:rect l="textAreaLeft" t="textAreaTop" r="textAreaRight" b="textAreaBottom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95" name="Freeform 13"/>
            <p:cNvSpPr/>
            <p:nvPr/>
          </p:nvSpPr>
          <p:spPr>
            <a:xfrm>
              <a:off x="9406800" y="3369600"/>
              <a:ext cx="438120" cy="444960"/>
            </a:xfrm>
            <a:custGeom>
              <a:avLst/>
              <a:gdLst>
                <a:gd name="textAreaLeft" fmla="*/ 0 w 438120"/>
                <a:gd name="textAreaRight" fmla="*/ 438480 w 438120"/>
                <a:gd name="textAreaTop" fmla="*/ 0 h 444960"/>
                <a:gd name="textAreaBottom" fmla="*/ 445320 h 444960"/>
              </a:gdLst>
              <a:ahLst/>
              <a:rect l="textAreaLeft" t="textAreaTop" r="textAreaRight" b="textAreaBottom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96" name="Freeform 14"/>
            <p:cNvSpPr/>
            <p:nvPr/>
          </p:nvSpPr>
          <p:spPr>
            <a:xfrm>
              <a:off x="9915120" y="3366360"/>
              <a:ext cx="463320" cy="461520"/>
            </a:xfrm>
            <a:custGeom>
              <a:avLst/>
              <a:gdLst>
                <a:gd name="textAreaLeft" fmla="*/ 0 w 463320"/>
                <a:gd name="textAreaRight" fmla="*/ 463680 w 463320"/>
                <a:gd name="textAreaTop" fmla="*/ 0 h 461520"/>
                <a:gd name="textAreaBottom" fmla="*/ 461880 h 461520"/>
              </a:gdLst>
              <a:ahLst/>
              <a:rect l="textAreaLeft" t="textAreaTop" r="textAreaRight" b="textAreaBottom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97" name="Freeform 15"/>
            <p:cNvSpPr/>
            <p:nvPr/>
          </p:nvSpPr>
          <p:spPr>
            <a:xfrm>
              <a:off x="8632800" y="3999240"/>
              <a:ext cx="154080" cy="190800"/>
            </a:xfrm>
            <a:custGeom>
              <a:avLst/>
              <a:gdLst>
                <a:gd name="textAreaLeft" fmla="*/ 0 w 154080"/>
                <a:gd name="textAreaRight" fmla="*/ 154440 w 15408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98" name="Freeform 16"/>
            <p:cNvSpPr/>
            <p:nvPr/>
          </p:nvSpPr>
          <p:spPr>
            <a:xfrm>
              <a:off x="8773920" y="4046040"/>
              <a:ext cx="122400" cy="147600"/>
            </a:xfrm>
            <a:custGeom>
              <a:avLst/>
              <a:gdLst>
                <a:gd name="textAreaLeft" fmla="*/ 0 w 122400"/>
                <a:gd name="textAreaRight" fmla="*/ 122760 w 122400"/>
                <a:gd name="textAreaTop" fmla="*/ 0 h 147600"/>
                <a:gd name="textAreaBottom" fmla="*/ 147960 h 147600"/>
              </a:gdLst>
              <a:ahLst/>
              <a:rect l="textAreaLeft" t="textAreaTop" r="textAreaRight" b="textAreaBottom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499" name="Freeform 17"/>
            <p:cNvSpPr/>
            <p:nvPr/>
          </p:nvSpPr>
          <p:spPr>
            <a:xfrm>
              <a:off x="8920080" y="4046040"/>
              <a:ext cx="119160" cy="147600"/>
            </a:xfrm>
            <a:custGeom>
              <a:avLst/>
              <a:gdLst>
                <a:gd name="textAreaLeft" fmla="*/ 0 w 119160"/>
                <a:gd name="textAreaRight" fmla="*/ 119520 w 119160"/>
                <a:gd name="textAreaTop" fmla="*/ 0 h 147600"/>
                <a:gd name="textAreaBottom" fmla="*/ 147960 h 147600"/>
              </a:gdLst>
              <a:ahLst/>
              <a:rect l="textAreaLeft" t="textAreaTop" r="textAreaRight" b="textAreaBottom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00" name="Freeform 18"/>
            <p:cNvSpPr/>
            <p:nvPr/>
          </p:nvSpPr>
          <p:spPr>
            <a:xfrm>
              <a:off x="9066240" y="3999240"/>
              <a:ext cx="112680" cy="19080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01" name="Freeform 19"/>
            <p:cNvSpPr/>
            <p:nvPr/>
          </p:nvSpPr>
          <p:spPr>
            <a:xfrm>
              <a:off x="9216000" y="4046040"/>
              <a:ext cx="112680" cy="14400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144000"/>
                <a:gd name="textAreaBottom" fmla="*/ 144360 h 144000"/>
              </a:gdLst>
              <a:ahLst/>
              <a:rect l="textAreaLeft" t="textAreaTop" r="textAreaRight" b="textAreaBottom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02" name="Freeform 20"/>
            <p:cNvSpPr/>
            <p:nvPr/>
          </p:nvSpPr>
          <p:spPr>
            <a:xfrm>
              <a:off x="9355320" y="4046040"/>
              <a:ext cx="127440" cy="147600"/>
            </a:xfrm>
            <a:custGeom>
              <a:avLst/>
              <a:gdLst>
                <a:gd name="textAreaLeft" fmla="*/ 0 w 127440"/>
                <a:gd name="textAreaRight" fmla="*/ 127800 w 127440"/>
                <a:gd name="textAreaTop" fmla="*/ 0 h 147600"/>
                <a:gd name="textAreaBottom" fmla="*/ 147960 h 147600"/>
              </a:gdLst>
              <a:ahLst/>
              <a:rect l="textAreaLeft" t="textAreaTop" r="textAreaRight" b="textAreaBottom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03" name="Rectangle 47"/>
            <p:cNvSpPr/>
            <p:nvPr/>
          </p:nvSpPr>
          <p:spPr>
            <a:xfrm>
              <a:off x="9516600" y="3999240"/>
              <a:ext cx="23040" cy="190800"/>
            </a:xfrm>
            <a:prstGeom prst="rect">
              <a:avLst/>
            </a:pr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04" name="Freeform 22"/>
            <p:cNvSpPr/>
            <p:nvPr/>
          </p:nvSpPr>
          <p:spPr>
            <a:xfrm>
              <a:off x="9566280" y="4046040"/>
              <a:ext cx="129240" cy="147600"/>
            </a:xfrm>
            <a:custGeom>
              <a:avLst/>
              <a:gdLst>
                <a:gd name="textAreaLeft" fmla="*/ 0 w 129240"/>
                <a:gd name="textAreaRight" fmla="*/ 129600 w 129240"/>
                <a:gd name="textAreaTop" fmla="*/ 0 h 147600"/>
                <a:gd name="textAreaBottom" fmla="*/ 147960 h 147600"/>
              </a:gdLst>
              <a:ahLst/>
              <a:rect l="textAreaLeft" t="textAreaTop" r="textAreaRight" b="textAreaBottom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05" name="Freeform 23"/>
            <p:cNvSpPr/>
            <p:nvPr/>
          </p:nvSpPr>
          <p:spPr>
            <a:xfrm>
              <a:off x="9716040" y="4049280"/>
              <a:ext cx="122400" cy="197280"/>
            </a:xfrm>
            <a:custGeom>
              <a:avLst/>
              <a:gdLst>
                <a:gd name="textAreaLeft" fmla="*/ 0 w 122400"/>
                <a:gd name="textAreaRight" fmla="*/ 122760 w 122400"/>
                <a:gd name="textAreaTop" fmla="*/ 0 h 197280"/>
                <a:gd name="textAreaBottom" fmla="*/ 197640 h 197280"/>
              </a:gdLst>
              <a:ahLst/>
              <a:rect l="textAreaLeft" t="textAreaTop" r="textAreaRight" b="textAreaBottom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06" name="Freeform 24"/>
            <p:cNvSpPr/>
            <p:nvPr/>
          </p:nvSpPr>
          <p:spPr>
            <a:xfrm>
              <a:off x="9862200" y="4049280"/>
              <a:ext cx="126000" cy="19728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0 h 197280"/>
                <a:gd name="textAreaBottom" fmla="*/ 197640 h 197280"/>
              </a:gdLst>
              <a:ahLst/>
              <a:rect l="textAreaLeft" t="textAreaTop" r="textAreaRight" b="textAreaBottom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07" name="Freeform 25"/>
            <p:cNvSpPr/>
            <p:nvPr/>
          </p:nvSpPr>
          <p:spPr>
            <a:xfrm>
              <a:off x="10082880" y="3992760"/>
              <a:ext cx="149040" cy="20412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0 h 204120"/>
                <a:gd name="textAreaBottom" fmla="*/ 204480 h 204120"/>
              </a:gdLst>
              <a:ahLst/>
              <a:rect l="textAreaLeft" t="textAreaTop" r="textAreaRight" b="textAreaBottom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08" name="Freeform 26"/>
            <p:cNvSpPr/>
            <p:nvPr/>
          </p:nvSpPr>
          <p:spPr>
            <a:xfrm>
              <a:off x="10259280" y="4046040"/>
              <a:ext cx="126000" cy="14760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0 h 147600"/>
                <a:gd name="textAreaBottom" fmla="*/ 147960 h 147600"/>
              </a:gdLst>
              <a:ahLst/>
              <a:rect l="textAreaLeft" t="textAreaTop" r="textAreaRight" b="textAreaBottom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09" name="Freeform 27"/>
            <p:cNvSpPr/>
            <p:nvPr/>
          </p:nvSpPr>
          <p:spPr>
            <a:xfrm>
              <a:off x="10418760" y="4046040"/>
              <a:ext cx="66240" cy="14400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144000"/>
                <a:gd name="textAreaBottom" fmla="*/ 144360 h 144000"/>
              </a:gdLst>
              <a:ahLst/>
              <a:rect l="textAreaLeft" t="textAreaTop" r="textAreaRight" b="textAreaBottom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10" name="Freeform 28"/>
            <p:cNvSpPr/>
            <p:nvPr/>
          </p:nvSpPr>
          <p:spPr>
            <a:xfrm>
              <a:off x="10491840" y="4049280"/>
              <a:ext cx="126000" cy="14076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11" name="Freeform 29"/>
            <p:cNvSpPr/>
            <p:nvPr/>
          </p:nvSpPr>
          <p:spPr>
            <a:xfrm>
              <a:off x="10641240" y="3999240"/>
              <a:ext cx="23040" cy="19080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12" name="Freeform 30"/>
            <p:cNvSpPr/>
            <p:nvPr/>
          </p:nvSpPr>
          <p:spPr>
            <a:xfrm>
              <a:off x="10694520" y="4046040"/>
              <a:ext cx="117720" cy="14760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147600"/>
                <a:gd name="textAreaBottom" fmla="*/ 147960 h 147600"/>
              </a:gdLst>
              <a:ahLst/>
              <a:rect l="textAreaLeft" t="textAreaTop" r="textAreaRight" b="textAreaBottom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13" name="Freeform 31"/>
            <p:cNvSpPr/>
            <p:nvPr/>
          </p:nvSpPr>
          <p:spPr>
            <a:xfrm>
              <a:off x="10832400" y="4046040"/>
              <a:ext cx="126000" cy="14760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0 h 147600"/>
                <a:gd name="textAreaBottom" fmla="*/ 147960 h 147600"/>
              </a:gdLst>
              <a:ahLst/>
              <a:rect l="textAreaLeft" t="textAreaTop" r="textAreaRight" b="textAreaBottom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14" name="Freeform 32"/>
            <p:cNvSpPr/>
            <p:nvPr/>
          </p:nvSpPr>
          <p:spPr>
            <a:xfrm>
              <a:off x="10981800" y="4046040"/>
              <a:ext cx="112680" cy="14760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147600"/>
                <a:gd name="textAreaBottom" fmla="*/ 147960 h 147600"/>
              </a:gdLst>
              <a:ahLst/>
              <a:rect l="textAreaLeft" t="textAreaTop" r="textAreaRight" b="textAreaBottom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</p:grpSp>
      <p:grpSp>
        <p:nvGrpSpPr>
          <p:cNvPr id="515" name="Group 94"/>
          <p:cNvGrpSpPr/>
          <p:nvPr/>
        </p:nvGrpSpPr>
        <p:grpSpPr>
          <a:xfrm>
            <a:off x="12263400" y="0"/>
            <a:ext cx="3681360" cy="3436200"/>
            <a:chOff x="12263400" y="0"/>
            <a:chExt cx="3681360" cy="3436200"/>
          </a:xfrm>
        </p:grpSpPr>
        <p:sp>
          <p:nvSpPr>
            <p:cNvPr id="516" name="Rectangle 104"/>
            <p:cNvSpPr/>
            <p:nvPr/>
          </p:nvSpPr>
          <p:spPr>
            <a:xfrm>
              <a:off x="12263400" y="0"/>
              <a:ext cx="3681360" cy="3436200"/>
            </a:xfrm>
            <a:prstGeom prst="rect">
              <a:avLst/>
            </a:pr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0" rIns="180000" tIns="180000" bIns="180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17" name="Rectangle 105"/>
            <p:cNvSpPr/>
            <p:nvPr/>
          </p:nvSpPr>
          <p:spPr>
            <a:xfrm>
              <a:off x="14195520" y="601560"/>
              <a:ext cx="215640" cy="21492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18" name="Rectangle 106"/>
            <p:cNvSpPr/>
            <p:nvPr/>
          </p:nvSpPr>
          <p:spPr>
            <a:xfrm>
              <a:off x="144860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Grey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244, 244, 244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9" name="Rectangle 107"/>
            <p:cNvSpPr/>
            <p:nvPr/>
          </p:nvSpPr>
          <p:spPr>
            <a:xfrm>
              <a:off x="14195520" y="922680"/>
              <a:ext cx="215640" cy="21492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20" name="Rectangle 108"/>
            <p:cNvSpPr/>
            <p:nvPr/>
          </p:nvSpPr>
          <p:spPr>
            <a:xfrm>
              <a:off x="144860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Text Colour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112, 111, 111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1" name="Rectangle 113"/>
            <p:cNvSpPr/>
            <p:nvPr/>
          </p:nvSpPr>
          <p:spPr>
            <a:xfrm>
              <a:off x="12427920" y="1508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GB" sz="1200" spc="-1" strike="noStrike">
                  <a:solidFill>
                    <a:schemeClr val="dk1"/>
                  </a:solidFill>
                  <a:latin typeface="Tw Cen MT"/>
                </a:rPr>
                <a:t>COLOUR GUIDELINES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2" name="Rectangle 109"/>
            <p:cNvSpPr/>
            <p:nvPr/>
          </p:nvSpPr>
          <p:spPr>
            <a:xfrm>
              <a:off x="14195520" y="1467000"/>
              <a:ext cx="215640" cy="2149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23" name="Rectangle 110"/>
            <p:cNvSpPr/>
            <p:nvPr/>
          </p:nvSpPr>
          <p:spPr>
            <a:xfrm>
              <a:off x="144860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2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105, 180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4" name="Rectangle 111"/>
            <p:cNvSpPr/>
            <p:nvPr/>
          </p:nvSpPr>
          <p:spPr>
            <a:xfrm>
              <a:off x="14195520" y="1784880"/>
              <a:ext cx="215640" cy="214920"/>
            </a:xfrm>
            <a:prstGeom prst="rect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25" name="Rectangle 112"/>
            <p:cNvSpPr/>
            <p:nvPr/>
          </p:nvSpPr>
          <p:spPr>
            <a:xfrm>
              <a:off x="144860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149, 219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6" name="Rectangle 113"/>
            <p:cNvSpPr/>
            <p:nvPr/>
          </p:nvSpPr>
          <p:spPr>
            <a:xfrm>
              <a:off x="12427920" y="12600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SECONDARY COLOURS (SC)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7" name="Rectangle 105"/>
            <p:cNvSpPr/>
            <p:nvPr/>
          </p:nvSpPr>
          <p:spPr>
            <a:xfrm>
              <a:off x="12427920" y="601560"/>
              <a:ext cx="215640" cy="214920"/>
            </a:xfrm>
            <a:prstGeom prst="rect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28" name="Rectangle 106"/>
            <p:cNvSpPr/>
            <p:nvPr/>
          </p:nvSpPr>
          <p:spPr>
            <a:xfrm>
              <a:off x="127184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Levi 9 Blue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=20, 52, 160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9" name="Rectangle 107"/>
            <p:cNvSpPr/>
            <p:nvPr/>
          </p:nvSpPr>
          <p:spPr>
            <a:xfrm>
              <a:off x="12427920" y="922680"/>
              <a:ext cx="215640" cy="2149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30" name="Rectangle 108"/>
            <p:cNvSpPr/>
            <p:nvPr/>
          </p:nvSpPr>
          <p:spPr>
            <a:xfrm>
              <a:off x="127184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White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255, 255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1" name="Rectangle 109"/>
            <p:cNvSpPr/>
            <p:nvPr/>
          </p:nvSpPr>
          <p:spPr>
            <a:xfrm>
              <a:off x="12427920" y="1467000"/>
              <a:ext cx="215640" cy="2149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32" name="Rectangle 110"/>
            <p:cNvSpPr/>
            <p:nvPr/>
          </p:nvSpPr>
          <p:spPr>
            <a:xfrm>
              <a:off x="127184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1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79, 159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3" name="Rectangle 111"/>
            <p:cNvSpPr/>
            <p:nvPr/>
          </p:nvSpPr>
          <p:spPr>
            <a:xfrm>
              <a:off x="12427920" y="1784880"/>
              <a:ext cx="215640" cy="21492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34" name="Rectangle 112"/>
            <p:cNvSpPr/>
            <p:nvPr/>
          </p:nvSpPr>
          <p:spPr>
            <a:xfrm>
              <a:off x="127184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3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128, 201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5" name="Rectangle 113"/>
            <p:cNvSpPr/>
            <p:nvPr/>
          </p:nvSpPr>
          <p:spPr>
            <a:xfrm>
              <a:off x="12427920" y="4064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PRIMARY COLOURS (PC)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Rectangle 115"/>
            <p:cNvSpPr/>
            <p:nvPr/>
          </p:nvSpPr>
          <p:spPr>
            <a:xfrm>
              <a:off x="14195520" y="2381400"/>
              <a:ext cx="215640" cy="214920"/>
            </a:xfrm>
            <a:prstGeom prst="rect">
              <a:avLst/>
            </a:prstGeom>
            <a:solidFill>
              <a:srgbClr val="ffd2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37" name="Rectangle 116"/>
            <p:cNvSpPr/>
            <p:nvPr/>
          </p:nvSpPr>
          <p:spPr>
            <a:xfrm>
              <a:off x="144860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Pale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210, 3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8" name="Rectangle 117"/>
            <p:cNvSpPr/>
            <p:nvPr/>
          </p:nvSpPr>
          <p:spPr>
            <a:xfrm>
              <a:off x="14195520" y="2699280"/>
              <a:ext cx="215640" cy="214920"/>
            </a:xfrm>
            <a:prstGeom prst="rect">
              <a:avLst/>
            </a:prstGeom>
            <a:solidFill>
              <a:srgbClr val="ff7d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39" name="Rectangle 118"/>
            <p:cNvSpPr/>
            <p:nvPr/>
          </p:nvSpPr>
          <p:spPr>
            <a:xfrm>
              <a:off x="144860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Pink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125, 119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Rectangle 119"/>
            <p:cNvSpPr/>
            <p:nvPr/>
          </p:nvSpPr>
          <p:spPr>
            <a:xfrm>
              <a:off x="12427920" y="21744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TERTIARY COLOURS (TC)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Rectangle 109"/>
            <p:cNvSpPr/>
            <p:nvPr/>
          </p:nvSpPr>
          <p:spPr>
            <a:xfrm>
              <a:off x="12427920" y="2381400"/>
              <a:ext cx="215640" cy="214920"/>
            </a:xfrm>
            <a:prstGeom prst="rect">
              <a:avLst/>
            </a:prstGeom>
            <a:solidFill>
              <a:srgbClr val="f6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42" name="Rectangle 110"/>
            <p:cNvSpPr/>
            <p:nvPr/>
          </p:nvSpPr>
          <p:spPr>
            <a:xfrm>
              <a:off x="127184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Yellow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246, 255, 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Rectangle 111"/>
            <p:cNvSpPr/>
            <p:nvPr/>
          </p:nvSpPr>
          <p:spPr>
            <a:xfrm>
              <a:off x="12427920" y="2699280"/>
              <a:ext cx="215640" cy="214920"/>
            </a:xfrm>
            <a:prstGeom prst="rect">
              <a:avLst/>
            </a:prstGeom>
            <a:solidFill>
              <a:srgbClr val="ff660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44" name="Rectangle 112"/>
            <p:cNvSpPr/>
            <p:nvPr/>
          </p:nvSpPr>
          <p:spPr>
            <a:xfrm>
              <a:off x="127184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Orange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102, 8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Rectangle 124"/>
            <p:cNvSpPr/>
            <p:nvPr/>
          </p:nvSpPr>
          <p:spPr>
            <a:xfrm>
              <a:off x="14195520" y="3042360"/>
              <a:ext cx="215640" cy="214920"/>
            </a:xfrm>
            <a:prstGeom prst="rect">
              <a:avLst/>
            </a:prstGeom>
            <a:solidFill>
              <a:srgbClr val="0098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46" name="Rectangle 125"/>
            <p:cNvSpPr/>
            <p:nvPr/>
          </p:nvSpPr>
          <p:spPr>
            <a:xfrm>
              <a:off x="144860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Teal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152, 146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Rectangle 111"/>
            <p:cNvSpPr/>
            <p:nvPr/>
          </p:nvSpPr>
          <p:spPr>
            <a:xfrm>
              <a:off x="12427920" y="3042360"/>
              <a:ext cx="215640" cy="214920"/>
            </a:xfrm>
            <a:prstGeom prst="rect">
              <a:avLst/>
            </a:prstGeom>
            <a:solidFill>
              <a:srgbClr val="00a1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48" name="Rectangle 112"/>
            <p:cNvSpPr/>
            <p:nvPr/>
          </p:nvSpPr>
          <p:spPr>
            <a:xfrm>
              <a:off x="127184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Green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161, 58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ts val="4601"/>
              </a:lnSpc>
              <a:buNone/>
            </a:pPr>
            <a:r>
              <a:rPr b="1" lang="en-GB" sz="5600" spc="-1" strike="noStrike" cap="all">
                <a:solidFill>
                  <a:schemeClr val="lt1"/>
                </a:solidFill>
                <a:latin typeface="Tw Cen MT"/>
              </a:rPr>
              <a:t>Click to edit </a:t>
            </a:r>
            <a:br>
              <a:rPr sz="5600"/>
            </a:br>
            <a:r>
              <a:rPr b="1" lang="en-GB" sz="5600" spc="-1" strike="noStrike" cap="all">
                <a:solidFill>
                  <a:schemeClr val="lt1"/>
                </a:solidFill>
                <a:latin typeface="Tw Cen MT"/>
              </a:rPr>
              <a:t>END title</a:t>
            </a:r>
            <a:endParaRPr b="0" lang="en-US" sz="5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58800" y="303516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299"/>
              </a:lnSpc>
              <a:buNone/>
              <a:tabLst>
                <a:tab algn="l" pos="0"/>
              </a:tabLst>
            </a:pPr>
            <a:r>
              <a:rPr b="0" lang="en-GB" sz="2500" spc="-1" strike="noStrike">
                <a:solidFill>
                  <a:schemeClr val="lt1"/>
                </a:solidFill>
                <a:latin typeface="Tw Cen MT"/>
              </a:rPr>
              <a:t>Click to edit Name or Subtitle</a:t>
            </a:r>
            <a:endParaRPr b="0" lang="en-US" sz="25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51" name="Rectangle 104"/>
          <p:cNvSpPr/>
          <p:nvPr/>
        </p:nvSpPr>
        <p:spPr>
          <a:xfrm flipH="1">
            <a:off x="-3102120" y="3022560"/>
            <a:ext cx="3018600" cy="72612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NAME OR SUBTITLE HERE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Rectangle 104"/>
          <p:cNvSpPr/>
          <p:nvPr/>
        </p:nvSpPr>
        <p:spPr>
          <a:xfrm flipH="1">
            <a:off x="-3102120" y="1071360"/>
            <a:ext cx="3018600" cy="168552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YOUR END TITLE (TANK YOU)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3" name="Group 83"/>
          <p:cNvGrpSpPr/>
          <p:nvPr/>
        </p:nvGrpSpPr>
        <p:grpSpPr>
          <a:xfrm>
            <a:off x="-3101040" y="1071000"/>
            <a:ext cx="3018600" cy="1686240"/>
            <a:chOff x="-3101040" y="1071000"/>
            <a:chExt cx="3018600" cy="1686240"/>
          </a:xfrm>
        </p:grpSpPr>
        <p:cxnSp>
          <p:nvCxnSpPr>
            <p:cNvPr id="554" name="Straight Connector 86"/>
            <p:cNvCxnSpPr/>
            <p:nvPr/>
          </p:nvCxnSpPr>
          <p:spPr>
            <a:xfrm flipH="1">
              <a:off x="-3101040" y="27572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555" name="Straight Connector 87"/>
            <p:cNvCxnSpPr/>
            <p:nvPr/>
          </p:nvCxnSpPr>
          <p:spPr>
            <a:xfrm flipH="1">
              <a:off x="-3101040" y="107100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grpSp>
        <p:nvGrpSpPr>
          <p:cNvPr id="556" name="Group 88"/>
          <p:cNvGrpSpPr/>
          <p:nvPr/>
        </p:nvGrpSpPr>
        <p:grpSpPr>
          <a:xfrm>
            <a:off x="-3101040" y="3022200"/>
            <a:ext cx="3018600" cy="726840"/>
            <a:chOff x="-3101040" y="3022200"/>
            <a:chExt cx="3018600" cy="726840"/>
          </a:xfrm>
        </p:grpSpPr>
        <p:cxnSp>
          <p:nvCxnSpPr>
            <p:cNvPr id="557" name="Straight Connector 89"/>
            <p:cNvCxnSpPr/>
            <p:nvPr/>
          </p:nvCxnSpPr>
          <p:spPr>
            <a:xfrm flipH="1">
              <a:off x="-3101040" y="37490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558" name="Straight Connector 90"/>
            <p:cNvCxnSpPr/>
            <p:nvPr/>
          </p:nvCxnSpPr>
          <p:spPr>
            <a:xfrm flipH="1">
              <a:off x="-3101040" y="302220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658800" y="4615560"/>
            <a:ext cx="4398480" cy="114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GB" sz="1500" spc="-1" strike="noStrike">
                <a:solidFill>
                  <a:schemeClr val="lt1"/>
                </a:solidFill>
                <a:latin typeface="Tw Cen MT"/>
              </a:rPr>
              <a:t>Address</a:t>
            </a:r>
            <a:endParaRPr b="0" lang="en-US" sz="15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60" name="Rectangle 104"/>
          <p:cNvSpPr/>
          <p:nvPr/>
        </p:nvSpPr>
        <p:spPr>
          <a:xfrm flipH="1">
            <a:off x="-3102120" y="4615560"/>
            <a:ext cx="3018600" cy="114948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ADDRESS HERE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THE REFERENCE PRESENATATION HAS ALL LOCATIONS PRESET FOR YOU TO COPY AND USE FOR YOUR OWN PRESENTATION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1" name="Group 137"/>
          <p:cNvGrpSpPr/>
          <p:nvPr/>
        </p:nvGrpSpPr>
        <p:grpSpPr>
          <a:xfrm>
            <a:off x="-3101040" y="4588560"/>
            <a:ext cx="3018600" cy="1176480"/>
            <a:chOff x="-3101040" y="4588560"/>
            <a:chExt cx="3018600" cy="1176480"/>
          </a:xfrm>
        </p:grpSpPr>
        <p:cxnSp>
          <p:nvCxnSpPr>
            <p:cNvPr id="562" name="Straight Connector 138"/>
            <p:cNvCxnSpPr/>
            <p:nvPr/>
          </p:nvCxnSpPr>
          <p:spPr>
            <a:xfrm flipH="1">
              <a:off x="-3101040" y="57650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563" name="Straight Connector 139"/>
            <p:cNvCxnSpPr/>
            <p:nvPr/>
          </p:nvCxnSpPr>
          <p:spPr>
            <a:xfrm flipH="1">
              <a:off x="-3101040" y="458856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cxnSp>
        <p:nvCxnSpPr>
          <p:cNvPr id="564" name="Straight Connector 146"/>
          <p:cNvCxnSpPr/>
          <p:nvPr/>
        </p:nvCxnSpPr>
        <p:spPr>
          <a:xfrm flipH="1">
            <a:off x="-3101040" y="4190760"/>
            <a:ext cx="3018960" cy="360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miter/>
          </a:ln>
        </p:spPr>
      </p:cxnSp>
      <p:sp>
        <p:nvSpPr>
          <p:cNvPr id="565" name="Rectangle 104"/>
          <p:cNvSpPr/>
          <p:nvPr/>
        </p:nvSpPr>
        <p:spPr>
          <a:xfrm flipH="1">
            <a:off x="-3102120" y="4215600"/>
            <a:ext cx="3068280" cy="3459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73160" bIns="17316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LOCATION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652320" y="4219200"/>
            <a:ext cx="439848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GB" sz="1800" spc="-1" strike="noStrike" cap="all">
                <a:solidFill>
                  <a:schemeClr val="lt1"/>
                </a:solidFill>
                <a:latin typeface="Tw Cen MT"/>
              </a:rPr>
              <a:t>Location</a:t>
            </a:r>
            <a:endParaRPr b="0" lang="en-US" sz="1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67" name="Freeform 137"/>
          <p:cNvSpPr/>
          <p:nvPr/>
        </p:nvSpPr>
        <p:spPr>
          <a:xfrm>
            <a:off x="1016280" y="6039000"/>
            <a:ext cx="237240" cy="237960"/>
          </a:xfrm>
          <a:custGeom>
            <a:avLst/>
            <a:gdLst>
              <a:gd name="textAreaLeft" fmla="*/ 0 w 237240"/>
              <a:gd name="textAreaRight" fmla="*/ 237600 w 237240"/>
              <a:gd name="textAreaTop" fmla="*/ 0 h 237960"/>
              <a:gd name="textAreaBottom" fmla="*/ 238320 h 237960"/>
            </a:gdLst>
            <a:ahLst/>
            <a:rect l="textAreaLeft" t="textAreaTop" r="textAreaRight" b="textAreaBottom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nl-NL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68" name="Freeform 160"/>
          <p:cNvSpPr/>
          <p:nvPr/>
        </p:nvSpPr>
        <p:spPr>
          <a:xfrm>
            <a:off x="664920" y="6039000"/>
            <a:ext cx="237600" cy="237960"/>
          </a:xfrm>
          <a:custGeom>
            <a:avLst/>
            <a:gdLst>
              <a:gd name="textAreaLeft" fmla="*/ 0 w 237600"/>
              <a:gd name="textAreaRight" fmla="*/ 237960 w 237600"/>
              <a:gd name="textAreaTop" fmla="*/ 0 h 237960"/>
              <a:gd name="textAreaBottom" fmla="*/ 238320 h 237960"/>
            </a:gdLst>
            <a:ahLst/>
            <a:rect l="textAreaLeft" t="textAreaTop" r="textAreaRight" b="textAreaBottom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nl-NL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69" name="Freeform 153"/>
          <p:cNvSpPr/>
          <p:nvPr/>
        </p:nvSpPr>
        <p:spPr>
          <a:xfrm>
            <a:off x="1367280" y="6036480"/>
            <a:ext cx="241560" cy="242640"/>
          </a:xfrm>
          <a:custGeom>
            <a:avLst/>
            <a:gdLst>
              <a:gd name="textAreaLeft" fmla="*/ 0 w 241560"/>
              <a:gd name="textAreaRight" fmla="*/ 241920 w 241560"/>
              <a:gd name="textAreaTop" fmla="*/ 0 h 242640"/>
              <a:gd name="textAreaBottom" fmla="*/ 243000 h 242640"/>
            </a:gdLst>
            <a:ahLst/>
            <a:rect l="textAreaLeft" t="textAreaTop" r="textAreaRight" b="textAreaBottom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nl-NL" sz="1800" spc="-1" strike="noStrike">
              <a:solidFill>
                <a:schemeClr val="dk1"/>
              </a:solidFill>
              <a:latin typeface="Tw Cen MT"/>
            </a:endParaRPr>
          </a:p>
        </p:txBody>
      </p:sp>
      <p:grpSp>
        <p:nvGrpSpPr>
          <p:cNvPr id="570" name="Group 170"/>
          <p:cNvGrpSpPr/>
          <p:nvPr/>
        </p:nvGrpSpPr>
        <p:grpSpPr>
          <a:xfrm>
            <a:off x="1722600" y="6036480"/>
            <a:ext cx="240840" cy="242640"/>
            <a:chOff x="1722600" y="6036480"/>
            <a:chExt cx="240840" cy="242640"/>
          </a:xfrm>
        </p:grpSpPr>
        <p:sp>
          <p:nvSpPr>
            <p:cNvPr id="571" name="Freeform 158"/>
            <p:cNvSpPr/>
            <p:nvPr/>
          </p:nvSpPr>
          <p:spPr>
            <a:xfrm>
              <a:off x="1722600" y="6036480"/>
              <a:ext cx="240840" cy="242640"/>
            </a:xfrm>
            <a:custGeom>
              <a:avLst/>
              <a:gdLst>
                <a:gd name="textAreaLeft" fmla="*/ 0 w 240840"/>
                <a:gd name="textAreaRight" fmla="*/ 241200 w 240840"/>
                <a:gd name="textAreaTop" fmla="*/ 0 h 242640"/>
                <a:gd name="textAreaBottom" fmla="*/ 243000 h 242640"/>
              </a:gdLst>
              <a:ahLst/>
              <a:rect l="textAreaLeft" t="textAreaTop" r="textAreaRight" b="textAreaBottom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572" name="Freeform 159"/>
            <p:cNvSpPr/>
            <p:nvPr/>
          </p:nvSpPr>
          <p:spPr>
            <a:xfrm>
              <a:off x="1828800" y="6136920"/>
              <a:ext cx="36360" cy="3780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9080" bIns="19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Rectangle 104" hidden="1"/>
          <p:cNvSpPr/>
          <p:nvPr/>
        </p:nvSpPr>
        <p:spPr>
          <a:xfrm flipH="1">
            <a:off x="-3688560" y="0"/>
            <a:ext cx="1963260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180000" bIns="180000" anchor="ctr">
            <a:noAutofit/>
          </a:bodyPr>
          <a:p>
            <a:endParaRPr b="1" lang="en-GB" sz="1200" spc="-1" strike="noStrike">
              <a:solidFill>
                <a:srgbClr val="fdfdfd"/>
              </a:solidFill>
              <a:latin typeface="Tw Cen MT"/>
            </a:endParaRPr>
          </a:p>
        </p:txBody>
      </p:sp>
      <p:sp>
        <p:nvSpPr>
          <p:cNvPr id="610" name="Rectangle 4" hidden="1"/>
          <p:cNvSpPr/>
          <p:nvPr/>
        </p:nvSpPr>
        <p:spPr>
          <a:xfrm>
            <a:off x="0" y="6019920"/>
            <a:ext cx="12186720" cy="8427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36000" rIns="36000" tIns="36000" bIns="36000" anchor="t">
            <a:noAutofit/>
          </a:bodyPr>
          <a:p>
            <a:endParaRPr b="0" lang="en-GB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11" name="Rectangle 104" hidden="1"/>
          <p:cNvSpPr/>
          <p:nvPr/>
        </p:nvSpPr>
        <p:spPr>
          <a:xfrm>
            <a:off x="12263400" y="6019920"/>
            <a:ext cx="3681360" cy="8427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72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NO CONTENT BETWEEN THESE RED LINES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2" name="Group 5"/>
          <p:cNvGrpSpPr/>
          <p:nvPr/>
        </p:nvGrpSpPr>
        <p:grpSpPr>
          <a:xfrm>
            <a:off x="12263400" y="0"/>
            <a:ext cx="3681360" cy="3436200"/>
            <a:chOff x="12263400" y="0"/>
            <a:chExt cx="3681360" cy="3436200"/>
          </a:xfrm>
        </p:grpSpPr>
        <p:sp>
          <p:nvSpPr>
            <p:cNvPr id="613" name="Rectangle 104"/>
            <p:cNvSpPr/>
            <p:nvPr/>
          </p:nvSpPr>
          <p:spPr>
            <a:xfrm>
              <a:off x="12263400" y="0"/>
              <a:ext cx="3681360" cy="3436200"/>
            </a:xfrm>
            <a:prstGeom prst="rect">
              <a:avLst/>
            </a:pr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0" rIns="180000" tIns="180000" bIns="180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14" name="Rectangle 105"/>
            <p:cNvSpPr/>
            <p:nvPr/>
          </p:nvSpPr>
          <p:spPr>
            <a:xfrm>
              <a:off x="14195520" y="601560"/>
              <a:ext cx="215640" cy="21492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15" name="Rectangle 106"/>
            <p:cNvSpPr/>
            <p:nvPr/>
          </p:nvSpPr>
          <p:spPr>
            <a:xfrm>
              <a:off x="144860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Grey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244, 244, 244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6" name="Rectangle 107"/>
            <p:cNvSpPr/>
            <p:nvPr/>
          </p:nvSpPr>
          <p:spPr>
            <a:xfrm>
              <a:off x="14195520" y="922680"/>
              <a:ext cx="215640" cy="21492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17" name="Rectangle 108"/>
            <p:cNvSpPr/>
            <p:nvPr/>
          </p:nvSpPr>
          <p:spPr>
            <a:xfrm>
              <a:off x="144860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Text Colour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112, 111, 111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8" name="Rectangle 113"/>
            <p:cNvSpPr/>
            <p:nvPr/>
          </p:nvSpPr>
          <p:spPr>
            <a:xfrm>
              <a:off x="12427920" y="1508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GB" sz="1200" spc="-1" strike="noStrike">
                  <a:solidFill>
                    <a:schemeClr val="dk1"/>
                  </a:solidFill>
                  <a:latin typeface="Tw Cen MT"/>
                </a:rPr>
                <a:t>COLOUR GUIDELINES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9" name="Rectangle 109"/>
            <p:cNvSpPr/>
            <p:nvPr/>
          </p:nvSpPr>
          <p:spPr>
            <a:xfrm>
              <a:off x="14195520" y="1467000"/>
              <a:ext cx="215640" cy="2149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20" name="Rectangle 110"/>
            <p:cNvSpPr/>
            <p:nvPr/>
          </p:nvSpPr>
          <p:spPr>
            <a:xfrm>
              <a:off x="144860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2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105, 180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1" name="Rectangle 111"/>
            <p:cNvSpPr/>
            <p:nvPr/>
          </p:nvSpPr>
          <p:spPr>
            <a:xfrm>
              <a:off x="14195520" y="1784880"/>
              <a:ext cx="215640" cy="214920"/>
            </a:xfrm>
            <a:prstGeom prst="rect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22" name="Rectangle 112"/>
            <p:cNvSpPr/>
            <p:nvPr/>
          </p:nvSpPr>
          <p:spPr>
            <a:xfrm>
              <a:off x="144860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149, 219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3" name="Rectangle 113"/>
            <p:cNvSpPr/>
            <p:nvPr/>
          </p:nvSpPr>
          <p:spPr>
            <a:xfrm>
              <a:off x="12427920" y="12600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SECONDARY COLOURS (SC)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4" name="Rectangle 105"/>
            <p:cNvSpPr/>
            <p:nvPr/>
          </p:nvSpPr>
          <p:spPr>
            <a:xfrm>
              <a:off x="12427920" y="601560"/>
              <a:ext cx="215640" cy="214920"/>
            </a:xfrm>
            <a:prstGeom prst="rect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25" name="Rectangle 106"/>
            <p:cNvSpPr/>
            <p:nvPr/>
          </p:nvSpPr>
          <p:spPr>
            <a:xfrm>
              <a:off x="127184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Levi 9 Blue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=20, 52, 160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6" name="Rectangle 107"/>
            <p:cNvSpPr/>
            <p:nvPr/>
          </p:nvSpPr>
          <p:spPr>
            <a:xfrm>
              <a:off x="12427920" y="922680"/>
              <a:ext cx="215640" cy="2149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27" name="Rectangle 108"/>
            <p:cNvSpPr/>
            <p:nvPr/>
          </p:nvSpPr>
          <p:spPr>
            <a:xfrm>
              <a:off x="127184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White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255, 255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8" name="Rectangle 109"/>
            <p:cNvSpPr/>
            <p:nvPr/>
          </p:nvSpPr>
          <p:spPr>
            <a:xfrm>
              <a:off x="12427920" y="1467000"/>
              <a:ext cx="215640" cy="2149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29" name="Rectangle 110"/>
            <p:cNvSpPr/>
            <p:nvPr/>
          </p:nvSpPr>
          <p:spPr>
            <a:xfrm>
              <a:off x="127184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1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79, 159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0" name="Rectangle 111"/>
            <p:cNvSpPr/>
            <p:nvPr/>
          </p:nvSpPr>
          <p:spPr>
            <a:xfrm>
              <a:off x="12427920" y="1784880"/>
              <a:ext cx="215640" cy="21492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31" name="Rectangle 112"/>
            <p:cNvSpPr/>
            <p:nvPr/>
          </p:nvSpPr>
          <p:spPr>
            <a:xfrm>
              <a:off x="127184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3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128, 201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2" name="Rectangle 113"/>
            <p:cNvSpPr/>
            <p:nvPr/>
          </p:nvSpPr>
          <p:spPr>
            <a:xfrm>
              <a:off x="12427920" y="4064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PRIMARY COLOURS (PC)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3" name="Rectangle 109"/>
            <p:cNvSpPr/>
            <p:nvPr/>
          </p:nvSpPr>
          <p:spPr>
            <a:xfrm>
              <a:off x="14195520" y="2381400"/>
              <a:ext cx="215640" cy="214920"/>
            </a:xfrm>
            <a:prstGeom prst="rect">
              <a:avLst/>
            </a:prstGeom>
            <a:solidFill>
              <a:srgbClr val="ffd2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34" name="Rectangle 110"/>
            <p:cNvSpPr/>
            <p:nvPr/>
          </p:nvSpPr>
          <p:spPr>
            <a:xfrm>
              <a:off x="144860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Pale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210, 3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5" name="Rectangle 111"/>
            <p:cNvSpPr/>
            <p:nvPr/>
          </p:nvSpPr>
          <p:spPr>
            <a:xfrm>
              <a:off x="14195520" y="2699280"/>
              <a:ext cx="215640" cy="214920"/>
            </a:xfrm>
            <a:prstGeom prst="rect">
              <a:avLst/>
            </a:prstGeom>
            <a:solidFill>
              <a:srgbClr val="ff7d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36" name="Rectangle 112"/>
            <p:cNvSpPr/>
            <p:nvPr/>
          </p:nvSpPr>
          <p:spPr>
            <a:xfrm>
              <a:off x="144860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Pink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125, 119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7" name="Rectangle 113"/>
            <p:cNvSpPr/>
            <p:nvPr/>
          </p:nvSpPr>
          <p:spPr>
            <a:xfrm>
              <a:off x="12427920" y="21744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TERTIARY COLOURS (TC)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8" name="Rectangle 109"/>
            <p:cNvSpPr/>
            <p:nvPr/>
          </p:nvSpPr>
          <p:spPr>
            <a:xfrm>
              <a:off x="12427920" y="2381400"/>
              <a:ext cx="215640" cy="214920"/>
            </a:xfrm>
            <a:prstGeom prst="rect">
              <a:avLst/>
            </a:prstGeom>
            <a:solidFill>
              <a:srgbClr val="f6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39" name="Rectangle 110"/>
            <p:cNvSpPr/>
            <p:nvPr/>
          </p:nvSpPr>
          <p:spPr>
            <a:xfrm>
              <a:off x="127184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Yellow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246, 255, 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0" name="Rectangle 111"/>
            <p:cNvSpPr/>
            <p:nvPr/>
          </p:nvSpPr>
          <p:spPr>
            <a:xfrm>
              <a:off x="12427920" y="2699280"/>
              <a:ext cx="215640" cy="214920"/>
            </a:xfrm>
            <a:prstGeom prst="rect">
              <a:avLst/>
            </a:prstGeom>
            <a:solidFill>
              <a:srgbClr val="ff660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41" name="Rectangle 112"/>
            <p:cNvSpPr/>
            <p:nvPr/>
          </p:nvSpPr>
          <p:spPr>
            <a:xfrm>
              <a:off x="127184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Orange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102, 8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2" name="Rectangle 118"/>
            <p:cNvSpPr/>
            <p:nvPr/>
          </p:nvSpPr>
          <p:spPr>
            <a:xfrm>
              <a:off x="14195520" y="3042360"/>
              <a:ext cx="215640" cy="214920"/>
            </a:xfrm>
            <a:prstGeom prst="rect">
              <a:avLst/>
            </a:prstGeom>
            <a:solidFill>
              <a:srgbClr val="0098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43" name="Rectangle 119"/>
            <p:cNvSpPr/>
            <p:nvPr/>
          </p:nvSpPr>
          <p:spPr>
            <a:xfrm>
              <a:off x="144860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Teal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152, 146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4" name="Rectangle 111"/>
            <p:cNvSpPr/>
            <p:nvPr/>
          </p:nvSpPr>
          <p:spPr>
            <a:xfrm>
              <a:off x="12427920" y="3042360"/>
              <a:ext cx="215640" cy="214920"/>
            </a:xfrm>
            <a:prstGeom prst="rect">
              <a:avLst/>
            </a:prstGeom>
            <a:solidFill>
              <a:srgbClr val="00a1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45" name="Rectangle 112"/>
            <p:cNvSpPr/>
            <p:nvPr/>
          </p:nvSpPr>
          <p:spPr>
            <a:xfrm>
              <a:off x="127184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Green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161, 58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46" name="Group 3"/>
          <p:cNvGrpSpPr/>
          <p:nvPr/>
        </p:nvGrpSpPr>
        <p:grpSpPr>
          <a:xfrm>
            <a:off x="11231640" y="6250320"/>
            <a:ext cx="301320" cy="362880"/>
            <a:chOff x="11231640" y="6250320"/>
            <a:chExt cx="301320" cy="362880"/>
          </a:xfrm>
        </p:grpSpPr>
        <p:sp>
          <p:nvSpPr>
            <p:cNvPr id="647" name="Freeform 5"/>
            <p:cNvSpPr/>
            <p:nvPr/>
          </p:nvSpPr>
          <p:spPr>
            <a:xfrm>
              <a:off x="11231640" y="6250320"/>
              <a:ext cx="301320" cy="362880"/>
            </a:xfrm>
            <a:custGeom>
              <a:avLst/>
              <a:gdLst>
                <a:gd name="textAreaLeft" fmla="*/ 0 w 301320"/>
                <a:gd name="textAreaRight" fmla="*/ 301680 w 301320"/>
                <a:gd name="textAreaTop" fmla="*/ 0 h 362880"/>
                <a:gd name="textAreaBottom" fmla="*/ 363240 h 362880"/>
              </a:gdLst>
              <a:ahLst/>
              <a:rect l="textAreaLeft" t="textAreaTop" r="textAreaRight" b="textAreaBottom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48" name="Oval 6"/>
            <p:cNvSpPr/>
            <p:nvPr/>
          </p:nvSpPr>
          <p:spPr>
            <a:xfrm>
              <a:off x="11343240" y="6352920"/>
              <a:ext cx="78480" cy="78840"/>
            </a:xfrm>
            <a:prstGeom prst="ellipse">
              <a:avLst/>
            </a:prstGeom>
            <a:solidFill>
              <a:srgbClr val="1434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7720" bIns="27720" anchor="t">
              <a:noAutofit/>
            </a:bodyPr>
            <a:p>
              <a:endParaRPr b="0" lang="nl-NL" sz="1800" spc="-1" strike="noStrike">
                <a:solidFill>
                  <a:schemeClr val="dk1"/>
                </a:solidFill>
                <a:latin typeface="Tw Cen MT"/>
              </a:endParaRPr>
            </a:p>
          </p:txBody>
        </p:sp>
      </p:grpSp>
      <p:sp>
        <p:nvSpPr>
          <p:cNvPr id="649" name="Rectangle 104" hidden="1"/>
          <p:cNvSpPr/>
          <p:nvPr/>
        </p:nvSpPr>
        <p:spPr>
          <a:xfrm flipH="1">
            <a:off x="-3102120" y="503280"/>
            <a:ext cx="3018600" cy="7563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TITLE HERE NOT MORE THAN 2 LINES OF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0" name="Group 7"/>
          <p:cNvGrpSpPr/>
          <p:nvPr/>
        </p:nvGrpSpPr>
        <p:grpSpPr>
          <a:xfrm>
            <a:off x="-3101040" y="515520"/>
            <a:ext cx="3018600" cy="744120"/>
            <a:chOff x="-3101040" y="515520"/>
            <a:chExt cx="3018600" cy="744120"/>
          </a:xfrm>
        </p:grpSpPr>
        <p:cxnSp>
          <p:nvCxnSpPr>
            <p:cNvPr id="651" name="Straight Connector 60"/>
            <p:cNvCxnSpPr/>
            <p:nvPr/>
          </p:nvCxnSpPr>
          <p:spPr>
            <a:xfrm flipH="1">
              <a:off x="-3101040" y="12596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652" name="Straight Connector 61"/>
            <p:cNvCxnSpPr/>
            <p:nvPr/>
          </p:nvCxnSpPr>
          <p:spPr>
            <a:xfrm flipH="1">
              <a:off x="-3101040" y="51552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653" name="Rectangle 65" hidden="1"/>
          <p:cNvSpPr/>
          <p:nvPr/>
        </p:nvSpPr>
        <p:spPr>
          <a:xfrm>
            <a:off x="-3101400" y="1544760"/>
            <a:ext cx="3018600" cy="4379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0000" rIns="180000" tIns="108000" bIns="108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TEXT LEVELS AND BULLETS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Only use the </a:t>
            </a:r>
            <a:r>
              <a:rPr b="0" lang="en-GB" sz="1000" spc="-1" strike="noStrike" u="sng">
                <a:solidFill>
                  <a:schemeClr val="dk1"/>
                </a:solidFill>
                <a:uFillTx/>
                <a:latin typeface="Tw Cen MT"/>
              </a:rPr>
              <a:t>List Level buttons</a:t>
            </a: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 to apply the correct text levels and Levi Nine coloured bullets.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Tw Cen MT"/>
              </a:rPr>
              <a:t>Select your text and click on </a:t>
            </a:r>
            <a:r>
              <a:rPr b="1" lang="en-GB" sz="1000" spc="-1" strike="noStrike">
                <a:solidFill>
                  <a:schemeClr val="dk1"/>
                </a:solidFill>
                <a:latin typeface="Tw Cen MT"/>
              </a:rPr>
              <a:t>“Increase- or Decrease List Level”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LIST LEVELS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pc="-1" strike="noStrike">
                <a:solidFill>
                  <a:schemeClr val="dk2"/>
                </a:solidFill>
                <a:latin typeface="Tw Cen MT"/>
              </a:rPr>
              <a:t>Text Level 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81080" indent="-181080" defTabSz="914400">
              <a:lnSpc>
                <a:spcPts val="2401"/>
              </a:lnSpc>
              <a:buClr>
                <a:srgbClr val="004f9f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181080" defTabSz="914400">
              <a:lnSpc>
                <a:spcPts val="2401"/>
              </a:lnSpc>
              <a:buClr>
                <a:srgbClr val="0069b4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542880" indent="-181080" defTabSz="914400">
              <a:lnSpc>
                <a:spcPts val="2401"/>
              </a:lnSpc>
              <a:buClr>
                <a:srgbClr val="0080c9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714240" indent="-171360" defTabSz="914400">
              <a:lnSpc>
                <a:spcPts val="2401"/>
              </a:lnSpc>
              <a:buClr>
                <a:srgbClr val="0095db"/>
              </a:buClr>
              <a:buSzPct val="80000"/>
              <a:buFont typeface="Franklin Gothic Book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Tw Cen MT"/>
              </a:rPr>
              <a:t>Text Level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4" name="Group 66"/>
          <p:cNvGrpSpPr/>
          <p:nvPr/>
        </p:nvGrpSpPr>
        <p:grpSpPr>
          <a:xfrm>
            <a:off x="-2924280" y="2561400"/>
            <a:ext cx="1593720" cy="948960"/>
            <a:chOff x="-2924280" y="2561400"/>
            <a:chExt cx="1593720" cy="948960"/>
          </a:xfrm>
        </p:grpSpPr>
        <p:sp>
          <p:nvSpPr>
            <p:cNvPr id="655" name="Picture 67"/>
            <p:cNvSpPr/>
            <p:nvPr/>
          </p:nvSpPr>
          <p:spPr>
            <a:xfrm>
              <a:off x="-2924280" y="2561400"/>
              <a:ext cx="1593720" cy="948960"/>
            </a:xfrm>
            <a:custGeom>
              <a:avLst/>
              <a:gdLst>
                <a:gd name="textAreaLeft" fmla="*/ 0 w 1593720"/>
                <a:gd name="textAreaRight" fmla="*/ 1594080 w 1593720"/>
                <a:gd name="textAreaTop" fmla="*/ 0 h 948960"/>
                <a:gd name="textAreaBottom" fmla="*/ 949320 h 948960"/>
              </a:gdLst>
              <a:ahLst/>
              <a:rect l="textAreaLeft" t="textAreaTop" r="textAreaRight" b="textAreaBottom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6" name="Multiply 30"/>
            <p:cNvSpPr/>
            <p:nvPr/>
          </p:nvSpPr>
          <p:spPr>
            <a:xfrm>
              <a:off x="-2922120" y="2585160"/>
              <a:ext cx="292320" cy="292320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t">
              <a:noAutofit/>
            </a:bodyPr>
            <a:p>
              <a:endParaRPr b="0" lang="en-GB" sz="1800" spc="-1" strike="noStrike">
                <a:solidFill>
                  <a:schemeClr val="lt1"/>
                </a:solidFill>
                <a:latin typeface="Tw Cen MT"/>
              </a:endParaRPr>
            </a:p>
          </p:txBody>
        </p:sp>
      </p:grpSp>
      <p:grpSp>
        <p:nvGrpSpPr>
          <p:cNvPr id="657" name="Group 81"/>
          <p:cNvGrpSpPr/>
          <p:nvPr/>
        </p:nvGrpSpPr>
        <p:grpSpPr>
          <a:xfrm>
            <a:off x="12265920" y="6019560"/>
            <a:ext cx="3679200" cy="834480"/>
            <a:chOff x="12265920" y="6019560"/>
            <a:chExt cx="3679200" cy="834480"/>
          </a:xfrm>
        </p:grpSpPr>
        <p:cxnSp>
          <p:nvCxnSpPr>
            <p:cNvPr id="658" name="Straight Connector 82"/>
            <p:cNvCxnSpPr/>
            <p:nvPr/>
          </p:nvCxnSpPr>
          <p:spPr>
            <a:xfrm flipH="1">
              <a:off x="12265920" y="6854040"/>
              <a:ext cx="36795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659" name="Straight Connector 89"/>
            <p:cNvCxnSpPr/>
            <p:nvPr/>
          </p:nvCxnSpPr>
          <p:spPr>
            <a:xfrm flipH="1">
              <a:off x="12265920" y="6019560"/>
              <a:ext cx="36795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cxnSp>
        <p:nvCxnSpPr>
          <p:cNvPr id="660" name="Straight Connector 91"/>
          <p:cNvCxnSpPr/>
          <p:nvPr/>
        </p:nvCxnSpPr>
        <p:spPr>
          <a:xfrm flipH="1">
            <a:off x="-3101040" y="1544400"/>
            <a:ext cx="3018960" cy="360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miter/>
          </a:ln>
        </p:spPr>
      </p:cxnSp>
      <p:sp>
        <p:nvSpPr>
          <p:cNvPr id="661" name="Rectangle 104" hidden="1"/>
          <p:cNvSpPr/>
          <p:nvPr/>
        </p:nvSpPr>
        <p:spPr>
          <a:xfrm flipH="1">
            <a:off x="-3102120" y="6019920"/>
            <a:ext cx="3018600" cy="84276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FOOTER </a:t>
            </a:r>
            <a:br>
              <a:rPr sz="120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Go to tab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“insert”</a:t>
            </a: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 </a:t>
            </a:r>
            <a:br>
              <a:rPr sz="105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Select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“header &amp; footer”</a:t>
            </a:r>
            <a:br>
              <a:rPr sz="1050"/>
            </a:br>
            <a:r>
              <a:rPr b="0" lang="en-GB" sz="1050" spc="-1" strike="noStrike">
                <a:solidFill>
                  <a:schemeClr val="dk1"/>
                </a:solidFill>
                <a:latin typeface="Tw Cen MT"/>
              </a:rPr>
              <a:t>- Insert your text and click </a:t>
            </a:r>
            <a:r>
              <a:rPr b="1" lang="en-GB" sz="1050" spc="-1" strike="noStrike">
                <a:solidFill>
                  <a:schemeClr val="dk1"/>
                </a:solidFill>
                <a:latin typeface="Tw Cen MT"/>
              </a:rPr>
              <a:t>‘Apply to all’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2" name="Group 92"/>
          <p:cNvGrpSpPr/>
          <p:nvPr/>
        </p:nvGrpSpPr>
        <p:grpSpPr>
          <a:xfrm>
            <a:off x="-3101040" y="6019560"/>
            <a:ext cx="3018600" cy="834480"/>
            <a:chOff x="-3101040" y="6019560"/>
            <a:chExt cx="3018600" cy="834480"/>
          </a:xfrm>
        </p:grpSpPr>
        <p:cxnSp>
          <p:nvCxnSpPr>
            <p:cNvPr id="663" name="Straight Connector 93"/>
            <p:cNvCxnSpPr/>
            <p:nvPr/>
          </p:nvCxnSpPr>
          <p:spPr>
            <a:xfrm flipH="1">
              <a:off x="-3101040" y="685404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664" name="Straight Connector 94"/>
            <p:cNvCxnSpPr/>
            <p:nvPr/>
          </p:nvCxnSpPr>
          <p:spPr>
            <a:xfrm flipH="1">
              <a:off x="-3101040" y="601956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665" name="Rectangle 104"/>
          <p:cNvSpPr/>
          <p:nvPr/>
        </p:nvSpPr>
        <p:spPr>
          <a:xfrm flipH="1">
            <a:off x="-3688560" y="0"/>
            <a:ext cx="1963260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180000" bIns="180000" anchor="ctr">
            <a:noAutofit/>
          </a:bodyPr>
          <a:p>
            <a:endParaRPr b="1" lang="en-GB" sz="1200" spc="-1" strike="noStrike">
              <a:solidFill>
                <a:srgbClr val="fdfdfd"/>
              </a:solidFill>
              <a:latin typeface="Tw Cen MT"/>
            </a:endParaRPr>
          </a:p>
        </p:txBody>
      </p:sp>
      <p:sp>
        <p:nvSpPr>
          <p:cNvPr id="666" name="Rectangle 29"/>
          <p:cNvSpPr/>
          <p:nvPr/>
        </p:nvSpPr>
        <p:spPr>
          <a:xfrm>
            <a:off x="334800" y="333360"/>
            <a:ext cx="5760720" cy="619092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36000" rIns="36000" tIns="36000" bIns="36000" anchor="t">
            <a:noAutofit/>
          </a:bodyPr>
          <a:p>
            <a:endParaRPr b="0" lang="nl-NL" sz="1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67" name="PlaceHolder 1"/>
          <p:cNvSpPr>
            <a:spLocks noGrp="1"/>
          </p:cNvSpPr>
          <p:nvPr>
            <p:ph type="body"/>
          </p:nvPr>
        </p:nvSpPr>
        <p:spPr>
          <a:xfrm>
            <a:off x="6095880" y="333360"/>
            <a:ext cx="5760720" cy="6190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180000" rIns="648000" tIns="180000" bIns="180000" anchor="ctr">
            <a:noAutofit/>
          </a:bodyPr>
          <a:p>
            <a:pPr indent="0" algn="r" defTabSz="914400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chemeClr val="dk1"/>
                </a:solidFill>
                <a:latin typeface="Tw Cen MT"/>
              </a:rPr>
              <a:t>Click on icon left </a:t>
            </a:r>
            <a:br>
              <a:rPr sz="1800"/>
            </a:br>
            <a:r>
              <a:rPr b="0" lang="en-GB" sz="1800" spc="-1" strike="noStrike">
                <a:solidFill>
                  <a:schemeClr val="dk1"/>
                </a:solidFill>
                <a:latin typeface="Tw Cen MT"/>
              </a:rPr>
              <a:t>to insert picture </a:t>
            </a:r>
            <a:endParaRPr b="0" lang="en-US" sz="1800" spc="-1" strike="noStrike">
              <a:solidFill>
                <a:schemeClr val="dk2"/>
              </a:solidFill>
              <a:latin typeface="Tw Cen MT"/>
            </a:endParaRPr>
          </a:p>
        </p:txBody>
      </p:sp>
      <p:grpSp>
        <p:nvGrpSpPr>
          <p:cNvPr id="668" name="Group 56"/>
          <p:cNvGrpSpPr/>
          <p:nvPr/>
        </p:nvGrpSpPr>
        <p:grpSpPr>
          <a:xfrm>
            <a:off x="12263400" y="0"/>
            <a:ext cx="3681360" cy="3436200"/>
            <a:chOff x="12263400" y="0"/>
            <a:chExt cx="3681360" cy="3436200"/>
          </a:xfrm>
        </p:grpSpPr>
        <p:sp>
          <p:nvSpPr>
            <p:cNvPr id="669" name="Rectangle 104"/>
            <p:cNvSpPr/>
            <p:nvPr/>
          </p:nvSpPr>
          <p:spPr>
            <a:xfrm>
              <a:off x="12263400" y="0"/>
              <a:ext cx="3681360" cy="3436200"/>
            </a:xfrm>
            <a:prstGeom prst="rect">
              <a:avLst/>
            </a:pr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0" rIns="180000" tIns="180000" bIns="180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70" name="Rectangle 105"/>
            <p:cNvSpPr/>
            <p:nvPr/>
          </p:nvSpPr>
          <p:spPr>
            <a:xfrm>
              <a:off x="14195520" y="601560"/>
              <a:ext cx="215640" cy="21492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71" name="Rectangle 106"/>
            <p:cNvSpPr/>
            <p:nvPr/>
          </p:nvSpPr>
          <p:spPr>
            <a:xfrm>
              <a:off x="144860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Grey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244, 244, 244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2" name="Rectangle 107"/>
            <p:cNvSpPr/>
            <p:nvPr/>
          </p:nvSpPr>
          <p:spPr>
            <a:xfrm>
              <a:off x="14195520" y="922680"/>
              <a:ext cx="215640" cy="21492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73" name="Rectangle 108"/>
            <p:cNvSpPr/>
            <p:nvPr/>
          </p:nvSpPr>
          <p:spPr>
            <a:xfrm>
              <a:off x="144860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Text Colour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112, 111, 111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4" name="Rectangle 113"/>
            <p:cNvSpPr/>
            <p:nvPr/>
          </p:nvSpPr>
          <p:spPr>
            <a:xfrm>
              <a:off x="12427920" y="1508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GB" sz="1200" spc="-1" strike="noStrike">
                  <a:solidFill>
                    <a:schemeClr val="dk1"/>
                  </a:solidFill>
                  <a:latin typeface="Tw Cen MT"/>
                </a:rPr>
                <a:t>COLOUR GUIDELINES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5" name="Rectangle 109"/>
            <p:cNvSpPr/>
            <p:nvPr/>
          </p:nvSpPr>
          <p:spPr>
            <a:xfrm>
              <a:off x="14195520" y="1467000"/>
              <a:ext cx="215640" cy="2149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76" name="Rectangle 110"/>
            <p:cNvSpPr/>
            <p:nvPr/>
          </p:nvSpPr>
          <p:spPr>
            <a:xfrm>
              <a:off x="144860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2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105, 180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7" name="Rectangle 111"/>
            <p:cNvSpPr/>
            <p:nvPr/>
          </p:nvSpPr>
          <p:spPr>
            <a:xfrm>
              <a:off x="14195520" y="1784880"/>
              <a:ext cx="215640" cy="214920"/>
            </a:xfrm>
            <a:prstGeom prst="rect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78" name="Rectangle 112"/>
            <p:cNvSpPr/>
            <p:nvPr/>
          </p:nvSpPr>
          <p:spPr>
            <a:xfrm>
              <a:off x="144860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149, 219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9" name="Rectangle 113"/>
            <p:cNvSpPr/>
            <p:nvPr/>
          </p:nvSpPr>
          <p:spPr>
            <a:xfrm>
              <a:off x="12427920" y="12600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SECONDARY COLOURS (SC)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0" name="Rectangle 105"/>
            <p:cNvSpPr/>
            <p:nvPr/>
          </p:nvSpPr>
          <p:spPr>
            <a:xfrm>
              <a:off x="12427920" y="601560"/>
              <a:ext cx="215640" cy="214920"/>
            </a:xfrm>
            <a:prstGeom prst="rect">
              <a:avLst/>
            </a:pr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81" name="Rectangle 106"/>
            <p:cNvSpPr/>
            <p:nvPr/>
          </p:nvSpPr>
          <p:spPr>
            <a:xfrm>
              <a:off x="12718440" y="6015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Levi 9 Blue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=20, 52, 160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2" name="Rectangle 107"/>
            <p:cNvSpPr/>
            <p:nvPr/>
          </p:nvSpPr>
          <p:spPr>
            <a:xfrm>
              <a:off x="12427920" y="922680"/>
              <a:ext cx="215640" cy="2149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83" name="Rectangle 108"/>
            <p:cNvSpPr/>
            <p:nvPr/>
          </p:nvSpPr>
          <p:spPr>
            <a:xfrm>
              <a:off x="12718440" y="9226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White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255, 255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4" name="Rectangle 109"/>
            <p:cNvSpPr/>
            <p:nvPr/>
          </p:nvSpPr>
          <p:spPr>
            <a:xfrm>
              <a:off x="12427920" y="1467000"/>
              <a:ext cx="215640" cy="2149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85" name="Rectangle 110"/>
            <p:cNvSpPr/>
            <p:nvPr/>
          </p:nvSpPr>
          <p:spPr>
            <a:xfrm>
              <a:off x="12718440" y="14670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1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79, 159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6" name="Rectangle 111"/>
            <p:cNvSpPr/>
            <p:nvPr/>
          </p:nvSpPr>
          <p:spPr>
            <a:xfrm>
              <a:off x="12427920" y="1784880"/>
              <a:ext cx="215640" cy="21492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87" name="Rectangle 112"/>
            <p:cNvSpPr/>
            <p:nvPr/>
          </p:nvSpPr>
          <p:spPr>
            <a:xfrm>
              <a:off x="12718440" y="17848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Blue Tint 3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128, 201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8" name="Rectangle 113"/>
            <p:cNvSpPr/>
            <p:nvPr/>
          </p:nvSpPr>
          <p:spPr>
            <a:xfrm>
              <a:off x="12427920" y="40644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PRIMARY COLOURS (PC)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9" name="Rectangle 77"/>
            <p:cNvSpPr/>
            <p:nvPr/>
          </p:nvSpPr>
          <p:spPr>
            <a:xfrm>
              <a:off x="14195520" y="2381400"/>
              <a:ext cx="215640" cy="214920"/>
            </a:xfrm>
            <a:prstGeom prst="rect">
              <a:avLst/>
            </a:prstGeom>
            <a:solidFill>
              <a:srgbClr val="ffd20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90" name="Rectangle 78"/>
            <p:cNvSpPr/>
            <p:nvPr/>
          </p:nvSpPr>
          <p:spPr>
            <a:xfrm>
              <a:off x="144860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Pale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210, 3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1" name="Rectangle 79"/>
            <p:cNvSpPr/>
            <p:nvPr/>
          </p:nvSpPr>
          <p:spPr>
            <a:xfrm>
              <a:off x="14195520" y="2699280"/>
              <a:ext cx="215640" cy="214920"/>
            </a:xfrm>
            <a:prstGeom prst="rect">
              <a:avLst/>
            </a:prstGeom>
            <a:solidFill>
              <a:srgbClr val="ff7d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92" name="Rectangle 80"/>
            <p:cNvSpPr/>
            <p:nvPr/>
          </p:nvSpPr>
          <p:spPr>
            <a:xfrm>
              <a:off x="144860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Pink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125, 119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3" name="Rectangle 81"/>
            <p:cNvSpPr/>
            <p:nvPr/>
          </p:nvSpPr>
          <p:spPr>
            <a:xfrm>
              <a:off x="12427920" y="2174400"/>
              <a:ext cx="169164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9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TERTIARY COLOURS (TC)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4" name="Rectangle 109"/>
            <p:cNvSpPr/>
            <p:nvPr/>
          </p:nvSpPr>
          <p:spPr>
            <a:xfrm>
              <a:off x="12427920" y="2381400"/>
              <a:ext cx="215640" cy="214920"/>
            </a:xfrm>
            <a:prstGeom prst="rect">
              <a:avLst/>
            </a:prstGeom>
            <a:solidFill>
              <a:srgbClr val="f6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95" name="Rectangle 110"/>
            <p:cNvSpPr/>
            <p:nvPr/>
          </p:nvSpPr>
          <p:spPr>
            <a:xfrm>
              <a:off x="12718440" y="238140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Yellow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246, 255, 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6" name="Rectangle 111"/>
            <p:cNvSpPr/>
            <p:nvPr/>
          </p:nvSpPr>
          <p:spPr>
            <a:xfrm>
              <a:off x="12427920" y="2699280"/>
              <a:ext cx="215640" cy="214920"/>
            </a:xfrm>
            <a:prstGeom prst="rect">
              <a:avLst/>
            </a:prstGeom>
            <a:solidFill>
              <a:srgbClr val="ff660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97" name="Rectangle 112"/>
            <p:cNvSpPr/>
            <p:nvPr/>
          </p:nvSpPr>
          <p:spPr>
            <a:xfrm>
              <a:off x="12718440" y="269928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Orange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255, 102, 8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8" name="Rectangle 86"/>
            <p:cNvSpPr/>
            <p:nvPr/>
          </p:nvSpPr>
          <p:spPr>
            <a:xfrm>
              <a:off x="14195520" y="3042360"/>
              <a:ext cx="215640" cy="214920"/>
            </a:xfrm>
            <a:prstGeom prst="rect">
              <a:avLst/>
            </a:prstGeom>
            <a:solidFill>
              <a:srgbClr val="0098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699" name="Rectangle 87"/>
            <p:cNvSpPr/>
            <p:nvPr/>
          </p:nvSpPr>
          <p:spPr>
            <a:xfrm>
              <a:off x="144860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Teal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152, 146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0" name="Rectangle 111"/>
            <p:cNvSpPr/>
            <p:nvPr/>
          </p:nvSpPr>
          <p:spPr>
            <a:xfrm>
              <a:off x="12427920" y="3042360"/>
              <a:ext cx="215640" cy="214920"/>
            </a:xfrm>
            <a:prstGeom prst="rect">
              <a:avLst/>
            </a:prstGeom>
            <a:solidFill>
              <a:srgbClr val="00a1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01" name="Rectangle 112"/>
            <p:cNvSpPr/>
            <p:nvPr/>
          </p:nvSpPr>
          <p:spPr>
            <a:xfrm>
              <a:off x="12718440" y="3042360"/>
              <a:ext cx="1367640" cy="25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Green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50000"/>
                </a:lnSpc>
                <a:spcBef>
                  <a:spcPts val="201"/>
                </a:spcBef>
                <a:spcAft>
                  <a:spcPts val="201"/>
                </a:spcAf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RGB = 0, 161, 58 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995400" y="3937680"/>
            <a:ext cx="439848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299"/>
              </a:lnSpc>
              <a:buNone/>
              <a:tabLst>
                <a:tab algn="l" pos="0"/>
              </a:tabLst>
            </a:pPr>
            <a:r>
              <a:rPr b="0" lang="en-GB" sz="2500" spc="-1" strike="noStrike">
                <a:solidFill>
                  <a:schemeClr val="dk2"/>
                </a:solidFill>
                <a:latin typeface="Tw Cen MT"/>
              </a:rPr>
              <a:t>Click to edit Name or Subtitle </a:t>
            </a:r>
            <a:endParaRPr b="0" lang="en-US" sz="25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title"/>
          </p:nvPr>
        </p:nvSpPr>
        <p:spPr>
          <a:xfrm>
            <a:off x="995400" y="2586600"/>
            <a:ext cx="4847760" cy="122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ts val="4099"/>
              </a:lnSpc>
              <a:buNone/>
            </a:pPr>
            <a:r>
              <a:rPr b="1" lang="en-GB" sz="5100" spc="-1" strike="noStrike" cap="all">
                <a:solidFill>
                  <a:schemeClr val="accent1"/>
                </a:solidFill>
                <a:latin typeface="Tw Cen MT"/>
              </a:rPr>
              <a:t>Questions</a:t>
            </a:r>
            <a:endParaRPr b="0" lang="en-US" sz="51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04" name="Rectangle 104"/>
          <p:cNvSpPr/>
          <p:nvPr/>
        </p:nvSpPr>
        <p:spPr>
          <a:xfrm flipH="1">
            <a:off x="-3102120" y="3937680"/>
            <a:ext cx="3018600" cy="72612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NAME OR SUBTITLE HERE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Rectangle 104"/>
          <p:cNvSpPr/>
          <p:nvPr/>
        </p:nvSpPr>
        <p:spPr>
          <a:xfrm flipH="1">
            <a:off x="-3102120" y="3119400"/>
            <a:ext cx="3018600" cy="53028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ctr">
            <a:noAutofit/>
          </a:bodyPr>
          <a:p>
            <a:pPr defTabSz="914400">
              <a:lnSpc>
                <a:spcPct val="90000"/>
              </a:lnSpc>
              <a:spcBef>
                <a:spcPts val="241"/>
              </a:spcBef>
              <a:spcAft>
                <a:spcPts val="241"/>
              </a:spcAft>
              <a:tabLst>
                <a:tab algn="l" pos="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Tw Cen MT"/>
              </a:rPr>
              <a:t>INSERT YOUR QUOTE IN MAXIMUM OF 1 LINE OF TEXT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6" name="Group 95"/>
          <p:cNvGrpSpPr/>
          <p:nvPr/>
        </p:nvGrpSpPr>
        <p:grpSpPr>
          <a:xfrm>
            <a:off x="-3101040" y="3119400"/>
            <a:ext cx="3018600" cy="522360"/>
            <a:chOff x="-3101040" y="3119400"/>
            <a:chExt cx="3018600" cy="522360"/>
          </a:xfrm>
        </p:grpSpPr>
        <p:cxnSp>
          <p:nvCxnSpPr>
            <p:cNvPr id="707" name="Straight Connector 96"/>
            <p:cNvCxnSpPr/>
            <p:nvPr/>
          </p:nvCxnSpPr>
          <p:spPr>
            <a:xfrm flipH="1">
              <a:off x="-3101040" y="364176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708" name="Straight Connector 97"/>
            <p:cNvCxnSpPr/>
            <p:nvPr/>
          </p:nvCxnSpPr>
          <p:spPr>
            <a:xfrm flipH="1">
              <a:off x="-3101040" y="311940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grpSp>
        <p:nvGrpSpPr>
          <p:cNvPr id="709" name="Group 98"/>
          <p:cNvGrpSpPr/>
          <p:nvPr/>
        </p:nvGrpSpPr>
        <p:grpSpPr>
          <a:xfrm>
            <a:off x="-3101040" y="3937680"/>
            <a:ext cx="3018600" cy="726480"/>
            <a:chOff x="-3101040" y="3937680"/>
            <a:chExt cx="3018600" cy="726480"/>
          </a:xfrm>
        </p:grpSpPr>
        <p:cxnSp>
          <p:nvCxnSpPr>
            <p:cNvPr id="710" name="Straight Connector 99"/>
            <p:cNvCxnSpPr/>
            <p:nvPr/>
          </p:nvCxnSpPr>
          <p:spPr>
            <a:xfrm flipH="1">
              <a:off x="-3101040" y="466416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  <p:cxnSp>
          <p:nvCxnSpPr>
            <p:cNvPr id="711" name="Straight Connector 100"/>
            <p:cNvCxnSpPr/>
            <p:nvPr/>
          </p:nvCxnSpPr>
          <p:spPr>
            <a:xfrm flipH="1">
              <a:off x="-3101040" y="3937680"/>
              <a:ext cx="3018960" cy="36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miter/>
            </a:ln>
          </p:spPr>
        </p:cxnSp>
      </p:grpSp>
      <p:sp>
        <p:nvSpPr>
          <p:cNvPr id="712" name="Title 1"/>
          <p:cNvSpPr/>
          <p:nvPr/>
        </p:nvSpPr>
        <p:spPr>
          <a:xfrm>
            <a:off x="619200" y="1316160"/>
            <a:ext cx="1788840" cy="12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80000"/>
              </a:lnSpc>
            </a:pPr>
            <a:r>
              <a:rPr b="1" lang="nl-NL" sz="19900" spc="-1" strike="noStrike" cap="all">
                <a:solidFill>
                  <a:srgbClr val="d4d2d2"/>
                </a:solidFill>
                <a:latin typeface="Tw Cen MT"/>
              </a:rPr>
              <a:t>?</a:t>
            </a:r>
            <a:endParaRPr b="0" lang="en-US" sz="19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 type="sldNum" idx="4"/>
          </p:nvPr>
        </p:nvSpPr>
        <p:spPr>
          <a:xfrm>
            <a:off x="658800" y="5992200"/>
            <a:ext cx="250200" cy="3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GB" sz="1200" spc="-1" strike="noStrike">
                <a:solidFill>
                  <a:schemeClr val="dk2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9E2141B-4131-4A02-B218-D62A96A79948}" type="slidenum">
              <a:rPr b="1" lang="en-GB" sz="1200" spc="-1" strike="noStrike">
                <a:solidFill>
                  <a:schemeClr val="dk2"/>
                </a:solidFill>
                <a:latin typeface="Tw Cen M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714" name="Group 103"/>
          <p:cNvGrpSpPr/>
          <p:nvPr/>
        </p:nvGrpSpPr>
        <p:grpSpPr>
          <a:xfrm>
            <a:off x="12263400" y="3542400"/>
            <a:ext cx="3681360" cy="2424240"/>
            <a:chOff x="12263400" y="3542400"/>
            <a:chExt cx="3681360" cy="2424240"/>
          </a:xfrm>
        </p:grpSpPr>
        <p:sp>
          <p:nvSpPr>
            <p:cNvPr id="715" name="Rectangle 104"/>
            <p:cNvSpPr/>
            <p:nvPr/>
          </p:nvSpPr>
          <p:spPr>
            <a:xfrm>
              <a:off x="12263400" y="3542400"/>
              <a:ext cx="3681360" cy="2424240"/>
            </a:xfrm>
            <a:prstGeom prst="rect">
              <a:avLst/>
            </a:pr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00" rIns="180000" tIns="180000" bIns="180000" anchor="ctr">
              <a:noAutofit/>
            </a:bodyPr>
            <a:p>
              <a:endParaRPr b="0" lang="en-GB" sz="1000" spc="-1" strike="noStrike">
                <a:solidFill>
                  <a:schemeClr val="dk1"/>
                </a:solidFill>
                <a:latin typeface="Tw Cen MT"/>
              </a:endParaRPr>
            </a:p>
          </p:txBody>
        </p:sp>
        <p:sp>
          <p:nvSpPr>
            <p:cNvPr id="716" name="Rectangle 118"/>
            <p:cNvSpPr/>
            <p:nvPr/>
          </p:nvSpPr>
          <p:spPr>
            <a:xfrm>
              <a:off x="12263400" y="3542400"/>
              <a:ext cx="2007720" cy="22482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80000" rIns="36000" tIns="36000" bIns="36000" anchor="t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GB" sz="1200" spc="-1" strike="noStrike">
                  <a:solidFill>
                    <a:schemeClr val="dk1"/>
                  </a:solidFill>
                  <a:latin typeface="Tw Cen MT"/>
                </a:rPr>
                <a:t>CROP PICTURE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Select picture &gt; click on tab </a:t>
              </a: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“Picture Tools”</a:t>
              </a: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 &gt; </a:t>
              </a: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“Format”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Click on the icon above </a:t>
              </a: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“Crop”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You will see crop and scale markers on the corners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Use the </a:t>
              </a:r>
              <a:r>
                <a:rPr b="1" lang="en-GB" sz="1000" spc="-1" strike="noStrike">
                  <a:solidFill>
                    <a:schemeClr val="dk1"/>
                  </a:solidFill>
                  <a:latin typeface="Tw Cen MT"/>
                </a:rPr>
                <a:t>“circular scale icon” </a:t>
              </a:r>
              <a:r>
                <a:rPr b="0" lang="en-GB" sz="1000" spc="-1" strike="noStrike">
                  <a:solidFill>
                    <a:schemeClr val="dk1"/>
                  </a:solidFill>
                  <a:latin typeface="Tw Cen MT"/>
                </a:rPr>
                <a:t>to scale your picture within the cropped region.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17" name="Group 123"/>
            <p:cNvGrpSpPr/>
            <p:nvPr/>
          </p:nvGrpSpPr>
          <p:grpSpPr>
            <a:xfrm>
              <a:off x="14367600" y="4149360"/>
              <a:ext cx="511560" cy="757800"/>
              <a:chOff x="14367600" y="4149360"/>
              <a:chExt cx="511560" cy="757800"/>
            </a:xfrm>
          </p:grpSpPr>
          <p:sp>
            <p:nvSpPr>
              <p:cNvPr id="718" name="Rectangle 128"/>
              <p:cNvSpPr/>
              <p:nvPr/>
            </p:nvSpPr>
            <p:spPr>
              <a:xfrm>
                <a:off x="14396760" y="4257000"/>
                <a:ext cx="393480" cy="367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0" rIns="0" tIns="0" bIns="0" anchor="t">
                <a:noAutofit/>
              </a:bodyPr>
              <a:p>
                <a:endParaRPr b="0" lang="en-US" sz="1800" spc="-1" strike="noStrike">
                  <a:solidFill>
                    <a:schemeClr val="lt1"/>
                  </a:solidFill>
                  <a:latin typeface="Tw Cen MT"/>
                </a:endParaRPr>
              </a:p>
            </p:txBody>
          </p:sp>
        </p:grpSp>
        <p:cxnSp>
          <p:nvCxnSpPr>
            <p:cNvPr id="719" name="Straight Arrow Connector 124"/>
            <p:cNvCxnSpPr/>
            <p:nvPr/>
          </p:nvCxnSpPr>
          <p:spPr>
            <a:xfrm flipV="1">
              <a:off x="14536800" y="5400360"/>
              <a:ext cx="360" cy="180360"/>
            </a:xfrm>
            <a:prstGeom prst="straightConnector1">
              <a:avLst/>
            </a:prstGeom>
            <a:ln w="12700">
              <a:solidFill>
                <a:srgbClr val="706f6f"/>
              </a:solidFill>
              <a:tailEnd len="med" type="triangle" w="med"/>
            </a:ln>
          </p:spPr>
        </p:cxnSp>
        <p:cxnSp>
          <p:nvCxnSpPr>
            <p:cNvPr id="720" name="Straight Arrow Connector 125"/>
            <p:cNvCxnSpPr/>
            <p:nvPr/>
          </p:nvCxnSpPr>
          <p:spPr>
            <a:xfrm flipV="1">
              <a:off x="15640920" y="5400360"/>
              <a:ext cx="360" cy="180360"/>
            </a:xfrm>
            <a:prstGeom prst="straightConnector1">
              <a:avLst/>
            </a:prstGeom>
            <a:ln w="12700">
              <a:solidFill>
                <a:srgbClr val="706f6f"/>
              </a:solidFill>
              <a:tailEnd len="med" type="triangle" w="med"/>
            </a:ln>
          </p:spPr>
        </p:cxnSp>
        <p:sp>
          <p:nvSpPr>
            <p:cNvPr id="721" name="Oval 126"/>
            <p:cNvSpPr/>
            <p:nvPr/>
          </p:nvSpPr>
          <p:spPr>
            <a:xfrm>
              <a:off x="15517440" y="5108760"/>
              <a:ext cx="232920" cy="2329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t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Tw Cen MT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995400" y="3329640"/>
            <a:ext cx="10537560" cy="122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ts val="4601"/>
              </a:lnSpc>
              <a:buNone/>
            </a:pPr>
            <a:r>
              <a:rPr b="1" lang="en-US" sz="5600" spc="-1" strike="noStrike" cap="all">
                <a:solidFill>
                  <a:schemeClr val="lt1"/>
                </a:solidFill>
                <a:latin typeface="Tw Cen MT"/>
              </a:rPr>
              <a:t>Magento positive CART FLOW TEST</a:t>
            </a:r>
            <a:endParaRPr b="1" lang="en-US" sz="5600" spc="-1" strike="noStrike" cap="all">
              <a:solidFill>
                <a:schemeClr val="lt1"/>
              </a:solidFill>
              <a:latin typeface="Tw Cen MT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995400" y="4680720"/>
            <a:ext cx="10537560" cy="7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299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lt1"/>
                </a:solidFill>
                <a:latin typeface="Tw Cen MT"/>
              </a:rPr>
              <a:t>Automated test and deployment pipeline</a:t>
            </a:r>
            <a:endParaRPr b="0" lang="en-US" sz="2500" spc="-1" strike="noStrike">
              <a:solidFill>
                <a:schemeClr val="lt1"/>
              </a:solidFill>
              <a:latin typeface="Tw Cen MT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995400" y="5901480"/>
            <a:ext cx="10537560" cy="2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lt1"/>
                </a:solidFill>
                <a:latin typeface="Tw Cen MT"/>
              </a:rPr>
              <a:t>Belgrade Serbia, 17/11/2023</a:t>
            </a:r>
            <a:endParaRPr b="0" lang="en-US" sz="1500" spc="-1" strike="noStrike">
              <a:solidFill>
                <a:schemeClr val="lt1"/>
              </a:solidFill>
              <a:latin typeface="Tw Cen MT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/>
          </p:nvPr>
        </p:nvSpPr>
        <p:spPr>
          <a:xfrm>
            <a:off x="995400" y="5619240"/>
            <a:ext cx="10537560" cy="2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ts val="2299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lt1"/>
                </a:solidFill>
                <a:latin typeface="Tw Cen MT"/>
              </a:rPr>
              <a:t>Ilija Krstić</a:t>
            </a:r>
            <a:endParaRPr b="0" lang="en-US" sz="2500" spc="-1" strike="noStrike">
              <a:solidFill>
                <a:schemeClr val="lt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/>
          </p:nvPr>
        </p:nvSpPr>
        <p:spPr>
          <a:xfrm>
            <a:off x="658440" y="1544760"/>
            <a:ext cx="10874520" cy="7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As the application under test uses a proper backend and data is persisted, intercepts mostly serve the purpose of stubbing data for testing display functionality and confirming expected status codes.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title"/>
          </p:nvPr>
        </p:nvSpPr>
        <p:spPr>
          <a:xfrm>
            <a:off x="685800" y="51588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ts val="240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2"/>
                </a:solidFill>
                <a:latin typeface="Tw Cen MT"/>
              </a:rPr>
              <a:t>Intercepts and their effects</a:t>
            </a:r>
            <a:endParaRPr b="1" lang="en-US" sz="4000" spc="-1" strike="noStrike" cap="all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ftr" idx="12"/>
          </p:nvPr>
        </p:nvSpPr>
        <p:spPr>
          <a:xfrm>
            <a:off x="673560" y="6370560"/>
            <a:ext cx="8911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/>
                </a:solidFill>
                <a:latin typeface="Tw Cen MT"/>
              </a:rPr>
              <a:t>Title of this presentation (Footer Text)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Content Placeholder 9"/>
          <p:cNvSpPr txBox="1"/>
          <p:nvPr/>
        </p:nvSpPr>
        <p:spPr>
          <a:xfrm>
            <a:off x="685800" y="2971800"/>
            <a:ext cx="10874520" cy="7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-32400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The application is PHP based and makes very few requests.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-32400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Most of the requests it does make, including login requests, receive HTML as their response.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FC3FD1-E8A8-4BC2-B8C2-BE5EFD1B3AC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/>
          </p:nvPr>
        </p:nvSpPr>
        <p:spPr>
          <a:xfrm>
            <a:off x="658440" y="1544760"/>
            <a:ext cx="10874520" cy="7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Below is an example intercept I used to stub out data regarding cart totals and it’s effect.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title"/>
          </p:nvPr>
        </p:nvSpPr>
        <p:spPr>
          <a:xfrm>
            <a:off x="685800" y="51588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ts val="240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2"/>
                </a:solidFill>
                <a:latin typeface="Tw Cen MT"/>
              </a:rPr>
              <a:t>Intercepts and their effects</a:t>
            </a:r>
            <a:endParaRPr b="1" lang="en-US" sz="4000" spc="-1" strike="noStrike" cap="all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ftr" idx="13"/>
          </p:nvPr>
        </p:nvSpPr>
        <p:spPr>
          <a:xfrm>
            <a:off x="673560" y="6370560"/>
            <a:ext cx="8911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/>
                </a:solidFill>
                <a:latin typeface="Tw Cen MT"/>
              </a:rPr>
              <a:t>Title of this presentation (Footer Text)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4" name="" descr=""/>
          <p:cNvPicPr/>
          <p:nvPr/>
        </p:nvPicPr>
        <p:blipFill>
          <a:blip r:embed="rId1"/>
          <a:stretch/>
        </p:blipFill>
        <p:spPr>
          <a:xfrm>
            <a:off x="581040" y="2514600"/>
            <a:ext cx="4905360" cy="2037960"/>
          </a:xfrm>
          <a:prstGeom prst="rect">
            <a:avLst/>
          </a:prstGeom>
          <a:ln w="0">
            <a:noFill/>
          </a:ln>
        </p:spPr>
      </p:pic>
      <p:pic>
        <p:nvPicPr>
          <p:cNvPr id="815" name="" descr=""/>
          <p:cNvPicPr/>
          <p:nvPr/>
        </p:nvPicPr>
        <p:blipFill>
          <a:blip r:embed="rId2"/>
          <a:stretch/>
        </p:blipFill>
        <p:spPr>
          <a:xfrm>
            <a:off x="7543800" y="2514600"/>
            <a:ext cx="2743200" cy="2449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F18381-D06B-4FD1-9C74-4BD0706D2061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/>
          </p:nvPr>
        </p:nvSpPr>
        <p:spPr>
          <a:xfrm>
            <a:off x="658440" y="1544760"/>
            <a:ext cx="10874520" cy="7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The end result of following best practices is a nice, readable and comprehensive spec file.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 type="title"/>
          </p:nvPr>
        </p:nvSpPr>
        <p:spPr>
          <a:xfrm>
            <a:off x="685800" y="51588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ts val="240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2"/>
                </a:solidFill>
                <a:latin typeface="Tw Cen MT"/>
              </a:rPr>
              <a:t>Final spec file</a:t>
            </a:r>
            <a:endParaRPr b="1" lang="en-US" sz="4000" spc="-1" strike="noStrike" cap="all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ftr" idx="14"/>
          </p:nvPr>
        </p:nvSpPr>
        <p:spPr>
          <a:xfrm>
            <a:off x="673560" y="6370560"/>
            <a:ext cx="8911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/>
                </a:solidFill>
                <a:latin typeface="Tw Cen MT"/>
              </a:rPr>
              <a:t>Title of this presentation (Footer Text)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9" name="" descr=""/>
          <p:cNvPicPr/>
          <p:nvPr/>
        </p:nvPicPr>
        <p:blipFill>
          <a:blip r:embed="rId1"/>
          <a:stretch/>
        </p:blipFill>
        <p:spPr>
          <a:xfrm>
            <a:off x="658440" y="2286000"/>
            <a:ext cx="4953240" cy="1323720"/>
          </a:xfrm>
          <a:prstGeom prst="rect">
            <a:avLst/>
          </a:prstGeom>
          <a:ln w="0">
            <a:noFill/>
          </a:ln>
        </p:spPr>
      </p:pic>
      <p:pic>
        <p:nvPicPr>
          <p:cNvPr id="820" name="" descr=""/>
          <p:cNvPicPr/>
          <p:nvPr/>
        </p:nvPicPr>
        <p:blipFill>
          <a:blip r:embed="rId2"/>
          <a:stretch/>
        </p:blipFill>
        <p:spPr>
          <a:xfrm>
            <a:off x="5943600" y="1898280"/>
            <a:ext cx="6232320" cy="42739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B1F2B0-BC04-4C70-9736-E8E2AE255EA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1010520" y="2693520"/>
            <a:ext cx="4847760" cy="122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ts val="4099"/>
              </a:lnSpc>
              <a:buNone/>
            </a:pPr>
            <a:r>
              <a:rPr b="1" lang="nl-NL" sz="5100" spc="-1" strike="noStrike" cap="all">
                <a:solidFill>
                  <a:schemeClr val="accent1"/>
                </a:solidFill>
                <a:latin typeface="Tw Cen MT"/>
              </a:rPr>
              <a:t>Questions</a:t>
            </a:r>
            <a:endParaRPr b="0" lang="en-US" sz="51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22" name="Picture Placeholder 2"/>
          <p:cNvSpPr/>
          <p:nvPr/>
        </p:nvSpPr>
        <p:spPr>
          <a:xfrm>
            <a:off x="6095880" y="333360"/>
            <a:ext cx="5760720" cy="6190920"/>
          </a:xfrm>
          <a:custGeom>
            <a:avLst/>
            <a:gdLst>
              <a:gd name="textAreaLeft" fmla="*/ 0 w 5760720"/>
              <a:gd name="textAreaRight" fmla="*/ 5761080 w 5760720"/>
              <a:gd name="textAreaTop" fmla="*/ 0 h 6190920"/>
              <a:gd name="textAreaBottom" fmla="*/ 6191280 h 6190920"/>
            </a:gdLst>
            <a:ahLst/>
            <a:rect l="textAreaLeft" t="textAreaTop" r="textAreaRight" b="textAreaBottom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F0B665-4E3E-4854-B83B-158FFF4A73FF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658800" y="1071360"/>
            <a:ext cx="49701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ts val="4601"/>
              </a:lnSpc>
              <a:buNone/>
            </a:pPr>
            <a:r>
              <a:rPr b="1" lang="en-US" sz="5600" spc="-1" strike="noStrike" cap="all">
                <a:solidFill>
                  <a:schemeClr val="lt1"/>
                </a:solidFill>
                <a:latin typeface="Tw Cen MT"/>
              </a:rPr>
              <a:t>THANK YOU</a:t>
            </a:r>
            <a:endParaRPr b="1" lang="en-US" sz="5600" spc="-1" strike="noStrike" cap="all">
              <a:solidFill>
                <a:schemeClr val="lt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658800" y="33480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4000" spc="-1" strike="noStrike" cap="all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658800" y="138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rgbClr val="d4d2d2"/>
              </a:solidFill>
              <a:latin typeface="Tw Cen MT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/>
          </p:nvPr>
        </p:nvSpPr>
        <p:spPr>
          <a:xfrm>
            <a:off x="1234440" y="185508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The deployment pipeline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/>
          </p:nvPr>
        </p:nvSpPr>
        <p:spPr>
          <a:xfrm>
            <a:off x="658800" y="255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rgbClr val="d4d2d2"/>
              </a:solidFill>
              <a:latin typeface="Tw Cen MT"/>
            </a:endParaRPr>
          </a:p>
        </p:txBody>
      </p:sp>
      <p:sp>
        <p:nvSpPr>
          <p:cNvPr id="766" name="PlaceHolder 5"/>
          <p:cNvSpPr>
            <a:spLocks noGrp="1"/>
          </p:cNvSpPr>
          <p:nvPr>
            <p:ph/>
          </p:nvPr>
        </p:nvSpPr>
        <p:spPr>
          <a:xfrm>
            <a:off x="1234440" y="302868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ts val="2401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Resulting reports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67" name="PlaceHolder 6"/>
          <p:cNvSpPr>
            <a:spLocks noGrp="1"/>
          </p:cNvSpPr>
          <p:nvPr>
            <p:ph/>
          </p:nvPr>
        </p:nvSpPr>
        <p:spPr>
          <a:xfrm>
            <a:off x="658800" y="372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rgbClr val="d4d2d2"/>
              </a:solidFill>
              <a:latin typeface="Tw Cen MT"/>
            </a:endParaRPr>
          </a:p>
        </p:txBody>
      </p:sp>
      <p:sp>
        <p:nvSpPr>
          <p:cNvPr id="768" name="PlaceHolder 7"/>
          <p:cNvSpPr>
            <a:spLocks noGrp="1"/>
          </p:cNvSpPr>
          <p:nvPr>
            <p:ph/>
          </p:nvPr>
        </p:nvSpPr>
        <p:spPr>
          <a:xfrm>
            <a:off x="1234440" y="420264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ts val="2401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Data organization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69" name="PlaceHolder 8"/>
          <p:cNvSpPr>
            <a:spLocks noGrp="1"/>
          </p:cNvSpPr>
          <p:nvPr>
            <p:ph/>
          </p:nvPr>
        </p:nvSpPr>
        <p:spPr>
          <a:xfrm>
            <a:off x="658800" y="489636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rgbClr val="d4d2d2"/>
              </a:solidFill>
              <a:latin typeface="Tw Cen MT"/>
            </a:endParaRPr>
          </a:p>
        </p:txBody>
      </p:sp>
      <p:sp>
        <p:nvSpPr>
          <p:cNvPr id="770" name="PlaceHolder 9"/>
          <p:cNvSpPr>
            <a:spLocks noGrp="1"/>
          </p:cNvSpPr>
          <p:nvPr>
            <p:ph/>
          </p:nvPr>
        </p:nvSpPr>
        <p:spPr>
          <a:xfrm>
            <a:off x="1234440" y="537660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ts val="2401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User session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71" name="PlaceHolder 10"/>
          <p:cNvSpPr>
            <a:spLocks noGrp="1"/>
          </p:cNvSpPr>
          <p:nvPr>
            <p:ph/>
          </p:nvPr>
        </p:nvSpPr>
        <p:spPr>
          <a:xfrm>
            <a:off x="6501960" y="138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rgbClr val="d4d2d2"/>
              </a:solidFill>
              <a:latin typeface="Tw Cen MT"/>
            </a:endParaRPr>
          </a:p>
        </p:txBody>
      </p:sp>
      <p:sp>
        <p:nvSpPr>
          <p:cNvPr id="772" name="PlaceHolder 11"/>
          <p:cNvSpPr>
            <a:spLocks noGrp="1"/>
          </p:cNvSpPr>
          <p:nvPr>
            <p:ph/>
          </p:nvPr>
        </p:nvSpPr>
        <p:spPr>
          <a:xfrm>
            <a:off x="7077240" y="185508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ts val="2401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POM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73" name="PlaceHolder 12"/>
          <p:cNvSpPr>
            <a:spLocks noGrp="1"/>
          </p:cNvSpPr>
          <p:nvPr>
            <p:ph/>
          </p:nvPr>
        </p:nvSpPr>
        <p:spPr>
          <a:xfrm>
            <a:off x="6501960" y="255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rgbClr val="d4d2d2"/>
              </a:solidFill>
              <a:latin typeface="Tw Cen MT"/>
            </a:endParaRPr>
          </a:p>
        </p:txBody>
      </p:sp>
      <p:sp>
        <p:nvSpPr>
          <p:cNvPr id="774" name="PlaceHolder 13"/>
          <p:cNvSpPr>
            <a:spLocks noGrp="1"/>
          </p:cNvSpPr>
          <p:nvPr>
            <p:ph/>
          </p:nvPr>
        </p:nvSpPr>
        <p:spPr>
          <a:xfrm>
            <a:off x="7077240" y="302868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ts val="2401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Variable handling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75" name="PlaceHolder 14"/>
          <p:cNvSpPr>
            <a:spLocks noGrp="1"/>
          </p:cNvSpPr>
          <p:nvPr>
            <p:ph/>
          </p:nvPr>
        </p:nvSpPr>
        <p:spPr>
          <a:xfrm>
            <a:off x="6501960" y="372600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rgbClr val="d4d2d2"/>
              </a:solidFill>
              <a:latin typeface="Tw Cen MT"/>
            </a:endParaRPr>
          </a:p>
        </p:txBody>
      </p:sp>
      <p:sp>
        <p:nvSpPr>
          <p:cNvPr id="776" name="PlaceHolder 15"/>
          <p:cNvSpPr>
            <a:spLocks noGrp="1"/>
          </p:cNvSpPr>
          <p:nvPr>
            <p:ph/>
          </p:nvPr>
        </p:nvSpPr>
        <p:spPr>
          <a:xfrm>
            <a:off x="7077240" y="420264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ts val="2401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Intercepts and their effects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77" name="PlaceHolder 16"/>
          <p:cNvSpPr>
            <a:spLocks noGrp="1"/>
          </p:cNvSpPr>
          <p:nvPr>
            <p:ph/>
          </p:nvPr>
        </p:nvSpPr>
        <p:spPr>
          <a:xfrm>
            <a:off x="6501960" y="4896360"/>
            <a:ext cx="1150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7600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d4d2d2"/>
                </a:solidFill>
                <a:latin typeface="Tw Cen MT"/>
              </a:rPr>
              <a:t>00</a:t>
            </a:r>
            <a:endParaRPr b="0" lang="en-US" sz="7200" spc="-1" strike="noStrike">
              <a:solidFill>
                <a:srgbClr val="d4d2d2"/>
              </a:solidFill>
              <a:latin typeface="Tw Cen MT"/>
            </a:endParaRPr>
          </a:p>
        </p:txBody>
      </p:sp>
      <p:sp>
        <p:nvSpPr>
          <p:cNvPr id="778" name="PlaceHolder 17"/>
          <p:cNvSpPr>
            <a:spLocks noGrp="1"/>
          </p:cNvSpPr>
          <p:nvPr>
            <p:ph/>
          </p:nvPr>
        </p:nvSpPr>
        <p:spPr>
          <a:xfrm>
            <a:off x="7077240" y="5376600"/>
            <a:ext cx="4671000" cy="6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ts val="2401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Final spec file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19" name="PlaceHolder 1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B233D7-F606-4054-AD69-2CD3FB4DBD6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/>
          </p:nvPr>
        </p:nvSpPr>
        <p:spPr>
          <a:xfrm>
            <a:off x="658440" y="1544760"/>
            <a:ext cx="10874520" cy="447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I chose mochawesome as my reporter and integrated it into github actions.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After every push or pull request, a new test run is initiated and its results are published to github pages.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This avoids the use of Cypress Cloud, which can be costly.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There are other alternatives, including hosting our own dashboard and report collection service, like Sorry Cypress.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 type="ftr" idx="5"/>
          </p:nvPr>
        </p:nvSpPr>
        <p:spPr>
          <a:xfrm>
            <a:off x="673560" y="6370560"/>
            <a:ext cx="8911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/>
                </a:solidFill>
                <a:latin typeface="Tw Cen MT"/>
              </a:rPr>
              <a:t>Title of this presentation (Footer Text)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Title 3"/>
          <p:cNvSpPr txBox="1"/>
          <p:nvPr/>
        </p:nvSpPr>
        <p:spPr>
          <a:xfrm>
            <a:off x="567000" y="51804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defTabSz="914400">
              <a:lnSpc>
                <a:spcPts val="2401"/>
              </a:lnSpc>
              <a:spcBef>
                <a:spcPts val="1417"/>
              </a:spcBef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2"/>
                </a:solidFill>
                <a:latin typeface="Tw Cen MT"/>
              </a:rPr>
              <a:t>THE DEPLOYMENT PIPELINE</a:t>
            </a:r>
            <a:endParaRPr b="1" lang="en-US" sz="4000" spc="-1" strike="noStrike" cap="all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42ECC8-BDC5-44F0-BBF7-E7A2BD6A4FA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/>
          </p:nvPr>
        </p:nvSpPr>
        <p:spPr>
          <a:xfrm>
            <a:off x="658440" y="1544760"/>
            <a:ext cx="10874520" cy="5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Below is an example of a report published to github pages.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ftr" idx="6"/>
          </p:nvPr>
        </p:nvSpPr>
        <p:spPr>
          <a:xfrm>
            <a:off x="673560" y="6370560"/>
            <a:ext cx="8911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/>
                </a:solidFill>
                <a:latin typeface="Tw Cen MT"/>
              </a:rPr>
              <a:t>Title of this presentation (Footer Text)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84" name="" descr=""/>
          <p:cNvPicPr/>
          <p:nvPr/>
        </p:nvPicPr>
        <p:blipFill>
          <a:blip r:embed="rId1"/>
          <a:stretch/>
        </p:blipFill>
        <p:spPr>
          <a:xfrm>
            <a:off x="484560" y="1861560"/>
            <a:ext cx="11174040" cy="4539240"/>
          </a:xfrm>
          <a:prstGeom prst="rect">
            <a:avLst/>
          </a:prstGeom>
          <a:ln w="0">
            <a:noFill/>
          </a:ln>
        </p:spPr>
      </p:pic>
      <p:sp>
        <p:nvSpPr>
          <p:cNvPr id="785" name="Title 12"/>
          <p:cNvSpPr txBox="1"/>
          <p:nvPr/>
        </p:nvSpPr>
        <p:spPr>
          <a:xfrm>
            <a:off x="567000" y="45720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defTabSz="914400">
              <a:lnSpc>
                <a:spcPts val="2401"/>
              </a:lnSpc>
              <a:spcBef>
                <a:spcPts val="1417"/>
              </a:spcBef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2"/>
                </a:solidFill>
                <a:latin typeface="Tw Cen MT"/>
              </a:rPr>
              <a:t>RESULTING REPORTS</a:t>
            </a:r>
            <a:endParaRPr b="1" lang="en-US" sz="4000" spc="-1" strike="noStrike" cap="all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5E97FE-E5C0-4E32-943E-F6AF92EEE2B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/>
          </p:nvPr>
        </p:nvSpPr>
        <p:spPr>
          <a:xfrm>
            <a:off x="658440" y="1544760"/>
            <a:ext cx="10874520" cy="7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All static data used can be found in the fixtures folder, an example is provided below, along with the folder structure.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title"/>
          </p:nvPr>
        </p:nvSpPr>
        <p:spPr>
          <a:xfrm>
            <a:off x="658800" y="51588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ts val="240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2"/>
                </a:solidFill>
                <a:latin typeface="Tw Cen MT"/>
              </a:rPr>
              <a:t>Data organization</a:t>
            </a:r>
            <a:endParaRPr b="1" lang="en-US" sz="4000" spc="-1" strike="noStrike" cap="all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ftr" idx="7"/>
          </p:nvPr>
        </p:nvSpPr>
        <p:spPr>
          <a:xfrm>
            <a:off x="673560" y="6370560"/>
            <a:ext cx="8911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/>
                </a:solidFill>
                <a:latin typeface="Tw Cen MT"/>
              </a:rPr>
              <a:t>Title of this presentation (Footer Text)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89" name="" descr=""/>
          <p:cNvPicPr/>
          <p:nvPr/>
        </p:nvPicPr>
        <p:blipFill>
          <a:blip r:embed="rId1"/>
          <a:stretch/>
        </p:blipFill>
        <p:spPr>
          <a:xfrm>
            <a:off x="658440" y="2286000"/>
            <a:ext cx="4286160" cy="3800520"/>
          </a:xfrm>
          <a:prstGeom prst="rect">
            <a:avLst/>
          </a:prstGeom>
          <a:ln w="0">
            <a:noFill/>
          </a:ln>
        </p:spPr>
      </p:pic>
      <p:pic>
        <p:nvPicPr>
          <p:cNvPr id="790" name="" descr=""/>
          <p:cNvPicPr/>
          <p:nvPr/>
        </p:nvPicPr>
        <p:blipFill>
          <a:blip r:embed="rId2"/>
          <a:stretch/>
        </p:blipFill>
        <p:spPr>
          <a:xfrm>
            <a:off x="8229600" y="2221560"/>
            <a:ext cx="2743200" cy="39506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C313F0-C0E3-4BC3-A185-E2707B2A753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/>
          </p:nvPr>
        </p:nvSpPr>
        <p:spPr>
          <a:xfrm>
            <a:off x="658440" y="1544760"/>
            <a:ext cx="10874520" cy="7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User sessions are stored and validated after every test, below is one custom command that handles a part of this.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title"/>
          </p:nvPr>
        </p:nvSpPr>
        <p:spPr>
          <a:xfrm>
            <a:off x="658800" y="51588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ts val="240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2"/>
                </a:solidFill>
                <a:latin typeface="Tw Cen MT"/>
              </a:rPr>
              <a:t>User session</a:t>
            </a:r>
            <a:endParaRPr b="1" lang="en-US" sz="4000" spc="-1" strike="noStrike" cap="all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ftr" idx="8"/>
          </p:nvPr>
        </p:nvSpPr>
        <p:spPr>
          <a:xfrm>
            <a:off x="673560" y="6370560"/>
            <a:ext cx="8911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/>
                </a:solidFill>
                <a:latin typeface="Tw Cen MT"/>
              </a:rPr>
              <a:t>Title of this presentation (Footer Text)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94" name="" descr=""/>
          <p:cNvPicPr/>
          <p:nvPr/>
        </p:nvPicPr>
        <p:blipFill>
          <a:blip r:embed="rId1"/>
          <a:stretch/>
        </p:blipFill>
        <p:spPr>
          <a:xfrm>
            <a:off x="685800" y="2286000"/>
            <a:ext cx="6400800" cy="3584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CEF1EA-3AD0-4415-BA9A-98C008CB9C7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/>
          </p:nvPr>
        </p:nvSpPr>
        <p:spPr>
          <a:xfrm>
            <a:off x="658440" y="1544760"/>
            <a:ext cx="10874520" cy="7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As per best practice, all cy.get() calls are placed in POMs for ease of maintenance and reuse.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Below is an excerpt from the cartPage POM.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title"/>
          </p:nvPr>
        </p:nvSpPr>
        <p:spPr>
          <a:xfrm>
            <a:off x="685800" y="51588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ts val="240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2"/>
                </a:solidFill>
                <a:latin typeface="Tw Cen MT"/>
              </a:rPr>
              <a:t>POM (Page object model)</a:t>
            </a:r>
            <a:endParaRPr b="1" lang="en-US" sz="4000" spc="-1" strike="noStrike" cap="all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ftr" idx="9"/>
          </p:nvPr>
        </p:nvSpPr>
        <p:spPr>
          <a:xfrm>
            <a:off x="673560" y="6370560"/>
            <a:ext cx="8911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/>
                </a:solidFill>
                <a:latin typeface="Tw Cen MT"/>
              </a:rPr>
              <a:t>Title of this presentation (Footer Text)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98" name="" descr=""/>
          <p:cNvPicPr/>
          <p:nvPr/>
        </p:nvPicPr>
        <p:blipFill>
          <a:blip r:embed="rId1"/>
          <a:stretch/>
        </p:blipFill>
        <p:spPr>
          <a:xfrm>
            <a:off x="685800" y="2867040"/>
            <a:ext cx="6667920" cy="26193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FD855-A80F-4D27-A4A5-2BB85F310DE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/>
          </p:nvPr>
        </p:nvSpPr>
        <p:spPr>
          <a:xfrm>
            <a:off x="658440" y="1544760"/>
            <a:ext cx="10874520" cy="7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Test automation eventually calls for the use of variables, here, I’ve handled them with wrappers and aliases.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Below is a custom command that gets the requested property of the element it’s chained off of and makes it globally available under desired alias.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  <a:p>
            <a:pPr indent="0" defTabSz="91440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 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title"/>
          </p:nvPr>
        </p:nvSpPr>
        <p:spPr>
          <a:xfrm>
            <a:off x="685800" y="51588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ts val="240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2"/>
                </a:solidFill>
                <a:latin typeface="Tw Cen MT"/>
              </a:rPr>
              <a:t>Variable handling</a:t>
            </a:r>
            <a:endParaRPr b="1" lang="en-US" sz="4000" spc="-1" strike="noStrike" cap="all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ftr" idx="10"/>
          </p:nvPr>
        </p:nvSpPr>
        <p:spPr>
          <a:xfrm>
            <a:off x="673560" y="6370560"/>
            <a:ext cx="8911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/>
                </a:solidFill>
                <a:latin typeface="Tw Cen MT"/>
              </a:rPr>
              <a:t>Title of this presentation (Footer Text)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02" name="" descr=""/>
          <p:cNvPicPr/>
          <p:nvPr/>
        </p:nvPicPr>
        <p:blipFill>
          <a:blip r:embed="rId1"/>
          <a:stretch/>
        </p:blipFill>
        <p:spPr>
          <a:xfrm>
            <a:off x="685800" y="3229200"/>
            <a:ext cx="10907280" cy="24858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7B91CB-E9AB-428B-909A-385EF6F86C33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/>
          </p:nvPr>
        </p:nvSpPr>
        <p:spPr>
          <a:xfrm>
            <a:off x="658440" y="1544760"/>
            <a:ext cx="10874520" cy="7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2401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Tw Cen MT"/>
              </a:rPr>
              <a:t>Below is an example command showing the ease of use of this approach as well as its reusability.</a:t>
            </a:r>
            <a:endParaRPr b="0" lang="en-US" sz="2800" spc="-1" strike="noStrike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title"/>
          </p:nvPr>
        </p:nvSpPr>
        <p:spPr>
          <a:xfrm>
            <a:off x="685800" y="515880"/>
            <a:ext cx="10863000" cy="8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ts val="240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2"/>
                </a:solidFill>
                <a:latin typeface="Tw Cen MT"/>
              </a:rPr>
              <a:t>Variable handling</a:t>
            </a:r>
            <a:endParaRPr b="1" lang="en-US" sz="4000" spc="-1" strike="noStrike" cap="all">
              <a:solidFill>
                <a:schemeClr val="dk2"/>
              </a:solidFill>
              <a:latin typeface="Tw Cen MT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ftr" idx="11"/>
          </p:nvPr>
        </p:nvSpPr>
        <p:spPr>
          <a:xfrm>
            <a:off x="673560" y="6370560"/>
            <a:ext cx="8911800" cy="1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/>
                </a:solidFill>
                <a:latin typeface="Tw Cen MT"/>
              </a:rPr>
              <a:t>Title of this presentation (Footer Text)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06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8877960" cy="26859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1E259D-E61E-4769-A2AE-47D71123C5B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evi9_PP_Template_16x9_2017">
  <a:themeElements>
    <a:clrScheme name="Levi9 2017">
      <a:dk1>
        <a:srgbClr val="706f6f"/>
      </a:dk1>
      <a:lt1>
        <a:srgbClr val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 pitchFamily="0" charset="1"/>
        <a:ea typeface=""/>
        <a:cs typeface=""/>
      </a:majorFont>
      <a:minorFont>
        <a:latin typeface="Tw Cen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vi9_PP_Template_16x9_2017">
  <a:themeElements>
    <a:clrScheme name="Levi9 2017">
      <a:dk1>
        <a:srgbClr val="706f6f"/>
      </a:dk1>
      <a:lt1>
        <a:srgbClr val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 pitchFamily="0" charset="1"/>
        <a:ea typeface=""/>
        <a:cs typeface=""/>
      </a:majorFont>
      <a:minorFont>
        <a:latin typeface="Tw Cen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vi9_PP_Template_16x9_2017">
  <a:themeElements>
    <a:clrScheme name="Levi9 2017">
      <a:dk1>
        <a:srgbClr val="706f6f"/>
      </a:dk1>
      <a:lt1>
        <a:srgbClr val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 pitchFamily="0" charset="1"/>
        <a:ea typeface=""/>
        <a:cs typeface=""/>
      </a:majorFont>
      <a:minorFont>
        <a:latin typeface="Tw Cen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evi9_PP_Template_16x9_2017">
  <a:themeElements>
    <a:clrScheme name="Levi9 2017">
      <a:dk1>
        <a:srgbClr val="706f6f"/>
      </a:dk1>
      <a:lt1>
        <a:srgbClr val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 pitchFamily="0" charset="1"/>
        <a:ea typeface=""/>
        <a:cs typeface=""/>
      </a:majorFont>
      <a:minorFont>
        <a:latin typeface="Tw Cen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971CE4CEB8914CBF66D4E7ED57FE0C" ma:contentTypeVersion="4" ma:contentTypeDescription="Create a new document." ma:contentTypeScope="" ma:versionID="03fba1cd462ba720f21f02c713936a2c">
  <xsd:schema xmlns:xsd="http://www.w3.org/2001/XMLSchema" xmlns:xs="http://www.w3.org/2001/XMLSchema" xmlns:p="http://schemas.microsoft.com/office/2006/metadata/properties" xmlns:ns2="c98745bd-a910-4f68-8a28-12232fb39790" targetNamespace="http://schemas.microsoft.com/office/2006/metadata/properties" ma:root="true" ma:fieldsID="92418550f83c9c91a7cf7b78d8d3e64e" ns2:_="">
    <xsd:import namespace="c98745bd-a910-4f68-8a28-12232fb397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745bd-a910-4f68-8a28-12232fb39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901747-05D3-4E7A-ABB1-39CB8E9C5B04}"/>
</file>

<file path=customXml/itemProps2.xml><?xml version="1.0" encoding="utf-8"?>
<ds:datastoreItem xmlns:ds="http://schemas.openxmlformats.org/officeDocument/2006/customXml" ds:itemID="{E9D98085-1E3F-453E-A715-1B2FD0833F5B}"/>
</file>

<file path=customXml/itemProps3.xml><?xml version="1.0" encoding="utf-8"?>
<ds:datastoreItem xmlns:ds="http://schemas.openxmlformats.org/officeDocument/2006/customXml" ds:itemID="{89F174F8-4BCA-42E3-A1B7-DE6CEC2084C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</TotalTime>
  <Application>LibreOffice/7.6.1.2$Windows_X86_64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2023-11-16T13:18:45Z</dcterms:created>
  <dc:creator/>
  <dc:description/>
  <cp:keywords>Levi 9 2017 PPT [16x9 Reference]</cp:keywords>
  <dc:language>en-US</dc:language>
  <cp:lastModifiedBy/>
  <dcterms:modified xsi:type="dcterms:W3CDTF">2023-11-16T14:42:44Z</dcterms:modified>
  <cp:revision>640</cp:revision>
  <dc:subject/>
  <dc:title>Levi 9 2017 PPT [16x9 Reference]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0x010100F1971CE4CEB8914CBF66D4E7ED57FE0C</vt:lpwstr>
  </property>
  <property fmtid="{D5CDD505-2E9C-101B-9397-08002B2CF9AE}" pid="4" name="Order">
    <vt:r8>41700</vt:r8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TemplateUrl">
    <vt:lpwstr/>
  </property>
  <property fmtid="{D5CDD505-2E9C-101B-9397-08002B2CF9AE}" pid="8" name="TriggerFlowInfo">
    <vt:lpwstr/>
  </property>
  <property fmtid="{D5CDD505-2E9C-101B-9397-08002B2CF9AE}" pid="9" name="_ExtendedDescription">
    <vt:lpwstr/>
  </property>
  <property fmtid="{D5CDD505-2E9C-101B-9397-08002B2CF9AE}" pid="10" name="_SharedFileIndex">
    <vt:lpwstr/>
  </property>
  <property fmtid="{D5CDD505-2E9C-101B-9397-08002B2CF9AE}" pid="11" name="_SourceUrl">
    <vt:lpwstr/>
  </property>
  <property fmtid="{D5CDD505-2E9C-101B-9397-08002B2CF9AE}" pid="12" name="xd_ProgID">
    <vt:lpwstr/>
  </property>
  <property fmtid="{D5CDD505-2E9C-101B-9397-08002B2CF9AE}" pid="13" name="xd_Signature">
    <vt:bool>0</vt:bool>
  </property>
</Properties>
</file>