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3033D7D5-85B5-DC89-D26A-C8431DA0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8" y="-255"/>
            <a:ext cx="5737625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9132" y="5987740"/>
            <a:ext cx="5737625" cy="162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3" y="6068461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95" y="6068464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36200" y="6388671"/>
            <a:ext cx="4823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It's how Facebook accesses your camera and microphone... This is proof that they are accessing your back camera. They may also be accessing the front camera. If they process that through a facial recognition they could see your actual reaction to posts.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25" y="6183378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90170" y="5944990"/>
            <a:ext cx="5727035" cy="6915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795" y="7290790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0761" y="7284761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0399" y="7284649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404" y="7265509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9133" y="7580397"/>
            <a:ext cx="573718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3" y="7661119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95" y="7661121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37702" y="7957497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exactly why I will never have Facebook on my phone and I deny permission to access Photos/Camera/Microphone to almost every app where I don’t explicotly need it for some reason.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879" y="7776035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40" y="8615833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9010" y="8598414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647" y="8615582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1651" y="8624833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89132" y="8919554"/>
            <a:ext cx="5737625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3" y="9000279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95" y="9000278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237702" y="9288855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Makes it hard to be believe the "no, we're not listening to your conversations and using that for ads" claim.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25" y="9115194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690" y="9801183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661" y="9783192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295" y="9783192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4302" y="9767388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75855" y="10071553"/>
            <a:ext cx="5746648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4" y="10152279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216" y="10152279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226720" y="10416705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Tried to replicate this on my phone. And nothing! Seems like fake news.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848" y="10267193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412" y="10953184"/>
            <a:ext cx="247254" cy="223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383" y="10935193"/>
            <a:ext cx="202288" cy="1860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8019" y="10935193"/>
            <a:ext cx="194564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1024" y="10919389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163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2022-11-21T10:16:44Z</dcterms:created>
  <dcterms:modified xsi:type="dcterms:W3CDTF">2022-11-22T09:31:31Z</dcterms:modified>
</cp:coreProperties>
</file>