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61A5147-AC65-8695-B0E8-03234B0CA7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" y="27920"/>
            <a:ext cx="5747951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4274" y="6397063"/>
            <a:ext cx="48231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What is very clear is that, as pointed out by health and policy experts and clinicians around the world, China’s leaders are failing their people.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478" y="7144694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China is again engaging in tactics that prove nothing but ignorant amateurs at work, furthering the breakage of the social bonds that keep a society together under stress.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60365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58624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60340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722" y="861265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3" y="8933495"/>
            <a:ext cx="5752172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9014220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9014219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30279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There is no evidence to support its claim. Misinformation!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9129135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815124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905" y="979713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539" y="9797133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6" y="9781329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85494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66220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66220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430646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government is good only as it can serve the people, and Chinese leaders have failed to the extreme.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81134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967125"/>
            <a:ext cx="247254" cy="223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27" y="10949134"/>
            <a:ext cx="202288" cy="1860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263" y="10949134"/>
            <a:ext cx="194564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268" y="10933330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130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2022-11-21T10:16:44Z</dcterms:created>
  <dcterms:modified xsi:type="dcterms:W3CDTF">2022-11-22T09:45:22Z</dcterms:modified>
</cp:coreProperties>
</file>