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63182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29" d="100"/>
          <a:sy n="129" d="100"/>
        </p:scale>
        <p:origin x="4320" y="-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9D7-1376-F249-B865-BFEB78686B24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5875" y="1143000"/>
            <a:ext cx="174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7062-7B9D-3C42-A77A-C1AC3FA41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5875" y="1143000"/>
            <a:ext cx="174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7062-7B9D-3C42-A77A-C1AC3FA4193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5" y="1826442"/>
            <a:ext cx="5370513" cy="3885377"/>
          </a:xfrm>
        </p:spPr>
        <p:txBody>
          <a:bodyPr anchor="b"/>
          <a:lstStyle>
            <a:lvl1pPr algn="ctr"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2" y="5861651"/>
            <a:ext cx="4738688" cy="2694446"/>
          </a:xfrm>
        </p:spPr>
        <p:txBody>
          <a:bodyPr/>
          <a:lstStyle>
            <a:lvl1pPr marL="0" indent="0" algn="ctr">
              <a:buNone/>
              <a:defRPr sz="1658"/>
            </a:lvl1pPr>
            <a:lvl2pPr marL="315957" indent="0" algn="ctr">
              <a:buNone/>
              <a:defRPr sz="1382"/>
            </a:lvl2pPr>
            <a:lvl3pPr marL="631916" indent="0" algn="ctr">
              <a:buNone/>
              <a:defRPr sz="1244"/>
            </a:lvl3pPr>
            <a:lvl4pPr marL="947874" indent="0" algn="ctr">
              <a:buNone/>
              <a:defRPr sz="1107"/>
            </a:lvl4pPr>
            <a:lvl5pPr marL="1263833" indent="0" algn="ctr">
              <a:buNone/>
              <a:defRPr sz="1107"/>
            </a:lvl5pPr>
            <a:lvl6pPr marL="1579790" indent="0" algn="ctr">
              <a:buNone/>
              <a:defRPr sz="1107"/>
            </a:lvl6pPr>
            <a:lvl7pPr marL="1895748" indent="0" algn="ctr">
              <a:buNone/>
              <a:defRPr sz="1107"/>
            </a:lvl7pPr>
            <a:lvl8pPr marL="2211705" indent="0" algn="ctr">
              <a:buNone/>
              <a:defRPr sz="1107"/>
            </a:lvl8pPr>
            <a:lvl9pPr marL="2527663" indent="0" algn="ctr">
              <a:buNone/>
              <a:defRPr sz="11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505" y="594175"/>
            <a:ext cx="1362373" cy="94576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594175"/>
            <a:ext cx="4008140" cy="94576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6" y="2782285"/>
            <a:ext cx="5449491" cy="4642301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96" y="7468506"/>
            <a:ext cx="5449491" cy="2441277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/>
                </a:solidFill>
              </a:defRPr>
            </a:lvl1pPr>
            <a:lvl2pPr marL="315957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6319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47874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383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79790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574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170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766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1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1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9" y="594177"/>
            <a:ext cx="5449491" cy="2157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1" y="2735783"/>
            <a:ext cx="2672915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11" y="4076548"/>
            <a:ext cx="2672915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22" y="2735783"/>
            <a:ext cx="2686079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22" y="4076548"/>
            <a:ext cx="2686079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80" y="1606857"/>
            <a:ext cx="3198614" cy="7930922"/>
          </a:xfrm>
        </p:spPr>
        <p:txBody>
          <a:bodyPr/>
          <a:lstStyle>
            <a:lvl1pPr>
              <a:defRPr sz="2211"/>
            </a:lvl1pPr>
            <a:lvl2pPr>
              <a:defRPr sz="1935"/>
            </a:lvl2pPr>
            <a:lvl3pPr>
              <a:defRPr sz="1658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80" y="1606857"/>
            <a:ext cx="3198614" cy="7930922"/>
          </a:xfrm>
        </p:spPr>
        <p:txBody>
          <a:bodyPr anchor="t"/>
          <a:lstStyle>
            <a:lvl1pPr marL="0" indent="0">
              <a:buNone/>
              <a:defRPr sz="2211"/>
            </a:lvl1pPr>
            <a:lvl2pPr marL="315957" indent="0">
              <a:buNone/>
              <a:defRPr sz="1935"/>
            </a:lvl2pPr>
            <a:lvl3pPr marL="631916" indent="0">
              <a:buNone/>
              <a:defRPr sz="1658"/>
            </a:lvl3pPr>
            <a:lvl4pPr marL="947874" indent="0">
              <a:buNone/>
              <a:defRPr sz="1382"/>
            </a:lvl4pPr>
            <a:lvl5pPr marL="1263833" indent="0">
              <a:buNone/>
              <a:defRPr sz="1382"/>
            </a:lvl5pPr>
            <a:lvl6pPr marL="1579790" indent="0">
              <a:buNone/>
              <a:defRPr sz="1382"/>
            </a:lvl6pPr>
            <a:lvl7pPr marL="1895748" indent="0">
              <a:buNone/>
              <a:defRPr sz="1382"/>
            </a:lvl7pPr>
            <a:lvl8pPr marL="2211705" indent="0">
              <a:buNone/>
              <a:defRPr sz="1382"/>
            </a:lvl8pPr>
            <a:lvl9pPr marL="2527663" indent="0">
              <a:buNone/>
              <a:defRPr sz="13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7" y="594177"/>
            <a:ext cx="544949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7" y="2970871"/>
            <a:ext cx="544949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1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8" y="10343788"/>
            <a:ext cx="213240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1916" rtl="0" eaLnBrk="1" latinLnBrk="0" hangingPunct="1">
        <a:lnSpc>
          <a:spcPct val="90000"/>
        </a:lnSpc>
        <a:spcBef>
          <a:spcPct val="0"/>
        </a:spcBef>
        <a:buNone/>
        <a:defRPr sz="3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979" indent="-157979" algn="l" defTabSz="631916" rtl="0" eaLnBrk="1" latinLnBrk="0" hangingPunct="1">
        <a:lnSpc>
          <a:spcPct val="90000"/>
        </a:lnSpc>
        <a:spcBef>
          <a:spcPts val="691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7393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89895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105852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21811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37768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5372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69684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685640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7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16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74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3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9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48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705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6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F0C2-ECCB-67D5-D602-BD66DA794B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56230"/>
            <a:ext cx="5766191" cy="5803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1788" y="5868473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3" y="5949195"/>
            <a:ext cx="616817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95" y="5949196"/>
            <a:ext cx="1089273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48159" y="6267820"/>
            <a:ext cx="4820600" cy="71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That's all the experts sat down and discussed as the solution wow what a productive move nothing else just killing more animals again after half a billion have died what a move.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25" y="6064111"/>
            <a:ext cx="237675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308327"/>
            <a:ext cx="49021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9" y="5349449"/>
            <a:ext cx="288310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25" y="5354207"/>
            <a:ext cx="26412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111" y="5339702"/>
            <a:ext cx="26412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49" y="5313348"/>
            <a:ext cx="231888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381788" y="5825448"/>
            <a:ext cx="5766191" cy="696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19" y="7013347"/>
            <a:ext cx="247123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5" y="7018026"/>
            <a:ext cx="202181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4" y="7013343"/>
            <a:ext cx="194461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2" y="6986993"/>
            <a:ext cx="17050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2683" y="7282119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2" y="7362844"/>
            <a:ext cx="616817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7362842"/>
            <a:ext cx="1089273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48159" y="7801114"/>
            <a:ext cx="4820600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just absolute nonsense!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2" y="7477758"/>
            <a:ext cx="237675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21" y="8342406"/>
            <a:ext cx="247123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6" y="8347087"/>
            <a:ext cx="202181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5" y="8342404"/>
            <a:ext cx="194461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3" y="8316055"/>
            <a:ext cx="17050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BEA3F529-D87E-74EE-B5FF-E4E766B243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1" y="18905"/>
            <a:ext cx="57600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57205" y="5996132"/>
            <a:ext cx="576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7" y="6076853"/>
            <a:ext cx="617144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9" y="6076856"/>
            <a:ext cx="1089851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05773" y="6425775"/>
            <a:ext cx="4823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 is so sad. To see the greatest personal human achievement reduced to the level of a theme park leaves me without words.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199" y="6191770"/>
            <a:ext cx="237801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427594"/>
            <a:ext cx="49047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478" y="5468715"/>
            <a:ext cx="288463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25" y="5473475"/>
            <a:ext cx="26426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111" y="5458968"/>
            <a:ext cx="26426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7648" y="5432616"/>
            <a:ext cx="232011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357205" y="5954751"/>
            <a:ext cx="5760000" cy="7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869" y="7169975"/>
            <a:ext cx="247254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835" y="7163946"/>
            <a:ext cx="202288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473" y="7163834"/>
            <a:ext cx="194564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1478" y="7144694"/>
            <a:ext cx="17059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57204" y="7468833"/>
            <a:ext cx="576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4" y="7599250"/>
            <a:ext cx="617144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6" y="7599252"/>
            <a:ext cx="1089851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05773" y="7895628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by far the worst mountaineering photo I have ever seen. And the scariest. And the dumbest. And the most disgusting.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50" y="7714166"/>
            <a:ext cx="237801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11" y="8603659"/>
            <a:ext cx="247254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81" y="8586240"/>
            <a:ext cx="202288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718" y="8603408"/>
            <a:ext cx="194564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9722" y="8612659"/>
            <a:ext cx="170596" cy="186006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357201" y="8925119"/>
            <a:ext cx="5760000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7" y="9014220"/>
            <a:ext cx="617144" cy="629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739" y="9014219"/>
            <a:ext cx="1089851" cy="275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197946" y="9302796"/>
            <a:ext cx="4899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Chill out people! This photo is fake :D Good editing skills!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369" y="9129135"/>
            <a:ext cx="237801" cy="186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934" y="9815124"/>
            <a:ext cx="247254" cy="223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1905" y="9797133"/>
            <a:ext cx="202288" cy="18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539" y="9797133"/>
            <a:ext cx="194564" cy="1860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4546" y="9781329"/>
            <a:ext cx="170596" cy="186006"/>
          </a:xfrm>
          <a:prstGeom prst="rect">
            <a:avLst/>
          </a:prstGeom>
        </p:spPr>
      </p:pic>
      <p:sp>
        <p:nvSpPr>
          <p:cNvPr id="34" name="Process 33">
            <a:extLst>
              <a:ext uri="{FF2B5EF4-FFF2-40B4-BE49-F238E27FC236}">
                <a16:creationId xmlns:a16="http://schemas.microsoft.com/office/drawing/2014/main" id="{277F52D3-F452-08B0-B667-97F332CFF78C}"/>
              </a:ext>
            </a:extLst>
          </p:cNvPr>
          <p:cNvSpPr/>
          <p:nvPr/>
        </p:nvSpPr>
        <p:spPr>
          <a:xfrm>
            <a:off x="357201" y="10085494"/>
            <a:ext cx="5760000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708BB-3E95-5DF7-563F-57E68594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8" y="10166220"/>
            <a:ext cx="617144" cy="629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5D0939-1C46-693E-A7C8-9002209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60" y="10166220"/>
            <a:ext cx="1089851" cy="2755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FCB11B-4247-0784-9984-6C8EBB587183}"/>
              </a:ext>
            </a:extLst>
          </p:cNvPr>
          <p:cNvSpPr txBox="1"/>
          <p:nvPr/>
        </p:nvSpPr>
        <p:spPr>
          <a:xfrm>
            <a:off x="1186964" y="10430646"/>
            <a:ext cx="4899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Photoshopped!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3A86F-2765-FC04-B573-332AB225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92" y="10281134"/>
            <a:ext cx="237801" cy="1860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6973A4-8880-667D-42CF-B8D339A09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56" y="10967125"/>
            <a:ext cx="247254" cy="2232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7B070-1EE7-4949-B872-906A71078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27" y="10949134"/>
            <a:ext cx="202288" cy="1860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B452A-0AB2-8D1A-0DE1-1D0E6E669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1268" y="10933330"/>
            <a:ext cx="170596" cy="1860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BB57BD-4566-C429-5762-3E5DFFDCD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8263" y="10949134"/>
            <a:ext cx="194564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107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2022-11-21T10:16:44Z</dcterms:created>
  <dcterms:modified xsi:type="dcterms:W3CDTF">2022-11-22T10:00:30Z</dcterms:modified>
</cp:coreProperties>
</file>