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>
      <p:cViewPr>
        <p:scale>
          <a:sx n="129" d="100"/>
          <a:sy n="129" d="100"/>
        </p:scale>
        <p:origin x="4320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22/11/22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438BFE6F-4919-4A39-C3E3-6574E8E3F89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1" y="1807"/>
            <a:ext cx="5760000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57205" y="5996132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7" y="6076853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9" y="6076856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05773" y="6425775"/>
            <a:ext cx="48231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Scary scenario and quite plausible. Chinese leaders and medical authorities appear to be hiding the truth when it comes to deaths and the spread of this Coronavirus.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199" y="6191770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427594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468715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473475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458968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432616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57205" y="5954751"/>
            <a:ext cx="5760000" cy="7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869" y="7169975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35" y="7163946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3" y="7163834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7174781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57204" y="7468833"/>
            <a:ext cx="576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4" y="7599250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6" y="7599252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05773" y="7895628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People, please stop spreading fake news. Atleast some of you should be smarter than this.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50" y="7714166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11" y="8464513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81" y="8447094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718" y="8464262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5124" y="8483113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57201" y="8785131"/>
            <a:ext cx="5760000" cy="13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" y="8874232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39" y="8874231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197946" y="9162808"/>
            <a:ext cx="48995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So incredibly sad. I can‘t even begin to imagine all the horror these poor people are witnessing, heartbreaking. It is just beyond words to express.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9" y="8989147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934" y="9814282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92" y="9817199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2370" y="9815887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9810307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57201" y="10085494"/>
            <a:ext cx="5760000" cy="1080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8" y="10166220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60" y="10166220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186964" y="10430646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How horrible. My heart literally hurts.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92" y="10281134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56" y="10887613"/>
            <a:ext cx="247254" cy="2232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9478" y="10887613"/>
            <a:ext cx="194564" cy="18600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78" y="10887613"/>
            <a:ext cx="202288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9665" y="10887613"/>
            <a:ext cx="17059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126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2022-11-21T10:16:44Z</dcterms:created>
  <dcterms:modified xsi:type="dcterms:W3CDTF">2022-11-22T10:08:39Z</dcterms:modified>
</cp:coreProperties>
</file>