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
  </p:notesMasterIdLst>
  <p:sldIdLst>
    <p:sldId id="257" r:id="rId2"/>
    <p:sldId id="258" r:id="rId3"/>
  </p:sldIdLst>
  <p:sldSz cx="6318250" cy="111601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62"/>
  </p:normalViewPr>
  <p:slideViewPr>
    <p:cSldViewPr snapToGrid="0">
      <p:cViewPr>
        <p:scale>
          <a:sx n="129" d="100"/>
          <a:sy n="129" d="100"/>
        </p:scale>
        <p:origin x="4320" y="-2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589D7-1376-F249-B865-BFEB78686B24}" type="datetimeFigureOut">
              <a:rPr lang="en-AU" smtClean="0"/>
              <a:t>22/11/22</a:t>
            </a:fld>
            <a:endParaRPr lang="en-AU"/>
          </a:p>
        </p:txBody>
      </p:sp>
      <p:sp>
        <p:nvSpPr>
          <p:cNvPr id="4" name="Slide Image Placeholder 3"/>
          <p:cNvSpPr>
            <a:spLocks noGrp="1" noRot="1" noChangeAspect="1"/>
          </p:cNvSpPr>
          <p:nvPr>
            <p:ph type="sldImg" idx="2"/>
          </p:nvPr>
        </p:nvSpPr>
        <p:spPr>
          <a:xfrm>
            <a:off x="2555875" y="1143000"/>
            <a:ext cx="174625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F7062-7B9D-3C42-A77A-C1AC3FA41936}" type="slidenum">
              <a:rPr lang="en-AU" smtClean="0"/>
              <a:t>‹#›</a:t>
            </a:fld>
            <a:endParaRPr lang="en-AU"/>
          </a:p>
        </p:txBody>
      </p:sp>
    </p:spTree>
    <p:extLst>
      <p:ext uri="{BB962C8B-B14F-4D97-AF65-F5344CB8AC3E}">
        <p14:creationId xmlns:p14="http://schemas.microsoft.com/office/powerpoint/2010/main" val="29459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55875" y="1143000"/>
            <a:ext cx="174625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4DF7062-7B9D-3C42-A77A-C1AC3FA41936}" type="slidenum">
              <a:rPr lang="en-AU" smtClean="0"/>
              <a:t>2</a:t>
            </a:fld>
            <a:endParaRPr lang="en-AU"/>
          </a:p>
        </p:txBody>
      </p:sp>
    </p:spTree>
    <p:extLst>
      <p:ext uri="{BB962C8B-B14F-4D97-AF65-F5344CB8AC3E}">
        <p14:creationId xmlns:p14="http://schemas.microsoft.com/office/powerpoint/2010/main" val="293052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3875" y="1826442"/>
            <a:ext cx="5370513" cy="3885377"/>
          </a:xfrm>
        </p:spPr>
        <p:txBody>
          <a:bodyPr anchor="b"/>
          <a:lstStyle>
            <a:lvl1pPr algn="ctr">
              <a:defRPr sz="4148"/>
            </a:lvl1pPr>
          </a:lstStyle>
          <a:p>
            <a:r>
              <a:rPr lang="en-GB"/>
              <a:t>Click to edit Master title style</a:t>
            </a:r>
            <a:endParaRPr lang="en-US" dirty="0"/>
          </a:p>
        </p:txBody>
      </p:sp>
      <p:sp>
        <p:nvSpPr>
          <p:cNvPr id="3" name="Subtitle 2"/>
          <p:cNvSpPr>
            <a:spLocks noGrp="1"/>
          </p:cNvSpPr>
          <p:nvPr>
            <p:ph type="subTitle" idx="1"/>
          </p:nvPr>
        </p:nvSpPr>
        <p:spPr>
          <a:xfrm>
            <a:off x="789782" y="5861651"/>
            <a:ext cx="4738688" cy="2694446"/>
          </a:xfrm>
        </p:spPr>
        <p:txBody>
          <a:bodyPr/>
          <a:lstStyle>
            <a:lvl1pPr marL="0" indent="0" algn="ctr">
              <a:buNone/>
              <a:defRPr sz="1658"/>
            </a:lvl1pPr>
            <a:lvl2pPr marL="315957" indent="0" algn="ctr">
              <a:buNone/>
              <a:defRPr sz="1382"/>
            </a:lvl2pPr>
            <a:lvl3pPr marL="631916" indent="0" algn="ctr">
              <a:buNone/>
              <a:defRPr sz="1244"/>
            </a:lvl3pPr>
            <a:lvl4pPr marL="947874" indent="0" algn="ctr">
              <a:buNone/>
              <a:defRPr sz="1107"/>
            </a:lvl4pPr>
            <a:lvl5pPr marL="1263833" indent="0" algn="ctr">
              <a:buNone/>
              <a:defRPr sz="1107"/>
            </a:lvl5pPr>
            <a:lvl6pPr marL="1579790" indent="0" algn="ctr">
              <a:buNone/>
              <a:defRPr sz="1107"/>
            </a:lvl6pPr>
            <a:lvl7pPr marL="1895748" indent="0" algn="ctr">
              <a:buNone/>
              <a:defRPr sz="1107"/>
            </a:lvl7pPr>
            <a:lvl8pPr marL="2211705" indent="0" algn="ctr">
              <a:buNone/>
              <a:defRPr sz="1107"/>
            </a:lvl8pPr>
            <a:lvl9pPr marL="2527663" indent="0" algn="ctr">
              <a:buNone/>
              <a:defRPr sz="110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22/11/22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2753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22/11/22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39351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21505" y="594175"/>
            <a:ext cx="1362373" cy="945769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34380" y="594175"/>
            <a:ext cx="4008140" cy="94576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22/11/22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3612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22/11/22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56401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1096" y="2782285"/>
            <a:ext cx="5449491" cy="4642301"/>
          </a:xfrm>
        </p:spPr>
        <p:txBody>
          <a:bodyPr anchor="b"/>
          <a:lstStyle>
            <a:lvl1pPr>
              <a:defRPr sz="4148"/>
            </a:lvl1pPr>
          </a:lstStyle>
          <a:p>
            <a:r>
              <a:rPr lang="en-GB"/>
              <a:t>Click to edit Master title style</a:t>
            </a:r>
            <a:endParaRPr lang="en-US" dirty="0"/>
          </a:p>
        </p:txBody>
      </p:sp>
      <p:sp>
        <p:nvSpPr>
          <p:cNvPr id="3" name="Text Placeholder 2"/>
          <p:cNvSpPr>
            <a:spLocks noGrp="1"/>
          </p:cNvSpPr>
          <p:nvPr>
            <p:ph type="body" idx="1"/>
          </p:nvPr>
        </p:nvSpPr>
        <p:spPr>
          <a:xfrm>
            <a:off x="431096" y="7468506"/>
            <a:ext cx="5449491" cy="2441277"/>
          </a:xfrm>
        </p:spPr>
        <p:txBody>
          <a:bodyPr/>
          <a:lstStyle>
            <a:lvl1pPr marL="0" indent="0">
              <a:buNone/>
              <a:defRPr sz="1658">
                <a:solidFill>
                  <a:schemeClr val="tx1"/>
                </a:solidFill>
              </a:defRPr>
            </a:lvl1pPr>
            <a:lvl2pPr marL="315957" indent="0">
              <a:buNone/>
              <a:defRPr sz="1382">
                <a:solidFill>
                  <a:schemeClr val="tx1">
                    <a:tint val="75000"/>
                  </a:schemeClr>
                </a:solidFill>
              </a:defRPr>
            </a:lvl2pPr>
            <a:lvl3pPr marL="631916" indent="0">
              <a:buNone/>
              <a:defRPr sz="1244">
                <a:solidFill>
                  <a:schemeClr val="tx1">
                    <a:tint val="75000"/>
                  </a:schemeClr>
                </a:solidFill>
              </a:defRPr>
            </a:lvl3pPr>
            <a:lvl4pPr marL="947874" indent="0">
              <a:buNone/>
              <a:defRPr sz="1107">
                <a:solidFill>
                  <a:schemeClr val="tx1">
                    <a:tint val="75000"/>
                  </a:schemeClr>
                </a:solidFill>
              </a:defRPr>
            </a:lvl4pPr>
            <a:lvl5pPr marL="1263833" indent="0">
              <a:buNone/>
              <a:defRPr sz="1107">
                <a:solidFill>
                  <a:schemeClr val="tx1">
                    <a:tint val="75000"/>
                  </a:schemeClr>
                </a:solidFill>
              </a:defRPr>
            </a:lvl5pPr>
            <a:lvl6pPr marL="1579790" indent="0">
              <a:buNone/>
              <a:defRPr sz="1107">
                <a:solidFill>
                  <a:schemeClr val="tx1">
                    <a:tint val="75000"/>
                  </a:schemeClr>
                </a:solidFill>
              </a:defRPr>
            </a:lvl6pPr>
            <a:lvl7pPr marL="1895748" indent="0">
              <a:buNone/>
              <a:defRPr sz="1107">
                <a:solidFill>
                  <a:schemeClr val="tx1">
                    <a:tint val="75000"/>
                  </a:schemeClr>
                </a:solidFill>
              </a:defRPr>
            </a:lvl7pPr>
            <a:lvl8pPr marL="2211705" indent="0">
              <a:buNone/>
              <a:defRPr sz="1107">
                <a:solidFill>
                  <a:schemeClr val="tx1">
                    <a:tint val="75000"/>
                  </a:schemeClr>
                </a:solidFill>
              </a:defRPr>
            </a:lvl8pPr>
            <a:lvl9pPr marL="2527663" indent="0">
              <a:buNone/>
              <a:defRPr sz="110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5E3D37-877C-2F42-BCCC-2BC1D19098E2}" type="datetimeFigureOut">
              <a:rPr lang="en-AU" smtClean="0"/>
              <a:t>22/11/22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7611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34381" y="2970871"/>
            <a:ext cx="2685256" cy="708099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198614" y="2970871"/>
            <a:ext cx="2685256" cy="708099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5E3D37-877C-2F42-BCCC-2BC1D19098E2}" type="datetimeFigureOut">
              <a:rPr lang="en-AU" smtClean="0"/>
              <a:t>22/11/22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29817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5209" y="594177"/>
            <a:ext cx="5449491" cy="21571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435211" y="2735783"/>
            <a:ext cx="2672915" cy="1340764"/>
          </a:xfrm>
        </p:spPr>
        <p:txBody>
          <a:bodyPr anchor="b"/>
          <a:lstStyle>
            <a:lvl1pPr marL="0" indent="0">
              <a:buNone/>
              <a:defRPr sz="1658" b="1"/>
            </a:lvl1pPr>
            <a:lvl2pPr marL="315957" indent="0">
              <a:buNone/>
              <a:defRPr sz="1382" b="1"/>
            </a:lvl2pPr>
            <a:lvl3pPr marL="631916" indent="0">
              <a:buNone/>
              <a:defRPr sz="1244" b="1"/>
            </a:lvl3pPr>
            <a:lvl4pPr marL="947874" indent="0">
              <a:buNone/>
              <a:defRPr sz="1107" b="1"/>
            </a:lvl4pPr>
            <a:lvl5pPr marL="1263833" indent="0">
              <a:buNone/>
              <a:defRPr sz="1107" b="1"/>
            </a:lvl5pPr>
            <a:lvl6pPr marL="1579790" indent="0">
              <a:buNone/>
              <a:defRPr sz="1107" b="1"/>
            </a:lvl6pPr>
            <a:lvl7pPr marL="1895748" indent="0">
              <a:buNone/>
              <a:defRPr sz="1107" b="1"/>
            </a:lvl7pPr>
            <a:lvl8pPr marL="2211705" indent="0">
              <a:buNone/>
              <a:defRPr sz="1107" b="1"/>
            </a:lvl8pPr>
            <a:lvl9pPr marL="2527663" indent="0">
              <a:buNone/>
              <a:defRPr sz="1107" b="1"/>
            </a:lvl9pPr>
          </a:lstStyle>
          <a:p>
            <a:pPr lvl="0"/>
            <a:r>
              <a:rPr lang="en-GB"/>
              <a:t>Click to edit Master text styles</a:t>
            </a:r>
          </a:p>
        </p:txBody>
      </p:sp>
      <p:sp>
        <p:nvSpPr>
          <p:cNvPr id="4" name="Content Placeholder 3"/>
          <p:cNvSpPr>
            <a:spLocks noGrp="1"/>
          </p:cNvSpPr>
          <p:nvPr>
            <p:ph sz="half" idx="2"/>
          </p:nvPr>
        </p:nvSpPr>
        <p:spPr>
          <a:xfrm>
            <a:off x="435211" y="4076548"/>
            <a:ext cx="2672915" cy="59959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198622" y="2735783"/>
            <a:ext cx="2686079" cy="1340764"/>
          </a:xfrm>
        </p:spPr>
        <p:txBody>
          <a:bodyPr anchor="b"/>
          <a:lstStyle>
            <a:lvl1pPr marL="0" indent="0">
              <a:buNone/>
              <a:defRPr sz="1658" b="1"/>
            </a:lvl1pPr>
            <a:lvl2pPr marL="315957" indent="0">
              <a:buNone/>
              <a:defRPr sz="1382" b="1"/>
            </a:lvl2pPr>
            <a:lvl3pPr marL="631916" indent="0">
              <a:buNone/>
              <a:defRPr sz="1244" b="1"/>
            </a:lvl3pPr>
            <a:lvl4pPr marL="947874" indent="0">
              <a:buNone/>
              <a:defRPr sz="1107" b="1"/>
            </a:lvl4pPr>
            <a:lvl5pPr marL="1263833" indent="0">
              <a:buNone/>
              <a:defRPr sz="1107" b="1"/>
            </a:lvl5pPr>
            <a:lvl6pPr marL="1579790" indent="0">
              <a:buNone/>
              <a:defRPr sz="1107" b="1"/>
            </a:lvl6pPr>
            <a:lvl7pPr marL="1895748" indent="0">
              <a:buNone/>
              <a:defRPr sz="1107" b="1"/>
            </a:lvl7pPr>
            <a:lvl8pPr marL="2211705" indent="0">
              <a:buNone/>
              <a:defRPr sz="1107" b="1"/>
            </a:lvl8pPr>
            <a:lvl9pPr marL="2527663" indent="0">
              <a:buNone/>
              <a:defRPr sz="1107" b="1"/>
            </a:lvl9pPr>
          </a:lstStyle>
          <a:p>
            <a:pPr lvl="0"/>
            <a:r>
              <a:rPr lang="en-GB"/>
              <a:t>Click to edit Master text styles</a:t>
            </a:r>
          </a:p>
        </p:txBody>
      </p:sp>
      <p:sp>
        <p:nvSpPr>
          <p:cNvPr id="6" name="Content Placeholder 5"/>
          <p:cNvSpPr>
            <a:spLocks noGrp="1"/>
          </p:cNvSpPr>
          <p:nvPr>
            <p:ph sz="quarter" idx="4"/>
          </p:nvPr>
        </p:nvSpPr>
        <p:spPr>
          <a:xfrm>
            <a:off x="3198622" y="4076548"/>
            <a:ext cx="2686079" cy="59959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5E3D37-877C-2F42-BCCC-2BC1D19098E2}" type="datetimeFigureOut">
              <a:rPr lang="en-AU" smtClean="0"/>
              <a:t>22/11/22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42502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5E3D37-877C-2F42-BCCC-2BC1D19098E2}" type="datetimeFigureOut">
              <a:rPr lang="en-AU" smtClean="0"/>
              <a:t>22/11/22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17398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E3D37-877C-2F42-BCCC-2BC1D19098E2}" type="datetimeFigureOut">
              <a:rPr lang="en-AU" smtClean="0"/>
              <a:t>22/11/22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85016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203" y="744011"/>
            <a:ext cx="2037800" cy="2604029"/>
          </a:xfrm>
        </p:spPr>
        <p:txBody>
          <a:bodyPr anchor="b"/>
          <a:lstStyle>
            <a:lvl1pPr>
              <a:defRPr sz="2211"/>
            </a:lvl1pPr>
          </a:lstStyle>
          <a:p>
            <a:r>
              <a:rPr lang="en-GB"/>
              <a:t>Click to edit Master title style</a:t>
            </a:r>
            <a:endParaRPr lang="en-US" dirty="0"/>
          </a:p>
        </p:txBody>
      </p:sp>
      <p:sp>
        <p:nvSpPr>
          <p:cNvPr id="3" name="Content Placeholder 2"/>
          <p:cNvSpPr>
            <a:spLocks noGrp="1"/>
          </p:cNvSpPr>
          <p:nvPr>
            <p:ph idx="1"/>
          </p:nvPr>
        </p:nvSpPr>
        <p:spPr>
          <a:xfrm>
            <a:off x="2686080" y="1606857"/>
            <a:ext cx="3198614" cy="7930922"/>
          </a:xfrm>
        </p:spPr>
        <p:txBody>
          <a:bodyPr/>
          <a:lstStyle>
            <a:lvl1pPr>
              <a:defRPr sz="2211"/>
            </a:lvl1pPr>
            <a:lvl2pPr>
              <a:defRPr sz="1935"/>
            </a:lvl2pPr>
            <a:lvl3pPr>
              <a:defRPr sz="1658"/>
            </a:lvl3pPr>
            <a:lvl4pPr>
              <a:defRPr sz="1382"/>
            </a:lvl4pPr>
            <a:lvl5pPr>
              <a:defRPr sz="1382"/>
            </a:lvl5pPr>
            <a:lvl6pPr>
              <a:defRPr sz="1382"/>
            </a:lvl6pPr>
            <a:lvl7pPr>
              <a:defRPr sz="1382"/>
            </a:lvl7pPr>
            <a:lvl8pPr>
              <a:defRPr sz="1382"/>
            </a:lvl8pPr>
            <a:lvl9pPr>
              <a:defRPr sz="138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35203" y="3348038"/>
            <a:ext cx="2037800" cy="6202654"/>
          </a:xfrm>
        </p:spPr>
        <p:txBody>
          <a:bodyPr/>
          <a:lstStyle>
            <a:lvl1pPr marL="0" indent="0">
              <a:buNone/>
              <a:defRPr sz="1107"/>
            </a:lvl1pPr>
            <a:lvl2pPr marL="315957" indent="0">
              <a:buNone/>
              <a:defRPr sz="967"/>
            </a:lvl2pPr>
            <a:lvl3pPr marL="631916" indent="0">
              <a:buNone/>
              <a:defRPr sz="830"/>
            </a:lvl3pPr>
            <a:lvl4pPr marL="947874" indent="0">
              <a:buNone/>
              <a:defRPr sz="691"/>
            </a:lvl4pPr>
            <a:lvl5pPr marL="1263833" indent="0">
              <a:buNone/>
              <a:defRPr sz="691"/>
            </a:lvl5pPr>
            <a:lvl6pPr marL="1579790" indent="0">
              <a:buNone/>
              <a:defRPr sz="691"/>
            </a:lvl6pPr>
            <a:lvl7pPr marL="1895748" indent="0">
              <a:buNone/>
              <a:defRPr sz="691"/>
            </a:lvl7pPr>
            <a:lvl8pPr marL="2211705" indent="0">
              <a:buNone/>
              <a:defRPr sz="691"/>
            </a:lvl8pPr>
            <a:lvl9pPr marL="2527663" indent="0">
              <a:buNone/>
              <a:defRPr sz="691"/>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22/11/22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70311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203" y="744011"/>
            <a:ext cx="2037800" cy="2604029"/>
          </a:xfrm>
        </p:spPr>
        <p:txBody>
          <a:bodyPr anchor="b"/>
          <a:lstStyle>
            <a:lvl1pPr>
              <a:defRPr sz="2211"/>
            </a:lvl1pPr>
          </a:lstStyle>
          <a:p>
            <a:r>
              <a:rPr lang="en-GB"/>
              <a:t>Click to edit Master title style</a:t>
            </a:r>
            <a:endParaRPr lang="en-US" dirty="0"/>
          </a:p>
        </p:txBody>
      </p:sp>
      <p:sp>
        <p:nvSpPr>
          <p:cNvPr id="3" name="Picture Placeholder 2"/>
          <p:cNvSpPr>
            <a:spLocks noGrp="1" noChangeAspect="1"/>
          </p:cNvSpPr>
          <p:nvPr>
            <p:ph type="pic" idx="1"/>
          </p:nvPr>
        </p:nvSpPr>
        <p:spPr>
          <a:xfrm>
            <a:off x="2686080" y="1606857"/>
            <a:ext cx="3198614" cy="7930922"/>
          </a:xfrm>
        </p:spPr>
        <p:txBody>
          <a:bodyPr anchor="t"/>
          <a:lstStyle>
            <a:lvl1pPr marL="0" indent="0">
              <a:buNone/>
              <a:defRPr sz="2211"/>
            </a:lvl1pPr>
            <a:lvl2pPr marL="315957" indent="0">
              <a:buNone/>
              <a:defRPr sz="1935"/>
            </a:lvl2pPr>
            <a:lvl3pPr marL="631916" indent="0">
              <a:buNone/>
              <a:defRPr sz="1658"/>
            </a:lvl3pPr>
            <a:lvl4pPr marL="947874" indent="0">
              <a:buNone/>
              <a:defRPr sz="1382"/>
            </a:lvl4pPr>
            <a:lvl5pPr marL="1263833" indent="0">
              <a:buNone/>
              <a:defRPr sz="1382"/>
            </a:lvl5pPr>
            <a:lvl6pPr marL="1579790" indent="0">
              <a:buNone/>
              <a:defRPr sz="1382"/>
            </a:lvl6pPr>
            <a:lvl7pPr marL="1895748" indent="0">
              <a:buNone/>
              <a:defRPr sz="1382"/>
            </a:lvl7pPr>
            <a:lvl8pPr marL="2211705" indent="0">
              <a:buNone/>
              <a:defRPr sz="1382"/>
            </a:lvl8pPr>
            <a:lvl9pPr marL="2527663" indent="0">
              <a:buNone/>
              <a:defRPr sz="1382"/>
            </a:lvl9pPr>
          </a:lstStyle>
          <a:p>
            <a:r>
              <a:rPr lang="en-GB"/>
              <a:t>Click icon to add picture</a:t>
            </a:r>
            <a:endParaRPr lang="en-US" dirty="0"/>
          </a:p>
        </p:txBody>
      </p:sp>
      <p:sp>
        <p:nvSpPr>
          <p:cNvPr id="4" name="Text Placeholder 3"/>
          <p:cNvSpPr>
            <a:spLocks noGrp="1"/>
          </p:cNvSpPr>
          <p:nvPr>
            <p:ph type="body" sz="half" idx="2"/>
          </p:nvPr>
        </p:nvSpPr>
        <p:spPr>
          <a:xfrm>
            <a:off x="435203" y="3348038"/>
            <a:ext cx="2037800" cy="6202654"/>
          </a:xfrm>
        </p:spPr>
        <p:txBody>
          <a:bodyPr/>
          <a:lstStyle>
            <a:lvl1pPr marL="0" indent="0">
              <a:buNone/>
              <a:defRPr sz="1107"/>
            </a:lvl1pPr>
            <a:lvl2pPr marL="315957" indent="0">
              <a:buNone/>
              <a:defRPr sz="967"/>
            </a:lvl2pPr>
            <a:lvl3pPr marL="631916" indent="0">
              <a:buNone/>
              <a:defRPr sz="830"/>
            </a:lvl3pPr>
            <a:lvl4pPr marL="947874" indent="0">
              <a:buNone/>
              <a:defRPr sz="691"/>
            </a:lvl4pPr>
            <a:lvl5pPr marL="1263833" indent="0">
              <a:buNone/>
              <a:defRPr sz="691"/>
            </a:lvl5pPr>
            <a:lvl6pPr marL="1579790" indent="0">
              <a:buNone/>
              <a:defRPr sz="691"/>
            </a:lvl6pPr>
            <a:lvl7pPr marL="1895748" indent="0">
              <a:buNone/>
              <a:defRPr sz="691"/>
            </a:lvl7pPr>
            <a:lvl8pPr marL="2211705" indent="0">
              <a:buNone/>
              <a:defRPr sz="691"/>
            </a:lvl8pPr>
            <a:lvl9pPr marL="2527663" indent="0">
              <a:buNone/>
              <a:defRPr sz="691"/>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22/11/22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68503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4387" y="594177"/>
            <a:ext cx="5449491" cy="21571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34387" y="2970871"/>
            <a:ext cx="5449491" cy="708099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34381" y="10343788"/>
            <a:ext cx="1421606" cy="594173"/>
          </a:xfrm>
          <a:prstGeom prst="rect">
            <a:avLst/>
          </a:prstGeom>
        </p:spPr>
        <p:txBody>
          <a:bodyPr vert="horz" lIns="91440" tIns="45720" rIns="91440" bIns="45720" rtlCol="0" anchor="ctr"/>
          <a:lstStyle>
            <a:lvl1pPr algn="l">
              <a:defRPr sz="830">
                <a:solidFill>
                  <a:schemeClr val="tx1">
                    <a:tint val="75000"/>
                  </a:schemeClr>
                </a:solidFill>
              </a:defRPr>
            </a:lvl1pPr>
          </a:lstStyle>
          <a:p>
            <a:fld id="{F55E3D37-877C-2F42-BCCC-2BC1D19098E2}" type="datetimeFigureOut">
              <a:rPr lang="en-AU" smtClean="0"/>
              <a:t>22/11/22</a:t>
            </a:fld>
            <a:endParaRPr lang="en-AU"/>
          </a:p>
        </p:txBody>
      </p:sp>
      <p:sp>
        <p:nvSpPr>
          <p:cNvPr id="5" name="Footer Placeholder 4"/>
          <p:cNvSpPr>
            <a:spLocks noGrp="1"/>
          </p:cNvSpPr>
          <p:nvPr>
            <p:ph type="ftr" sz="quarter" idx="3"/>
          </p:nvPr>
        </p:nvSpPr>
        <p:spPr>
          <a:xfrm>
            <a:off x="2092928" y="10343788"/>
            <a:ext cx="2132409" cy="594173"/>
          </a:xfrm>
          <a:prstGeom prst="rect">
            <a:avLst/>
          </a:prstGeom>
        </p:spPr>
        <p:txBody>
          <a:bodyPr vert="horz" lIns="91440" tIns="45720" rIns="91440" bIns="45720" rtlCol="0" anchor="ctr"/>
          <a:lstStyle>
            <a:lvl1pPr algn="ctr">
              <a:defRPr sz="83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462264" y="10343788"/>
            <a:ext cx="1421606" cy="594173"/>
          </a:xfrm>
          <a:prstGeom prst="rect">
            <a:avLst/>
          </a:prstGeom>
        </p:spPr>
        <p:txBody>
          <a:bodyPr vert="horz" lIns="91440" tIns="45720" rIns="91440" bIns="45720" rtlCol="0" anchor="ctr"/>
          <a:lstStyle>
            <a:lvl1pPr algn="r">
              <a:defRPr sz="830">
                <a:solidFill>
                  <a:schemeClr val="tx1">
                    <a:tint val="75000"/>
                  </a:schemeClr>
                </a:solidFill>
              </a:defRPr>
            </a:lvl1pPr>
          </a:lstStyle>
          <a:p>
            <a:fld id="{8C402192-3AD9-9644-825D-CDAD9B37CEDB}" type="slidenum">
              <a:rPr lang="en-AU" smtClean="0"/>
              <a:t>‹#›</a:t>
            </a:fld>
            <a:endParaRPr lang="en-AU"/>
          </a:p>
        </p:txBody>
      </p:sp>
    </p:spTree>
    <p:extLst>
      <p:ext uri="{BB962C8B-B14F-4D97-AF65-F5344CB8AC3E}">
        <p14:creationId xmlns:p14="http://schemas.microsoft.com/office/powerpoint/2010/main" val="41952592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31916" rtl="0" eaLnBrk="1" latinLnBrk="0" hangingPunct="1">
        <a:lnSpc>
          <a:spcPct val="90000"/>
        </a:lnSpc>
        <a:spcBef>
          <a:spcPct val="0"/>
        </a:spcBef>
        <a:buNone/>
        <a:defRPr sz="3040" kern="1200">
          <a:solidFill>
            <a:schemeClr val="tx1"/>
          </a:solidFill>
          <a:latin typeface="+mj-lt"/>
          <a:ea typeface="+mj-ea"/>
          <a:cs typeface="+mj-cs"/>
        </a:defRPr>
      </a:lvl1pPr>
    </p:titleStyle>
    <p:bodyStyle>
      <a:lvl1pPr marL="157979" indent="-157979" algn="l" defTabSz="631916" rtl="0" eaLnBrk="1" latinLnBrk="0" hangingPunct="1">
        <a:lnSpc>
          <a:spcPct val="90000"/>
        </a:lnSpc>
        <a:spcBef>
          <a:spcPts val="691"/>
        </a:spcBef>
        <a:buFont typeface="Arial" panose="020B0604020202020204" pitchFamily="34" charset="0"/>
        <a:buChar char="•"/>
        <a:defRPr sz="1935" kern="1200">
          <a:solidFill>
            <a:schemeClr val="tx1"/>
          </a:solidFill>
          <a:latin typeface="+mn-lt"/>
          <a:ea typeface="+mn-ea"/>
          <a:cs typeface="+mn-cs"/>
        </a:defRPr>
      </a:lvl1pPr>
      <a:lvl2pPr marL="473937" indent="-157979" algn="l" defTabSz="631916" rtl="0" eaLnBrk="1" latinLnBrk="0" hangingPunct="1">
        <a:lnSpc>
          <a:spcPct val="90000"/>
        </a:lnSpc>
        <a:spcBef>
          <a:spcPts val="346"/>
        </a:spcBef>
        <a:buFont typeface="Arial" panose="020B0604020202020204" pitchFamily="34" charset="0"/>
        <a:buChar char="•"/>
        <a:defRPr sz="1658" kern="1200">
          <a:solidFill>
            <a:schemeClr val="tx1"/>
          </a:solidFill>
          <a:latin typeface="+mn-lt"/>
          <a:ea typeface="+mn-ea"/>
          <a:cs typeface="+mn-cs"/>
        </a:defRPr>
      </a:lvl2pPr>
      <a:lvl3pPr marL="789895" indent="-157979" algn="l" defTabSz="631916" rtl="0" eaLnBrk="1" latinLnBrk="0" hangingPunct="1">
        <a:lnSpc>
          <a:spcPct val="90000"/>
        </a:lnSpc>
        <a:spcBef>
          <a:spcPts val="346"/>
        </a:spcBef>
        <a:buFont typeface="Arial" panose="020B0604020202020204" pitchFamily="34" charset="0"/>
        <a:buChar char="•"/>
        <a:defRPr sz="1382" kern="1200">
          <a:solidFill>
            <a:schemeClr val="tx1"/>
          </a:solidFill>
          <a:latin typeface="+mn-lt"/>
          <a:ea typeface="+mn-ea"/>
          <a:cs typeface="+mn-cs"/>
        </a:defRPr>
      </a:lvl3pPr>
      <a:lvl4pPr marL="1105852"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4pPr>
      <a:lvl5pPr marL="1421811"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5pPr>
      <a:lvl6pPr marL="1737768"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6pPr>
      <a:lvl7pPr marL="2053727"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7pPr>
      <a:lvl8pPr marL="2369684"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8pPr>
      <a:lvl9pPr marL="2685640" indent="-157979" algn="l" defTabSz="631916" rtl="0" eaLnBrk="1" latinLnBrk="0" hangingPunct="1">
        <a:lnSpc>
          <a:spcPct val="90000"/>
        </a:lnSpc>
        <a:spcBef>
          <a:spcPts val="346"/>
        </a:spcBef>
        <a:buFont typeface="Arial" panose="020B0604020202020204" pitchFamily="34" charset="0"/>
        <a:buChar char="•"/>
        <a:defRPr sz="1244" kern="1200">
          <a:solidFill>
            <a:schemeClr val="tx1"/>
          </a:solidFill>
          <a:latin typeface="+mn-lt"/>
          <a:ea typeface="+mn-ea"/>
          <a:cs typeface="+mn-cs"/>
        </a:defRPr>
      </a:lvl9pPr>
    </p:bodyStyle>
    <p:otherStyle>
      <a:defPPr>
        <a:defRPr lang="en-US"/>
      </a:defPPr>
      <a:lvl1pPr marL="0" algn="l" defTabSz="631916" rtl="0" eaLnBrk="1" latinLnBrk="0" hangingPunct="1">
        <a:defRPr sz="1244" kern="1200">
          <a:solidFill>
            <a:schemeClr val="tx1"/>
          </a:solidFill>
          <a:latin typeface="+mn-lt"/>
          <a:ea typeface="+mn-ea"/>
          <a:cs typeface="+mn-cs"/>
        </a:defRPr>
      </a:lvl1pPr>
      <a:lvl2pPr marL="315957" algn="l" defTabSz="631916" rtl="0" eaLnBrk="1" latinLnBrk="0" hangingPunct="1">
        <a:defRPr sz="1244" kern="1200">
          <a:solidFill>
            <a:schemeClr val="tx1"/>
          </a:solidFill>
          <a:latin typeface="+mn-lt"/>
          <a:ea typeface="+mn-ea"/>
          <a:cs typeface="+mn-cs"/>
        </a:defRPr>
      </a:lvl2pPr>
      <a:lvl3pPr marL="631916" algn="l" defTabSz="631916" rtl="0" eaLnBrk="1" latinLnBrk="0" hangingPunct="1">
        <a:defRPr sz="1244" kern="1200">
          <a:solidFill>
            <a:schemeClr val="tx1"/>
          </a:solidFill>
          <a:latin typeface="+mn-lt"/>
          <a:ea typeface="+mn-ea"/>
          <a:cs typeface="+mn-cs"/>
        </a:defRPr>
      </a:lvl3pPr>
      <a:lvl4pPr marL="947874" algn="l" defTabSz="631916" rtl="0" eaLnBrk="1" latinLnBrk="0" hangingPunct="1">
        <a:defRPr sz="1244" kern="1200">
          <a:solidFill>
            <a:schemeClr val="tx1"/>
          </a:solidFill>
          <a:latin typeface="+mn-lt"/>
          <a:ea typeface="+mn-ea"/>
          <a:cs typeface="+mn-cs"/>
        </a:defRPr>
      </a:lvl4pPr>
      <a:lvl5pPr marL="1263833" algn="l" defTabSz="631916" rtl="0" eaLnBrk="1" latinLnBrk="0" hangingPunct="1">
        <a:defRPr sz="1244" kern="1200">
          <a:solidFill>
            <a:schemeClr val="tx1"/>
          </a:solidFill>
          <a:latin typeface="+mn-lt"/>
          <a:ea typeface="+mn-ea"/>
          <a:cs typeface="+mn-cs"/>
        </a:defRPr>
      </a:lvl5pPr>
      <a:lvl6pPr marL="1579790" algn="l" defTabSz="631916" rtl="0" eaLnBrk="1" latinLnBrk="0" hangingPunct="1">
        <a:defRPr sz="1244" kern="1200">
          <a:solidFill>
            <a:schemeClr val="tx1"/>
          </a:solidFill>
          <a:latin typeface="+mn-lt"/>
          <a:ea typeface="+mn-ea"/>
          <a:cs typeface="+mn-cs"/>
        </a:defRPr>
      </a:lvl6pPr>
      <a:lvl7pPr marL="1895748" algn="l" defTabSz="631916" rtl="0" eaLnBrk="1" latinLnBrk="0" hangingPunct="1">
        <a:defRPr sz="1244" kern="1200">
          <a:solidFill>
            <a:schemeClr val="tx1"/>
          </a:solidFill>
          <a:latin typeface="+mn-lt"/>
          <a:ea typeface="+mn-ea"/>
          <a:cs typeface="+mn-cs"/>
        </a:defRPr>
      </a:lvl7pPr>
      <a:lvl8pPr marL="2211705" algn="l" defTabSz="631916" rtl="0" eaLnBrk="1" latinLnBrk="0" hangingPunct="1">
        <a:defRPr sz="1244" kern="1200">
          <a:solidFill>
            <a:schemeClr val="tx1"/>
          </a:solidFill>
          <a:latin typeface="+mn-lt"/>
          <a:ea typeface="+mn-ea"/>
          <a:cs typeface="+mn-cs"/>
        </a:defRPr>
      </a:lvl8pPr>
      <a:lvl9pPr marL="2527663" algn="l" defTabSz="631916" rtl="0" eaLnBrk="1" latinLnBrk="0" hangingPunct="1">
        <a:defRPr sz="12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2DF0C2-ECCB-67D5-D602-BD66DA794BA6}"/>
              </a:ext>
            </a:extLst>
          </p:cNvPr>
          <p:cNvPicPr>
            <a:picLocks/>
          </p:cNvPicPr>
          <p:nvPr/>
        </p:nvPicPr>
        <p:blipFill>
          <a:blip r:embed="rId2"/>
          <a:stretch>
            <a:fillRect/>
          </a:stretch>
        </p:blipFill>
        <p:spPr>
          <a:xfrm>
            <a:off x="381788" y="56230"/>
            <a:ext cx="5766191" cy="5803393"/>
          </a:xfrm>
          <a:prstGeom prst="rect">
            <a:avLst/>
          </a:prstGeom>
          <a:ln>
            <a:solidFill>
              <a:schemeClr val="bg1">
                <a:lumMod val="95000"/>
              </a:schemeClr>
            </a:solidFill>
          </a:ln>
        </p:spPr>
      </p:pic>
      <p:sp>
        <p:nvSpPr>
          <p:cNvPr id="35" name="Process 34">
            <a:extLst>
              <a:ext uri="{FF2B5EF4-FFF2-40B4-BE49-F238E27FC236}">
                <a16:creationId xmlns:a16="http://schemas.microsoft.com/office/drawing/2014/main" id="{88A00921-6A89-1488-3DF6-DBC44824FB6A}"/>
              </a:ext>
            </a:extLst>
          </p:cNvPr>
          <p:cNvSpPr/>
          <p:nvPr/>
        </p:nvSpPr>
        <p:spPr>
          <a:xfrm>
            <a:off x="381788" y="5868473"/>
            <a:ext cx="5766191" cy="1413647"/>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3"/>
          <a:stretch>
            <a:fillRect/>
          </a:stretch>
        </p:blipFill>
        <p:spPr>
          <a:xfrm>
            <a:off x="533663" y="5949195"/>
            <a:ext cx="616817" cy="629941"/>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4"/>
          <a:stretch>
            <a:fillRect/>
          </a:stretch>
        </p:blipFill>
        <p:spPr>
          <a:xfrm>
            <a:off x="1300495" y="5949196"/>
            <a:ext cx="1089273" cy="275599"/>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248159" y="6267820"/>
            <a:ext cx="4820600" cy="712311"/>
          </a:xfrm>
          <a:prstGeom prst="rect">
            <a:avLst/>
          </a:prstGeom>
          <a:noFill/>
        </p:spPr>
        <p:txBody>
          <a:bodyPr wrap="square" rtlCol="0">
            <a:spAutoFit/>
          </a:bodyPr>
          <a:lstStyle/>
          <a:p>
            <a:r>
              <a:rPr lang="en-AU" sz="1343" dirty="0">
                <a:solidFill>
                  <a:schemeClr val="tx1">
                    <a:lumMod val="95000"/>
                    <a:lumOff val="5000"/>
                  </a:schemeClr>
                </a:solidFill>
                <a:latin typeface="Chirp" panose="02000503000000000000" pitchFamily="2" charset="0"/>
              </a:rPr>
              <a:t>That's all the experts sat down and discussed as the solution wow what a productive move nothing else just killing more animals again after half a billion have died what a move.</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5"/>
          <a:stretch>
            <a:fillRect/>
          </a:stretch>
        </p:blipFill>
        <p:spPr>
          <a:xfrm>
            <a:off x="5819125" y="6064111"/>
            <a:ext cx="237675" cy="186006"/>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956228" y="5308327"/>
            <a:ext cx="4902166" cy="335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6"/>
          <a:stretch>
            <a:fillRect/>
          </a:stretch>
        </p:blipFill>
        <p:spPr>
          <a:xfrm>
            <a:off x="1150479" y="5349449"/>
            <a:ext cx="288310" cy="260409"/>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7"/>
          <a:stretch>
            <a:fillRect/>
          </a:stretch>
        </p:blipFill>
        <p:spPr>
          <a:xfrm>
            <a:off x="2449925" y="5354207"/>
            <a:ext cx="264129" cy="242998"/>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8"/>
          <a:stretch>
            <a:fillRect/>
          </a:stretch>
        </p:blipFill>
        <p:spPr>
          <a:xfrm>
            <a:off x="3749111" y="5339702"/>
            <a:ext cx="264129" cy="252645"/>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9"/>
          <a:stretch>
            <a:fillRect/>
          </a:stretch>
        </p:blipFill>
        <p:spPr>
          <a:xfrm>
            <a:off x="5147649" y="5313348"/>
            <a:ext cx="231888" cy="252968"/>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noChangeAspect="1"/>
          </p:cNvPicPr>
          <p:nvPr/>
        </p:nvPicPr>
        <p:blipFill rotWithShape="1">
          <a:blip r:embed="rId10"/>
          <a:srcRect l="10809" t="21750" r="7301" b="56153"/>
          <a:stretch/>
        </p:blipFill>
        <p:spPr>
          <a:xfrm>
            <a:off x="381788" y="5825448"/>
            <a:ext cx="5766191" cy="69668"/>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6"/>
          <a:stretch>
            <a:fillRect/>
          </a:stretch>
        </p:blipFill>
        <p:spPr>
          <a:xfrm>
            <a:off x="1156619" y="7013347"/>
            <a:ext cx="247123" cy="223207"/>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7"/>
          <a:stretch>
            <a:fillRect/>
          </a:stretch>
        </p:blipFill>
        <p:spPr>
          <a:xfrm>
            <a:off x="2364995" y="7018026"/>
            <a:ext cx="202181" cy="186006"/>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8"/>
          <a:stretch>
            <a:fillRect/>
          </a:stretch>
        </p:blipFill>
        <p:spPr>
          <a:xfrm>
            <a:off x="3618434" y="7013343"/>
            <a:ext cx="194461" cy="186006"/>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9"/>
          <a:stretch>
            <a:fillRect/>
          </a:stretch>
        </p:blipFill>
        <p:spPr>
          <a:xfrm>
            <a:off x="5005012" y="6986993"/>
            <a:ext cx="170506" cy="186006"/>
          </a:xfrm>
          <a:prstGeom prst="rect">
            <a:avLst/>
          </a:prstGeom>
        </p:spPr>
      </p:pic>
      <p:sp>
        <p:nvSpPr>
          <p:cNvPr id="66" name="Process 65">
            <a:extLst>
              <a:ext uri="{FF2B5EF4-FFF2-40B4-BE49-F238E27FC236}">
                <a16:creationId xmlns:a16="http://schemas.microsoft.com/office/drawing/2014/main" id="{5935A9BE-ABB3-CF33-D499-951B2263B33C}"/>
              </a:ext>
            </a:extLst>
          </p:cNvPr>
          <p:cNvSpPr/>
          <p:nvPr/>
        </p:nvSpPr>
        <p:spPr>
          <a:xfrm>
            <a:off x="382683" y="7282119"/>
            <a:ext cx="5766191" cy="1413647"/>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3"/>
          <a:stretch>
            <a:fillRect/>
          </a:stretch>
        </p:blipFill>
        <p:spPr>
          <a:xfrm>
            <a:off x="534562" y="7362844"/>
            <a:ext cx="616817" cy="629941"/>
          </a:xfrm>
          <a:prstGeom prst="rect">
            <a:avLst/>
          </a:prstGeom>
        </p:spPr>
      </p:pic>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4"/>
          <a:stretch>
            <a:fillRect/>
          </a:stretch>
        </p:blipFill>
        <p:spPr>
          <a:xfrm>
            <a:off x="1301392" y="7362842"/>
            <a:ext cx="1089273" cy="275599"/>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248159" y="7801114"/>
            <a:ext cx="4820600" cy="298993"/>
          </a:xfrm>
          <a:prstGeom prst="rect">
            <a:avLst/>
          </a:prstGeom>
          <a:noFill/>
        </p:spPr>
        <p:txBody>
          <a:bodyPr wrap="square" rtlCol="0">
            <a:spAutoFit/>
          </a:bodyPr>
          <a:lstStyle/>
          <a:p>
            <a:r>
              <a:rPr lang="en-AU" sz="1343" dirty="0">
                <a:solidFill>
                  <a:schemeClr val="tx1">
                    <a:lumMod val="95000"/>
                    <a:lumOff val="5000"/>
                  </a:schemeClr>
                </a:solidFill>
                <a:latin typeface="Chirp" panose="02000503000000000000" pitchFamily="2" charset="0"/>
              </a:rPr>
              <a:t>This is just absolute nonsense!</a:t>
            </a:r>
          </a:p>
        </p:txBody>
      </p:sp>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5"/>
          <a:stretch>
            <a:fillRect/>
          </a:stretch>
        </p:blipFill>
        <p:spPr>
          <a:xfrm>
            <a:off x="5820022" y="7477758"/>
            <a:ext cx="237675" cy="186006"/>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6"/>
          <a:stretch>
            <a:fillRect/>
          </a:stretch>
        </p:blipFill>
        <p:spPr>
          <a:xfrm>
            <a:off x="1156621" y="8342406"/>
            <a:ext cx="247123" cy="223207"/>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7"/>
          <a:stretch>
            <a:fillRect/>
          </a:stretch>
        </p:blipFill>
        <p:spPr>
          <a:xfrm>
            <a:off x="2364996" y="8347087"/>
            <a:ext cx="202181" cy="186006"/>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8"/>
          <a:stretch>
            <a:fillRect/>
          </a:stretch>
        </p:blipFill>
        <p:spPr>
          <a:xfrm>
            <a:off x="3618435" y="8342404"/>
            <a:ext cx="194461" cy="186006"/>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9"/>
          <a:stretch>
            <a:fillRect/>
          </a:stretch>
        </p:blipFill>
        <p:spPr>
          <a:xfrm>
            <a:off x="5005013" y="8316055"/>
            <a:ext cx="170506" cy="186006"/>
          </a:xfrm>
          <a:prstGeom prst="rect">
            <a:avLst/>
          </a:prstGeom>
        </p:spPr>
      </p:pic>
    </p:spTree>
    <p:extLst>
      <p:ext uri="{BB962C8B-B14F-4D97-AF65-F5344CB8AC3E}">
        <p14:creationId xmlns:p14="http://schemas.microsoft.com/office/powerpoint/2010/main" val="26154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FB1A1AF4-CE39-5993-391A-E411776B2CE5}"/>
              </a:ext>
            </a:extLst>
          </p:cNvPr>
          <p:cNvPicPr>
            <a:picLocks/>
          </p:cNvPicPr>
          <p:nvPr/>
        </p:nvPicPr>
        <p:blipFill>
          <a:blip r:embed="rId3"/>
          <a:stretch>
            <a:fillRect/>
          </a:stretch>
        </p:blipFill>
        <p:spPr>
          <a:xfrm>
            <a:off x="357201" y="-16002"/>
            <a:ext cx="5760000" cy="6015600"/>
          </a:xfrm>
          <a:prstGeom prst="rect">
            <a:avLst/>
          </a:prstGeom>
          <a:ln>
            <a:solidFill>
              <a:schemeClr val="bg1">
                <a:lumMod val="95000"/>
              </a:schemeClr>
            </a:solidFill>
          </a:ln>
        </p:spPr>
      </p:pic>
      <p:sp>
        <p:nvSpPr>
          <p:cNvPr id="35" name="Process 34">
            <a:extLst>
              <a:ext uri="{FF2B5EF4-FFF2-40B4-BE49-F238E27FC236}">
                <a16:creationId xmlns:a16="http://schemas.microsoft.com/office/drawing/2014/main" id="{88A00921-6A89-1488-3DF6-DBC44824FB6A}"/>
              </a:ext>
            </a:extLst>
          </p:cNvPr>
          <p:cNvSpPr/>
          <p:nvPr/>
        </p:nvSpPr>
        <p:spPr>
          <a:xfrm>
            <a:off x="357205" y="5866925"/>
            <a:ext cx="5760000" cy="1548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4"/>
          <a:stretch>
            <a:fillRect/>
          </a:stretch>
        </p:blipFill>
        <p:spPr>
          <a:xfrm>
            <a:off x="501737" y="5947646"/>
            <a:ext cx="617144" cy="629941"/>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5"/>
          <a:stretch>
            <a:fillRect/>
          </a:stretch>
        </p:blipFill>
        <p:spPr>
          <a:xfrm>
            <a:off x="1268569" y="5947649"/>
            <a:ext cx="1089851" cy="275599"/>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205773" y="6265302"/>
            <a:ext cx="4823156" cy="892552"/>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Terribly sad and harrowing ordeal for the beautiful Australian land, animals, and residents! The destruction and harm the degenerates are causing is reprehensible! Hope they are brought to justice and pay hefty fines.</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6"/>
          <a:stretch>
            <a:fillRect/>
          </a:stretch>
        </p:blipFill>
        <p:spPr>
          <a:xfrm>
            <a:off x="5787199" y="6062563"/>
            <a:ext cx="237801" cy="186006"/>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956228" y="5298387"/>
            <a:ext cx="4904766" cy="335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7"/>
          <a:stretch>
            <a:fillRect/>
          </a:stretch>
        </p:blipFill>
        <p:spPr>
          <a:xfrm>
            <a:off x="1150478" y="5339508"/>
            <a:ext cx="288463" cy="260409"/>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8"/>
          <a:stretch>
            <a:fillRect/>
          </a:stretch>
        </p:blipFill>
        <p:spPr>
          <a:xfrm>
            <a:off x="2449925" y="5344268"/>
            <a:ext cx="264269" cy="242998"/>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9"/>
          <a:stretch>
            <a:fillRect/>
          </a:stretch>
        </p:blipFill>
        <p:spPr>
          <a:xfrm>
            <a:off x="3749111" y="5329761"/>
            <a:ext cx="264269" cy="252645"/>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10"/>
          <a:stretch>
            <a:fillRect/>
          </a:stretch>
        </p:blipFill>
        <p:spPr>
          <a:xfrm>
            <a:off x="5147648" y="5303409"/>
            <a:ext cx="232011" cy="252968"/>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p:cNvPicPr>
          <p:nvPr/>
        </p:nvPicPr>
        <p:blipFill rotWithShape="1">
          <a:blip r:embed="rId11"/>
          <a:srcRect l="10809" t="21750" r="7301" b="56153"/>
          <a:stretch/>
        </p:blipFill>
        <p:spPr>
          <a:xfrm>
            <a:off x="357205" y="5825544"/>
            <a:ext cx="5760000" cy="72000"/>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7"/>
          <a:stretch>
            <a:fillRect/>
          </a:stretch>
        </p:blipFill>
        <p:spPr>
          <a:xfrm>
            <a:off x="1162869" y="7110341"/>
            <a:ext cx="247254" cy="223207"/>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8"/>
          <a:stretch>
            <a:fillRect/>
          </a:stretch>
        </p:blipFill>
        <p:spPr>
          <a:xfrm>
            <a:off x="2308835" y="7104312"/>
            <a:ext cx="202288" cy="186006"/>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9"/>
          <a:stretch>
            <a:fillRect/>
          </a:stretch>
        </p:blipFill>
        <p:spPr>
          <a:xfrm>
            <a:off x="3558473" y="7104200"/>
            <a:ext cx="194564" cy="186006"/>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10"/>
          <a:stretch>
            <a:fillRect/>
          </a:stretch>
        </p:blipFill>
        <p:spPr>
          <a:xfrm>
            <a:off x="4899665" y="7115147"/>
            <a:ext cx="170596" cy="186006"/>
          </a:xfrm>
          <a:prstGeom prst="rect">
            <a:avLst/>
          </a:prstGeom>
        </p:spPr>
      </p:pic>
      <p:sp>
        <p:nvSpPr>
          <p:cNvPr id="66" name="Process 65">
            <a:extLst>
              <a:ext uri="{FF2B5EF4-FFF2-40B4-BE49-F238E27FC236}">
                <a16:creationId xmlns:a16="http://schemas.microsoft.com/office/drawing/2014/main" id="{5935A9BE-ABB3-CF33-D499-951B2263B33C}"/>
              </a:ext>
            </a:extLst>
          </p:cNvPr>
          <p:cNvSpPr/>
          <p:nvPr/>
        </p:nvSpPr>
        <p:spPr>
          <a:xfrm>
            <a:off x="357204" y="7389321"/>
            <a:ext cx="5760000" cy="1188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4"/>
          <a:stretch>
            <a:fillRect/>
          </a:stretch>
        </p:blipFill>
        <p:spPr>
          <a:xfrm>
            <a:off x="501734" y="7519738"/>
            <a:ext cx="617144" cy="629941"/>
          </a:xfrm>
          <a:prstGeom prst="rect">
            <a:avLst/>
          </a:prstGeom>
        </p:spPr>
      </p:pic>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5"/>
          <a:stretch>
            <a:fillRect/>
          </a:stretch>
        </p:blipFill>
        <p:spPr>
          <a:xfrm>
            <a:off x="1268566" y="7519740"/>
            <a:ext cx="1089851" cy="275599"/>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205773" y="7787079"/>
            <a:ext cx="4893675"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The arson rumors have been debunked by the Australian authorities.</a:t>
            </a:r>
          </a:p>
        </p:txBody>
      </p:sp>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6"/>
          <a:stretch>
            <a:fillRect/>
          </a:stretch>
        </p:blipFill>
        <p:spPr>
          <a:xfrm>
            <a:off x="5778950" y="7634654"/>
            <a:ext cx="237801" cy="186006"/>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7"/>
          <a:stretch>
            <a:fillRect/>
          </a:stretch>
        </p:blipFill>
        <p:spPr>
          <a:xfrm>
            <a:off x="1171111" y="8265733"/>
            <a:ext cx="247254" cy="223207"/>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8"/>
          <a:stretch>
            <a:fillRect/>
          </a:stretch>
        </p:blipFill>
        <p:spPr>
          <a:xfrm>
            <a:off x="2317081" y="8248314"/>
            <a:ext cx="202288" cy="186006"/>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9"/>
          <a:stretch>
            <a:fillRect/>
          </a:stretch>
        </p:blipFill>
        <p:spPr>
          <a:xfrm>
            <a:off x="3566718" y="8265482"/>
            <a:ext cx="194564" cy="186006"/>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10"/>
          <a:stretch>
            <a:fillRect/>
          </a:stretch>
        </p:blipFill>
        <p:spPr>
          <a:xfrm>
            <a:off x="4905124" y="8284333"/>
            <a:ext cx="170596" cy="186006"/>
          </a:xfrm>
          <a:prstGeom prst="rect">
            <a:avLst/>
          </a:prstGeom>
        </p:spPr>
      </p:pic>
      <p:sp>
        <p:nvSpPr>
          <p:cNvPr id="20" name="Process 19">
            <a:extLst>
              <a:ext uri="{FF2B5EF4-FFF2-40B4-BE49-F238E27FC236}">
                <a16:creationId xmlns:a16="http://schemas.microsoft.com/office/drawing/2014/main" id="{3E149981-AAC6-8A20-0204-C63EAA090AD7}"/>
              </a:ext>
            </a:extLst>
          </p:cNvPr>
          <p:cNvSpPr/>
          <p:nvPr/>
        </p:nvSpPr>
        <p:spPr>
          <a:xfrm>
            <a:off x="357201" y="8566473"/>
            <a:ext cx="57600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21" name="Picture 20">
            <a:extLst>
              <a:ext uri="{FF2B5EF4-FFF2-40B4-BE49-F238E27FC236}">
                <a16:creationId xmlns:a16="http://schemas.microsoft.com/office/drawing/2014/main" id="{41DDC719-2E82-62BA-B24C-7ECE13C2A51B}"/>
              </a:ext>
            </a:extLst>
          </p:cNvPr>
          <p:cNvPicPr>
            <a:picLocks noChangeAspect="1"/>
          </p:cNvPicPr>
          <p:nvPr/>
        </p:nvPicPr>
        <p:blipFill>
          <a:blip r:embed="rId4"/>
          <a:stretch>
            <a:fillRect/>
          </a:stretch>
        </p:blipFill>
        <p:spPr>
          <a:xfrm>
            <a:off x="493907" y="8655574"/>
            <a:ext cx="617144" cy="629941"/>
          </a:xfrm>
          <a:prstGeom prst="rect">
            <a:avLst/>
          </a:prstGeom>
        </p:spPr>
      </p:pic>
      <p:pic>
        <p:nvPicPr>
          <p:cNvPr id="22" name="Picture 21">
            <a:extLst>
              <a:ext uri="{FF2B5EF4-FFF2-40B4-BE49-F238E27FC236}">
                <a16:creationId xmlns:a16="http://schemas.microsoft.com/office/drawing/2014/main" id="{1A4D7804-66E6-E1CC-1797-3D0AFDE22302}"/>
              </a:ext>
            </a:extLst>
          </p:cNvPr>
          <p:cNvPicPr>
            <a:picLocks noChangeAspect="1"/>
          </p:cNvPicPr>
          <p:nvPr/>
        </p:nvPicPr>
        <p:blipFill>
          <a:blip r:embed="rId5"/>
          <a:stretch>
            <a:fillRect/>
          </a:stretch>
        </p:blipFill>
        <p:spPr>
          <a:xfrm>
            <a:off x="1260739" y="8655573"/>
            <a:ext cx="1089851" cy="275599"/>
          </a:xfrm>
          <a:prstGeom prst="rect">
            <a:avLst/>
          </a:prstGeom>
        </p:spPr>
      </p:pic>
      <p:sp>
        <p:nvSpPr>
          <p:cNvPr id="23" name="TextBox 22">
            <a:extLst>
              <a:ext uri="{FF2B5EF4-FFF2-40B4-BE49-F238E27FC236}">
                <a16:creationId xmlns:a16="http://schemas.microsoft.com/office/drawing/2014/main" id="{A368D760-A2B4-7E74-FD42-81548C5E0F55}"/>
              </a:ext>
            </a:extLst>
          </p:cNvPr>
          <p:cNvSpPr txBox="1"/>
          <p:nvPr/>
        </p:nvSpPr>
        <p:spPr>
          <a:xfrm>
            <a:off x="1205773" y="8916605"/>
            <a:ext cx="4899593" cy="692497"/>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Hannity is lying again. 24 people have been charged with arson. The 'nearly 200' figure includes people warned for offenses like using machinery during a fire ban.</a:t>
            </a:r>
          </a:p>
        </p:txBody>
      </p:sp>
      <p:pic>
        <p:nvPicPr>
          <p:cNvPr id="24" name="Picture 23">
            <a:extLst>
              <a:ext uri="{FF2B5EF4-FFF2-40B4-BE49-F238E27FC236}">
                <a16:creationId xmlns:a16="http://schemas.microsoft.com/office/drawing/2014/main" id="{6C30EBEC-8CDF-07BF-84DE-95CC425B55D4}"/>
              </a:ext>
            </a:extLst>
          </p:cNvPr>
          <p:cNvPicPr>
            <a:picLocks noChangeAspect="1"/>
          </p:cNvPicPr>
          <p:nvPr/>
        </p:nvPicPr>
        <p:blipFill>
          <a:blip r:embed="rId6"/>
          <a:stretch>
            <a:fillRect/>
          </a:stretch>
        </p:blipFill>
        <p:spPr>
          <a:xfrm>
            <a:off x="5779369" y="8770489"/>
            <a:ext cx="237801" cy="186006"/>
          </a:xfrm>
          <a:prstGeom prst="rect">
            <a:avLst/>
          </a:prstGeom>
        </p:spPr>
      </p:pic>
      <p:pic>
        <p:nvPicPr>
          <p:cNvPr id="25" name="Picture 24">
            <a:extLst>
              <a:ext uri="{FF2B5EF4-FFF2-40B4-BE49-F238E27FC236}">
                <a16:creationId xmlns:a16="http://schemas.microsoft.com/office/drawing/2014/main" id="{252BA864-46E5-0B84-68A2-2D32E77D9C23}"/>
              </a:ext>
            </a:extLst>
          </p:cNvPr>
          <p:cNvPicPr>
            <a:picLocks noChangeAspect="1"/>
          </p:cNvPicPr>
          <p:nvPr/>
        </p:nvPicPr>
        <p:blipFill>
          <a:blip r:embed="rId7"/>
          <a:stretch>
            <a:fillRect/>
          </a:stretch>
        </p:blipFill>
        <p:spPr>
          <a:xfrm>
            <a:off x="1155934" y="9595624"/>
            <a:ext cx="247254" cy="223207"/>
          </a:xfrm>
          <a:prstGeom prst="rect">
            <a:avLst/>
          </a:prstGeom>
        </p:spPr>
      </p:pic>
      <p:pic>
        <p:nvPicPr>
          <p:cNvPr id="26" name="Picture 25">
            <a:extLst>
              <a:ext uri="{FF2B5EF4-FFF2-40B4-BE49-F238E27FC236}">
                <a16:creationId xmlns:a16="http://schemas.microsoft.com/office/drawing/2014/main" id="{E5E5D577-4CAD-773A-4C6E-899FF72DDC47}"/>
              </a:ext>
            </a:extLst>
          </p:cNvPr>
          <p:cNvPicPr>
            <a:picLocks noChangeAspect="1"/>
          </p:cNvPicPr>
          <p:nvPr/>
        </p:nvPicPr>
        <p:blipFill>
          <a:blip r:embed="rId8"/>
          <a:stretch>
            <a:fillRect/>
          </a:stretch>
        </p:blipFill>
        <p:spPr>
          <a:xfrm>
            <a:off x="2292292" y="9598541"/>
            <a:ext cx="202288" cy="186006"/>
          </a:xfrm>
          <a:prstGeom prst="rect">
            <a:avLst/>
          </a:prstGeom>
        </p:spPr>
      </p:pic>
      <p:pic>
        <p:nvPicPr>
          <p:cNvPr id="27" name="Picture 26">
            <a:extLst>
              <a:ext uri="{FF2B5EF4-FFF2-40B4-BE49-F238E27FC236}">
                <a16:creationId xmlns:a16="http://schemas.microsoft.com/office/drawing/2014/main" id="{70951B31-878E-5AFD-E0B4-0668CA08BEFC}"/>
              </a:ext>
            </a:extLst>
          </p:cNvPr>
          <p:cNvPicPr>
            <a:picLocks noChangeAspect="1"/>
          </p:cNvPicPr>
          <p:nvPr/>
        </p:nvPicPr>
        <p:blipFill>
          <a:blip r:embed="rId9"/>
          <a:stretch>
            <a:fillRect/>
          </a:stretch>
        </p:blipFill>
        <p:spPr>
          <a:xfrm>
            <a:off x="3552370" y="9597229"/>
            <a:ext cx="194564" cy="186006"/>
          </a:xfrm>
          <a:prstGeom prst="rect">
            <a:avLst/>
          </a:prstGeom>
        </p:spPr>
      </p:pic>
      <p:pic>
        <p:nvPicPr>
          <p:cNvPr id="28" name="Picture 27">
            <a:extLst>
              <a:ext uri="{FF2B5EF4-FFF2-40B4-BE49-F238E27FC236}">
                <a16:creationId xmlns:a16="http://schemas.microsoft.com/office/drawing/2014/main" id="{4B127FB3-7422-FC96-36F5-DD3027868CCF}"/>
              </a:ext>
            </a:extLst>
          </p:cNvPr>
          <p:cNvPicPr>
            <a:picLocks noChangeAspect="1"/>
          </p:cNvPicPr>
          <p:nvPr/>
        </p:nvPicPr>
        <p:blipFill>
          <a:blip r:embed="rId10"/>
          <a:stretch>
            <a:fillRect/>
          </a:stretch>
        </p:blipFill>
        <p:spPr>
          <a:xfrm>
            <a:off x="4899665" y="9591649"/>
            <a:ext cx="170596" cy="186006"/>
          </a:xfrm>
          <a:prstGeom prst="rect">
            <a:avLst/>
          </a:prstGeom>
        </p:spPr>
      </p:pic>
      <p:sp>
        <p:nvSpPr>
          <p:cNvPr id="34" name="Process 33">
            <a:extLst>
              <a:ext uri="{FF2B5EF4-FFF2-40B4-BE49-F238E27FC236}">
                <a16:creationId xmlns:a16="http://schemas.microsoft.com/office/drawing/2014/main" id="{277F52D3-F452-08B0-B667-97F332CFF78C}"/>
              </a:ext>
            </a:extLst>
          </p:cNvPr>
          <p:cNvSpPr/>
          <p:nvPr/>
        </p:nvSpPr>
        <p:spPr>
          <a:xfrm>
            <a:off x="357201" y="9896653"/>
            <a:ext cx="5760000" cy="1404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60"/>
          </a:p>
        </p:txBody>
      </p:sp>
      <p:pic>
        <p:nvPicPr>
          <p:cNvPr id="38" name="Picture 37">
            <a:extLst>
              <a:ext uri="{FF2B5EF4-FFF2-40B4-BE49-F238E27FC236}">
                <a16:creationId xmlns:a16="http://schemas.microsoft.com/office/drawing/2014/main" id="{E6B708BB-3E95-5DF7-563F-57E6859481F3}"/>
              </a:ext>
            </a:extLst>
          </p:cNvPr>
          <p:cNvPicPr>
            <a:picLocks noChangeAspect="1"/>
          </p:cNvPicPr>
          <p:nvPr/>
        </p:nvPicPr>
        <p:blipFill>
          <a:blip r:embed="rId4"/>
          <a:stretch>
            <a:fillRect/>
          </a:stretch>
        </p:blipFill>
        <p:spPr>
          <a:xfrm>
            <a:off x="480628" y="9977379"/>
            <a:ext cx="617144" cy="629941"/>
          </a:xfrm>
          <a:prstGeom prst="rect">
            <a:avLst/>
          </a:prstGeom>
        </p:spPr>
      </p:pic>
      <p:pic>
        <p:nvPicPr>
          <p:cNvPr id="39" name="Picture 38">
            <a:extLst>
              <a:ext uri="{FF2B5EF4-FFF2-40B4-BE49-F238E27FC236}">
                <a16:creationId xmlns:a16="http://schemas.microsoft.com/office/drawing/2014/main" id="{F65D0939-1C46-693E-A7C8-900220987D0E}"/>
              </a:ext>
            </a:extLst>
          </p:cNvPr>
          <p:cNvPicPr>
            <a:picLocks noChangeAspect="1"/>
          </p:cNvPicPr>
          <p:nvPr/>
        </p:nvPicPr>
        <p:blipFill>
          <a:blip r:embed="rId5"/>
          <a:stretch>
            <a:fillRect/>
          </a:stretch>
        </p:blipFill>
        <p:spPr>
          <a:xfrm>
            <a:off x="1247460" y="9977379"/>
            <a:ext cx="1089851" cy="275599"/>
          </a:xfrm>
          <a:prstGeom prst="rect">
            <a:avLst/>
          </a:prstGeom>
        </p:spPr>
      </p:pic>
      <p:sp>
        <p:nvSpPr>
          <p:cNvPr id="40" name="TextBox 39">
            <a:extLst>
              <a:ext uri="{FF2B5EF4-FFF2-40B4-BE49-F238E27FC236}">
                <a16:creationId xmlns:a16="http://schemas.microsoft.com/office/drawing/2014/main" id="{5EFCB11B-4247-0784-9984-6C8EBB587183}"/>
              </a:ext>
            </a:extLst>
          </p:cNvPr>
          <p:cNvSpPr txBox="1"/>
          <p:nvPr/>
        </p:nvSpPr>
        <p:spPr>
          <a:xfrm>
            <a:off x="1199855" y="10204540"/>
            <a:ext cx="4899593" cy="892552"/>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Thank You for presenting this. There has been vitriol and hatred thrown all one way during this crisis. Many media types refuse to acknowledge this because it doesn’t fit their agenda and narrative.</a:t>
            </a:r>
          </a:p>
        </p:txBody>
      </p:sp>
      <p:pic>
        <p:nvPicPr>
          <p:cNvPr id="41" name="Picture 40">
            <a:extLst>
              <a:ext uri="{FF2B5EF4-FFF2-40B4-BE49-F238E27FC236}">
                <a16:creationId xmlns:a16="http://schemas.microsoft.com/office/drawing/2014/main" id="{9E43A86F-2765-FC04-B573-332AB225552B}"/>
              </a:ext>
            </a:extLst>
          </p:cNvPr>
          <p:cNvPicPr>
            <a:picLocks noChangeAspect="1"/>
          </p:cNvPicPr>
          <p:nvPr/>
        </p:nvPicPr>
        <p:blipFill>
          <a:blip r:embed="rId6"/>
          <a:stretch>
            <a:fillRect/>
          </a:stretch>
        </p:blipFill>
        <p:spPr>
          <a:xfrm>
            <a:off x="5766092" y="10092293"/>
            <a:ext cx="237801" cy="186006"/>
          </a:xfrm>
          <a:prstGeom prst="rect">
            <a:avLst/>
          </a:prstGeom>
        </p:spPr>
      </p:pic>
      <p:pic>
        <p:nvPicPr>
          <p:cNvPr id="42" name="Picture 41">
            <a:extLst>
              <a:ext uri="{FF2B5EF4-FFF2-40B4-BE49-F238E27FC236}">
                <a16:creationId xmlns:a16="http://schemas.microsoft.com/office/drawing/2014/main" id="{036973A4-8880-667D-42CF-B8D339A09A45}"/>
              </a:ext>
            </a:extLst>
          </p:cNvPr>
          <p:cNvPicPr>
            <a:picLocks noChangeAspect="1"/>
          </p:cNvPicPr>
          <p:nvPr/>
        </p:nvPicPr>
        <p:blipFill>
          <a:blip r:embed="rId7"/>
          <a:stretch>
            <a:fillRect/>
          </a:stretch>
        </p:blipFill>
        <p:spPr>
          <a:xfrm>
            <a:off x="1142656" y="11036698"/>
            <a:ext cx="247254" cy="223207"/>
          </a:xfrm>
          <a:prstGeom prst="rect">
            <a:avLst/>
          </a:prstGeom>
        </p:spPr>
      </p:pic>
      <p:pic>
        <p:nvPicPr>
          <p:cNvPr id="46" name="Picture 45">
            <a:extLst>
              <a:ext uri="{FF2B5EF4-FFF2-40B4-BE49-F238E27FC236}">
                <a16:creationId xmlns:a16="http://schemas.microsoft.com/office/drawing/2014/main" id="{2FBB57BD-4566-C429-5762-3E5DFFDCD0AB}"/>
              </a:ext>
            </a:extLst>
          </p:cNvPr>
          <p:cNvPicPr>
            <a:picLocks noChangeAspect="1"/>
          </p:cNvPicPr>
          <p:nvPr/>
        </p:nvPicPr>
        <p:blipFill>
          <a:blip r:embed="rId9"/>
          <a:stretch>
            <a:fillRect/>
          </a:stretch>
        </p:blipFill>
        <p:spPr>
          <a:xfrm>
            <a:off x="3539478" y="11036698"/>
            <a:ext cx="194564" cy="186006"/>
          </a:xfrm>
          <a:prstGeom prst="rect">
            <a:avLst/>
          </a:prstGeom>
        </p:spPr>
      </p:pic>
      <p:pic>
        <p:nvPicPr>
          <p:cNvPr id="45" name="Picture 44">
            <a:extLst>
              <a:ext uri="{FF2B5EF4-FFF2-40B4-BE49-F238E27FC236}">
                <a16:creationId xmlns:a16="http://schemas.microsoft.com/office/drawing/2014/main" id="{D817B070-1EE7-4949-B872-906A71078006}"/>
              </a:ext>
            </a:extLst>
          </p:cNvPr>
          <p:cNvPicPr>
            <a:picLocks noChangeAspect="1"/>
          </p:cNvPicPr>
          <p:nvPr/>
        </p:nvPicPr>
        <p:blipFill>
          <a:blip r:embed="rId8"/>
          <a:stretch>
            <a:fillRect/>
          </a:stretch>
        </p:blipFill>
        <p:spPr>
          <a:xfrm>
            <a:off x="2288678" y="11036698"/>
            <a:ext cx="202288" cy="186006"/>
          </a:xfrm>
          <a:prstGeom prst="rect">
            <a:avLst/>
          </a:prstGeom>
        </p:spPr>
      </p:pic>
      <p:pic>
        <p:nvPicPr>
          <p:cNvPr id="47" name="Picture 46">
            <a:extLst>
              <a:ext uri="{FF2B5EF4-FFF2-40B4-BE49-F238E27FC236}">
                <a16:creationId xmlns:a16="http://schemas.microsoft.com/office/drawing/2014/main" id="{ACEB452A-0AB2-8D1A-0DE1-1D0E6E66950F}"/>
              </a:ext>
            </a:extLst>
          </p:cNvPr>
          <p:cNvPicPr>
            <a:picLocks noChangeAspect="1"/>
          </p:cNvPicPr>
          <p:nvPr/>
        </p:nvPicPr>
        <p:blipFill>
          <a:blip r:embed="rId10"/>
          <a:stretch>
            <a:fillRect/>
          </a:stretch>
        </p:blipFill>
        <p:spPr>
          <a:xfrm>
            <a:off x="4899665" y="11036698"/>
            <a:ext cx="170596" cy="186006"/>
          </a:xfrm>
          <a:prstGeom prst="rect">
            <a:avLst/>
          </a:prstGeom>
        </p:spPr>
      </p:pic>
    </p:spTree>
    <p:extLst>
      <p:ext uri="{BB962C8B-B14F-4D97-AF65-F5344CB8AC3E}">
        <p14:creationId xmlns:p14="http://schemas.microsoft.com/office/powerpoint/2010/main" val="7371408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TotalTime>
  <Words>156</Words>
  <Application>Microsoft Macintosh PowerPoint</Application>
  <PresentationFormat>Custom</PresentationFormat>
  <Paragraphs>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Chirp</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2022-11-21T10:16:44Z</dcterms:created>
  <dcterms:modified xsi:type="dcterms:W3CDTF">2022-11-22T10:31:44Z</dcterms:modified>
</cp:coreProperties>
</file>