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69C55CFB-805E-3AE4-BCC7-4AB3BB2C684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-26095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866925"/>
            <a:ext cx="5760000" cy="1371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5947646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5947649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265302"/>
            <a:ext cx="4823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very original moment captured !!! Wow I'm speechless, just in love with your photo ^^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062563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298387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339508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344268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329761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303409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825544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6901622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6895593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6895481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6906428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230297"/>
            <a:ext cx="5760000" cy="118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360714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360716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628055"/>
            <a:ext cx="4893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Oh come on, this has to be edited... right?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475630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10670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08929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10645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124" y="812530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417388"/>
            <a:ext cx="5760000" cy="118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8506489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8506488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205773" y="8767520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real! But excellent photoshopping skills.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8621404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277576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92" y="928049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370" y="9279181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9273601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9598482"/>
            <a:ext cx="5760000" cy="118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9679208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9679208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99855" y="9906369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Fake photo.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9794122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460232"/>
            <a:ext cx="247254" cy="2232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78" y="10460232"/>
            <a:ext cx="194564" cy="1860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78" y="10460232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10460232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82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2022-11-21T10:16:44Z</dcterms:created>
  <dcterms:modified xsi:type="dcterms:W3CDTF">2022-11-22T10:38:35Z</dcterms:modified>
</cp:coreProperties>
</file>