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7" r:id="rId2"/>
    <p:sldId id="258" r:id="rId3"/>
  </p:sldIdLst>
  <p:sldSz cx="6318250" cy="11160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662"/>
  </p:normalViewPr>
  <p:slideViewPr>
    <p:cSldViewPr snapToGrid="0">
      <p:cViewPr>
        <p:scale>
          <a:sx n="129" d="100"/>
          <a:sy n="129" d="100"/>
        </p:scale>
        <p:origin x="4320" y="-1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589D7-1376-F249-B865-BFEB78686B24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55875" y="1143000"/>
            <a:ext cx="1746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7062-7B9D-3C42-A77A-C1AC3FA419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59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55875" y="1143000"/>
            <a:ext cx="17462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7062-7B9D-3C42-A77A-C1AC3FA4193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52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875" y="1826442"/>
            <a:ext cx="5370513" cy="3885377"/>
          </a:xfrm>
        </p:spPr>
        <p:txBody>
          <a:bodyPr anchor="b"/>
          <a:lstStyle>
            <a:lvl1pPr algn="ctr">
              <a:defRPr sz="414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82" y="5861651"/>
            <a:ext cx="4738688" cy="2694446"/>
          </a:xfrm>
        </p:spPr>
        <p:txBody>
          <a:bodyPr/>
          <a:lstStyle>
            <a:lvl1pPr marL="0" indent="0" algn="ctr">
              <a:buNone/>
              <a:defRPr sz="1658"/>
            </a:lvl1pPr>
            <a:lvl2pPr marL="315957" indent="0" algn="ctr">
              <a:buNone/>
              <a:defRPr sz="1382"/>
            </a:lvl2pPr>
            <a:lvl3pPr marL="631916" indent="0" algn="ctr">
              <a:buNone/>
              <a:defRPr sz="1244"/>
            </a:lvl3pPr>
            <a:lvl4pPr marL="947874" indent="0" algn="ctr">
              <a:buNone/>
              <a:defRPr sz="1107"/>
            </a:lvl4pPr>
            <a:lvl5pPr marL="1263833" indent="0" algn="ctr">
              <a:buNone/>
              <a:defRPr sz="1107"/>
            </a:lvl5pPr>
            <a:lvl6pPr marL="1579790" indent="0" algn="ctr">
              <a:buNone/>
              <a:defRPr sz="1107"/>
            </a:lvl6pPr>
            <a:lvl7pPr marL="1895748" indent="0" algn="ctr">
              <a:buNone/>
              <a:defRPr sz="1107"/>
            </a:lvl7pPr>
            <a:lvl8pPr marL="2211705" indent="0" algn="ctr">
              <a:buNone/>
              <a:defRPr sz="1107"/>
            </a:lvl8pPr>
            <a:lvl9pPr marL="2527663" indent="0" algn="ctr">
              <a:buNone/>
              <a:defRPr sz="110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53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351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21505" y="594175"/>
            <a:ext cx="1362373" cy="945769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4380" y="594175"/>
            <a:ext cx="4008140" cy="94576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12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401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096" y="2782285"/>
            <a:ext cx="5449491" cy="4642301"/>
          </a:xfrm>
        </p:spPr>
        <p:txBody>
          <a:bodyPr anchor="b"/>
          <a:lstStyle>
            <a:lvl1pPr>
              <a:defRPr sz="414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096" y="7468506"/>
            <a:ext cx="5449491" cy="2441277"/>
          </a:xfrm>
        </p:spPr>
        <p:txBody>
          <a:bodyPr/>
          <a:lstStyle>
            <a:lvl1pPr marL="0" indent="0">
              <a:buNone/>
              <a:defRPr sz="1658">
                <a:solidFill>
                  <a:schemeClr val="tx1"/>
                </a:solidFill>
              </a:defRPr>
            </a:lvl1pPr>
            <a:lvl2pPr marL="315957" indent="0">
              <a:buNone/>
              <a:defRPr sz="1382">
                <a:solidFill>
                  <a:schemeClr val="tx1">
                    <a:tint val="75000"/>
                  </a:schemeClr>
                </a:solidFill>
              </a:defRPr>
            </a:lvl2pPr>
            <a:lvl3pPr marL="631916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3pPr>
            <a:lvl4pPr marL="947874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63833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579790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89574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1170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27663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19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4381" y="2970871"/>
            <a:ext cx="2685256" cy="70809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8614" y="2970871"/>
            <a:ext cx="2685256" cy="70809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817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09" y="594177"/>
            <a:ext cx="5449491" cy="21571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211" y="2735783"/>
            <a:ext cx="2672915" cy="1340764"/>
          </a:xfrm>
        </p:spPr>
        <p:txBody>
          <a:bodyPr anchor="b"/>
          <a:lstStyle>
            <a:lvl1pPr marL="0" indent="0">
              <a:buNone/>
              <a:defRPr sz="1658" b="1"/>
            </a:lvl1pPr>
            <a:lvl2pPr marL="315957" indent="0">
              <a:buNone/>
              <a:defRPr sz="1382" b="1"/>
            </a:lvl2pPr>
            <a:lvl3pPr marL="631916" indent="0">
              <a:buNone/>
              <a:defRPr sz="1244" b="1"/>
            </a:lvl3pPr>
            <a:lvl4pPr marL="947874" indent="0">
              <a:buNone/>
              <a:defRPr sz="1107" b="1"/>
            </a:lvl4pPr>
            <a:lvl5pPr marL="1263833" indent="0">
              <a:buNone/>
              <a:defRPr sz="1107" b="1"/>
            </a:lvl5pPr>
            <a:lvl6pPr marL="1579790" indent="0">
              <a:buNone/>
              <a:defRPr sz="1107" b="1"/>
            </a:lvl6pPr>
            <a:lvl7pPr marL="1895748" indent="0">
              <a:buNone/>
              <a:defRPr sz="1107" b="1"/>
            </a:lvl7pPr>
            <a:lvl8pPr marL="2211705" indent="0">
              <a:buNone/>
              <a:defRPr sz="1107" b="1"/>
            </a:lvl8pPr>
            <a:lvl9pPr marL="2527663" indent="0">
              <a:buNone/>
              <a:defRPr sz="110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211" y="4076548"/>
            <a:ext cx="2672915" cy="59959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98622" y="2735783"/>
            <a:ext cx="2686079" cy="1340764"/>
          </a:xfrm>
        </p:spPr>
        <p:txBody>
          <a:bodyPr anchor="b"/>
          <a:lstStyle>
            <a:lvl1pPr marL="0" indent="0">
              <a:buNone/>
              <a:defRPr sz="1658" b="1"/>
            </a:lvl1pPr>
            <a:lvl2pPr marL="315957" indent="0">
              <a:buNone/>
              <a:defRPr sz="1382" b="1"/>
            </a:lvl2pPr>
            <a:lvl3pPr marL="631916" indent="0">
              <a:buNone/>
              <a:defRPr sz="1244" b="1"/>
            </a:lvl3pPr>
            <a:lvl4pPr marL="947874" indent="0">
              <a:buNone/>
              <a:defRPr sz="1107" b="1"/>
            </a:lvl4pPr>
            <a:lvl5pPr marL="1263833" indent="0">
              <a:buNone/>
              <a:defRPr sz="1107" b="1"/>
            </a:lvl5pPr>
            <a:lvl6pPr marL="1579790" indent="0">
              <a:buNone/>
              <a:defRPr sz="1107" b="1"/>
            </a:lvl6pPr>
            <a:lvl7pPr marL="1895748" indent="0">
              <a:buNone/>
              <a:defRPr sz="1107" b="1"/>
            </a:lvl7pPr>
            <a:lvl8pPr marL="2211705" indent="0">
              <a:buNone/>
              <a:defRPr sz="1107" b="1"/>
            </a:lvl8pPr>
            <a:lvl9pPr marL="2527663" indent="0">
              <a:buNone/>
              <a:defRPr sz="110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98622" y="4076548"/>
            <a:ext cx="2686079" cy="59959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2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39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016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03" y="744011"/>
            <a:ext cx="2037800" cy="2604029"/>
          </a:xfrm>
        </p:spPr>
        <p:txBody>
          <a:bodyPr anchor="b"/>
          <a:lstStyle>
            <a:lvl1pPr>
              <a:defRPr sz="221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6080" y="1606857"/>
            <a:ext cx="3198614" cy="7930922"/>
          </a:xfrm>
        </p:spPr>
        <p:txBody>
          <a:bodyPr/>
          <a:lstStyle>
            <a:lvl1pPr>
              <a:defRPr sz="2211"/>
            </a:lvl1pPr>
            <a:lvl2pPr>
              <a:defRPr sz="1935"/>
            </a:lvl2pPr>
            <a:lvl3pPr>
              <a:defRPr sz="1658"/>
            </a:lvl3pPr>
            <a:lvl4pPr>
              <a:defRPr sz="1382"/>
            </a:lvl4pPr>
            <a:lvl5pPr>
              <a:defRPr sz="1382"/>
            </a:lvl5pPr>
            <a:lvl6pPr>
              <a:defRPr sz="1382"/>
            </a:lvl6pPr>
            <a:lvl7pPr>
              <a:defRPr sz="1382"/>
            </a:lvl7pPr>
            <a:lvl8pPr>
              <a:defRPr sz="1382"/>
            </a:lvl8pPr>
            <a:lvl9pPr>
              <a:defRPr sz="138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203" y="3348038"/>
            <a:ext cx="2037800" cy="6202654"/>
          </a:xfrm>
        </p:spPr>
        <p:txBody>
          <a:bodyPr/>
          <a:lstStyle>
            <a:lvl1pPr marL="0" indent="0">
              <a:buNone/>
              <a:defRPr sz="1107"/>
            </a:lvl1pPr>
            <a:lvl2pPr marL="315957" indent="0">
              <a:buNone/>
              <a:defRPr sz="967"/>
            </a:lvl2pPr>
            <a:lvl3pPr marL="631916" indent="0">
              <a:buNone/>
              <a:defRPr sz="830"/>
            </a:lvl3pPr>
            <a:lvl4pPr marL="947874" indent="0">
              <a:buNone/>
              <a:defRPr sz="691"/>
            </a:lvl4pPr>
            <a:lvl5pPr marL="1263833" indent="0">
              <a:buNone/>
              <a:defRPr sz="691"/>
            </a:lvl5pPr>
            <a:lvl6pPr marL="1579790" indent="0">
              <a:buNone/>
              <a:defRPr sz="691"/>
            </a:lvl6pPr>
            <a:lvl7pPr marL="1895748" indent="0">
              <a:buNone/>
              <a:defRPr sz="691"/>
            </a:lvl7pPr>
            <a:lvl8pPr marL="2211705" indent="0">
              <a:buNone/>
              <a:defRPr sz="691"/>
            </a:lvl8pPr>
            <a:lvl9pPr marL="2527663" indent="0">
              <a:buNone/>
              <a:defRPr sz="6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311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03" y="744011"/>
            <a:ext cx="2037800" cy="2604029"/>
          </a:xfrm>
        </p:spPr>
        <p:txBody>
          <a:bodyPr anchor="b"/>
          <a:lstStyle>
            <a:lvl1pPr>
              <a:defRPr sz="221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86080" y="1606857"/>
            <a:ext cx="3198614" cy="7930922"/>
          </a:xfrm>
        </p:spPr>
        <p:txBody>
          <a:bodyPr anchor="t"/>
          <a:lstStyle>
            <a:lvl1pPr marL="0" indent="0">
              <a:buNone/>
              <a:defRPr sz="2211"/>
            </a:lvl1pPr>
            <a:lvl2pPr marL="315957" indent="0">
              <a:buNone/>
              <a:defRPr sz="1935"/>
            </a:lvl2pPr>
            <a:lvl3pPr marL="631916" indent="0">
              <a:buNone/>
              <a:defRPr sz="1658"/>
            </a:lvl3pPr>
            <a:lvl4pPr marL="947874" indent="0">
              <a:buNone/>
              <a:defRPr sz="1382"/>
            </a:lvl4pPr>
            <a:lvl5pPr marL="1263833" indent="0">
              <a:buNone/>
              <a:defRPr sz="1382"/>
            </a:lvl5pPr>
            <a:lvl6pPr marL="1579790" indent="0">
              <a:buNone/>
              <a:defRPr sz="1382"/>
            </a:lvl6pPr>
            <a:lvl7pPr marL="1895748" indent="0">
              <a:buNone/>
              <a:defRPr sz="1382"/>
            </a:lvl7pPr>
            <a:lvl8pPr marL="2211705" indent="0">
              <a:buNone/>
              <a:defRPr sz="1382"/>
            </a:lvl8pPr>
            <a:lvl9pPr marL="2527663" indent="0">
              <a:buNone/>
              <a:defRPr sz="138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203" y="3348038"/>
            <a:ext cx="2037800" cy="6202654"/>
          </a:xfrm>
        </p:spPr>
        <p:txBody>
          <a:bodyPr/>
          <a:lstStyle>
            <a:lvl1pPr marL="0" indent="0">
              <a:buNone/>
              <a:defRPr sz="1107"/>
            </a:lvl1pPr>
            <a:lvl2pPr marL="315957" indent="0">
              <a:buNone/>
              <a:defRPr sz="967"/>
            </a:lvl2pPr>
            <a:lvl3pPr marL="631916" indent="0">
              <a:buNone/>
              <a:defRPr sz="830"/>
            </a:lvl3pPr>
            <a:lvl4pPr marL="947874" indent="0">
              <a:buNone/>
              <a:defRPr sz="691"/>
            </a:lvl4pPr>
            <a:lvl5pPr marL="1263833" indent="0">
              <a:buNone/>
              <a:defRPr sz="691"/>
            </a:lvl5pPr>
            <a:lvl6pPr marL="1579790" indent="0">
              <a:buNone/>
              <a:defRPr sz="691"/>
            </a:lvl6pPr>
            <a:lvl7pPr marL="1895748" indent="0">
              <a:buNone/>
              <a:defRPr sz="691"/>
            </a:lvl7pPr>
            <a:lvl8pPr marL="2211705" indent="0">
              <a:buNone/>
              <a:defRPr sz="691"/>
            </a:lvl8pPr>
            <a:lvl9pPr marL="2527663" indent="0">
              <a:buNone/>
              <a:defRPr sz="6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503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387" y="594177"/>
            <a:ext cx="5449491" cy="2157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87" y="2970871"/>
            <a:ext cx="5449491" cy="708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4381" y="10343788"/>
            <a:ext cx="1421606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92928" y="10343788"/>
            <a:ext cx="2132409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62264" y="10343788"/>
            <a:ext cx="1421606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525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31916" rtl="0" eaLnBrk="1" latinLnBrk="0" hangingPunct="1">
        <a:lnSpc>
          <a:spcPct val="90000"/>
        </a:lnSpc>
        <a:spcBef>
          <a:spcPct val="0"/>
        </a:spcBef>
        <a:buNone/>
        <a:defRPr sz="3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7979" indent="-157979" algn="l" defTabSz="631916" rtl="0" eaLnBrk="1" latinLnBrk="0" hangingPunct="1">
        <a:lnSpc>
          <a:spcPct val="90000"/>
        </a:lnSpc>
        <a:spcBef>
          <a:spcPts val="691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1pPr>
      <a:lvl2pPr marL="473937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658" kern="1200">
          <a:solidFill>
            <a:schemeClr val="tx1"/>
          </a:solidFill>
          <a:latin typeface="+mn-lt"/>
          <a:ea typeface="+mn-ea"/>
          <a:cs typeface="+mn-cs"/>
        </a:defRPr>
      </a:lvl2pPr>
      <a:lvl3pPr marL="789895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3pPr>
      <a:lvl4pPr marL="1105852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4pPr>
      <a:lvl5pPr marL="1421811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5pPr>
      <a:lvl6pPr marL="1737768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6pPr>
      <a:lvl7pPr marL="2053727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7pPr>
      <a:lvl8pPr marL="2369684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8pPr>
      <a:lvl9pPr marL="2685640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1pPr>
      <a:lvl2pPr marL="315957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2pPr>
      <a:lvl3pPr marL="631916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3pPr>
      <a:lvl4pPr marL="947874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4pPr>
      <a:lvl5pPr marL="1263833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5pPr>
      <a:lvl6pPr marL="1579790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6pPr>
      <a:lvl7pPr marL="1895748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7pPr>
      <a:lvl8pPr marL="2211705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8pPr>
      <a:lvl9pPr marL="2527663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jp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2DF0C2-ECCB-67D5-D602-BD66DA794BA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788" y="56230"/>
            <a:ext cx="5766191" cy="580339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35" name="Process 34">
            <a:extLst>
              <a:ext uri="{FF2B5EF4-FFF2-40B4-BE49-F238E27FC236}">
                <a16:creationId xmlns:a16="http://schemas.microsoft.com/office/drawing/2014/main" id="{88A00921-6A89-1488-3DF6-DBC44824FB6A}"/>
              </a:ext>
            </a:extLst>
          </p:cNvPr>
          <p:cNvSpPr/>
          <p:nvPr/>
        </p:nvSpPr>
        <p:spPr>
          <a:xfrm>
            <a:off x="381788" y="5868473"/>
            <a:ext cx="5766191" cy="14136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4BBC858-BA5D-A037-1C40-463ECA52F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63" y="5949195"/>
            <a:ext cx="616817" cy="62994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F00AD0-D2F3-156C-68EA-359485298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495" y="5949196"/>
            <a:ext cx="1089273" cy="27559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3CBBE6-E6F4-74C7-BF02-F3194AD5F3BA}"/>
              </a:ext>
            </a:extLst>
          </p:cNvPr>
          <p:cNvSpPr txBox="1"/>
          <p:nvPr/>
        </p:nvSpPr>
        <p:spPr>
          <a:xfrm>
            <a:off x="1248159" y="6267820"/>
            <a:ext cx="4820600" cy="71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43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That's all the experts sat down and discussed as the solution wow what a productive move nothing else just killing more animals again after half a billion have died what a move.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B6F527-2A06-97EA-6A64-2DEFDA02C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9125" y="6064111"/>
            <a:ext cx="237675" cy="18600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3F8CEFF-C492-ECFB-DB03-45D6CC5B93AF}"/>
              </a:ext>
            </a:extLst>
          </p:cNvPr>
          <p:cNvSpPr/>
          <p:nvPr/>
        </p:nvSpPr>
        <p:spPr>
          <a:xfrm>
            <a:off x="956228" y="5308327"/>
            <a:ext cx="4902166" cy="335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0DF972-41C6-B688-FC8D-257C9722C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479" y="5349449"/>
            <a:ext cx="288310" cy="26040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A4C9329-0F64-42FF-7CB9-2AF2B26AD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9925" y="5354207"/>
            <a:ext cx="264129" cy="24299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705D749-605E-B5ED-050F-A4C5F3DBAF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9111" y="5339702"/>
            <a:ext cx="264129" cy="25264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AB20256-9E55-237C-8766-9E7123841F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7649" y="5313348"/>
            <a:ext cx="231888" cy="25296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8A60CEA-B5E4-6435-5A94-4FF65F54134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809" t="21750" r="7301" b="56153"/>
          <a:stretch/>
        </p:blipFill>
        <p:spPr>
          <a:xfrm>
            <a:off x="381788" y="5825448"/>
            <a:ext cx="5766191" cy="6966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0A15F27-5120-AA97-616B-C058058CDC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619" y="7013347"/>
            <a:ext cx="247123" cy="22320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A820267-1F84-E4EB-ACFF-F212F5FC4A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995" y="7018026"/>
            <a:ext cx="202181" cy="18600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342125-80C0-1B55-B933-A6D4CFE274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8434" y="7013343"/>
            <a:ext cx="194461" cy="18600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8B22B36-13A9-4027-598D-0A8D757009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5012" y="6986993"/>
            <a:ext cx="170506" cy="186006"/>
          </a:xfrm>
          <a:prstGeom prst="rect">
            <a:avLst/>
          </a:prstGeom>
        </p:spPr>
      </p:pic>
      <p:sp>
        <p:nvSpPr>
          <p:cNvPr id="66" name="Process 65">
            <a:extLst>
              <a:ext uri="{FF2B5EF4-FFF2-40B4-BE49-F238E27FC236}">
                <a16:creationId xmlns:a16="http://schemas.microsoft.com/office/drawing/2014/main" id="{5935A9BE-ABB3-CF33-D499-951B2263B33C}"/>
              </a:ext>
            </a:extLst>
          </p:cNvPr>
          <p:cNvSpPr/>
          <p:nvPr/>
        </p:nvSpPr>
        <p:spPr>
          <a:xfrm>
            <a:off x="382683" y="7282119"/>
            <a:ext cx="5766191" cy="14136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EF9C765-9F53-B509-162F-A7B926CAA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62" y="7362844"/>
            <a:ext cx="616817" cy="62994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29E9010-D01A-7BDB-1F4E-A17FCF25A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392" y="7362842"/>
            <a:ext cx="1089273" cy="275599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866B344-A957-A37B-DB3E-A4FC03EB8F6C}"/>
              </a:ext>
            </a:extLst>
          </p:cNvPr>
          <p:cNvSpPr txBox="1"/>
          <p:nvPr/>
        </p:nvSpPr>
        <p:spPr>
          <a:xfrm>
            <a:off x="1248159" y="7801114"/>
            <a:ext cx="4820600" cy="298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43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This is just absolute nonsense!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26B70C3-CE6C-1A5A-8245-859BE8EBD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0022" y="7477758"/>
            <a:ext cx="237675" cy="18600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32FAA02-ABE9-6170-A623-870B44ECA4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621" y="8342406"/>
            <a:ext cx="247123" cy="22320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034B455-96B0-3900-5B3B-2FD8CF0171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996" y="8347087"/>
            <a:ext cx="202181" cy="18600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374830-CBED-16C0-E4F2-EE5E924CBD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8435" y="8342404"/>
            <a:ext cx="194461" cy="18600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65BD771-AFD6-8F85-0635-2055AB72D5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5013" y="8316055"/>
            <a:ext cx="170506" cy="18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4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89655ECC-7B28-67C1-212F-72C3BDD3A06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57201" y="52550"/>
            <a:ext cx="5760000" cy="60156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35" name="Process 34">
            <a:extLst>
              <a:ext uri="{FF2B5EF4-FFF2-40B4-BE49-F238E27FC236}">
                <a16:creationId xmlns:a16="http://schemas.microsoft.com/office/drawing/2014/main" id="{88A00921-6A89-1488-3DF6-DBC44824FB6A}"/>
              </a:ext>
            </a:extLst>
          </p:cNvPr>
          <p:cNvSpPr/>
          <p:nvPr/>
        </p:nvSpPr>
        <p:spPr>
          <a:xfrm>
            <a:off x="357205" y="5866925"/>
            <a:ext cx="5760000" cy="13716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4BBC858-BA5D-A037-1C40-463ECA52F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37" y="5947646"/>
            <a:ext cx="617144" cy="62994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F00AD0-D2F3-156C-68EA-359485298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569" y="5947649"/>
            <a:ext cx="1089851" cy="27559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3CBBE6-E6F4-74C7-BF02-F3194AD5F3BA}"/>
              </a:ext>
            </a:extLst>
          </p:cNvPr>
          <p:cNvSpPr txBox="1"/>
          <p:nvPr/>
        </p:nvSpPr>
        <p:spPr>
          <a:xfrm>
            <a:off x="1205773" y="6265302"/>
            <a:ext cx="48231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Don't be fooled. This is fake. Misinformation so people discount any future claims which may be true.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B6F527-2A06-97EA-6A64-2DEFDA02C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7199" y="6062563"/>
            <a:ext cx="237801" cy="18600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3F8CEFF-C492-ECFB-DB03-45D6CC5B93AF}"/>
              </a:ext>
            </a:extLst>
          </p:cNvPr>
          <p:cNvSpPr/>
          <p:nvPr/>
        </p:nvSpPr>
        <p:spPr>
          <a:xfrm>
            <a:off x="956228" y="5298387"/>
            <a:ext cx="4904766" cy="335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0DF972-41C6-B688-FC8D-257C9722CB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0478" y="5339508"/>
            <a:ext cx="288463" cy="26040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A4C9329-0F64-42FF-7CB9-2AF2B26AD8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9925" y="5344268"/>
            <a:ext cx="264269" cy="24299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705D749-605E-B5ED-050F-A4C5F3DBAF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49111" y="5329761"/>
            <a:ext cx="264269" cy="25264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AB20256-9E55-237C-8766-9E7123841F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47648" y="5303409"/>
            <a:ext cx="232011" cy="25296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8A60CEA-B5E4-6435-5A94-4FF65F54134D}"/>
              </a:ext>
            </a:extLst>
          </p:cNvPr>
          <p:cNvPicPr>
            <a:picLocks/>
          </p:cNvPicPr>
          <p:nvPr/>
        </p:nvPicPr>
        <p:blipFill rotWithShape="1">
          <a:blip r:embed="rId11"/>
          <a:srcRect l="10809" t="21750" r="7301" b="56153"/>
          <a:stretch/>
        </p:blipFill>
        <p:spPr>
          <a:xfrm>
            <a:off x="357205" y="5825544"/>
            <a:ext cx="5760000" cy="720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0A15F27-5120-AA97-616B-C058058CDC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2869" y="6901622"/>
            <a:ext cx="247254" cy="22320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A820267-1F84-E4EB-ACFF-F212F5FC4A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8835" y="6895593"/>
            <a:ext cx="202288" cy="18600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342125-80C0-1B55-B933-A6D4CFE274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8473" y="6895481"/>
            <a:ext cx="194564" cy="18600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8B22B36-13A9-4027-598D-0A8D757009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9665" y="6906428"/>
            <a:ext cx="170596" cy="186006"/>
          </a:xfrm>
          <a:prstGeom prst="rect">
            <a:avLst/>
          </a:prstGeom>
        </p:spPr>
      </p:pic>
      <p:sp>
        <p:nvSpPr>
          <p:cNvPr id="66" name="Process 65">
            <a:extLst>
              <a:ext uri="{FF2B5EF4-FFF2-40B4-BE49-F238E27FC236}">
                <a16:creationId xmlns:a16="http://schemas.microsoft.com/office/drawing/2014/main" id="{5935A9BE-ABB3-CF33-D499-951B2263B33C}"/>
              </a:ext>
            </a:extLst>
          </p:cNvPr>
          <p:cNvSpPr/>
          <p:nvPr/>
        </p:nvSpPr>
        <p:spPr>
          <a:xfrm>
            <a:off x="357204" y="7230297"/>
            <a:ext cx="5760000" cy="1188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EF9C765-9F53-B509-162F-A7B926CAA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34" y="7360714"/>
            <a:ext cx="617144" cy="62994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29E9010-D01A-7BDB-1F4E-A17FCF25A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566" y="7360716"/>
            <a:ext cx="1089851" cy="275599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866B344-A957-A37B-DB3E-A4FC03EB8F6C}"/>
              </a:ext>
            </a:extLst>
          </p:cNvPr>
          <p:cNvSpPr txBox="1"/>
          <p:nvPr/>
        </p:nvSpPr>
        <p:spPr>
          <a:xfrm>
            <a:off x="1205773" y="7628055"/>
            <a:ext cx="48936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Worst thing I have ever seen. What is going on seriously? :?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26B70C3-CE6C-1A5A-8245-859BE8EBD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8950" y="7475630"/>
            <a:ext cx="237801" cy="18600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32FAA02-ABE9-6170-A623-870B44ECA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1111" y="8106709"/>
            <a:ext cx="247254" cy="22320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034B455-96B0-3900-5B3B-2FD8CF0171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7081" y="8089290"/>
            <a:ext cx="202288" cy="18600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374830-CBED-16C0-E4F2-EE5E924CBD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6718" y="8106458"/>
            <a:ext cx="194564" cy="18600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65BD771-AFD6-8F85-0635-2055AB72D5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5124" y="8125309"/>
            <a:ext cx="170596" cy="186006"/>
          </a:xfrm>
          <a:prstGeom prst="rect">
            <a:avLst/>
          </a:prstGeom>
        </p:spPr>
      </p:pic>
      <p:sp>
        <p:nvSpPr>
          <p:cNvPr id="20" name="Process 19">
            <a:extLst>
              <a:ext uri="{FF2B5EF4-FFF2-40B4-BE49-F238E27FC236}">
                <a16:creationId xmlns:a16="http://schemas.microsoft.com/office/drawing/2014/main" id="{3E149981-AAC6-8A20-0204-C63EAA090AD7}"/>
              </a:ext>
            </a:extLst>
          </p:cNvPr>
          <p:cNvSpPr/>
          <p:nvPr/>
        </p:nvSpPr>
        <p:spPr>
          <a:xfrm>
            <a:off x="357201" y="8417388"/>
            <a:ext cx="5760000" cy="1188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DDC719-2E82-62BA-B24C-7ECE13C2A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07" y="8506489"/>
            <a:ext cx="617144" cy="6299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A4D7804-66E6-E1CC-1797-3D0AFDE22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739" y="8506488"/>
            <a:ext cx="1089851" cy="2755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68D760-A2B4-7E74-FD42-81548C5E0F55}"/>
              </a:ext>
            </a:extLst>
          </p:cNvPr>
          <p:cNvSpPr txBox="1"/>
          <p:nvPr/>
        </p:nvSpPr>
        <p:spPr>
          <a:xfrm>
            <a:off x="1205773" y="8767520"/>
            <a:ext cx="48995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This is so horrific but you know the people who do this don't feel a thing for their victims, it's hard to imagine being able to do that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C30EBEC-8CDF-07BF-84DE-95CC425B5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9369" y="8621404"/>
            <a:ext cx="237801" cy="1860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2BA864-46E5-0B84-68A2-2D32E77D9C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934" y="9277576"/>
            <a:ext cx="247254" cy="2232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5E5D577-4CAD-773A-4C6E-899FF72DDC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2292" y="9280493"/>
            <a:ext cx="202288" cy="18600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0951B31-878E-5AFD-E0B4-0668CA08BE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2370" y="9279181"/>
            <a:ext cx="194564" cy="18600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127FB3-7422-FC96-36F5-DD3027868C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9665" y="9273601"/>
            <a:ext cx="170596" cy="186006"/>
          </a:xfrm>
          <a:prstGeom prst="rect">
            <a:avLst/>
          </a:prstGeom>
        </p:spPr>
      </p:pic>
      <p:sp>
        <p:nvSpPr>
          <p:cNvPr id="34" name="Process 33">
            <a:extLst>
              <a:ext uri="{FF2B5EF4-FFF2-40B4-BE49-F238E27FC236}">
                <a16:creationId xmlns:a16="http://schemas.microsoft.com/office/drawing/2014/main" id="{277F52D3-F452-08B0-B667-97F332CFF78C}"/>
              </a:ext>
            </a:extLst>
          </p:cNvPr>
          <p:cNvSpPr/>
          <p:nvPr/>
        </p:nvSpPr>
        <p:spPr>
          <a:xfrm>
            <a:off x="357201" y="9598482"/>
            <a:ext cx="5760000" cy="133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6B708BB-3E95-5DF7-563F-57E685948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28" y="9679208"/>
            <a:ext cx="617144" cy="62994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65D0939-1C46-693E-A7C8-900220987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460" y="9679208"/>
            <a:ext cx="1089851" cy="27559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EFCB11B-4247-0784-9984-6C8EBB587183}"/>
              </a:ext>
            </a:extLst>
          </p:cNvPr>
          <p:cNvSpPr txBox="1"/>
          <p:nvPr/>
        </p:nvSpPr>
        <p:spPr>
          <a:xfrm>
            <a:off x="1199855" y="9906369"/>
            <a:ext cx="489959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How in the world can people do these things and sleep at night? There is a special kind of hell they must be living in. #</a:t>
            </a:r>
            <a:r>
              <a:rPr lang="en-AU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HumanTrafficking</a:t>
            </a:r>
            <a:endParaRPr lang="en-AU" sz="1300" dirty="0">
              <a:solidFill>
                <a:schemeClr val="tx1">
                  <a:lumMod val="95000"/>
                  <a:lumOff val="5000"/>
                </a:schemeClr>
              </a:solidFill>
              <a:latin typeface="Chirp" panose="02000503000000000000" pitchFamily="2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E43A86F-2765-FC04-B573-332AB22555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092" y="9794122"/>
            <a:ext cx="237801" cy="18600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36973A4-8880-667D-42CF-B8D339A09A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2656" y="10639134"/>
            <a:ext cx="247254" cy="22320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FBB57BD-4566-C429-5762-3E5DFFDCD0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9478" y="10639134"/>
            <a:ext cx="194564" cy="18600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817B070-1EE7-4949-B872-906A710780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8678" y="10639134"/>
            <a:ext cx="202288" cy="18600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CEB452A-0AB2-8D1A-0DE1-1D0E6E6695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9665" y="10639134"/>
            <a:ext cx="170596" cy="186006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E2A153AC-9793-CD55-0474-1EF784761CE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79561" y="10354771"/>
            <a:ext cx="1440000" cy="2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4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598</TotalTime>
  <Words>132</Words>
  <Application>Microsoft Macintosh PowerPoint</Application>
  <PresentationFormat>Custom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Chirp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2022-11-21T10:16:44Z</dcterms:created>
  <dcterms:modified xsi:type="dcterms:W3CDTF">2022-11-22T10:48:05Z</dcterms:modified>
</cp:coreProperties>
</file>