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88D43A97-8818-2544-120E-CCCB57520DC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27569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866925"/>
            <a:ext cx="5760000" cy="151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5947646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5947649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265302"/>
            <a:ext cx="4823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Already been proven to be fake news. He was given a chair but the mother thought he was better on the floor and also managed to get a professional photographer Ben Lack to take the photo.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062563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298387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339508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344268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329761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303409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825544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060646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054617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054505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7065452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349565"/>
            <a:ext cx="5760000" cy="151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479982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479984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747323"/>
            <a:ext cx="4893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Not just happening in Yorkshire, Lincolnshire too. I took my mum to A&amp;E Boston 6 weeks ago and we were in there for 12 hours. It's awful there must have been 100 people waiting to be treated and 7 ambulances out side with patients in them!!!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594898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573844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556425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573593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124" y="8592444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864643"/>
            <a:ext cx="5760000" cy="129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8953744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8953743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205773" y="9214775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 happened to my son at 7 weeks old. He had bronchitis and we where left on a corridor in children’s assessment ward outside the toilets for 9 hours!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9068659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873916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92" y="987683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370" y="9875521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9869941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145127"/>
            <a:ext cx="5760000" cy="100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225853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225853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99855" y="10453014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Stop spreading lies.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340767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887609"/>
            <a:ext cx="247254" cy="2232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78" y="10887609"/>
            <a:ext cx="194564" cy="1860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78" y="10887609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10887609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165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2022-11-21T10:16:44Z</dcterms:created>
  <dcterms:modified xsi:type="dcterms:W3CDTF">2022-11-22T10:57:19Z</dcterms:modified>
</cp:coreProperties>
</file>