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"/>
  </p:notesMasterIdLst>
  <p:sldIdLst>
    <p:sldId id="257" r:id="rId2"/>
    <p:sldId id="258" r:id="rId3"/>
    <p:sldId id="259" r:id="rId4"/>
  </p:sldIdLst>
  <p:sldSz cx="6858000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2"/>
    <p:restoredTop sz="94553"/>
  </p:normalViewPr>
  <p:slideViewPr>
    <p:cSldViewPr snapToGrid="0">
      <p:cViewPr>
        <p:scale>
          <a:sx n="140" d="100"/>
          <a:sy n="140" d="100"/>
        </p:scale>
        <p:origin x="3864" y="-2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56686D-BD26-364F-8FBB-17BD020C3196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49513" y="1143000"/>
            <a:ext cx="19589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2269F-7DCF-8140-A748-03AB794F8E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0261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22269F-7DCF-8140-A748-03AB794F8E34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8788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22269F-7DCF-8140-A748-03AB794F8E34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4952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22269F-7DCF-8140-A748-03AB794F8E34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5422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767462"/>
            <a:ext cx="5829300" cy="375991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672376"/>
            <a:ext cx="5143500" cy="260744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9356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8818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74987"/>
            <a:ext cx="1478756" cy="91523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74987"/>
            <a:ext cx="4350544" cy="91523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9803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562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692444"/>
            <a:ext cx="5915025" cy="449240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7227345"/>
            <a:ext cx="5915025" cy="236244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1103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874937"/>
            <a:ext cx="2914650" cy="68523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874937"/>
            <a:ext cx="2914650" cy="68523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0162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74990"/>
            <a:ext cx="5915025" cy="208745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647443"/>
            <a:ext cx="2901255" cy="129747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944914"/>
            <a:ext cx="2901255" cy="58023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647443"/>
            <a:ext cx="2915543" cy="129747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944914"/>
            <a:ext cx="2915543" cy="58023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0428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8170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2867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719984"/>
            <a:ext cx="2211884" cy="251994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554968"/>
            <a:ext cx="3471863" cy="767483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239929"/>
            <a:ext cx="2211884" cy="6002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869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719984"/>
            <a:ext cx="2211884" cy="251994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554968"/>
            <a:ext cx="3471863" cy="767483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239929"/>
            <a:ext cx="2211884" cy="6002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3474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74990"/>
            <a:ext cx="5915025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874937"/>
            <a:ext cx="5915025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0009783"/>
            <a:ext cx="154305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0009783"/>
            <a:ext cx="2314575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0009783"/>
            <a:ext cx="154305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221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jp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0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rocess 34">
            <a:extLst>
              <a:ext uri="{FF2B5EF4-FFF2-40B4-BE49-F238E27FC236}">
                <a16:creationId xmlns:a16="http://schemas.microsoft.com/office/drawing/2014/main" id="{88A00921-6A89-1488-3DF6-DBC44824FB6A}"/>
              </a:ext>
            </a:extLst>
          </p:cNvPr>
          <p:cNvSpPr/>
          <p:nvPr/>
        </p:nvSpPr>
        <p:spPr>
          <a:xfrm>
            <a:off x="741339" y="6044736"/>
            <a:ext cx="5580000" cy="1332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4BBC858-BA5D-A037-1C40-463ECA52F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312" y="6122853"/>
            <a:ext cx="596900" cy="6096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DF00AD0-D2F3-156C-68EA-359485298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0382" y="6122853"/>
            <a:ext cx="1054100" cy="2667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43CBBE6-E6F4-74C7-BF02-F3194AD5F3BA}"/>
              </a:ext>
            </a:extLst>
          </p:cNvPr>
          <p:cNvSpPr txBox="1"/>
          <p:nvPr/>
        </p:nvSpPr>
        <p:spPr>
          <a:xfrm>
            <a:off x="1579738" y="6431186"/>
            <a:ext cx="466494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hirp" panose="02000503000000000000" pitchFamily="2" charset="0"/>
              </a:rPr>
              <a:t>Fortunately that’s not what the report says. It means Koalas are endangered, not gone yet!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CFB6F527-2A06-97EA-6A64-2DEFDA02CA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3105" y="6234058"/>
            <a:ext cx="230000" cy="1800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93F8CEFF-C492-ECFB-DB03-45D6CC5B93AF}"/>
              </a:ext>
            </a:extLst>
          </p:cNvPr>
          <p:cNvSpPr/>
          <p:nvPr/>
        </p:nvSpPr>
        <p:spPr>
          <a:xfrm>
            <a:off x="1297234" y="5502677"/>
            <a:ext cx="4743874" cy="325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7B0DF972-41C6-B688-FC8D-257C9722CB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5212" y="5542471"/>
            <a:ext cx="279000" cy="25200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AA4C9329-0F64-42FF-7CB9-2AF2B26AD8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2697" y="5547079"/>
            <a:ext cx="255600" cy="235152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0705D749-605E-B5ED-050F-A4C5F3DBAF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99932" y="5533037"/>
            <a:ext cx="255600" cy="244487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9AB20256-9E55-237C-8766-9E7123841F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53314" y="5507538"/>
            <a:ext cx="224400" cy="24480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88A60CEA-B5E4-6435-5A94-4FF65F54134D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0809" t="21750" r="7301" b="56153"/>
          <a:stretch/>
        </p:blipFill>
        <p:spPr>
          <a:xfrm>
            <a:off x="741339" y="6003103"/>
            <a:ext cx="5580000" cy="67418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D0A15F27-5120-AA97-616B-C058058CDC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1152" y="7097777"/>
            <a:ext cx="239143" cy="21600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4A820267-1F84-E4EB-ACFF-F212F5FC4A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0508" y="7102308"/>
            <a:ext cx="195653" cy="18000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F8B22B36-13A9-4027-598D-0A8D7570094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15283" y="7072278"/>
            <a:ext cx="165000" cy="18000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59342125-80C0-1B55-B933-A6D4CFE274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73475" y="7097777"/>
            <a:ext cx="188182" cy="180000"/>
          </a:xfrm>
          <a:prstGeom prst="rect">
            <a:avLst/>
          </a:prstGeom>
        </p:spPr>
      </p:pic>
      <p:sp>
        <p:nvSpPr>
          <p:cNvPr id="66" name="Process 65">
            <a:extLst>
              <a:ext uri="{FF2B5EF4-FFF2-40B4-BE49-F238E27FC236}">
                <a16:creationId xmlns:a16="http://schemas.microsoft.com/office/drawing/2014/main" id="{5935A9BE-ABB3-CF33-D499-951B2263B33C}"/>
              </a:ext>
            </a:extLst>
          </p:cNvPr>
          <p:cNvSpPr>
            <a:spLocks/>
          </p:cNvSpPr>
          <p:nvPr/>
        </p:nvSpPr>
        <p:spPr>
          <a:xfrm>
            <a:off x="742208" y="7367016"/>
            <a:ext cx="5580000" cy="1260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4EF9C765-9F53-B509-162F-A7B926CAA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181" y="7445133"/>
            <a:ext cx="596900" cy="60960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A866B344-A957-A37B-DB3E-A4FC03EB8F6C}"/>
              </a:ext>
            </a:extLst>
          </p:cNvPr>
          <p:cNvSpPr txBox="1"/>
          <p:nvPr/>
        </p:nvSpPr>
        <p:spPr>
          <a:xfrm>
            <a:off x="1579738" y="7749933"/>
            <a:ext cx="466494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hirp" panose="02000503000000000000" pitchFamily="2" charset="0"/>
              </a:rPr>
              <a:t>This is not true!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729E9010-D01A-7BDB-1F4E-A17FCF25A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1251" y="7445133"/>
            <a:ext cx="1054100" cy="26670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F26B70C3-CE6C-1A5A-8245-859BE8EBDA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3974" y="7556338"/>
            <a:ext cx="230000" cy="180000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632FAA02-ABE9-6170-A623-870B44ECA4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7376" y="8354434"/>
            <a:ext cx="239143" cy="216000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C034B455-96B0-3900-5B3B-2FD8CF0171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0508" y="8372434"/>
            <a:ext cx="195653" cy="18000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84374830-CBED-16C0-E4F2-EE5E924CBD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73475" y="8367524"/>
            <a:ext cx="188182" cy="180000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065BD771-AFD6-8F85-0635-2055AB72D53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15283" y="8335072"/>
            <a:ext cx="165000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442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rocess 34">
            <a:extLst>
              <a:ext uri="{FF2B5EF4-FFF2-40B4-BE49-F238E27FC236}">
                <a16:creationId xmlns:a16="http://schemas.microsoft.com/office/drawing/2014/main" id="{88A00921-6A89-1488-3DF6-DBC44824FB6A}"/>
              </a:ext>
            </a:extLst>
          </p:cNvPr>
          <p:cNvSpPr/>
          <p:nvPr/>
        </p:nvSpPr>
        <p:spPr>
          <a:xfrm>
            <a:off x="741339" y="5678976"/>
            <a:ext cx="5580000" cy="1332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4BBC858-BA5D-A037-1C40-463ECA52F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312" y="5757093"/>
            <a:ext cx="596900" cy="6096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DF00AD0-D2F3-156C-68EA-359485298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0382" y="5757093"/>
            <a:ext cx="1054100" cy="2667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43CBBE6-E6F4-74C7-BF02-F3194AD5F3BA}"/>
              </a:ext>
            </a:extLst>
          </p:cNvPr>
          <p:cNvSpPr txBox="1"/>
          <p:nvPr/>
        </p:nvSpPr>
        <p:spPr>
          <a:xfrm>
            <a:off x="1579738" y="6065426"/>
            <a:ext cx="466494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hirp" panose="02000503000000000000" pitchFamily="2" charset="0"/>
              </a:rPr>
              <a:t>Carbon v2.5?? This is fake and disrespectful. Honestly the things people will do for clout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CFB6F527-2A06-97EA-6A64-2DEFDA02CA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3105" y="5868298"/>
            <a:ext cx="230000" cy="1800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93F8CEFF-C492-ECFB-DB03-45D6CC5B93AF}"/>
              </a:ext>
            </a:extLst>
          </p:cNvPr>
          <p:cNvSpPr/>
          <p:nvPr/>
        </p:nvSpPr>
        <p:spPr>
          <a:xfrm>
            <a:off x="1297234" y="5136917"/>
            <a:ext cx="4743874" cy="325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7B0DF972-41C6-B688-FC8D-257C9722CB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5212" y="5176711"/>
            <a:ext cx="279000" cy="25200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AA4C9329-0F64-42FF-7CB9-2AF2B26AD8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2697" y="5181319"/>
            <a:ext cx="255600" cy="235152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0705D749-605E-B5ED-050F-A4C5F3DBAF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99932" y="5167277"/>
            <a:ext cx="255600" cy="244487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9AB20256-9E55-237C-8766-9E7123841F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53314" y="5141778"/>
            <a:ext cx="224400" cy="24480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88A60CEA-B5E4-6435-5A94-4FF65F54134D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0809" t="21750" r="7301" b="56153"/>
          <a:stretch/>
        </p:blipFill>
        <p:spPr>
          <a:xfrm>
            <a:off x="741339" y="5637343"/>
            <a:ext cx="5580000" cy="67418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D0A15F27-5120-AA97-616B-C058058CDC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9415" y="6733093"/>
            <a:ext cx="239143" cy="21600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4A820267-1F84-E4EB-ACFF-F212F5FC4A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58771" y="6737624"/>
            <a:ext cx="195653" cy="18000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59342125-80C0-1B55-B933-A6D4CFE274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71738" y="6733093"/>
            <a:ext cx="188182" cy="18000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F8B22B36-13A9-4027-598D-0A8D7570094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13546" y="6707594"/>
            <a:ext cx="165000" cy="180000"/>
          </a:xfrm>
          <a:prstGeom prst="rect">
            <a:avLst/>
          </a:prstGeom>
        </p:spPr>
      </p:pic>
      <p:sp>
        <p:nvSpPr>
          <p:cNvPr id="66" name="Process 65">
            <a:extLst>
              <a:ext uri="{FF2B5EF4-FFF2-40B4-BE49-F238E27FC236}">
                <a16:creationId xmlns:a16="http://schemas.microsoft.com/office/drawing/2014/main" id="{5935A9BE-ABB3-CF33-D499-951B2263B33C}"/>
              </a:ext>
            </a:extLst>
          </p:cNvPr>
          <p:cNvSpPr/>
          <p:nvPr/>
        </p:nvSpPr>
        <p:spPr>
          <a:xfrm>
            <a:off x="740470" y="6998606"/>
            <a:ext cx="5580000" cy="1332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4EF9C765-9F53-B509-162F-A7B926CAA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443" y="7076723"/>
            <a:ext cx="596900" cy="60960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729E9010-D01A-7BDB-1F4E-A17FCF25A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9513" y="7076723"/>
            <a:ext cx="1054100" cy="26670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A866B344-A957-A37B-DB3E-A4FC03EB8F6C}"/>
              </a:ext>
            </a:extLst>
          </p:cNvPr>
          <p:cNvSpPr txBox="1"/>
          <p:nvPr/>
        </p:nvSpPr>
        <p:spPr>
          <a:xfrm>
            <a:off x="1577999" y="7399094"/>
            <a:ext cx="47388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hirp" panose="02000503000000000000" pitchFamily="2" charset="0"/>
              </a:rPr>
              <a:t>Carbon 2.5 is known to change the date of tweets lol this is fake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F26B70C3-CE6C-1A5A-8245-859BE8EBDA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2236" y="7187928"/>
            <a:ext cx="230000" cy="180000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632FAA02-ABE9-6170-A623-870B44ECA4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8211" y="8041532"/>
            <a:ext cx="239143" cy="216000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C034B455-96B0-3900-5B3B-2FD8CF0171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7567" y="8064450"/>
            <a:ext cx="195653" cy="18000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84374830-CBED-16C0-E4F2-EE5E924CBD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50534" y="8059919"/>
            <a:ext cx="188182" cy="180000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065BD771-AFD6-8F85-0635-2055AB72D53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92342" y="8034420"/>
            <a:ext cx="165000" cy="180000"/>
          </a:xfrm>
          <a:prstGeom prst="rect">
            <a:avLst/>
          </a:prstGeom>
        </p:spPr>
      </p:pic>
      <p:sp>
        <p:nvSpPr>
          <p:cNvPr id="20" name="Process 19">
            <a:extLst>
              <a:ext uri="{FF2B5EF4-FFF2-40B4-BE49-F238E27FC236}">
                <a16:creationId xmlns:a16="http://schemas.microsoft.com/office/drawing/2014/main" id="{3E149981-AAC6-8A20-0204-C63EAA090AD7}"/>
              </a:ext>
            </a:extLst>
          </p:cNvPr>
          <p:cNvSpPr/>
          <p:nvPr/>
        </p:nvSpPr>
        <p:spPr>
          <a:xfrm>
            <a:off x="740470" y="8330030"/>
            <a:ext cx="5580000" cy="1584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6F6A91-2EC3-B096-8E54-A1F4AC2C56CE}"/>
              </a:ext>
            </a:extLst>
          </p:cNvPr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742270" y="-309764"/>
            <a:ext cx="5576400" cy="60156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1DDC719-2E82-62BA-B24C-7ECE13C2A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443" y="8408147"/>
            <a:ext cx="596900" cy="6096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A4D7804-66E6-E1CC-1797-3D0AFDE223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9513" y="8408147"/>
            <a:ext cx="1054100" cy="2667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368D760-A2B4-7E74-FD42-81548C5E0F55}"/>
              </a:ext>
            </a:extLst>
          </p:cNvPr>
          <p:cNvSpPr txBox="1"/>
          <p:nvPr/>
        </p:nvSpPr>
        <p:spPr>
          <a:xfrm>
            <a:off x="1577999" y="8681828"/>
            <a:ext cx="473887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hirp" panose="02000503000000000000" pitchFamily="2" charset="0"/>
              </a:rPr>
              <a:t>Quick thread for anyone questioning the legitimacy of this tweet: it is real. Twitter does not have an API that allows for changing post dates (or changing tweets in anyway). Tweets are immutable once posted.  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C30EBEC-8CDF-07BF-84DE-95CC425B55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2236" y="8519352"/>
            <a:ext cx="230000" cy="180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52BA864-46E5-0B84-68A2-2D32E77D9C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0667" y="9611459"/>
            <a:ext cx="239143" cy="2160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B127FB3-7422-FC96-36F5-DD3027868CC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92342" y="9612732"/>
            <a:ext cx="165000" cy="180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5E5D577-4CAD-773A-4C6E-899FF72DDC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7567" y="9642762"/>
            <a:ext cx="195653" cy="180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0951B31-878E-5AFD-E0B4-0668CA08BE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50534" y="9638231"/>
            <a:ext cx="188182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140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39F584-EEF9-CC48-BD08-5D30C5A544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241"/>
          <a:stretch/>
        </p:blipFill>
        <p:spPr>
          <a:xfrm>
            <a:off x="628650" y="1208881"/>
            <a:ext cx="5600700" cy="7020719"/>
          </a:xfrm>
          <a:prstGeom prst="rect">
            <a:avLst/>
          </a:prstGeom>
        </p:spPr>
      </p:pic>
      <p:sp>
        <p:nvSpPr>
          <p:cNvPr id="15" name="Process 14">
            <a:extLst>
              <a:ext uri="{FF2B5EF4-FFF2-40B4-BE49-F238E27FC236}">
                <a16:creationId xmlns:a16="http://schemas.microsoft.com/office/drawing/2014/main" id="{B9264608-742B-775C-AE08-DD7BC8B2AFB5}"/>
              </a:ext>
            </a:extLst>
          </p:cNvPr>
          <p:cNvSpPr/>
          <p:nvPr/>
        </p:nvSpPr>
        <p:spPr>
          <a:xfrm>
            <a:off x="628650" y="8153400"/>
            <a:ext cx="5600700" cy="1332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377E9C2-1ABF-DBBB-D368-19861AA08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179" y="8231517"/>
            <a:ext cx="596900" cy="609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196CB54-A0EF-29FF-68F2-C1F3B44699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9249" y="8231517"/>
            <a:ext cx="1054100" cy="2667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A5D2924-1082-3872-91F9-1DB1A63BB0E2}"/>
              </a:ext>
            </a:extLst>
          </p:cNvPr>
          <p:cNvSpPr txBox="1"/>
          <p:nvPr/>
        </p:nvSpPr>
        <p:spPr>
          <a:xfrm>
            <a:off x="1477736" y="8536317"/>
            <a:ext cx="466494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hirp" panose="02000503000000000000" pitchFamily="2" charset="0"/>
              </a:rPr>
              <a:t>Well ironed uniform &amp; polished shoes. Mechanics during WWII. Long live the queen!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427324F-C2B5-6C0F-6737-E4D38D8E7C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1972" y="8342722"/>
            <a:ext cx="230000" cy="180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F603B6C-6810-6C16-FCAF-A995B71F48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89150" y="9261376"/>
            <a:ext cx="239143" cy="216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762612-70D3-EFFB-E67B-E1A2D0E4A7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58506" y="9268834"/>
            <a:ext cx="195653" cy="180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7FCFB99-FFA5-9F2D-6D49-1880C7D620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71473" y="9268834"/>
            <a:ext cx="188182" cy="180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2AF2F45-B7F8-1B83-2B46-C0F11571382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13281" y="9235806"/>
            <a:ext cx="165000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207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528</TotalTime>
  <Words>113</Words>
  <Application>Microsoft Macintosh PowerPoint</Application>
  <PresentationFormat>Custom</PresentationFormat>
  <Paragraphs>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Chirp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11</cp:revision>
  <dcterms:created xsi:type="dcterms:W3CDTF">2022-11-21T10:16:44Z</dcterms:created>
  <dcterms:modified xsi:type="dcterms:W3CDTF">2022-11-23T09:53:28Z</dcterms:modified>
</cp:coreProperties>
</file>