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53"/>
  </p:normalViewPr>
  <p:slideViewPr>
    <p:cSldViewPr snapToGrid="0">
      <p:cViewPr>
        <p:scale>
          <a:sx n="140" d="100"/>
          <a:sy n="140" d="100"/>
        </p:scale>
        <p:origin x="38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3F0A8B-E4E6-D594-E64C-C87B41C78E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-301421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If you're </a:t>
            </a:r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gonna</a:t>
            </a:r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 spread fake news at least make it believable 😂😭😭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15" y="655935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71" y="6563888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38" y="6559357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546" y="6533858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6834014"/>
            <a:ext cx="5580000" cy="108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6912131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6912131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234502"/>
            <a:ext cx="4738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She is not dead! Why are you doing this?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7023336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7639196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766211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7657583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7632084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7909406"/>
            <a:ext cx="558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7987523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7987523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26120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Fake news. Can't believe people would go to such lengths to go viral.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8098728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667" y="8770211"/>
            <a:ext cx="239143" cy="21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8771484"/>
            <a:ext cx="165000" cy="1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8801514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8796983"/>
            <a:ext cx="188182" cy="18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618912-5B27-5DC9-1E7F-B5AD48A616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8986" y="6289891"/>
            <a:ext cx="60872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80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2022-11-21T10:16:44Z</dcterms:created>
  <dcterms:modified xsi:type="dcterms:W3CDTF">2022-11-23T10:03:59Z</dcterms:modified>
</cp:coreProperties>
</file>