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53"/>
  </p:normalViewPr>
  <p:slideViewPr>
    <p:cSldViewPr snapToGrid="0">
      <p:cViewPr>
        <p:scale>
          <a:sx n="140" d="100"/>
          <a:sy n="140" d="100"/>
        </p:scale>
        <p:origin x="3864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FC633AB-653C-6FF1-AD57-5CA21A35A50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-306709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65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It's how Facebook accesses your camera and microphone... This is proof that they are accessing your back camera. They may also be accessing the front camera. If they process that through a facial recognition they could see your actual reaction to posts.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15" y="7098853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71" y="7103384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38" y="7098853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546" y="7073354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346078"/>
            <a:ext cx="558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7424195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7424195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746566"/>
            <a:ext cx="473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exactly why I will never have Facebook on my phone and I deny permission to access Photos/Camera/Microphone to almost every app where I don’t </a:t>
            </a:r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explicotly</a:t>
            </a:r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 need it for some reason.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7535400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8553596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857651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8571983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8546484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805518"/>
            <a:ext cx="5580000" cy="111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8883635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8883635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9157316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Makes it hard to be believe the "no, we're not listening to your conversations and using that for ads" claim.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8994840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667" y="9666323"/>
            <a:ext cx="239143" cy="21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9667596"/>
            <a:ext cx="165000" cy="1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9697626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9693095"/>
            <a:ext cx="188182" cy="180000"/>
          </a:xfrm>
          <a:prstGeom prst="rect">
            <a:avLst/>
          </a:prstGeom>
        </p:spPr>
      </p:pic>
      <p:sp>
        <p:nvSpPr>
          <p:cNvPr id="33" name="Process 32">
            <a:extLst>
              <a:ext uri="{FF2B5EF4-FFF2-40B4-BE49-F238E27FC236}">
                <a16:creationId xmlns:a16="http://schemas.microsoft.com/office/drawing/2014/main" id="{483979D9-46EE-B7F1-5061-6E6F85DD9D98}"/>
              </a:ext>
            </a:extLst>
          </p:cNvPr>
          <p:cNvSpPr>
            <a:spLocks/>
          </p:cNvSpPr>
          <p:nvPr/>
        </p:nvSpPr>
        <p:spPr>
          <a:xfrm>
            <a:off x="740470" y="9911798"/>
            <a:ext cx="5580000" cy="129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2645527-F05A-0489-43C1-AE6758F7E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9989915"/>
            <a:ext cx="596900" cy="609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A32610-4354-2AA5-AFF7-042AB4834809}"/>
              </a:ext>
            </a:extLst>
          </p:cNvPr>
          <p:cNvSpPr txBox="1"/>
          <p:nvPr/>
        </p:nvSpPr>
        <p:spPr>
          <a:xfrm>
            <a:off x="1578000" y="10294715"/>
            <a:ext cx="4664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It happens to me when watching videos on </a:t>
            </a:r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facebook</a:t>
            </a:r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 app. When the video ends and I try to return to the news feed, the camera of my phone is visibly open.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9D2DC8-185F-6F1A-A5AD-74B64BA1F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9989915"/>
            <a:ext cx="10541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4C39DF-A22C-96C8-FB51-D981B0392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10101120"/>
            <a:ext cx="230000" cy="18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D2B322-2695-E076-A992-EB1F64380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057" y="10974192"/>
            <a:ext cx="239143" cy="216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8B70F2-612D-D9ED-F38F-C774241C3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0004" y="10995614"/>
            <a:ext cx="195653" cy="18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6A4E24-B2A3-B9FB-C45A-DD7746B0E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10995614"/>
            <a:ext cx="188182" cy="18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490A3B7-4A47-8AAF-4E0F-0A1DC62B2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314" y="1096192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183</Words>
  <Application>Microsoft Macintosh PowerPoint</Application>
  <PresentationFormat>Custom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2022-11-21T10:16:44Z</dcterms:created>
  <dcterms:modified xsi:type="dcterms:W3CDTF">2022-11-23T10:13:56Z</dcterms:modified>
</cp:coreProperties>
</file>