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
  </p:notesMasterIdLst>
  <p:sldIdLst>
    <p:sldId id="257" r:id="rId2"/>
    <p:sldId id="258" r:id="rId3"/>
    <p:sldId id="259" r:id="rId4"/>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2"/>
    <p:restoredTop sz="94553"/>
  </p:normalViewPr>
  <p:slideViewPr>
    <p:cSldViewPr snapToGrid="0">
      <p:cViewPr>
        <p:scale>
          <a:sx n="140" d="100"/>
          <a:sy n="140" d="100"/>
        </p:scale>
        <p:origin x="3864" y="-2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6686D-BD26-364F-8FBB-17BD020C3196}" type="datetimeFigureOut">
              <a:rPr lang="en-AU" smtClean="0"/>
              <a:t>23/11/22</a:t>
            </a:fld>
            <a:endParaRPr lang="en-AU"/>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2269F-7DCF-8140-A748-03AB794F8E34}" type="slidenum">
              <a:rPr lang="en-AU" smtClean="0"/>
              <a:t>‹#›</a:t>
            </a:fld>
            <a:endParaRPr lang="en-AU"/>
          </a:p>
        </p:txBody>
      </p:sp>
    </p:spTree>
    <p:extLst>
      <p:ext uri="{BB962C8B-B14F-4D97-AF65-F5344CB8AC3E}">
        <p14:creationId xmlns:p14="http://schemas.microsoft.com/office/powerpoint/2010/main" val="680261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F22269F-7DCF-8140-A748-03AB794F8E34}" type="slidenum">
              <a:rPr lang="en-AU" smtClean="0"/>
              <a:t>1</a:t>
            </a:fld>
            <a:endParaRPr lang="en-AU"/>
          </a:p>
        </p:txBody>
      </p:sp>
    </p:spTree>
    <p:extLst>
      <p:ext uri="{BB962C8B-B14F-4D97-AF65-F5344CB8AC3E}">
        <p14:creationId xmlns:p14="http://schemas.microsoft.com/office/powerpoint/2010/main" val="2658788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F22269F-7DCF-8140-A748-03AB794F8E34}" type="slidenum">
              <a:rPr lang="en-AU" smtClean="0"/>
              <a:t>2</a:t>
            </a:fld>
            <a:endParaRPr lang="en-AU"/>
          </a:p>
        </p:txBody>
      </p:sp>
    </p:spTree>
    <p:extLst>
      <p:ext uri="{BB962C8B-B14F-4D97-AF65-F5344CB8AC3E}">
        <p14:creationId xmlns:p14="http://schemas.microsoft.com/office/powerpoint/2010/main" val="3754952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F22269F-7DCF-8140-A748-03AB794F8E34}" type="slidenum">
              <a:rPr lang="en-AU" smtClean="0"/>
              <a:t>3</a:t>
            </a:fld>
            <a:endParaRPr lang="en-AU"/>
          </a:p>
        </p:txBody>
      </p:sp>
    </p:spTree>
    <p:extLst>
      <p:ext uri="{BB962C8B-B14F-4D97-AF65-F5344CB8AC3E}">
        <p14:creationId xmlns:p14="http://schemas.microsoft.com/office/powerpoint/2010/main" val="1465422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55E3D37-877C-2F42-BCCC-2BC1D19098E2}" type="datetimeFigureOut">
              <a:rPr lang="en-AU" smtClean="0"/>
              <a:t>23/11/22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209935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5E3D37-877C-2F42-BCCC-2BC1D19098E2}" type="datetimeFigureOut">
              <a:rPr lang="en-AU" smtClean="0"/>
              <a:t>23/11/22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80881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5E3D37-877C-2F42-BCCC-2BC1D19098E2}" type="datetimeFigureOut">
              <a:rPr lang="en-AU" smtClean="0"/>
              <a:t>23/11/22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364980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5E3D37-877C-2F42-BCCC-2BC1D19098E2}" type="datetimeFigureOut">
              <a:rPr lang="en-AU" smtClean="0"/>
              <a:t>23/11/22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148562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5E3D37-877C-2F42-BCCC-2BC1D19098E2}" type="datetimeFigureOut">
              <a:rPr lang="en-AU" smtClean="0"/>
              <a:t>23/11/22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1241103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55E3D37-877C-2F42-BCCC-2BC1D19098E2}" type="datetimeFigureOut">
              <a:rPr lang="en-AU" smtClean="0"/>
              <a:t>23/11/22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167016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55E3D37-877C-2F42-BCCC-2BC1D19098E2}" type="datetimeFigureOut">
              <a:rPr lang="en-AU" smtClean="0"/>
              <a:t>23/11/22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254042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55E3D37-877C-2F42-BCCC-2BC1D19098E2}" type="datetimeFigureOut">
              <a:rPr lang="en-AU" smtClean="0"/>
              <a:t>23/11/22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3498170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E3D37-877C-2F42-BCCC-2BC1D19098E2}" type="datetimeFigureOut">
              <a:rPr lang="en-AU" smtClean="0"/>
              <a:t>23/11/22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76286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F55E3D37-877C-2F42-BCCC-2BC1D19098E2}" type="datetimeFigureOut">
              <a:rPr lang="en-AU" smtClean="0"/>
              <a:t>23/11/22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19586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F55E3D37-877C-2F42-BCCC-2BC1D19098E2}" type="datetimeFigureOut">
              <a:rPr lang="en-AU" smtClean="0"/>
              <a:t>23/11/22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297347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F55E3D37-877C-2F42-BCCC-2BC1D19098E2}" type="datetimeFigureOut">
              <a:rPr lang="en-AU" smtClean="0"/>
              <a:t>23/11/22</a:t>
            </a:fld>
            <a:endParaRPr lang="en-AU"/>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8C402192-3AD9-9644-825D-CDAD9B37CEDB}" type="slidenum">
              <a:rPr lang="en-AU" smtClean="0"/>
              <a:t>‹#›</a:t>
            </a:fld>
            <a:endParaRPr lang="en-AU"/>
          </a:p>
        </p:txBody>
      </p:sp>
    </p:spTree>
    <p:extLst>
      <p:ext uri="{BB962C8B-B14F-4D97-AF65-F5344CB8AC3E}">
        <p14:creationId xmlns:p14="http://schemas.microsoft.com/office/powerpoint/2010/main" val="4122215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jp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rocess 34">
            <a:extLst>
              <a:ext uri="{FF2B5EF4-FFF2-40B4-BE49-F238E27FC236}">
                <a16:creationId xmlns:a16="http://schemas.microsoft.com/office/drawing/2014/main" id="{88A00921-6A89-1488-3DF6-DBC44824FB6A}"/>
              </a:ext>
            </a:extLst>
          </p:cNvPr>
          <p:cNvSpPr/>
          <p:nvPr/>
        </p:nvSpPr>
        <p:spPr>
          <a:xfrm>
            <a:off x="741339" y="6044736"/>
            <a:ext cx="5580000" cy="1332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6" name="Picture 35">
            <a:extLst>
              <a:ext uri="{FF2B5EF4-FFF2-40B4-BE49-F238E27FC236}">
                <a16:creationId xmlns:a16="http://schemas.microsoft.com/office/drawing/2014/main" id="{74BBC858-BA5D-A037-1C40-463ECA52F7BC}"/>
              </a:ext>
            </a:extLst>
          </p:cNvPr>
          <p:cNvPicPr>
            <a:picLocks noChangeAspect="1"/>
          </p:cNvPicPr>
          <p:nvPr/>
        </p:nvPicPr>
        <p:blipFill>
          <a:blip r:embed="rId3"/>
          <a:stretch>
            <a:fillRect/>
          </a:stretch>
        </p:blipFill>
        <p:spPr>
          <a:xfrm>
            <a:off x="888312" y="6122853"/>
            <a:ext cx="596900" cy="609600"/>
          </a:xfrm>
          <a:prstGeom prst="rect">
            <a:avLst/>
          </a:prstGeom>
        </p:spPr>
      </p:pic>
      <p:pic>
        <p:nvPicPr>
          <p:cNvPr id="37" name="Picture 36">
            <a:extLst>
              <a:ext uri="{FF2B5EF4-FFF2-40B4-BE49-F238E27FC236}">
                <a16:creationId xmlns:a16="http://schemas.microsoft.com/office/drawing/2014/main" id="{5DF00AD0-D2F3-156C-68EA-359485298716}"/>
              </a:ext>
            </a:extLst>
          </p:cNvPr>
          <p:cNvPicPr>
            <a:picLocks noChangeAspect="1"/>
          </p:cNvPicPr>
          <p:nvPr/>
        </p:nvPicPr>
        <p:blipFill>
          <a:blip r:embed="rId4"/>
          <a:stretch>
            <a:fillRect/>
          </a:stretch>
        </p:blipFill>
        <p:spPr>
          <a:xfrm>
            <a:off x="1630382" y="6122853"/>
            <a:ext cx="1054100" cy="266700"/>
          </a:xfrm>
          <a:prstGeom prst="rect">
            <a:avLst/>
          </a:prstGeom>
        </p:spPr>
      </p:pic>
      <p:sp>
        <p:nvSpPr>
          <p:cNvPr id="43" name="TextBox 42">
            <a:extLst>
              <a:ext uri="{FF2B5EF4-FFF2-40B4-BE49-F238E27FC236}">
                <a16:creationId xmlns:a16="http://schemas.microsoft.com/office/drawing/2014/main" id="{443CBBE6-E6F4-74C7-BF02-F3194AD5F3BA}"/>
              </a:ext>
            </a:extLst>
          </p:cNvPr>
          <p:cNvSpPr txBox="1"/>
          <p:nvPr/>
        </p:nvSpPr>
        <p:spPr>
          <a:xfrm>
            <a:off x="1579738" y="6431186"/>
            <a:ext cx="4664942" cy="492443"/>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Fortunately that’s not what the report says. It means Koalas are endangered, not gone yet!</a:t>
            </a:r>
          </a:p>
        </p:txBody>
      </p:sp>
      <p:pic>
        <p:nvPicPr>
          <p:cNvPr id="44" name="Picture 43">
            <a:extLst>
              <a:ext uri="{FF2B5EF4-FFF2-40B4-BE49-F238E27FC236}">
                <a16:creationId xmlns:a16="http://schemas.microsoft.com/office/drawing/2014/main" id="{CFB6F527-2A06-97EA-6A64-2DEFDA02CAC6}"/>
              </a:ext>
            </a:extLst>
          </p:cNvPr>
          <p:cNvPicPr>
            <a:picLocks noChangeAspect="1"/>
          </p:cNvPicPr>
          <p:nvPr/>
        </p:nvPicPr>
        <p:blipFill>
          <a:blip r:embed="rId5"/>
          <a:stretch>
            <a:fillRect/>
          </a:stretch>
        </p:blipFill>
        <p:spPr>
          <a:xfrm>
            <a:off x="6003105" y="6234058"/>
            <a:ext cx="230000" cy="180000"/>
          </a:xfrm>
          <a:prstGeom prst="rect">
            <a:avLst/>
          </a:prstGeom>
        </p:spPr>
      </p:pic>
      <p:sp>
        <p:nvSpPr>
          <p:cNvPr id="50" name="Rectangle 49">
            <a:extLst>
              <a:ext uri="{FF2B5EF4-FFF2-40B4-BE49-F238E27FC236}">
                <a16:creationId xmlns:a16="http://schemas.microsoft.com/office/drawing/2014/main" id="{93F8CEFF-C492-ECFB-DB03-45D6CC5B93AF}"/>
              </a:ext>
            </a:extLst>
          </p:cNvPr>
          <p:cNvSpPr/>
          <p:nvPr/>
        </p:nvSpPr>
        <p:spPr>
          <a:xfrm>
            <a:off x="1297234" y="5502677"/>
            <a:ext cx="4743874" cy="32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3" name="Picture 52">
            <a:extLst>
              <a:ext uri="{FF2B5EF4-FFF2-40B4-BE49-F238E27FC236}">
                <a16:creationId xmlns:a16="http://schemas.microsoft.com/office/drawing/2014/main" id="{7B0DF972-41C6-B688-FC8D-257C9722CB3E}"/>
              </a:ext>
            </a:extLst>
          </p:cNvPr>
          <p:cNvPicPr>
            <a:picLocks noChangeAspect="1"/>
          </p:cNvPicPr>
          <p:nvPr/>
        </p:nvPicPr>
        <p:blipFill>
          <a:blip r:embed="rId6"/>
          <a:stretch>
            <a:fillRect/>
          </a:stretch>
        </p:blipFill>
        <p:spPr>
          <a:xfrm>
            <a:off x="1485212" y="5542471"/>
            <a:ext cx="279000" cy="252000"/>
          </a:xfrm>
          <a:prstGeom prst="rect">
            <a:avLst/>
          </a:prstGeom>
        </p:spPr>
      </p:pic>
      <p:pic>
        <p:nvPicPr>
          <p:cNvPr id="54" name="Picture 53">
            <a:extLst>
              <a:ext uri="{FF2B5EF4-FFF2-40B4-BE49-F238E27FC236}">
                <a16:creationId xmlns:a16="http://schemas.microsoft.com/office/drawing/2014/main" id="{AA4C9329-0F64-42FF-7CB9-2AF2B26AD88F}"/>
              </a:ext>
            </a:extLst>
          </p:cNvPr>
          <p:cNvPicPr>
            <a:picLocks noChangeAspect="1"/>
          </p:cNvPicPr>
          <p:nvPr/>
        </p:nvPicPr>
        <p:blipFill>
          <a:blip r:embed="rId7"/>
          <a:stretch>
            <a:fillRect/>
          </a:stretch>
        </p:blipFill>
        <p:spPr>
          <a:xfrm>
            <a:off x="2742697" y="5547079"/>
            <a:ext cx="255600" cy="235152"/>
          </a:xfrm>
          <a:prstGeom prst="rect">
            <a:avLst/>
          </a:prstGeom>
        </p:spPr>
      </p:pic>
      <p:pic>
        <p:nvPicPr>
          <p:cNvPr id="55" name="Picture 54">
            <a:extLst>
              <a:ext uri="{FF2B5EF4-FFF2-40B4-BE49-F238E27FC236}">
                <a16:creationId xmlns:a16="http://schemas.microsoft.com/office/drawing/2014/main" id="{0705D749-605E-B5ED-050F-A4C5F3DBAF45}"/>
              </a:ext>
            </a:extLst>
          </p:cNvPr>
          <p:cNvPicPr>
            <a:picLocks noChangeAspect="1"/>
          </p:cNvPicPr>
          <p:nvPr/>
        </p:nvPicPr>
        <p:blipFill>
          <a:blip r:embed="rId8"/>
          <a:stretch>
            <a:fillRect/>
          </a:stretch>
        </p:blipFill>
        <p:spPr>
          <a:xfrm>
            <a:off x="3999932" y="5533037"/>
            <a:ext cx="255600" cy="244487"/>
          </a:xfrm>
          <a:prstGeom prst="rect">
            <a:avLst/>
          </a:prstGeom>
        </p:spPr>
      </p:pic>
      <p:pic>
        <p:nvPicPr>
          <p:cNvPr id="56" name="Picture 55">
            <a:extLst>
              <a:ext uri="{FF2B5EF4-FFF2-40B4-BE49-F238E27FC236}">
                <a16:creationId xmlns:a16="http://schemas.microsoft.com/office/drawing/2014/main" id="{9AB20256-9E55-237C-8766-9E7123841F99}"/>
              </a:ext>
            </a:extLst>
          </p:cNvPr>
          <p:cNvPicPr>
            <a:picLocks noChangeAspect="1"/>
          </p:cNvPicPr>
          <p:nvPr/>
        </p:nvPicPr>
        <p:blipFill>
          <a:blip r:embed="rId9"/>
          <a:stretch>
            <a:fillRect/>
          </a:stretch>
        </p:blipFill>
        <p:spPr>
          <a:xfrm>
            <a:off x="5353314" y="5507538"/>
            <a:ext cx="224400" cy="244800"/>
          </a:xfrm>
          <a:prstGeom prst="rect">
            <a:avLst/>
          </a:prstGeom>
        </p:spPr>
      </p:pic>
      <p:pic>
        <p:nvPicPr>
          <p:cNvPr id="57" name="Picture 56">
            <a:extLst>
              <a:ext uri="{FF2B5EF4-FFF2-40B4-BE49-F238E27FC236}">
                <a16:creationId xmlns:a16="http://schemas.microsoft.com/office/drawing/2014/main" id="{88A60CEA-B5E4-6435-5A94-4FF65F54134D}"/>
              </a:ext>
            </a:extLst>
          </p:cNvPr>
          <p:cNvPicPr>
            <a:picLocks noChangeAspect="1"/>
          </p:cNvPicPr>
          <p:nvPr/>
        </p:nvPicPr>
        <p:blipFill rotWithShape="1">
          <a:blip r:embed="rId10"/>
          <a:srcRect l="10809" t="21750" r="7301" b="56153"/>
          <a:stretch/>
        </p:blipFill>
        <p:spPr>
          <a:xfrm>
            <a:off x="741339" y="6003103"/>
            <a:ext cx="5580000" cy="67418"/>
          </a:xfrm>
          <a:prstGeom prst="rect">
            <a:avLst/>
          </a:prstGeom>
        </p:spPr>
      </p:pic>
      <p:pic>
        <p:nvPicPr>
          <p:cNvPr id="59" name="Picture 58">
            <a:extLst>
              <a:ext uri="{FF2B5EF4-FFF2-40B4-BE49-F238E27FC236}">
                <a16:creationId xmlns:a16="http://schemas.microsoft.com/office/drawing/2014/main" id="{D0A15F27-5120-AA97-616B-C058058CDC32}"/>
              </a:ext>
            </a:extLst>
          </p:cNvPr>
          <p:cNvPicPr>
            <a:picLocks noChangeAspect="1"/>
          </p:cNvPicPr>
          <p:nvPr/>
        </p:nvPicPr>
        <p:blipFill>
          <a:blip r:embed="rId6"/>
          <a:stretch>
            <a:fillRect/>
          </a:stretch>
        </p:blipFill>
        <p:spPr>
          <a:xfrm>
            <a:off x="1491152" y="7097777"/>
            <a:ext cx="239143" cy="216000"/>
          </a:xfrm>
          <a:prstGeom prst="rect">
            <a:avLst/>
          </a:prstGeom>
        </p:spPr>
      </p:pic>
      <p:pic>
        <p:nvPicPr>
          <p:cNvPr id="60" name="Picture 59">
            <a:extLst>
              <a:ext uri="{FF2B5EF4-FFF2-40B4-BE49-F238E27FC236}">
                <a16:creationId xmlns:a16="http://schemas.microsoft.com/office/drawing/2014/main" id="{4A820267-1F84-E4EB-ACFF-F212F5FC4A2D}"/>
              </a:ext>
            </a:extLst>
          </p:cNvPr>
          <p:cNvPicPr>
            <a:picLocks noChangeAspect="1"/>
          </p:cNvPicPr>
          <p:nvPr/>
        </p:nvPicPr>
        <p:blipFill>
          <a:blip r:embed="rId7"/>
          <a:stretch>
            <a:fillRect/>
          </a:stretch>
        </p:blipFill>
        <p:spPr>
          <a:xfrm>
            <a:off x="2660508" y="7102308"/>
            <a:ext cx="195653" cy="180000"/>
          </a:xfrm>
          <a:prstGeom prst="rect">
            <a:avLst/>
          </a:prstGeom>
        </p:spPr>
      </p:pic>
      <p:pic>
        <p:nvPicPr>
          <p:cNvPr id="62" name="Picture 61">
            <a:extLst>
              <a:ext uri="{FF2B5EF4-FFF2-40B4-BE49-F238E27FC236}">
                <a16:creationId xmlns:a16="http://schemas.microsoft.com/office/drawing/2014/main" id="{F8B22B36-13A9-4027-598D-0A8D75700941}"/>
              </a:ext>
            </a:extLst>
          </p:cNvPr>
          <p:cNvPicPr>
            <a:picLocks noChangeAspect="1"/>
          </p:cNvPicPr>
          <p:nvPr/>
        </p:nvPicPr>
        <p:blipFill>
          <a:blip r:embed="rId9"/>
          <a:stretch>
            <a:fillRect/>
          </a:stretch>
        </p:blipFill>
        <p:spPr>
          <a:xfrm>
            <a:off x="5215283" y="7072278"/>
            <a:ext cx="165000" cy="180000"/>
          </a:xfrm>
          <a:prstGeom prst="rect">
            <a:avLst/>
          </a:prstGeom>
        </p:spPr>
      </p:pic>
      <p:pic>
        <p:nvPicPr>
          <p:cNvPr id="61" name="Picture 60">
            <a:extLst>
              <a:ext uri="{FF2B5EF4-FFF2-40B4-BE49-F238E27FC236}">
                <a16:creationId xmlns:a16="http://schemas.microsoft.com/office/drawing/2014/main" id="{59342125-80C0-1B55-B933-A6D4CFE2743A}"/>
              </a:ext>
            </a:extLst>
          </p:cNvPr>
          <p:cNvPicPr>
            <a:picLocks noChangeAspect="1"/>
          </p:cNvPicPr>
          <p:nvPr/>
        </p:nvPicPr>
        <p:blipFill>
          <a:blip r:embed="rId8"/>
          <a:stretch>
            <a:fillRect/>
          </a:stretch>
        </p:blipFill>
        <p:spPr>
          <a:xfrm>
            <a:off x="3873475" y="7097777"/>
            <a:ext cx="188182" cy="180000"/>
          </a:xfrm>
          <a:prstGeom prst="rect">
            <a:avLst/>
          </a:prstGeom>
        </p:spPr>
      </p:pic>
      <p:sp>
        <p:nvSpPr>
          <p:cNvPr id="66" name="Process 65">
            <a:extLst>
              <a:ext uri="{FF2B5EF4-FFF2-40B4-BE49-F238E27FC236}">
                <a16:creationId xmlns:a16="http://schemas.microsoft.com/office/drawing/2014/main" id="{5935A9BE-ABB3-CF33-D499-951B2263B33C}"/>
              </a:ext>
            </a:extLst>
          </p:cNvPr>
          <p:cNvSpPr>
            <a:spLocks/>
          </p:cNvSpPr>
          <p:nvPr/>
        </p:nvSpPr>
        <p:spPr>
          <a:xfrm>
            <a:off x="742208" y="7367016"/>
            <a:ext cx="5580000" cy="1260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7" name="Picture 66">
            <a:extLst>
              <a:ext uri="{FF2B5EF4-FFF2-40B4-BE49-F238E27FC236}">
                <a16:creationId xmlns:a16="http://schemas.microsoft.com/office/drawing/2014/main" id="{4EF9C765-9F53-B509-162F-A7B926CAA245}"/>
              </a:ext>
            </a:extLst>
          </p:cNvPr>
          <p:cNvPicPr>
            <a:picLocks noChangeAspect="1"/>
          </p:cNvPicPr>
          <p:nvPr/>
        </p:nvPicPr>
        <p:blipFill>
          <a:blip r:embed="rId3"/>
          <a:stretch>
            <a:fillRect/>
          </a:stretch>
        </p:blipFill>
        <p:spPr>
          <a:xfrm>
            <a:off x="889181" y="7445133"/>
            <a:ext cx="596900" cy="609600"/>
          </a:xfrm>
          <a:prstGeom prst="rect">
            <a:avLst/>
          </a:prstGeom>
        </p:spPr>
      </p:pic>
      <p:sp>
        <p:nvSpPr>
          <p:cNvPr id="69" name="TextBox 68">
            <a:extLst>
              <a:ext uri="{FF2B5EF4-FFF2-40B4-BE49-F238E27FC236}">
                <a16:creationId xmlns:a16="http://schemas.microsoft.com/office/drawing/2014/main" id="{A866B344-A957-A37B-DB3E-A4FC03EB8F6C}"/>
              </a:ext>
            </a:extLst>
          </p:cNvPr>
          <p:cNvSpPr txBox="1"/>
          <p:nvPr/>
        </p:nvSpPr>
        <p:spPr>
          <a:xfrm>
            <a:off x="1579738" y="7749933"/>
            <a:ext cx="4664942" cy="292388"/>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This is not true!</a:t>
            </a:r>
          </a:p>
        </p:txBody>
      </p:sp>
      <p:pic>
        <p:nvPicPr>
          <p:cNvPr id="68" name="Picture 67">
            <a:extLst>
              <a:ext uri="{FF2B5EF4-FFF2-40B4-BE49-F238E27FC236}">
                <a16:creationId xmlns:a16="http://schemas.microsoft.com/office/drawing/2014/main" id="{729E9010-D01A-7BDB-1F4E-A17FCF25A32F}"/>
              </a:ext>
            </a:extLst>
          </p:cNvPr>
          <p:cNvPicPr>
            <a:picLocks noChangeAspect="1"/>
          </p:cNvPicPr>
          <p:nvPr/>
        </p:nvPicPr>
        <p:blipFill>
          <a:blip r:embed="rId4"/>
          <a:stretch>
            <a:fillRect/>
          </a:stretch>
        </p:blipFill>
        <p:spPr>
          <a:xfrm>
            <a:off x="1631251" y="7445133"/>
            <a:ext cx="1054100" cy="266700"/>
          </a:xfrm>
          <a:prstGeom prst="rect">
            <a:avLst/>
          </a:prstGeom>
        </p:spPr>
      </p:pic>
      <p:pic>
        <p:nvPicPr>
          <p:cNvPr id="70" name="Picture 69">
            <a:extLst>
              <a:ext uri="{FF2B5EF4-FFF2-40B4-BE49-F238E27FC236}">
                <a16:creationId xmlns:a16="http://schemas.microsoft.com/office/drawing/2014/main" id="{F26B70C3-CE6C-1A5A-8245-859BE8EBDA15}"/>
              </a:ext>
            </a:extLst>
          </p:cNvPr>
          <p:cNvPicPr>
            <a:picLocks noChangeAspect="1"/>
          </p:cNvPicPr>
          <p:nvPr/>
        </p:nvPicPr>
        <p:blipFill>
          <a:blip r:embed="rId5"/>
          <a:stretch>
            <a:fillRect/>
          </a:stretch>
        </p:blipFill>
        <p:spPr>
          <a:xfrm>
            <a:off x="6003974" y="7556338"/>
            <a:ext cx="230000" cy="180000"/>
          </a:xfrm>
          <a:prstGeom prst="rect">
            <a:avLst/>
          </a:prstGeom>
        </p:spPr>
      </p:pic>
      <p:pic>
        <p:nvPicPr>
          <p:cNvPr id="71" name="Picture 70">
            <a:extLst>
              <a:ext uri="{FF2B5EF4-FFF2-40B4-BE49-F238E27FC236}">
                <a16:creationId xmlns:a16="http://schemas.microsoft.com/office/drawing/2014/main" id="{632FAA02-ABE9-6170-A623-870B44ECA44E}"/>
              </a:ext>
            </a:extLst>
          </p:cNvPr>
          <p:cNvPicPr>
            <a:picLocks noChangeAspect="1"/>
          </p:cNvPicPr>
          <p:nvPr/>
        </p:nvPicPr>
        <p:blipFill>
          <a:blip r:embed="rId6"/>
          <a:stretch>
            <a:fillRect/>
          </a:stretch>
        </p:blipFill>
        <p:spPr>
          <a:xfrm>
            <a:off x="1497376" y="8354434"/>
            <a:ext cx="239143" cy="216000"/>
          </a:xfrm>
          <a:prstGeom prst="rect">
            <a:avLst/>
          </a:prstGeom>
        </p:spPr>
      </p:pic>
      <p:pic>
        <p:nvPicPr>
          <p:cNvPr id="72" name="Picture 71">
            <a:extLst>
              <a:ext uri="{FF2B5EF4-FFF2-40B4-BE49-F238E27FC236}">
                <a16:creationId xmlns:a16="http://schemas.microsoft.com/office/drawing/2014/main" id="{C034B455-96B0-3900-5B3B-2FD8CF01710E}"/>
              </a:ext>
            </a:extLst>
          </p:cNvPr>
          <p:cNvPicPr>
            <a:picLocks noChangeAspect="1"/>
          </p:cNvPicPr>
          <p:nvPr/>
        </p:nvPicPr>
        <p:blipFill>
          <a:blip r:embed="rId7"/>
          <a:stretch>
            <a:fillRect/>
          </a:stretch>
        </p:blipFill>
        <p:spPr>
          <a:xfrm>
            <a:off x="2660508" y="8372434"/>
            <a:ext cx="195653" cy="180000"/>
          </a:xfrm>
          <a:prstGeom prst="rect">
            <a:avLst/>
          </a:prstGeom>
        </p:spPr>
      </p:pic>
      <p:pic>
        <p:nvPicPr>
          <p:cNvPr id="73" name="Picture 72">
            <a:extLst>
              <a:ext uri="{FF2B5EF4-FFF2-40B4-BE49-F238E27FC236}">
                <a16:creationId xmlns:a16="http://schemas.microsoft.com/office/drawing/2014/main" id="{84374830-CBED-16C0-E4F2-EE5E924CBDA3}"/>
              </a:ext>
            </a:extLst>
          </p:cNvPr>
          <p:cNvPicPr>
            <a:picLocks noChangeAspect="1"/>
          </p:cNvPicPr>
          <p:nvPr/>
        </p:nvPicPr>
        <p:blipFill>
          <a:blip r:embed="rId8"/>
          <a:stretch>
            <a:fillRect/>
          </a:stretch>
        </p:blipFill>
        <p:spPr>
          <a:xfrm>
            <a:off x="3873475" y="8367524"/>
            <a:ext cx="188182" cy="180000"/>
          </a:xfrm>
          <a:prstGeom prst="rect">
            <a:avLst/>
          </a:prstGeom>
        </p:spPr>
      </p:pic>
      <p:pic>
        <p:nvPicPr>
          <p:cNvPr id="74" name="Picture 73">
            <a:extLst>
              <a:ext uri="{FF2B5EF4-FFF2-40B4-BE49-F238E27FC236}">
                <a16:creationId xmlns:a16="http://schemas.microsoft.com/office/drawing/2014/main" id="{065BD771-AFD6-8F85-0635-2055AB72D534}"/>
              </a:ext>
            </a:extLst>
          </p:cNvPr>
          <p:cNvPicPr>
            <a:picLocks noChangeAspect="1"/>
          </p:cNvPicPr>
          <p:nvPr/>
        </p:nvPicPr>
        <p:blipFill>
          <a:blip r:embed="rId9"/>
          <a:stretch>
            <a:fillRect/>
          </a:stretch>
        </p:blipFill>
        <p:spPr>
          <a:xfrm>
            <a:off x="5215283" y="8335072"/>
            <a:ext cx="165000" cy="180000"/>
          </a:xfrm>
          <a:prstGeom prst="rect">
            <a:avLst/>
          </a:prstGeom>
        </p:spPr>
      </p:pic>
    </p:spTree>
    <p:extLst>
      <p:ext uri="{BB962C8B-B14F-4D97-AF65-F5344CB8AC3E}">
        <p14:creationId xmlns:p14="http://schemas.microsoft.com/office/powerpoint/2010/main" val="2615442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F59E1C79-2F89-CBEA-4688-356EEA41FD18}"/>
              </a:ext>
            </a:extLst>
          </p:cNvPr>
          <p:cNvPicPr>
            <a:picLocks/>
          </p:cNvPicPr>
          <p:nvPr/>
        </p:nvPicPr>
        <p:blipFill>
          <a:blip r:embed="rId3"/>
          <a:stretch>
            <a:fillRect/>
          </a:stretch>
        </p:blipFill>
        <p:spPr>
          <a:xfrm>
            <a:off x="740470" y="-311045"/>
            <a:ext cx="5576400" cy="6015600"/>
          </a:xfrm>
          <a:prstGeom prst="rect">
            <a:avLst/>
          </a:prstGeom>
          <a:ln>
            <a:solidFill>
              <a:schemeClr val="bg1">
                <a:lumMod val="95000"/>
              </a:schemeClr>
            </a:solidFill>
          </a:ln>
        </p:spPr>
      </p:pic>
      <p:sp>
        <p:nvSpPr>
          <p:cNvPr id="35" name="Process 34">
            <a:extLst>
              <a:ext uri="{FF2B5EF4-FFF2-40B4-BE49-F238E27FC236}">
                <a16:creationId xmlns:a16="http://schemas.microsoft.com/office/drawing/2014/main" id="{88A00921-6A89-1488-3DF6-DBC44824FB6A}"/>
              </a:ext>
            </a:extLst>
          </p:cNvPr>
          <p:cNvSpPr/>
          <p:nvPr/>
        </p:nvSpPr>
        <p:spPr>
          <a:xfrm>
            <a:off x="741339" y="5678976"/>
            <a:ext cx="5580000" cy="1548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6" name="Picture 35">
            <a:extLst>
              <a:ext uri="{FF2B5EF4-FFF2-40B4-BE49-F238E27FC236}">
                <a16:creationId xmlns:a16="http://schemas.microsoft.com/office/drawing/2014/main" id="{74BBC858-BA5D-A037-1C40-463ECA52F7BC}"/>
              </a:ext>
            </a:extLst>
          </p:cNvPr>
          <p:cNvPicPr>
            <a:picLocks noChangeAspect="1"/>
          </p:cNvPicPr>
          <p:nvPr/>
        </p:nvPicPr>
        <p:blipFill>
          <a:blip r:embed="rId4"/>
          <a:stretch>
            <a:fillRect/>
          </a:stretch>
        </p:blipFill>
        <p:spPr>
          <a:xfrm>
            <a:off x="888312" y="5757093"/>
            <a:ext cx="596900" cy="609600"/>
          </a:xfrm>
          <a:prstGeom prst="rect">
            <a:avLst/>
          </a:prstGeom>
        </p:spPr>
      </p:pic>
      <p:pic>
        <p:nvPicPr>
          <p:cNvPr id="37" name="Picture 36">
            <a:extLst>
              <a:ext uri="{FF2B5EF4-FFF2-40B4-BE49-F238E27FC236}">
                <a16:creationId xmlns:a16="http://schemas.microsoft.com/office/drawing/2014/main" id="{5DF00AD0-D2F3-156C-68EA-359485298716}"/>
              </a:ext>
            </a:extLst>
          </p:cNvPr>
          <p:cNvPicPr>
            <a:picLocks noChangeAspect="1"/>
          </p:cNvPicPr>
          <p:nvPr/>
        </p:nvPicPr>
        <p:blipFill>
          <a:blip r:embed="rId5"/>
          <a:stretch>
            <a:fillRect/>
          </a:stretch>
        </p:blipFill>
        <p:spPr>
          <a:xfrm>
            <a:off x="1630382" y="5757093"/>
            <a:ext cx="1054100" cy="266700"/>
          </a:xfrm>
          <a:prstGeom prst="rect">
            <a:avLst/>
          </a:prstGeom>
        </p:spPr>
      </p:pic>
      <p:sp>
        <p:nvSpPr>
          <p:cNvPr id="43" name="TextBox 42">
            <a:extLst>
              <a:ext uri="{FF2B5EF4-FFF2-40B4-BE49-F238E27FC236}">
                <a16:creationId xmlns:a16="http://schemas.microsoft.com/office/drawing/2014/main" id="{443CBBE6-E6F4-74C7-BF02-F3194AD5F3BA}"/>
              </a:ext>
            </a:extLst>
          </p:cNvPr>
          <p:cNvSpPr txBox="1"/>
          <p:nvPr/>
        </p:nvSpPr>
        <p:spPr>
          <a:xfrm>
            <a:off x="1579738" y="6065426"/>
            <a:ext cx="4664942" cy="892552"/>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We believe you Justin!...THANK YOU for coming forward, this IS happening from Hollywood to George Town. The power elite believe they are entitled to rape, torture and yes...kill children.. We are watching!</a:t>
            </a:r>
          </a:p>
        </p:txBody>
      </p:sp>
      <p:pic>
        <p:nvPicPr>
          <p:cNvPr id="44" name="Picture 43">
            <a:extLst>
              <a:ext uri="{FF2B5EF4-FFF2-40B4-BE49-F238E27FC236}">
                <a16:creationId xmlns:a16="http://schemas.microsoft.com/office/drawing/2014/main" id="{CFB6F527-2A06-97EA-6A64-2DEFDA02CAC6}"/>
              </a:ext>
            </a:extLst>
          </p:cNvPr>
          <p:cNvPicPr>
            <a:picLocks noChangeAspect="1"/>
          </p:cNvPicPr>
          <p:nvPr/>
        </p:nvPicPr>
        <p:blipFill>
          <a:blip r:embed="rId6"/>
          <a:stretch>
            <a:fillRect/>
          </a:stretch>
        </p:blipFill>
        <p:spPr>
          <a:xfrm>
            <a:off x="6003105" y="5868298"/>
            <a:ext cx="230000" cy="180000"/>
          </a:xfrm>
          <a:prstGeom prst="rect">
            <a:avLst/>
          </a:prstGeom>
        </p:spPr>
      </p:pic>
      <p:sp>
        <p:nvSpPr>
          <p:cNvPr id="50" name="Rectangle 49">
            <a:extLst>
              <a:ext uri="{FF2B5EF4-FFF2-40B4-BE49-F238E27FC236}">
                <a16:creationId xmlns:a16="http://schemas.microsoft.com/office/drawing/2014/main" id="{93F8CEFF-C492-ECFB-DB03-45D6CC5B93AF}"/>
              </a:ext>
            </a:extLst>
          </p:cNvPr>
          <p:cNvSpPr/>
          <p:nvPr/>
        </p:nvSpPr>
        <p:spPr>
          <a:xfrm>
            <a:off x="1297234" y="5136917"/>
            <a:ext cx="4743874" cy="32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3" name="Picture 52">
            <a:extLst>
              <a:ext uri="{FF2B5EF4-FFF2-40B4-BE49-F238E27FC236}">
                <a16:creationId xmlns:a16="http://schemas.microsoft.com/office/drawing/2014/main" id="{7B0DF972-41C6-B688-FC8D-257C9722CB3E}"/>
              </a:ext>
            </a:extLst>
          </p:cNvPr>
          <p:cNvPicPr>
            <a:picLocks noChangeAspect="1"/>
          </p:cNvPicPr>
          <p:nvPr/>
        </p:nvPicPr>
        <p:blipFill>
          <a:blip r:embed="rId7"/>
          <a:stretch>
            <a:fillRect/>
          </a:stretch>
        </p:blipFill>
        <p:spPr>
          <a:xfrm>
            <a:off x="1485212" y="5176711"/>
            <a:ext cx="279000" cy="252000"/>
          </a:xfrm>
          <a:prstGeom prst="rect">
            <a:avLst/>
          </a:prstGeom>
        </p:spPr>
      </p:pic>
      <p:pic>
        <p:nvPicPr>
          <p:cNvPr id="54" name="Picture 53">
            <a:extLst>
              <a:ext uri="{FF2B5EF4-FFF2-40B4-BE49-F238E27FC236}">
                <a16:creationId xmlns:a16="http://schemas.microsoft.com/office/drawing/2014/main" id="{AA4C9329-0F64-42FF-7CB9-2AF2B26AD88F}"/>
              </a:ext>
            </a:extLst>
          </p:cNvPr>
          <p:cNvPicPr>
            <a:picLocks noChangeAspect="1"/>
          </p:cNvPicPr>
          <p:nvPr/>
        </p:nvPicPr>
        <p:blipFill>
          <a:blip r:embed="rId8"/>
          <a:stretch>
            <a:fillRect/>
          </a:stretch>
        </p:blipFill>
        <p:spPr>
          <a:xfrm>
            <a:off x="2742697" y="5181319"/>
            <a:ext cx="255600" cy="235152"/>
          </a:xfrm>
          <a:prstGeom prst="rect">
            <a:avLst/>
          </a:prstGeom>
        </p:spPr>
      </p:pic>
      <p:pic>
        <p:nvPicPr>
          <p:cNvPr id="55" name="Picture 54">
            <a:extLst>
              <a:ext uri="{FF2B5EF4-FFF2-40B4-BE49-F238E27FC236}">
                <a16:creationId xmlns:a16="http://schemas.microsoft.com/office/drawing/2014/main" id="{0705D749-605E-B5ED-050F-A4C5F3DBAF45}"/>
              </a:ext>
            </a:extLst>
          </p:cNvPr>
          <p:cNvPicPr>
            <a:picLocks noChangeAspect="1"/>
          </p:cNvPicPr>
          <p:nvPr/>
        </p:nvPicPr>
        <p:blipFill>
          <a:blip r:embed="rId9"/>
          <a:stretch>
            <a:fillRect/>
          </a:stretch>
        </p:blipFill>
        <p:spPr>
          <a:xfrm>
            <a:off x="3999932" y="5167277"/>
            <a:ext cx="255600" cy="244487"/>
          </a:xfrm>
          <a:prstGeom prst="rect">
            <a:avLst/>
          </a:prstGeom>
        </p:spPr>
      </p:pic>
      <p:pic>
        <p:nvPicPr>
          <p:cNvPr id="56" name="Picture 55">
            <a:extLst>
              <a:ext uri="{FF2B5EF4-FFF2-40B4-BE49-F238E27FC236}">
                <a16:creationId xmlns:a16="http://schemas.microsoft.com/office/drawing/2014/main" id="{9AB20256-9E55-237C-8766-9E7123841F99}"/>
              </a:ext>
            </a:extLst>
          </p:cNvPr>
          <p:cNvPicPr>
            <a:picLocks noChangeAspect="1"/>
          </p:cNvPicPr>
          <p:nvPr/>
        </p:nvPicPr>
        <p:blipFill>
          <a:blip r:embed="rId10"/>
          <a:stretch>
            <a:fillRect/>
          </a:stretch>
        </p:blipFill>
        <p:spPr>
          <a:xfrm>
            <a:off x="5353314" y="5141778"/>
            <a:ext cx="224400" cy="244800"/>
          </a:xfrm>
          <a:prstGeom prst="rect">
            <a:avLst/>
          </a:prstGeom>
        </p:spPr>
      </p:pic>
      <p:pic>
        <p:nvPicPr>
          <p:cNvPr id="57" name="Picture 56">
            <a:extLst>
              <a:ext uri="{FF2B5EF4-FFF2-40B4-BE49-F238E27FC236}">
                <a16:creationId xmlns:a16="http://schemas.microsoft.com/office/drawing/2014/main" id="{88A60CEA-B5E4-6435-5A94-4FF65F54134D}"/>
              </a:ext>
            </a:extLst>
          </p:cNvPr>
          <p:cNvPicPr>
            <a:picLocks noChangeAspect="1"/>
          </p:cNvPicPr>
          <p:nvPr/>
        </p:nvPicPr>
        <p:blipFill rotWithShape="1">
          <a:blip r:embed="rId11"/>
          <a:srcRect l="10809" t="21750" r="7301" b="56153"/>
          <a:stretch/>
        </p:blipFill>
        <p:spPr>
          <a:xfrm>
            <a:off x="741339" y="5637343"/>
            <a:ext cx="5580000" cy="67418"/>
          </a:xfrm>
          <a:prstGeom prst="rect">
            <a:avLst/>
          </a:prstGeom>
        </p:spPr>
      </p:pic>
      <p:pic>
        <p:nvPicPr>
          <p:cNvPr id="59" name="Picture 58">
            <a:extLst>
              <a:ext uri="{FF2B5EF4-FFF2-40B4-BE49-F238E27FC236}">
                <a16:creationId xmlns:a16="http://schemas.microsoft.com/office/drawing/2014/main" id="{D0A15F27-5120-AA97-616B-C058058CDC32}"/>
              </a:ext>
            </a:extLst>
          </p:cNvPr>
          <p:cNvPicPr>
            <a:picLocks noChangeAspect="1"/>
          </p:cNvPicPr>
          <p:nvPr/>
        </p:nvPicPr>
        <p:blipFill>
          <a:blip r:embed="rId7"/>
          <a:stretch>
            <a:fillRect/>
          </a:stretch>
        </p:blipFill>
        <p:spPr>
          <a:xfrm>
            <a:off x="1489415" y="6970837"/>
            <a:ext cx="239143" cy="216000"/>
          </a:xfrm>
          <a:prstGeom prst="rect">
            <a:avLst/>
          </a:prstGeom>
        </p:spPr>
      </p:pic>
      <p:pic>
        <p:nvPicPr>
          <p:cNvPr id="60" name="Picture 59">
            <a:extLst>
              <a:ext uri="{FF2B5EF4-FFF2-40B4-BE49-F238E27FC236}">
                <a16:creationId xmlns:a16="http://schemas.microsoft.com/office/drawing/2014/main" id="{4A820267-1F84-E4EB-ACFF-F212F5FC4A2D}"/>
              </a:ext>
            </a:extLst>
          </p:cNvPr>
          <p:cNvPicPr>
            <a:picLocks noChangeAspect="1"/>
          </p:cNvPicPr>
          <p:nvPr/>
        </p:nvPicPr>
        <p:blipFill>
          <a:blip r:embed="rId8"/>
          <a:stretch>
            <a:fillRect/>
          </a:stretch>
        </p:blipFill>
        <p:spPr>
          <a:xfrm>
            <a:off x="2658771" y="6975368"/>
            <a:ext cx="195653" cy="180000"/>
          </a:xfrm>
          <a:prstGeom prst="rect">
            <a:avLst/>
          </a:prstGeom>
        </p:spPr>
      </p:pic>
      <p:pic>
        <p:nvPicPr>
          <p:cNvPr id="61" name="Picture 60">
            <a:extLst>
              <a:ext uri="{FF2B5EF4-FFF2-40B4-BE49-F238E27FC236}">
                <a16:creationId xmlns:a16="http://schemas.microsoft.com/office/drawing/2014/main" id="{59342125-80C0-1B55-B933-A6D4CFE2743A}"/>
              </a:ext>
            </a:extLst>
          </p:cNvPr>
          <p:cNvPicPr>
            <a:picLocks noChangeAspect="1"/>
          </p:cNvPicPr>
          <p:nvPr/>
        </p:nvPicPr>
        <p:blipFill>
          <a:blip r:embed="rId9"/>
          <a:stretch>
            <a:fillRect/>
          </a:stretch>
        </p:blipFill>
        <p:spPr>
          <a:xfrm>
            <a:off x="3871738" y="6970837"/>
            <a:ext cx="188182" cy="180000"/>
          </a:xfrm>
          <a:prstGeom prst="rect">
            <a:avLst/>
          </a:prstGeom>
        </p:spPr>
      </p:pic>
      <p:pic>
        <p:nvPicPr>
          <p:cNvPr id="62" name="Picture 61">
            <a:extLst>
              <a:ext uri="{FF2B5EF4-FFF2-40B4-BE49-F238E27FC236}">
                <a16:creationId xmlns:a16="http://schemas.microsoft.com/office/drawing/2014/main" id="{F8B22B36-13A9-4027-598D-0A8D75700941}"/>
              </a:ext>
            </a:extLst>
          </p:cNvPr>
          <p:cNvPicPr>
            <a:picLocks noChangeAspect="1"/>
          </p:cNvPicPr>
          <p:nvPr/>
        </p:nvPicPr>
        <p:blipFill>
          <a:blip r:embed="rId10"/>
          <a:stretch>
            <a:fillRect/>
          </a:stretch>
        </p:blipFill>
        <p:spPr>
          <a:xfrm>
            <a:off x="5213546" y="6945338"/>
            <a:ext cx="165000" cy="180000"/>
          </a:xfrm>
          <a:prstGeom prst="rect">
            <a:avLst/>
          </a:prstGeom>
        </p:spPr>
      </p:pic>
      <p:sp>
        <p:nvSpPr>
          <p:cNvPr id="66" name="Process 65">
            <a:extLst>
              <a:ext uri="{FF2B5EF4-FFF2-40B4-BE49-F238E27FC236}">
                <a16:creationId xmlns:a16="http://schemas.microsoft.com/office/drawing/2014/main" id="{5935A9BE-ABB3-CF33-D499-951B2263B33C}"/>
              </a:ext>
            </a:extLst>
          </p:cNvPr>
          <p:cNvSpPr/>
          <p:nvPr/>
        </p:nvSpPr>
        <p:spPr>
          <a:xfrm>
            <a:off x="740470" y="7227206"/>
            <a:ext cx="5580000" cy="1080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7" name="Picture 66">
            <a:extLst>
              <a:ext uri="{FF2B5EF4-FFF2-40B4-BE49-F238E27FC236}">
                <a16:creationId xmlns:a16="http://schemas.microsoft.com/office/drawing/2014/main" id="{4EF9C765-9F53-B509-162F-A7B926CAA245}"/>
              </a:ext>
            </a:extLst>
          </p:cNvPr>
          <p:cNvPicPr>
            <a:picLocks noChangeAspect="1"/>
          </p:cNvPicPr>
          <p:nvPr/>
        </p:nvPicPr>
        <p:blipFill>
          <a:blip r:embed="rId4"/>
          <a:stretch>
            <a:fillRect/>
          </a:stretch>
        </p:blipFill>
        <p:spPr>
          <a:xfrm>
            <a:off x="887443" y="7305323"/>
            <a:ext cx="596900" cy="609600"/>
          </a:xfrm>
          <a:prstGeom prst="rect">
            <a:avLst/>
          </a:prstGeom>
        </p:spPr>
      </p:pic>
      <p:pic>
        <p:nvPicPr>
          <p:cNvPr id="68" name="Picture 67">
            <a:extLst>
              <a:ext uri="{FF2B5EF4-FFF2-40B4-BE49-F238E27FC236}">
                <a16:creationId xmlns:a16="http://schemas.microsoft.com/office/drawing/2014/main" id="{729E9010-D01A-7BDB-1F4E-A17FCF25A32F}"/>
              </a:ext>
            </a:extLst>
          </p:cNvPr>
          <p:cNvPicPr>
            <a:picLocks noChangeAspect="1"/>
          </p:cNvPicPr>
          <p:nvPr/>
        </p:nvPicPr>
        <p:blipFill>
          <a:blip r:embed="rId5"/>
          <a:stretch>
            <a:fillRect/>
          </a:stretch>
        </p:blipFill>
        <p:spPr>
          <a:xfrm>
            <a:off x="1629513" y="7305323"/>
            <a:ext cx="1054100" cy="266700"/>
          </a:xfrm>
          <a:prstGeom prst="rect">
            <a:avLst/>
          </a:prstGeom>
        </p:spPr>
      </p:pic>
      <p:sp>
        <p:nvSpPr>
          <p:cNvPr id="69" name="TextBox 68">
            <a:extLst>
              <a:ext uri="{FF2B5EF4-FFF2-40B4-BE49-F238E27FC236}">
                <a16:creationId xmlns:a16="http://schemas.microsoft.com/office/drawing/2014/main" id="{A866B344-A957-A37B-DB3E-A4FC03EB8F6C}"/>
              </a:ext>
            </a:extLst>
          </p:cNvPr>
          <p:cNvSpPr txBox="1"/>
          <p:nvPr/>
        </p:nvSpPr>
        <p:spPr>
          <a:xfrm>
            <a:off x="1577999" y="7627694"/>
            <a:ext cx="4738871" cy="292388"/>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Pray for him. I also am thankful he made it out alive .</a:t>
            </a:r>
          </a:p>
        </p:txBody>
      </p:sp>
      <p:pic>
        <p:nvPicPr>
          <p:cNvPr id="70" name="Picture 69">
            <a:extLst>
              <a:ext uri="{FF2B5EF4-FFF2-40B4-BE49-F238E27FC236}">
                <a16:creationId xmlns:a16="http://schemas.microsoft.com/office/drawing/2014/main" id="{F26B70C3-CE6C-1A5A-8245-859BE8EBDA15}"/>
              </a:ext>
            </a:extLst>
          </p:cNvPr>
          <p:cNvPicPr>
            <a:picLocks noChangeAspect="1"/>
          </p:cNvPicPr>
          <p:nvPr/>
        </p:nvPicPr>
        <p:blipFill>
          <a:blip r:embed="rId6"/>
          <a:stretch>
            <a:fillRect/>
          </a:stretch>
        </p:blipFill>
        <p:spPr>
          <a:xfrm>
            <a:off x="6002236" y="7416528"/>
            <a:ext cx="230000" cy="180000"/>
          </a:xfrm>
          <a:prstGeom prst="rect">
            <a:avLst/>
          </a:prstGeom>
        </p:spPr>
      </p:pic>
      <p:pic>
        <p:nvPicPr>
          <p:cNvPr id="71" name="Picture 70">
            <a:extLst>
              <a:ext uri="{FF2B5EF4-FFF2-40B4-BE49-F238E27FC236}">
                <a16:creationId xmlns:a16="http://schemas.microsoft.com/office/drawing/2014/main" id="{632FAA02-ABE9-6170-A623-870B44ECA44E}"/>
              </a:ext>
            </a:extLst>
          </p:cNvPr>
          <p:cNvPicPr>
            <a:picLocks noChangeAspect="1"/>
          </p:cNvPicPr>
          <p:nvPr/>
        </p:nvPicPr>
        <p:blipFill>
          <a:blip r:embed="rId7"/>
          <a:stretch>
            <a:fillRect/>
          </a:stretch>
        </p:blipFill>
        <p:spPr>
          <a:xfrm>
            <a:off x="1468211" y="8023244"/>
            <a:ext cx="239143" cy="216000"/>
          </a:xfrm>
          <a:prstGeom prst="rect">
            <a:avLst/>
          </a:prstGeom>
        </p:spPr>
      </p:pic>
      <p:pic>
        <p:nvPicPr>
          <p:cNvPr id="72" name="Picture 71">
            <a:extLst>
              <a:ext uri="{FF2B5EF4-FFF2-40B4-BE49-F238E27FC236}">
                <a16:creationId xmlns:a16="http://schemas.microsoft.com/office/drawing/2014/main" id="{C034B455-96B0-3900-5B3B-2FD8CF01710E}"/>
              </a:ext>
            </a:extLst>
          </p:cNvPr>
          <p:cNvPicPr>
            <a:picLocks noChangeAspect="1"/>
          </p:cNvPicPr>
          <p:nvPr/>
        </p:nvPicPr>
        <p:blipFill>
          <a:blip r:embed="rId8"/>
          <a:stretch>
            <a:fillRect/>
          </a:stretch>
        </p:blipFill>
        <p:spPr>
          <a:xfrm>
            <a:off x="2637567" y="8046162"/>
            <a:ext cx="195653" cy="180000"/>
          </a:xfrm>
          <a:prstGeom prst="rect">
            <a:avLst/>
          </a:prstGeom>
        </p:spPr>
      </p:pic>
      <p:pic>
        <p:nvPicPr>
          <p:cNvPr id="73" name="Picture 72">
            <a:extLst>
              <a:ext uri="{FF2B5EF4-FFF2-40B4-BE49-F238E27FC236}">
                <a16:creationId xmlns:a16="http://schemas.microsoft.com/office/drawing/2014/main" id="{84374830-CBED-16C0-E4F2-EE5E924CBDA3}"/>
              </a:ext>
            </a:extLst>
          </p:cNvPr>
          <p:cNvPicPr>
            <a:picLocks noChangeAspect="1"/>
          </p:cNvPicPr>
          <p:nvPr/>
        </p:nvPicPr>
        <p:blipFill>
          <a:blip r:embed="rId9"/>
          <a:stretch>
            <a:fillRect/>
          </a:stretch>
        </p:blipFill>
        <p:spPr>
          <a:xfrm>
            <a:off x="3850534" y="8041631"/>
            <a:ext cx="188182" cy="180000"/>
          </a:xfrm>
          <a:prstGeom prst="rect">
            <a:avLst/>
          </a:prstGeom>
        </p:spPr>
      </p:pic>
      <p:pic>
        <p:nvPicPr>
          <p:cNvPr id="74" name="Picture 73">
            <a:extLst>
              <a:ext uri="{FF2B5EF4-FFF2-40B4-BE49-F238E27FC236}">
                <a16:creationId xmlns:a16="http://schemas.microsoft.com/office/drawing/2014/main" id="{065BD771-AFD6-8F85-0635-2055AB72D534}"/>
              </a:ext>
            </a:extLst>
          </p:cNvPr>
          <p:cNvPicPr>
            <a:picLocks noChangeAspect="1"/>
          </p:cNvPicPr>
          <p:nvPr/>
        </p:nvPicPr>
        <p:blipFill>
          <a:blip r:embed="rId10"/>
          <a:stretch>
            <a:fillRect/>
          </a:stretch>
        </p:blipFill>
        <p:spPr>
          <a:xfrm>
            <a:off x="5213546" y="8025140"/>
            <a:ext cx="165000" cy="180000"/>
          </a:xfrm>
          <a:prstGeom prst="rect">
            <a:avLst/>
          </a:prstGeom>
        </p:spPr>
      </p:pic>
      <p:sp>
        <p:nvSpPr>
          <p:cNvPr id="20" name="Process 19">
            <a:extLst>
              <a:ext uri="{FF2B5EF4-FFF2-40B4-BE49-F238E27FC236}">
                <a16:creationId xmlns:a16="http://schemas.microsoft.com/office/drawing/2014/main" id="{3E149981-AAC6-8A20-0204-C63EAA090AD7}"/>
              </a:ext>
            </a:extLst>
          </p:cNvPr>
          <p:cNvSpPr/>
          <p:nvPr/>
        </p:nvSpPr>
        <p:spPr>
          <a:xfrm>
            <a:off x="740470" y="8302598"/>
            <a:ext cx="5580000" cy="1224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1" name="Picture 20">
            <a:extLst>
              <a:ext uri="{FF2B5EF4-FFF2-40B4-BE49-F238E27FC236}">
                <a16:creationId xmlns:a16="http://schemas.microsoft.com/office/drawing/2014/main" id="{41DDC719-2E82-62BA-B24C-7ECE13C2A51B}"/>
              </a:ext>
            </a:extLst>
          </p:cNvPr>
          <p:cNvPicPr>
            <a:picLocks noChangeAspect="1"/>
          </p:cNvPicPr>
          <p:nvPr/>
        </p:nvPicPr>
        <p:blipFill>
          <a:blip r:embed="rId4"/>
          <a:stretch>
            <a:fillRect/>
          </a:stretch>
        </p:blipFill>
        <p:spPr>
          <a:xfrm>
            <a:off x="887443" y="8380715"/>
            <a:ext cx="596900" cy="609600"/>
          </a:xfrm>
          <a:prstGeom prst="rect">
            <a:avLst/>
          </a:prstGeom>
        </p:spPr>
      </p:pic>
      <p:pic>
        <p:nvPicPr>
          <p:cNvPr id="22" name="Picture 21">
            <a:extLst>
              <a:ext uri="{FF2B5EF4-FFF2-40B4-BE49-F238E27FC236}">
                <a16:creationId xmlns:a16="http://schemas.microsoft.com/office/drawing/2014/main" id="{1A4D7804-66E6-E1CC-1797-3D0AFDE22302}"/>
              </a:ext>
            </a:extLst>
          </p:cNvPr>
          <p:cNvPicPr>
            <a:picLocks noChangeAspect="1"/>
          </p:cNvPicPr>
          <p:nvPr/>
        </p:nvPicPr>
        <p:blipFill>
          <a:blip r:embed="rId5"/>
          <a:stretch>
            <a:fillRect/>
          </a:stretch>
        </p:blipFill>
        <p:spPr>
          <a:xfrm>
            <a:off x="1629513" y="8380715"/>
            <a:ext cx="1054100" cy="266700"/>
          </a:xfrm>
          <a:prstGeom prst="rect">
            <a:avLst/>
          </a:prstGeom>
        </p:spPr>
      </p:pic>
      <p:sp>
        <p:nvSpPr>
          <p:cNvPr id="23" name="TextBox 22">
            <a:extLst>
              <a:ext uri="{FF2B5EF4-FFF2-40B4-BE49-F238E27FC236}">
                <a16:creationId xmlns:a16="http://schemas.microsoft.com/office/drawing/2014/main" id="{A368D760-A2B4-7E74-FD42-81548C5E0F55}"/>
              </a:ext>
            </a:extLst>
          </p:cNvPr>
          <p:cNvSpPr txBox="1"/>
          <p:nvPr/>
        </p:nvSpPr>
        <p:spPr>
          <a:xfrm>
            <a:off x="1575189" y="8645849"/>
            <a:ext cx="4738871" cy="492443"/>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Justin's final judgement with God is looking much better, God bless him for fleeing the evil cabal.</a:t>
            </a:r>
          </a:p>
        </p:txBody>
      </p:sp>
      <p:pic>
        <p:nvPicPr>
          <p:cNvPr id="24" name="Picture 23">
            <a:extLst>
              <a:ext uri="{FF2B5EF4-FFF2-40B4-BE49-F238E27FC236}">
                <a16:creationId xmlns:a16="http://schemas.microsoft.com/office/drawing/2014/main" id="{6C30EBEC-8CDF-07BF-84DE-95CC425B55D4}"/>
              </a:ext>
            </a:extLst>
          </p:cNvPr>
          <p:cNvPicPr>
            <a:picLocks noChangeAspect="1"/>
          </p:cNvPicPr>
          <p:nvPr/>
        </p:nvPicPr>
        <p:blipFill>
          <a:blip r:embed="rId6"/>
          <a:stretch>
            <a:fillRect/>
          </a:stretch>
        </p:blipFill>
        <p:spPr>
          <a:xfrm>
            <a:off x="6002236" y="8491920"/>
            <a:ext cx="230000" cy="180000"/>
          </a:xfrm>
          <a:prstGeom prst="rect">
            <a:avLst/>
          </a:prstGeom>
        </p:spPr>
      </p:pic>
      <p:pic>
        <p:nvPicPr>
          <p:cNvPr id="25" name="Picture 24">
            <a:extLst>
              <a:ext uri="{FF2B5EF4-FFF2-40B4-BE49-F238E27FC236}">
                <a16:creationId xmlns:a16="http://schemas.microsoft.com/office/drawing/2014/main" id="{252BA864-46E5-0B84-68A2-2D32E77D9C23}"/>
              </a:ext>
            </a:extLst>
          </p:cNvPr>
          <p:cNvPicPr>
            <a:picLocks noChangeAspect="1"/>
          </p:cNvPicPr>
          <p:nvPr/>
        </p:nvPicPr>
        <p:blipFill>
          <a:blip r:embed="rId7"/>
          <a:stretch>
            <a:fillRect/>
          </a:stretch>
        </p:blipFill>
        <p:spPr>
          <a:xfrm>
            <a:off x="1480667" y="9227411"/>
            <a:ext cx="239143" cy="216000"/>
          </a:xfrm>
          <a:prstGeom prst="rect">
            <a:avLst/>
          </a:prstGeom>
        </p:spPr>
      </p:pic>
      <p:pic>
        <p:nvPicPr>
          <p:cNvPr id="28" name="Picture 27">
            <a:extLst>
              <a:ext uri="{FF2B5EF4-FFF2-40B4-BE49-F238E27FC236}">
                <a16:creationId xmlns:a16="http://schemas.microsoft.com/office/drawing/2014/main" id="{4B127FB3-7422-FC96-36F5-DD3027868CCF}"/>
              </a:ext>
            </a:extLst>
          </p:cNvPr>
          <p:cNvPicPr>
            <a:picLocks noChangeAspect="1"/>
          </p:cNvPicPr>
          <p:nvPr/>
        </p:nvPicPr>
        <p:blipFill>
          <a:blip r:embed="rId10"/>
          <a:stretch>
            <a:fillRect/>
          </a:stretch>
        </p:blipFill>
        <p:spPr>
          <a:xfrm>
            <a:off x="5215216" y="9239284"/>
            <a:ext cx="165000" cy="180000"/>
          </a:xfrm>
          <a:prstGeom prst="rect">
            <a:avLst/>
          </a:prstGeom>
        </p:spPr>
      </p:pic>
      <p:pic>
        <p:nvPicPr>
          <p:cNvPr id="27" name="Picture 26">
            <a:extLst>
              <a:ext uri="{FF2B5EF4-FFF2-40B4-BE49-F238E27FC236}">
                <a16:creationId xmlns:a16="http://schemas.microsoft.com/office/drawing/2014/main" id="{70951B31-878E-5AFD-E0B4-0668CA08BEFC}"/>
              </a:ext>
            </a:extLst>
          </p:cNvPr>
          <p:cNvPicPr>
            <a:picLocks noChangeAspect="1"/>
          </p:cNvPicPr>
          <p:nvPr/>
        </p:nvPicPr>
        <p:blipFill>
          <a:blip r:embed="rId9"/>
          <a:stretch>
            <a:fillRect/>
          </a:stretch>
        </p:blipFill>
        <p:spPr>
          <a:xfrm>
            <a:off x="3850534" y="9254183"/>
            <a:ext cx="188182" cy="180000"/>
          </a:xfrm>
          <a:prstGeom prst="rect">
            <a:avLst/>
          </a:prstGeom>
        </p:spPr>
      </p:pic>
      <p:sp>
        <p:nvSpPr>
          <p:cNvPr id="33" name="Process 32">
            <a:extLst>
              <a:ext uri="{FF2B5EF4-FFF2-40B4-BE49-F238E27FC236}">
                <a16:creationId xmlns:a16="http://schemas.microsoft.com/office/drawing/2014/main" id="{483979D9-46EE-B7F1-5061-6E6F85DD9D98}"/>
              </a:ext>
            </a:extLst>
          </p:cNvPr>
          <p:cNvSpPr>
            <a:spLocks/>
          </p:cNvSpPr>
          <p:nvPr/>
        </p:nvSpPr>
        <p:spPr>
          <a:xfrm>
            <a:off x="740470" y="9500318"/>
            <a:ext cx="5580000" cy="1296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4" name="Picture 33">
            <a:extLst>
              <a:ext uri="{FF2B5EF4-FFF2-40B4-BE49-F238E27FC236}">
                <a16:creationId xmlns:a16="http://schemas.microsoft.com/office/drawing/2014/main" id="{E2645527-F05A-0489-43C1-AE6758F7ED15}"/>
              </a:ext>
            </a:extLst>
          </p:cNvPr>
          <p:cNvPicPr>
            <a:picLocks noChangeAspect="1"/>
          </p:cNvPicPr>
          <p:nvPr/>
        </p:nvPicPr>
        <p:blipFill>
          <a:blip r:embed="rId4"/>
          <a:stretch>
            <a:fillRect/>
          </a:stretch>
        </p:blipFill>
        <p:spPr>
          <a:xfrm>
            <a:off x="887443" y="9578435"/>
            <a:ext cx="596900" cy="609600"/>
          </a:xfrm>
          <a:prstGeom prst="rect">
            <a:avLst/>
          </a:prstGeom>
        </p:spPr>
      </p:pic>
      <p:sp>
        <p:nvSpPr>
          <p:cNvPr id="38" name="TextBox 37">
            <a:extLst>
              <a:ext uri="{FF2B5EF4-FFF2-40B4-BE49-F238E27FC236}">
                <a16:creationId xmlns:a16="http://schemas.microsoft.com/office/drawing/2014/main" id="{AEA32610-4354-2AA5-AFF7-042AB4834809}"/>
              </a:ext>
            </a:extLst>
          </p:cNvPr>
          <p:cNvSpPr txBox="1"/>
          <p:nvPr/>
        </p:nvSpPr>
        <p:spPr>
          <a:xfrm>
            <a:off x="1578000" y="9883235"/>
            <a:ext cx="4664942" cy="692497"/>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Unfortunately, this is not sourced. Can't be believed. Does this type of behaviour exist in Hollywood? yes absolutely! but this interview is fake!</a:t>
            </a:r>
          </a:p>
        </p:txBody>
      </p:sp>
      <p:pic>
        <p:nvPicPr>
          <p:cNvPr id="39" name="Picture 38">
            <a:extLst>
              <a:ext uri="{FF2B5EF4-FFF2-40B4-BE49-F238E27FC236}">
                <a16:creationId xmlns:a16="http://schemas.microsoft.com/office/drawing/2014/main" id="{9E9D2DC8-185F-6F1A-A5AD-74B64BA1F0C4}"/>
              </a:ext>
            </a:extLst>
          </p:cNvPr>
          <p:cNvPicPr>
            <a:picLocks noChangeAspect="1"/>
          </p:cNvPicPr>
          <p:nvPr/>
        </p:nvPicPr>
        <p:blipFill>
          <a:blip r:embed="rId5"/>
          <a:stretch>
            <a:fillRect/>
          </a:stretch>
        </p:blipFill>
        <p:spPr>
          <a:xfrm>
            <a:off x="1629513" y="9578435"/>
            <a:ext cx="1054100" cy="266700"/>
          </a:xfrm>
          <a:prstGeom prst="rect">
            <a:avLst/>
          </a:prstGeom>
        </p:spPr>
      </p:pic>
      <p:pic>
        <p:nvPicPr>
          <p:cNvPr id="40" name="Picture 39">
            <a:extLst>
              <a:ext uri="{FF2B5EF4-FFF2-40B4-BE49-F238E27FC236}">
                <a16:creationId xmlns:a16="http://schemas.microsoft.com/office/drawing/2014/main" id="{074C39DF-A22C-96C8-FB51-D981B0392547}"/>
              </a:ext>
            </a:extLst>
          </p:cNvPr>
          <p:cNvPicPr>
            <a:picLocks noChangeAspect="1"/>
          </p:cNvPicPr>
          <p:nvPr/>
        </p:nvPicPr>
        <p:blipFill>
          <a:blip r:embed="rId6"/>
          <a:stretch>
            <a:fillRect/>
          </a:stretch>
        </p:blipFill>
        <p:spPr>
          <a:xfrm>
            <a:off x="6002236" y="9689640"/>
            <a:ext cx="230000" cy="180000"/>
          </a:xfrm>
          <a:prstGeom prst="rect">
            <a:avLst/>
          </a:prstGeom>
        </p:spPr>
      </p:pic>
      <p:pic>
        <p:nvPicPr>
          <p:cNvPr id="41" name="Picture 40">
            <a:extLst>
              <a:ext uri="{FF2B5EF4-FFF2-40B4-BE49-F238E27FC236}">
                <a16:creationId xmlns:a16="http://schemas.microsoft.com/office/drawing/2014/main" id="{84D2B322-2695-E076-A992-EB1F64380C01}"/>
              </a:ext>
            </a:extLst>
          </p:cNvPr>
          <p:cNvPicPr>
            <a:picLocks noChangeAspect="1"/>
          </p:cNvPicPr>
          <p:nvPr/>
        </p:nvPicPr>
        <p:blipFill>
          <a:blip r:embed="rId7"/>
          <a:stretch>
            <a:fillRect/>
          </a:stretch>
        </p:blipFill>
        <p:spPr>
          <a:xfrm>
            <a:off x="1489057" y="10544424"/>
            <a:ext cx="239143" cy="216000"/>
          </a:xfrm>
          <a:prstGeom prst="rect">
            <a:avLst/>
          </a:prstGeom>
        </p:spPr>
      </p:pic>
      <p:pic>
        <p:nvPicPr>
          <p:cNvPr id="42" name="Picture 41">
            <a:extLst>
              <a:ext uri="{FF2B5EF4-FFF2-40B4-BE49-F238E27FC236}">
                <a16:creationId xmlns:a16="http://schemas.microsoft.com/office/drawing/2014/main" id="{058B70F2-612D-D9ED-F38F-C774241C3D59}"/>
              </a:ext>
            </a:extLst>
          </p:cNvPr>
          <p:cNvPicPr>
            <a:picLocks noChangeAspect="1"/>
          </p:cNvPicPr>
          <p:nvPr/>
        </p:nvPicPr>
        <p:blipFill>
          <a:blip r:embed="rId8"/>
          <a:stretch>
            <a:fillRect/>
          </a:stretch>
        </p:blipFill>
        <p:spPr>
          <a:xfrm>
            <a:off x="2680004" y="10565846"/>
            <a:ext cx="195653" cy="180000"/>
          </a:xfrm>
          <a:prstGeom prst="rect">
            <a:avLst/>
          </a:prstGeom>
        </p:spPr>
      </p:pic>
      <p:pic>
        <p:nvPicPr>
          <p:cNvPr id="45" name="Picture 44">
            <a:extLst>
              <a:ext uri="{FF2B5EF4-FFF2-40B4-BE49-F238E27FC236}">
                <a16:creationId xmlns:a16="http://schemas.microsoft.com/office/drawing/2014/main" id="{476A4E24-B2A3-B9FB-C45A-DD7746B0E290}"/>
              </a:ext>
            </a:extLst>
          </p:cNvPr>
          <p:cNvPicPr>
            <a:picLocks noChangeAspect="1"/>
          </p:cNvPicPr>
          <p:nvPr/>
        </p:nvPicPr>
        <p:blipFill>
          <a:blip r:embed="rId9"/>
          <a:stretch>
            <a:fillRect/>
          </a:stretch>
        </p:blipFill>
        <p:spPr>
          <a:xfrm>
            <a:off x="3850534" y="10565846"/>
            <a:ext cx="188182" cy="180000"/>
          </a:xfrm>
          <a:prstGeom prst="rect">
            <a:avLst/>
          </a:prstGeom>
        </p:spPr>
      </p:pic>
      <p:pic>
        <p:nvPicPr>
          <p:cNvPr id="46" name="Picture 45">
            <a:extLst>
              <a:ext uri="{FF2B5EF4-FFF2-40B4-BE49-F238E27FC236}">
                <a16:creationId xmlns:a16="http://schemas.microsoft.com/office/drawing/2014/main" id="{8490A3B7-4A47-8AAF-4E0F-0A1DC62B2848}"/>
              </a:ext>
            </a:extLst>
          </p:cNvPr>
          <p:cNvPicPr>
            <a:picLocks noChangeAspect="1"/>
          </p:cNvPicPr>
          <p:nvPr/>
        </p:nvPicPr>
        <p:blipFill>
          <a:blip r:embed="rId10"/>
          <a:stretch>
            <a:fillRect/>
          </a:stretch>
        </p:blipFill>
        <p:spPr>
          <a:xfrm>
            <a:off x="5216957" y="10541254"/>
            <a:ext cx="165000" cy="180000"/>
          </a:xfrm>
          <a:prstGeom prst="rect">
            <a:avLst/>
          </a:prstGeom>
        </p:spPr>
      </p:pic>
      <p:pic>
        <p:nvPicPr>
          <p:cNvPr id="26" name="Picture 25">
            <a:extLst>
              <a:ext uri="{FF2B5EF4-FFF2-40B4-BE49-F238E27FC236}">
                <a16:creationId xmlns:a16="http://schemas.microsoft.com/office/drawing/2014/main" id="{E5E5D577-4CAD-773A-4C6E-899FF72DDC47}"/>
              </a:ext>
            </a:extLst>
          </p:cNvPr>
          <p:cNvPicPr>
            <a:picLocks noChangeAspect="1"/>
          </p:cNvPicPr>
          <p:nvPr/>
        </p:nvPicPr>
        <p:blipFill>
          <a:blip r:embed="rId8"/>
          <a:stretch>
            <a:fillRect/>
          </a:stretch>
        </p:blipFill>
        <p:spPr>
          <a:xfrm>
            <a:off x="2657192" y="9234408"/>
            <a:ext cx="195653" cy="180000"/>
          </a:xfrm>
          <a:prstGeom prst="rect">
            <a:avLst/>
          </a:prstGeom>
        </p:spPr>
      </p:pic>
    </p:spTree>
    <p:extLst>
      <p:ext uri="{BB962C8B-B14F-4D97-AF65-F5344CB8AC3E}">
        <p14:creationId xmlns:p14="http://schemas.microsoft.com/office/powerpoint/2010/main" val="73714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39F584-EEF9-CC48-BD08-5D30C5A5448D}"/>
              </a:ext>
            </a:extLst>
          </p:cNvPr>
          <p:cNvPicPr>
            <a:picLocks noChangeAspect="1"/>
          </p:cNvPicPr>
          <p:nvPr/>
        </p:nvPicPr>
        <p:blipFill rotWithShape="1">
          <a:blip r:embed="rId3"/>
          <a:srcRect b="16241"/>
          <a:stretch/>
        </p:blipFill>
        <p:spPr>
          <a:xfrm>
            <a:off x="628650" y="1208881"/>
            <a:ext cx="5600700" cy="7020719"/>
          </a:xfrm>
          <a:prstGeom prst="rect">
            <a:avLst/>
          </a:prstGeom>
        </p:spPr>
      </p:pic>
      <p:sp>
        <p:nvSpPr>
          <p:cNvPr id="15" name="Process 14">
            <a:extLst>
              <a:ext uri="{FF2B5EF4-FFF2-40B4-BE49-F238E27FC236}">
                <a16:creationId xmlns:a16="http://schemas.microsoft.com/office/drawing/2014/main" id="{B9264608-742B-775C-AE08-DD7BC8B2AFB5}"/>
              </a:ext>
            </a:extLst>
          </p:cNvPr>
          <p:cNvSpPr/>
          <p:nvPr/>
        </p:nvSpPr>
        <p:spPr>
          <a:xfrm>
            <a:off x="628650" y="8153400"/>
            <a:ext cx="5600700" cy="1332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a:extLst>
              <a:ext uri="{FF2B5EF4-FFF2-40B4-BE49-F238E27FC236}">
                <a16:creationId xmlns:a16="http://schemas.microsoft.com/office/drawing/2014/main" id="{6377E9C2-1ABF-DBBB-D368-19861AA0872F}"/>
              </a:ext>
            </a:extLst>
          </p:cNvPr>
          <p:cNvPicPr>
            <a:picLocks noChangeAspect="1"/>
          </p:cNvPicPr>
          <p:nvPr/>
        </p:nvPicPr>
        <p:blipFill>
          <a:blip r:embed="rId4"/>
          <a:stretch>
            <a:fillRect/>
          </a:stretch>
        </p:blipFill>
        <p:spPr>
          <a:xfrm>
            <a:off x="787179" y="8231517"/>
            <a:ext cx="596900" cy="609600"/>
          </a:xfrm>
          <a:prstGeom prst="rect">
            <a:avLst/>
          </a:prstGeom>
        </p:spPr>
      </p:pic>
      <p:pic>
        <p:nvPicPr>
          <p:cNvPr id="17" name="Picture 16">
            <a:extLst>
              <a:ext uri="{FF2B5EF4-FFF2-40B4-BE49-F238E27FC236}">
                <a16:creationId xmlns:a16="http://schemas.microsoft.com/office/drawing/2014/main" id="{F196CB54-A0EF-29FF-68F2-C1F3B4469956}"/>
              </a:ext>
            </a:extLst>
          </p:cNvPr>
          <p:cNvPicPr>
            <a:picLocks noChangeAspect="1"/>
          </p:cNvPicPr>
          <p:nvPr/>
        </p:nvPicPr>
        <p:blipFill>
          <a:blip r:embed="rId5"/>
          <a:stretch>
            <a:fillRect/>
          </a:stretch>
        </p:blipFill>
        <p:spPr>
          <a:xfrm>
            <a:off x="1529249" y="8231517"/>
            <a:ext cx="1054100" cy="266700"/>
          </a:xfrm>
          <a:prstGeom prst="rect">
            <a:avLst/>
          </a:prstGeom>
        </p:spPr>
      </p:pic>
      <p:sp>
        <p:nvSpPr>
          <p:cNvPr id="18" name="TextBox 17">
            <a:extLst>
              <a:ext uri="{FF2B5EF4-FFF2-40B4-BE49-F238E27FC236}">
                <a16:creationId xmlns:a16="http://schemas.microsoft.com/office/drawing/2014/main" id="{5A5D2924-1082-3872-91F9-1DB1A63BB0E2}"/>
              </a:ext>
            </a:extLst>
          </p:cNvPr>
          <p:cNvSpPr txBox="1"/>
          <p:nvPr/>
        </p:nvSpPr>
        <p:spPr>
          <a:xfrm>
            <a:off x="1477736" y="8536317"/>
            <a:ext cx="4664942" cy="492443"/>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Well ironed uniform &amp; polished shoes. Mechanics during WWII. Long live the queen!</a:t>
            </a:r>
          </a:p>
        </p:txBody>
      </p:sp>
      <p:pic>
        <p:nvPicPr>
          <p:cNvPr id="19" name="Picture 18">
            <a:extLst>
              <a:ext uri="{FF2B5EF4-FFF2-40B4-BE49-F238E27FC236}">
                <a16:creationId xmlns:a16="http://schemas.microsoft.com/office/drawing/2014/main" id="{D427324F-C2B5-6C0F-6737-E4D38D8E7CB3}"/>
              </a:ext>
            </a:extLst>
          </p:cNvPr>
          <p:cNvPicPr>
            <a:picLocks noChangeAspect="1"/>
          </p:cNvPicPr>
          <p:nvPr/>
        </p:nvPicPr>
        <p:blipFill>
          <a:blip r:embed="rId6"/>
          <a:stretch>
            <a:fillRect/>
          </a:stretch>
        </p:blipFill>
        <p:spPr>
          <a:xfrm>
            <a:off x="5901972" y="8342722"/>
            <a:ext cx="230000" cy="180000"/>
          </a:xfrm>
          <a:prstGeom prst="rect">
            <a:avLst/>
          </a:prstGeom>
        </p:spPr>
      </p:pic>
      <p:pic>
        <p:nvPicPr>
          <p:cNvPr id="20" name="Picture 19">
            <a:extLst>
              <a:ext uri="{FF2B5EF4-FFF2-40B4-BE49-F238E27FC236}">
                <a16:creationId xmlns:a16="http://schemas.microsoft.com/office/drawing/2014/main" id="{7F603B6C-6810-6C16-FCAF-A995B71F4879}"/>
              </a:ext>
            </a:extLst>
          </p:cNvPr>
          <p:cNvPicPr>
            <a:picLocks noChangeAspect="1"/>
          </p:cNvPicPr>
          <p:nvPr/>
        </p:nvPicPr>
        <p:blipFill>
          <a:blip r:embed="rId7"/>
          <a:stretch>
            <a:fillRect/>
          </a:stretch>
        </p:blipFill>
        <p:spPr>
          <a:xfrm>
            <a:off x="1389150" y="9261376"/>
            <a:ext cx="239143" cy="216000"/>
          </a:xfrm>
          <a:prstGeom prst="rect">
            <a:avLst/>
          </a:prstGeom>
        </p:spPr>
      </p:pic>
      <p:pic>
        <p:nvPicPr>
          <p:cNvPr id="21" name="Picture 20">
            <a:extLst>
              <a:ext uri="{FF2B5EF4-FFF2-40B4-BE49-F238E27FC236}">
                <a16:creationId xmlns:a16="http://schemas.microsoft.com/office/drawing/2014/main" id="{31762612-70D3-EFFB-E67B-E1A2D0E4A77C}"/>
              </a:ext>
            </a:extLst>
          </p:cNvPr>
          <p:cNvPicPr>
            <a:picLocks noChangeAspect="1"/>
          </p:cNvPicPr>
          <p:nvPr/>
        </p:nvPicPr>
        <p:blipFill>
          <a:blip r:embed="rId8"/>
          <a:stretch>
            <a:fillRect/>
          </a:stretch>
        </p:blipFill>
        <p:spPr>
          <a:xfrm>
            <a:off x="2558506" y="9268834"/>
            <a:ext cx="195653" cy="180000"/>
          </a:xfrm>
          <a:prstGeom prst="rect">
            <a:avLst/>
          </a:prstGeom>
        </p:spPr>
      </p:pic>
      <p:pic>
        <p:nvPicPr>
          <p:cNvPr id="22" name="Picture 21">
            <a:extLst>
              <a:ext uri="{FF2B5EF4-FFF2-40B4-BE49-F238E27FC236}">
                <a16:creationId xmlns:a16="http://schemas.microsoft.com/office/drawing/2014/main" id="{F7FCFB99-FFA5-9F2D-6D49-1880C7D62020}"/>
              </a:ext>
            </a:extLst>
          </p:cNvPr>
          <p:cNvPicPr>
            <a:picLocks noChangeAspect="1"/>
          </p:cNvPicPr>
          <p:nvPr/>
        </p:nvPicPr>
        <p:blipFill>
          <a:blip r:embed="rId9"/>
          <a:stretch>
            <a:fillRect/>
          </a:stretch>
        </p:blipFill>
        <p:spPr>
          <a:xfrm>
            <a:off x="3771473" y="9268834"/>
            <a:ext cx="188182" cy="180000"/>
          </a:xfrm>
          <a:prstGeom prst="rect">
            <a:avLst/>
          </a:prstGeom>
        </p:spPr>
      </p:pic>
      <p:pic>
        <p:nvPicPr>
          <p:cNvPr id="23" name="Picture 22">
            <a:extLst>
              <a:ext uri="{FF2B5EF4-FFF2-40B4-BE49-F238E27FC236}">
                <a16:creationId xmlns:a16="http://schemas.microsoft.com/office/drawing/2014/main" id="{D2AF2F45-B7F8-1B83-2B46-C0F11571382C}"/>
              </a:ext>
            </a:extLst>
          </p:cNvPr>
          <p:cNvPicPr>
            <a:picLocks noChangeAspect="1"/>
          </p:cNvPicPr>
          <p:nvPr/>
        </p:nvPicPr>
        <p:blipFill>
          <a:blip r:embed="rId10"/>
          <a:stretch>
            <a:fillRect/>
          </a:stretch>
        </p:blipFill>
        <p:spPr>
          <a:xfrm>
            <a:off x="5113281" y="9235806"/>
            <a:ext cx="165000" cy="180000"/>
          </a:xfrm>
          <a:prstGeom prst="rect">
            <a:avLst/>
          </a:prstGeom>
        </p:spPr>
      </p:pic>
    </p:spTree>
    <p:extLst>
      <p:ext uri="{BB962C8B-B14F-4D97-AF65-F5344CB8AC3E}">
        <p14:creationId xmlns:p14="http://schemas.microsoft.com/office/powerpoint/2010/main" val="34782074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559</TotalTime>
  <Words>145</Words>
  <Application>Microsoft Macintosh PowerPoint</Application>
  <PresentationFormat>Custom</PresentationFormat>
  <Paragraphs>10</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Chirp</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14</cp:revision>
  <dcterms:created xsi:type="dcterms:W3CDTF">2022-11-21T10:16:44Z</dcterms:created>
  <dcterms:modified xsi:type="dcterms:W3CDTF">2022-11-23T10:24:25Z</dcterms:modified>
</cp:coreProperties>
</file>