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/>
    <p:restoredTop sz="94662"/>
  </p:normalViewPr>
  <p:slideViewPr>
    <p:cSldViewPr snapToGrid="0">
      <p:cViewPr>
        <p:scale>
          <a:sx n="122" d="100"/>
          <a:sy n="122" d="100"/>
        </p:scale>
        <p:origin x="4592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BEA3F529-D87E-74EE-B5FF-E4E766B243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18905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425775"/>
            <a:ext cx="4823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 is so sad. To see the greatest personal human achievement reduced to the level of a theme park leaves me without words.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478" y="7144694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by far the worst mountaineering photo I have ever seen. And the scariest. And the dumbest. And the most disgusting.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60365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58624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60340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722" y="861265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925119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9014220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9014219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30279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Chill out people! This photo is fake :D Good editing skills!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9129135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794104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905" y="977611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539" y="9776113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6" y="9760309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85494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66220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66220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430646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Great, now we have to wait in line to get to the top of </a:t>
            </a:r>
          </a:p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too?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81134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967125"/>
            <a:ext cx="247254" cy="223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27" y="10949134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268" y="10933330"/>
            <a:ext cx="170596" cy="1860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263" y="10949134"/>
            <a:ext cx="194564" cy="186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C50547-A807-79C8-B2D7-FA51564A02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7893" y="10486586"/>
            <a:ext cx="756000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122</Words>
  <Application>Microsoft Macintosh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2022-11-21T10:16:44Z</dcterms:created>
  <dcterms:modified xsi:type="dcterms:W3CDTF">2022-11-23T10:30:31Z</dcterms:modified>
</cp:coreProperties>
</file>