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40" d="100"/>
          <a:sy n="140" d="100"/>
        </p:scale>
        <p:origin x="3864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064CF3-4090-1854-D959-668FC3268F9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0" y="-284673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really deeply disturbing sad 😢 I can’t believe this is America and how careless ppl are. We need a wake up call and reach out to someone in need.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6786881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6791412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6786881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6761382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2208" y="704697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1" y="712509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1" y="712509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429893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It’s a fake tweet. Photo was from 2013 in Toronto. No reports of deaths in Chicago.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974" y="723629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8154952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8162410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8162410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8129382"/>
            <a:ext cx="165000" cy="1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F3BF1-3FA4-C0B3-1C26-F0D1CE50D9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3021" y="6092167"/>
            <a:ext cx="180000" cy="1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C72EECE-AB79-9053-D13A-FF3EB45313D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0" y="88761"/>
            <a:ext cx="5576400" cy="5616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A little girl went to meet a guy she meet on TikTok and she has not been seen since it is so very sad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415" y="674223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771" y="6746768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738" y="6742237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3546" y="6716738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704432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3" y="712244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712244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396124"/>
            <a:ext cx="47388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 don't know anything about Tik Tok, but when you accept cookies to gain access to, or download an app....you are pretty much giving out ALL your personal information.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236" y="723364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211" y="8123927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567" y="8128458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0534" y="8123927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342" y="8098428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841232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3" y="8490443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8490443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8764124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Noooooooooooooio</a:t>
            </a:r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 I love this app to Seth well I will miss you tic toc you will be missed 😭😭😭😭😭😭😭😭😭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236" y="8601648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211" y="9491927"/>
            <a:ext cx="239143" cy="21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567" y="9496458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0534" y="9491927"/>
            <a:ext cx="188182" cy="18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342" y="9466428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8881"/>
            <a:ext cx="5600700" cy="838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B51F5E-4259-A6E0-94DE-9B04D647939C}"/>
              </a:ext>
            </a:extLst>
          </p:cNvPr>
          <p:cNvSpPr/>
          <p:nvPr/>
        </p:nvSpPr>
        <p:spPr>
          <a:xfrm>
            <a:off x="1516284" y="8599990"/>
            <a:ext cx="4444678" cy="671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B8AAF-EB17-A65A-4580-783E4E98C00A}"/>
              </a:ext>
            </a:extLst>
          </p:cNvPr>
          <p:cNvSpPr txBox="1"/>
          <p:nvPr/>
        </p:nvSpPr>
        <p:spPr>
          <a:xfrm>
            <a:off x="1490479" y="8599990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Photo-Ops; she's wearing gitlie shoes which ain't meant for work.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05D8A-4CEE-BD3E-0205-83EC89A7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05" y="8840433"/>
            <a:ext cx="40707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141</Words>
  <Application>Microsoft Macintosh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2022-11-21T10:16:44Z</dcterms:created>
  <dcterms:modified xsi:type="dcterms:W3CDTF">2022-11-23T07:29:02Z</dcterms:modified>
</cp:coreProperties>
</file>