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40" d="100"/>
          <a:sy n="140" d="100"/>
        </p:scale>
        <p:origin x="3864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686D-BD26-364F-8FBB-17BD020C3196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269F-7DCF-8140-A748-03AB794F8E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6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116770-DB41-6228-6274-BC7CB590316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4939" y="38126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604473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612285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612285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431186"/>
            <a:ext cx="46649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really deeply disturbing sad 😢 I can’t believe this is America and how careless ppl are. We need a wake up call and reach out to someone in need.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623405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50267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54247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54707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53303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50753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600310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7152641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7157172"/>
            <a:ext cx="195653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7127142"/>
            <a:ext cx="165000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7152641"/>
            <a:ext cx="188182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2208" y="741273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1" y="749085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1" y="749085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795653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It’s a fake tweet. Photo was from 2013 in Toronto. No reports of deaths in Chicago.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974" y="760205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8520712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8528170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8528170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8495142"/>
            <a:ext cx="165000" cy="1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F3BF1-3FA4-C0B3-1C26-F0D1CE50D9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3021" y="6457927"/>
            <a:ext cx="180000" cy="1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C72EECE-AB79-9053-D13A-FF3EB45313D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0" y="88761"/>
            <a:ext cx="5576400" cy="5616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A little girl went to meet a guy she meet on TikTok and she has not been seen since it is so very sad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415" y="674223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771" y="6746768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738" y="6742237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3546" y="6716738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704432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3" y="712244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712244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396124"/>
            <a:ext cx="47388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 don't know anything about Tik Tok, but when you accept cookies to gain access to, or download an app....you are pretty much giving out ALL your personal information.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236" y="723364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211" y="8123927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567" y="8128458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0534" y="8123927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342" y="8098428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841232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3" y="8490443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8490443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8764124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Noooooooooooooio</a:t>
            </a:r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 I love this app to Seth well I will miss you tic toc you will be missed 😭😭😭😭😭😭😭😭😭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236" y="8601648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211" y="9491927"/>
            <a:ext cx="239143" cy="21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567" y="9496458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0534" y="9491927"/>
            <a:ext cx="188182" cy="18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342" y="9466428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41"/>
          <a:stretch/>
        </p:blipFill>
        <p:spPr>
          <a:xfrm>
            <a:off x="628650" y="1208881"/>
            <a:ext cx="5600700" cy="7020719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B9264608-742B-775C-AE08-DD7BC8B2AFB5}"/>
              </a:ext>
            </a:extLst>
          </p:cNvPr>
          <p:cNvSpPr/>
          <p:nvPr/>
        </p:nvSpPr>
        <p:spPr>
          <a:xfrm>
            <a:off x="628650" y="8153400"/>
            <a:ext cx="56007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7E9C2-1ABF-DBBB-D368-19861AA0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" y="8231517"/>
            <a:ext cx="5969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96CB54-A0EF-29FF-68F2-C1F3B44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49" y="8231517"/>
            <a:ext cx="10541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D2924-1082-3872-91F9-1DB1A63BB0E2}"/>
              </a:ext>
            </a:extLst>
          </p:cNvPr>
          <p:cNvSpPr txBox="1"/>
          <p:nvPr/>
        </p:nvSpPr>
        <p:spPr>
          <a:xfrm>
            <a:off x="1477736" y="8536317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 ironed uniform &amp; polished shoes. Mechanics during WWII. Long live the queen!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7324F-C2B5-6C0F-6737-E4D38D8E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972" y="8342722"/>
            <a:ext cx="230000" cy="1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03B6C-6810-6C16-FCAF-A995B71F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50" y="9261376"/>
            <a:ext cx="239143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62612-70D3-EFFB-E67B-E1A2D0E4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06" y="9268834"/>
            <a:ext cx="195653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FCFB99-FFA5-9F2D-6D49-1880C7D62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473" y="9268834"/>
            <a:ext cx="188182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F2F45-B7F8-1B83-2B46-C0F115713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281" y="923580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146</Words>
  <Application>Microsoft Macintosh PowerPoint</Application>
  <PresentationFormat>Custom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2022-11-21T10:16:44Z</dcterms:created>
  <dcterms:modified xsi:type="dcterms:W3CDTF">2022-11-23T07:40:46Z</dcterms:modified>
</cp:coreProperties>
</file>