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40" d="100"/>
          <a:sy n="140" d="100"/>
        </p:scale>
        <p:origin x="386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E93B00-FB49-DC3A-52A4-63C9E61FAE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53761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C72EECE-AB79-9053-D13A-FF3EB45313D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0" y="88761"/>
            <a:ext cx="5576400" cy="56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little girl went to meet a guy she meet on TikTok and she has not been seen since it is so very sad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15" y="674223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771" y="674676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738" y="674223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546" y="671673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044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712244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712244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6124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don't know anything about Tik Tok, but when you accept cookies to gain access to, or download an app....you are pretty much giving out ALL your personal information.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723364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8123927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8128458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8123927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8098428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412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849044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849044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76412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Noooooooooooooio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I love this app to Seth well I will miss you tic toc you will be missed 😭😭😭😭😭😭😭😭😭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860164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9491927"/>
            <a:ext cx="239143" cy="21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9496458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9491927"/>
            <a:ext cx="188182" cy="1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9466428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118</Words>
  <Application>Microsoft Macintosh PowerPoint</Application>
  <PresentationFormat>Custom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2022-11-21T10:16:44Z</dcterms:created>
  <dcterms:modified xsi:type="dcterms:W3CDTF">2022-11-23T07:45:59Z</dcterms:modified>
</cp:coreProperties>
</file>