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40" d="100"/>
          <a:sy n="140" d="100"/>
        </p:scale>
        <p:origin x="386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90CEA-8A4F-F837-7C51-7E55D68301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-249538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So, there you have it: The US government recognizes cocaine as a legit medicine, but cannabis is still considered as dangerous and useless as heroin.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15" y="674223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71" y="6746768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38" y="6742237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546" y="6716738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044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712244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712244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39612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Not surprising! Generations ago they used cocaine to help with a multitude of things.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723364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8123927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8128458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8123927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8098428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412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8490443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8490443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764124"/>
            <a:ext cx="4738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Well, yeah, that's what all those "Schedules" were suppose to do. Coke has a medicinal value, it's not its fault that they put some other stuff in the schedule 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8601648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9491927"/>
            <a:ext cx="239143" cy="21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9496458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9491927"/>
            <a:ext cx="188182" cy="1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9466428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123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2022-11-21T10:16:44Z</dcterms:created>
  <dcterms:modified xsi:type="dcterms:W3CDTF">2022-11-23T07:51:13Z</dcterms:modified>
</cp:coreProperties>
</file>