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>
      <p:cViewPr>
        <p:scale>
          <a:sx n="140" d="100"/>
          <a:sy n="140" d="100"/>
        </p:scale>
        <p:origin x="386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686D-BD26-364F-8FBB-17BD020C3196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9513" y="1143000"/>
            <a:ext cx="195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269F-7DCF-8140-A748-03AB794F8E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6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78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5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2269F-7DCF-8140-A748-03AB794F8E3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3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81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8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10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4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8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47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6044736"/>
            <a:ext cx="558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12" y="612285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382" y="612285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43118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Fortunately that’s not what the report says. It means Koalas are endangered, not gone yet!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05" y="623405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50267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212" y="554247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697" y="554707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932" y="553303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314" y="550753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741339" y="600310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152" y="709777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7102308"/>
            <a:ext cx="195653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7072278"/>
            <a:ext cx="165000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7097777"/>
            <a:ext cx="188182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>
            <a:spLocks/>
          </p:cNvSpPr>
          <p:nvPr/>
        </p:nvSpPr>
        <p:spPr>
          <a:xfrm>
            <a:off x="742208" y="7367016"/>
            <a:ext cx="5580000" cy="126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81" y="7445133"/>
            <a:ext cx="596900" cy="609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9738" y="7749933"/>
            <a:ext cx="4664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not true!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1" y="7445133"/>
            <a:ext cx="1054100" cy="26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974" y="755633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376" y="8354434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08" y="8372434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475" y="8367524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283" y="8335072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AFD47-EF0A-50CA-C2B4-174020FEF8E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0" y="-238365"/>
            <a:ext cx="55764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741339" y="5678976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2" y="5757093"/>
            <a:ext cx="596900" cy="60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82" y="5757093"/>
            <a:ext cx="1054100" cy="266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579738" y="6065426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A little girl went to meet a guy she meet on TikTok and she has not been seen since it is so very sad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105" y="5868298"/>
            <a:ext cx="230000" cy="180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1297234" y="5136917"/>
            <a:ext cx="4743874" cy="32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212" y="5176711"/>
            <a:ext cx="279000" cy="25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2697" y="5181319"/>
            <a:ext cx="255600" cy="2351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9932" y="5167277"/>
            <a:ext cx="255600" cy="2444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3314" y="5141778"/>
            <a:ext cx="224400" cy="24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741339" y="5637343"/>
            <a:ext cx="5580000" cy="6741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15" y="6742237"/>
            <a:ext cx="239143" cy="216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71" y="6746768"/>
            <a:ext cx="195653" cy="18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738" y="6742237"/>
            <a:ext cx="188182" cy="18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546" y="6716738"/>
            <a:ext cx="165000" cy="180000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740470" y="7044326"/>
            <a:ext cx="5580000" cy="144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7122443"/>
            <a:ext cx="596900" cy="609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7122443"/>
            <a:ext cx="1054100" cy="2667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577999" y="7396124"/>
            <a:ext cx="47388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don't know anything about Tik Tok, but when you accept cookies to gain access to, or download an app....you are pretty much giving out ALL your personal information.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7233648"/>
            <a:ext cx="230000" cy="18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8123927"/>
            <a:ext cx="239143" cy="21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8128458"/>
            <a:ext cx="195653" cy="18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8123927"/>
            <a:ext cx="188182" cy="18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8098428"/>
            <a:ext cx="165000" cy="180000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740470" y="8430614"/>
            <a:ext cx="5580000" cy="1368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3" y="8508731"/>
            <a:ext cx="5969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513" y="8508731"/>
            <a:ext cx="1054100" cy="26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577999" y="8782412"/>
            <a:ext cx="4738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Do people not research before reposting these things? The is fake news as in not true, a hoax.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36" y="8619936"/>
            <a:ext cx="23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211" y="9510215"/>
            <a:ext cx="239143" cy="21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42" y="9484716"/>
            <a:ext cx="165000" cy="18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67" y="9514746"/>
            <a:ext cx="195653" cy="1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0534" y="9510215"/>
            <a:ext cx="18818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F584-EEF9-CC48-BD08-5D30C5A54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41"/>
          <a:stretch/>
        </p:blipFill>
        <p:spPr>
          <a:xfrm>
            <a:off x="628650" y="1208881"/>
            <a:ext cx="5600700" cy="7020719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B9264608-742B-775C-AE08-DD7BC8B2AFB5}"/>
              </a:ext>
            </a:extLst>
          </p:cNvPr>
          <p:cNvSpPr/>
          <p:nvPr/>
        </p:nvSpPr>
        <p:spPr>
          <a:xfrm>
            <a:off x="628650" y="8153400"/>
            <a:ext cx="56007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7E9C2-1ABF-DBBB-D368-19861AA0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79" y="8231517"/>
            <a:ext cx="5969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96CB54-A0EF-29FF-68F2-C1F3B4469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49" y="8231517"/>
            <a:ext cx="1054100" cy="266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5D2924-1082-3872-91F9-1DB1A63BB0E2}"/>
              </a:ext>
            </a:extLst>
          </p:cNvPr>
          <p:cNvSpPr txBox="1"/>
          <p:nvPr/>
        </p:nvSpPr>
        <p:spPr>
          <a:xfrm>
            <a:off x="1477736" y="8536317"/>
            <a:ext cx="46649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Well ironed uniform &amp; polished shoes. Mechanics during WWII. Long live the queen!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27324F-C2B5-6C0F-6737-E4D38D8E7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972" y="8342722"/>
            <a:ext cx="230000" cy="1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03B6C-6810-6C16-FCAF-A995B71F4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9150" y="9261376"/>
            <a:ext cx="239143" cy="2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62612-70D3-EFFB-E67B-E1A2D0E4A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06" y="9268834"/>
            <a:ext cx="195653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FCFB99-FFA5-9F2D-6D49-1880C7D620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473" y="9268834"/>
            <a:ext cx="188182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F2F45-B7F8-1B83-2B46-C0F115713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3281" y="9235806"/>
            <a:ext cx="165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121</Words>
  <Application>Microsoft Macintosh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2022-11-21T10:16:44Z</dcterms:created>
  <dcterms:modified xsi:type="dcterms:W3CDTF">2022-11-23T08:30:15Z</dcterms:modified>
</cp:coreProperties>
</file>