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6858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>
      <p:cViewPr>
        <p:scale>
          <a:sx n="140" d="100"/>
          <a:sy n="140" d="100"/>
        </p:scale>
        <p:origin x="3864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6686D-BD26-364F-8FBB-17BD020C3196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9513" y="1143000"/>
            <a:ext cx="1958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2269F-7DCF-8140-A748-03AB794F8E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26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78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95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42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35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81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80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6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10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16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4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17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8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6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47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2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6044736"/>
            <a:ext cx="55800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12" y="612285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82" y="612285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431186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Fortunately that’s not what the report says. It means Koalas are endangered, not gone yet!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105" y="623405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50267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212" y="554247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697" y="554707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9932" y="553303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3314" y="550753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741339" y="600310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152" y="7097777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08" y="7102308"/>
            <a:ext cx="195653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283" y="7072278"/>
            <a:ext cx="165000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475" y="7097777"/>
            <a:ext cx="188182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>
            <a:spLocks/>
          </p:cNvSpPr>
          <p:nvPr/>
        </p:nvSpPr>
        <p:spPr>
          <a:xfrm>
            <a:off x="742208" y="7367016"/>
            <a:ext cx="5580000" cy="126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81" y="7445133"/>
            <a:ext cx="596900" cy="6096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9738" y="7749933"/>
            <a:ext cx="4664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not true!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51" y="7445133"/>
            <a:ext cx="1054100" cy="2667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974" y="7556338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376" y="8354434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08" y="8372434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475" y="8367524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283" y="8335072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BF7C04-6163-CF87-2263-05D8C01D1D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0470" y="-317849"/>
            <a:ext cx="5576400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5678976"/>
            <a:ext cx="5580000" cy="154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12" y="575709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382" y="575709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065426"/>
            <a:ext cx="46649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Wow, I'm a New Yorker, born &amp; raised, &amp; have never seen a picture of Lady Liberty in the original copper colour! That must be what she looked like when my great grandparents arrived at Ellis Island.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105" y="586829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13691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212" y="517671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2697" y="518131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9932" y="516727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3314" y="514177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0809" t="21750" r="7301" b="56153"/>
          <a:stretch/>
        </p:blipFill>
        <p:spPr>
          <a:xfrm>
            <a:off x="741339" y="563734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9415" y="6943405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8771" y="6947936"/>
            <a:ext cx="195653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1738" y="6943405"/>
            <a:ext cx="188182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3546" y="6917906"/>
            <a:ext cx="165000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740470" y="7227206"/>
            <a:ext cx="558000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43" y="7305323"/>
            <a:ext cx="596900" cy="609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513" y="7305323"/>
            <a:ext cx="1054100" cy="2667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7999" y="7627694"/>
            <a:ext cx="4738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Oh yeah it was due to picture alteration, in simple terms... photoshopped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236" y="7416528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211" y="8315951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7567" y="8320482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0534" y="8315951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2342" y="8290452"/>
            <a:ext cx="165000" cy="180000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740470" y="8595206"/>
            <a:ext cx="5580000" cy="126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43" y="8673323"/>
            <a:ext cx="59690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513" y="8673323"/>
            <a:ext cx="1054100" cy="266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577999" y="8947004"/>
            <a:ext cx="47388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I thought that everyone knew this (ever since schooldays ).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236" y="8784528"/>
            <a:ext cx="23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211" y="9592511"/>
            <a:ext cx="239143" cy="216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2342" y="9567012"/>
            <a:ext cx="165000" cy="18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7567" y="9597042"/>
            <a:ext cx="195653" cy="18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0534" y="9592511"/>
            <a:ext cx="188182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9F584-EEF9-CC48-BD08-5D30C5A54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41"/>
          <a:stretch/>
        </p:blipFill>
        <p:spPr>
          <a:xfrm>
            <a:off x="628650" y="1208881"/>
            <a:ext cx="5600700" cy="7020719"/>
          </a:xfrm>
          <a:prstGeom prst="rect">
            <a:avLst/>
          </a:prstGeom>
        </p:spPr>
      </p:pic>
      <p:sp>
        <p:nvSpPr>
          <p:cNvPr id="15" name="Process 14">
            <a:extLst>
              <a:ext uri="{FF2B5EF4-FFF2-40B4-BE49-F238E27FC236}">
                <a16:creationId xmlns:a16="http://schemas.microsoft.com/office/drawing/2014/main" id="{B9264608-742B-775C-AE08-DD7BC8B2AFB5}"/>
              </a:ext>
            </a:extLst>
          </p:cNvPr>
          <p:cNvSpPr/>
          <p:nvPr/>
        </p:nvSpPr>
        <p:spPr>
          <a:xfrm>
            <a:off x="628650" y="8153400"/>
            <a:ext cx="56007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7E9C2-1ABF-DBBB-D368-19861AA08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79" y="8231517"/>
            <a:ext cx="5969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96CB54-A0EF-29FF-68F2-C1F3B4469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249" y="8231517"/>
            <a:ext cx="1054100" cy="266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5D2924-1082-3872-91F9-1DB1A63BB0E2}"/>
              </a:ext>
            </a:extLst>
          </p:cNvPr>
          <p:cNvSpPr txBox="1"/>
          <p:nvPr/>
        </p:nvSpPr>
        <p:spPr>
          <a:xfrm>
            <a:off x="1477736" y="8536317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Well ironed uniform &amp; polished shoes. Mechanics during WWII. Long live the queen!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427324F-C2B5-6C0F-6737-E4D38D8E7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1972" y="8342722"/>
            <a:ext cx="230000" cy="18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603B6C-6810-6C16-FCAF-A995B71F4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9150" y="9261376"/>
            <a:ext cx="239143" cy="21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762612-70D3-EFFB-E67B-E1A2D0E4A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8506" y="9268834"/>
            <a:ext cx="195653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FCFB99-FFA5-9F2D-6D49-1880C7D620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1473" y="9268834"/>
            <a:ext cx="188182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AF2F45-B7F8-1B83-2B46-C0F1157138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3281" y="9235806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0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109</Words>
  <Application>Microsoft Macintosh PowerPoint</Application>
  <PresentationFormat>Custom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2022-11-21T10:16:44Z</dcterms:created>
  <dcterms:modified xsi:type="dcterms:W3CDTF">2022-11-23T08:37:27Z</dcterms:modified>
</cp:coreProperties>
</file>