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>
      <p:cViewPr>
        <p:scale>
          <a:sx n="140" d="100"/>
          <a:sy n="140" d="100"/>
        </p:scale>
        <p:origin x="386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Fortunately that’s not what the report says. It means Koalas are endangered, not gone yet!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709777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7102308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7072278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7097777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>
            <a:spLocks/>
          </p:cNvSpPr>
          <p:nvPr/>
        </p:nvSpPr>
        <p:spPr>
          <a:xfrm>
            <a:off x="742208" y="736701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445133"/>
            <a:ext cx="596900" cy="609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49933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true!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445133"/>
            <a:ext cx="1054100" cy="26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55633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376" y="8354434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372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367524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335072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EDEBF8-B15B-3BA4-A7F2-97389A5A754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0" y="-286944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08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Don't believe everything you read on the internet.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415" y="6495349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771" y="6499880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738" y="6495349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3546" y="6469850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6760862"/>
            <a:ext cx="5580000" cy="144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6838979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6838979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161350"/>
            <a:ext cx="4738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 just canceled my subscription with Netflix after about 15 years with them, due to this trash.  It was the last straw. Buh bye, Netflix.  See you never.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6950184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7931903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7936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7931903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7906404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202014"/>
            <a:ext cx="5580000" cy="108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8280131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8280131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553812"/>
            <a:ext cx="4738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They wouldn’t dare do this with other faiths!!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8391336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9007295"/>
            <a:ext cx="239143" cy="21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8981796"/>
            <a:ext cx="165000" cy="18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9011826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9007295"/>
            <a:ext cx="18818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94</Words>
  <Application>Microsoft Macintosh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2022-11-21T10:16:44Z</dcterms:created>
  <dcterms:modified xsi:type="dcterms:W3CDTF">2022-11-23T08:55:37Z</dcterms:modified>
</cp:coreProperties>
</file>