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8" r:id="rId3"/>
    <p:sldId id="262" r:id="rId4"/>
    <p:sldId id="259" r:id="rId5"/>
    <p:sldId id="261" r:id="rId6"/>
    <p:sldId id="263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6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EBA3-52F8-4961-9406-770F9B64A555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124A-F39D-4B06-8849-209BAE8178D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49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EBA3-52F8-4961-9406-770F9B64A555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124A-F39D-4B06-8849-209BAE817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1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EBA3-52F8-4961-9406-770F9B64A555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124A-F39D-4B06-8849-209BAE817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EBA3-52F8-4961-9406-770F9B64A555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124A-F39D-4B06-8849-209BAE817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1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EBA3-52F8-4961-9406-770F9B64A555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124A-F39D-4B06-8849-209BAE8178D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67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EBA3-52F8-4961-9406-770F9B64A555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124A-F39D-4B06-8849-209BAE817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8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EBA3-52F8-4961-9406-770F9B64A555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124A-F39D-4B06-8849-209BAE817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4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EBA3-52F8-4961-9406-770F9B64A555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124A-F39D-4B06-8849-209BAE817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3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EBA3-52F8-4961-9406-770F9B64A555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124A-F39D-4B06-8849-209BAE817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3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829EBA3-52F8-4961-9406-770F9B64A555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3C124A-F39D-4B06-8849-209BAE817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7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EBA3-52F8-4961-9406-770F9B64A555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124A-F39D-4B06-8849-209BAE817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3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829EBA3-52F8-4961-9406-770F9B64A555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3C124A-F39D-4B06-8849-209BAE8178D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71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E545-5BD0-425E-D125-97497A5421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Enigma</a:t>
            </a:r>
          </a:p>
        </p:txBody>
      </p:sp>
    </p:spTree>
    <p:extLst>
      <p:ext uri="{BB962C8B-B14F-4D97-AF65-F5344CB8AC3E}">
        <p14:creationId xmlns:p14="http://schemas.microsoft.com/office/powerpoint/2010/main" val="82343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4AC91-4BD5-A9AF-4472-61F4507A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AI as your Automation Agent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89D71C-DA67-A2A5-0BB2-3C81267BB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540" y="2109694"/>
            <a:ext cx="5197139" cy="3759400"/>
          </a:xfrm>
        </p:spPr>
        <p:txBody>
          <a:bodyPr/>
          <a:lstStyle/>
          <a:p>
            <a:r>
              <a:rPr lang="en-US" dirty="0"/>
              <a:t>Multi agent testing framework</a:t>
            </a:r>
          </a:p>
          <a:p>
            <a:r>
              <a:rPr lang="en-US" dirty="0"/>
              <a:t>Natural English language instructions</a:t>
            </a:r>
          </a:p>
          <a:p>
            <a:r>
              <a:rPr lang="en-US" dirty="0"/>
              <a:t>End-to-End testing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61D99-122E-B4F7-CE41-BA18C0559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799" y="2956906"/>
            <a:ext cx="2105319" cy="6573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EA9483-8F14-4B62-8621-2DD52C1EF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235" y="3614223"/>
            <a:ext cx="44005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16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4AC91-4BD5-A9AF-4472-61F4507A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Hercules – Use cases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F49958-ACE2-49D7-BA2D-A38E22E3B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34" y="1916998"/>
            <a:ext cx="5472766" cy="27099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1B8A62-EB73-3530-745D-6D3730851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825" y="1916998"/>
            <a:ext cx="5567376" cy="408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3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4AC91-4BD5-A9AF-4472-61F4507A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Hercules – Use cases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8916B8-8DBE-8F77-5B0F-70701543F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208" y="1916995"/>
            <a:ext cx="5791201" cy="272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51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4AC91-4BD5-A9AF-4472-61F4507A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Hercules – API Testing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70AEFA6-2405-62D2-B813-20441A45C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277" y="1942945"/>
            <a:ext cx="7301969" cy="263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14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4AC91-4BD5-A9AF-4472-61F4507A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Hercules –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9345C8-DCA4-AFC2-7076-F269EF33A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82" y="2123570"/>
            <a:ext cx="7655672" cy="3590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DF9FBD-CA50-D0D6-A647-F441D7F08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413" y="2123570"/>
            <a:ext cx="954741" cy="95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9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4AC91-4BD5-A9AF-4472-61F4507A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Agent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8BEA44-7D7A-0646-388F-E4DCF0A40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98599"/>
            <a:ext cx="4747503" cy="421373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7A2BDA-8FAF-96E3-792C-1B81CE016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541" y="2109694"/>
            <a:ext cx="5136180" cy="1529977"/>
          </a:xfrm>
        </p:spPr>
        <p:txBody>
          <a:bodyPr/>
          <a:lstStyle/>
          <a:p>
            <a:r>
              <a:rPr lang="en-US" dirty="0"/>
              <a:t>Vision based automation</a:t>
            </a:r>
          </a:p>
          <a:p>
            <a:r>
              <a:rPr lang="en-US" dirty="0"/>
              <a:t>Great for legacy application automation</a:t>
            </a:r>
          </a:p>
          <a:p>
            <a:r>
              <a:rPr lang="en-US" dirty="0"/>
              <a:t>Facilitate Appium / </a:t>
            </a:r>
            <a:r>
              <a:rPr lang="en-US" dirty="0" err="1"/>
              <a:t>Winapp</a:t>
            </a:r>
            <a:r>
              <a:rPr lang="en-US" dirty="0"/>
              <a:t> Driver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671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4AC91-4BD5-A9AF-4472-61F4507A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FF294-8315-9113-8717-5BFFFA3A9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702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907</TotalTime>
  <Words>48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Project Enigma</vt:lpstr>
      <vt:lpstr>Using AI as your Automation Agent</vt:lpstr>
      <vt:lpstr>Hercules – Use cases</vt:lpstr>
      <vt:lpstr>Hercules – Use cases</vt:lpstr>
      <vt:lpstr>Hercules – API Testing</vt:lpstr>
      <vt:lpstr>Hercules – Architecture</vt:lpstr>
      <vt:lpstr>Vision Agent </vt:lpstr>
      <vt:lpstr>PowerPoint Presentation</vt:lpstr>
    </vt:vector>
  </TitlesOfParts>
  <Company>CyberMania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dq</dc:creator>
  <cp:lastModifiedBy>dq</cp:lastModifiedBy>
  <cp:revision>12</cp:revision>
  <dcterms:created xsi:type="dcterms:W3CDTF">2025-02-28T01:26:30Z</dcterms:created>
  <dcterms:modified xsi:type="dcterms:W3CDTF">2025-02-28T16:33:32Z</dcterms:modified>
</cp:coreProperties>
</file>