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01" r:id="rId4"/>
    <p:sldId id="304" r:id="rId5"/>
    <p:sldId id="257" r:id="rId6"/>
    <p:sldId id="258" r:id="rId7"/>
    <p:sldId id="259" r:id="rId8"/>
    <p:sldId id="260" r:id="rId9"/>
    <p:sldId id="267" r:id="rId10"/>
    <p:sldId id="268" r:id="rId11"/>
    <p:sldId id="269" r:id="rId12"/>
    <p:sldId id="270" r:id="rId13"/>
    <p:sldId id="305" r:id="rId14"/>
    <p:sldId id="272" r:id="rId15"/>
    <p:sldId id="307" r:id="rId16"/>
    <p:sldId id="306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E9C4-629C-4DB0-9916-F927B7E3F79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2688-8595-4A50-8349-C2963880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2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E9C4-629C-4DB0-9916-F927B7E3F79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2688-8595-4A50-8349-C2963880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E9C4-629C-4DB0-9916-F927B7E3F79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2688-8595-4A50-8349-C2963880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0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E9C4-629C-4DB0-9916-F927B7E3F79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2688-8595-4A50-8349-C2963880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E9C4-629C-4DB0-9916-F927B7E3F79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2688-8595-4A50-8349-C2963880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E9C4-629C-4DB0-9916-F927B7E3F79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2688-8595-4A50-8349-C2963880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E9C4-629C-4DB0-9916-F927B7E3F79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2688-8595-4A50-8349-C2963880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E9C4-629C-4DB0-9916-F927B7E3F79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2688-8595-4A50-8349-C2963880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E9C4-629C-4DB0-9916-F927B7E3F79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2688-8595-4A50-8349-C2963880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E9C4-629C-4DB0-9916-F927B7E3F79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2688-8595-4A50-8349-C2963880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E9C4-629C-4DB0-9916-F927B7E3F79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2688-8595-4A50-8349-C2963880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E9C4-629C-4DB0-9916-F927B7E3F796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2688-8595-4A50-8349-C29638807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713" y="935138"/>
            <a:ext cx="10479087" cy="51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6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713" y="968400"/>
            <a:ext cx="10479087" cy="50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713" y="923697"/>
            <a:ext cx="10479087" cy="51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8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624" y="1825625"/>
            <a:ext cx="6804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5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543" y="1825625"/>
            <a:ext cx="9934913" cy="4351338"/>
          </a:xfrm>
          <a:prstGeom prst="rect">
            <a:avLst/>
          </a:prstGeom>
        </p:spPr>
      </p:pic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Docker Container &amp; Docker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5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136" y="1825625"/>
            <a:ext cx="8509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0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986" y="1725364"/>
            <a:ext cx="996454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7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713" y="1051323"/>
            <a:ext cx="10479087" cy="49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2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713" y="1040581"/>
            <a:ext cx="10479087" cy="49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5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565" y="1158548"/>
            <a:ext cx="9907383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4034246" cy="862784"/>
          </a:xfrm>
        </p:spPr>
        <p:txBody>
          <a:bodyPr>
            <a:normAutofit/>
          </a:bodyPr>
          <a:lstStyle/>
          <a:p>
            <a:r>
              <a:rPr lang="en-US" dirty="0" smtClean="0"/>
              <a:t>Public Cloud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100" y="1227910"/>
            <a:ext cx="6172649" cy="38008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3069" y="32850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cloud infrastructure is provisioned for open use by general public. It may be owned / managed / operated by a business, academic or </a:t>
            </a:r>
            <a:r>
              <a:rPr lang="en-US" dirty="0" smtClean="0"/>
              <a:t>organization or combination of them. </a:t>
            </a:r>
            <a:br>
              <a:rPr lang="en-US" dirty="0" smtClean="0"/>
            </a:br>
            <a:r>
              <a:rPr lang="en-US" dirty="0" smtClean="0"/>
              <a:t>It exists on the premises of cloud provider.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8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301" y="896573"/>
            <a:ext cx="10459910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31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81" y="1015653"/>
            <a:ext cx="10221751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3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183" y="836613"/>
            <a:ext cx="9832146" cy="53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45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663" y="836613"/>
            <a:ext cx="10219187" cy="53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57" y="836613"/>
            <a:ext cx="10096599" cy="53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3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4034246" cy="862784"/>
          </a:xfrm>
        </p:spPr>
        <p:txBody>
          <a:bodyPr>
            <a:normAutofit/>
          </a:bodyPr>
          <a:lstStyle/>
          <a:p>
            <a:r>
              <a:rPr lang="en-US" dirty="0" smtClean="0"/>
              <a:t>Private Cloud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8319" y="191229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The cloud infrastructure is provisioned for exclusive use by a single organization comprising multiple consumers (</a:t>
            </a:r>
            <a:r>
              <a:rPr lang="en-US" dirty="0" err="1" smtClean="0"/>
              <a:t>e,g</a:t>
            </a:r>
            <a:r>
              <a:rPr lang="en-US" dirty="0" smtClean="0"/>
              <a:t>., business units)</a:t>
            </a:r>
            <a:r>
              <a:rPr lang="en-US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It may be owned / managed / operated by the </a:t>
            </a:r>
            <a:r>
              <a:rPr lang="en-US" dirty="0" smtClean="0"/>
              <a:t>organization or a third party or combination of them.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It may exist on / off the premises.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Works the same way as public cloud, but the services are provided to internal business units instead of to external public enterprises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401" y="1190012"/>
            <a:ext cx="4400000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3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4034246" cy="862784"/>
          </a:xfrm>
        </p:spPr>
        <p:txBody>
          <a:bodyPr>
            <a:normAutofit/>
          </a:bodyPr>
          <a:lstStyle/>
          <a:p>
            <a:r>
              <a:rPr lang="en-US" dirty="0" smtClean="0"/>
              <a:t>Hybrid Cloud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8319" y="19122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A Hybrid cloud computing model includes a mix of premises, private cloud and third-party public cloud services with orchestration between the two platforms, giving the client the best of the two solutions</a:t>
            </a: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/>
              <a:t>By allowing data and applications to move between private and public clouds, a hybrid cloud gives your business greater flexibility, more deployment options, and helps optimize your existing infrastructure, security, and compliance.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3866" y="1354783"/>
            <a:ext cx="4323809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119" y="600481"/>
            <a:ext cx="8678486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3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22" y="1227910"/>
            <a:ext cx="10055339" cy="494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7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0" y="875211"/>
            <a:ext cx="10761766" cy="5301752"/>
          </a:xfrm>
        </p:spPr>
      </p:pic>
    </p:spTree>
    <p:extLst>
      <p:ext uri="{BB962C8B-B14F-4D97-AF65-F5344CB8AC3E}">
        <p14:creationId xmlns:p14="http://schemas.microsoft.com/office/powerpoint/2010/main" val="142557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713" y="948658"/>
            <a:ext cx="10479087" cy="51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3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713" y="933247"/>
            <a:ext cx="10479087" cy="514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189</Words>
  <Application>Microsoft Office PowerPoint</Application>
  <PresentationFormat>Widescreen</PresentationFormat>
  <Paragraphs>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Public Cloud</vt:lpstr>
      <vt:lpstr>Private Cloud</vt:lpstr>
      <vt:lpstr>Hybrid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</vt:lpstr>
      <vt:lpstr>Docker Container &amp; Docker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PM, Balaji (Cognizant)</dc:creator>
  <cp:lastModifiedBy>PM, Balaji (Cognizant)</cp:lastModifiedBy>
  <cp:revision>9</cp:revision>
  <dcterms:created xsi:type="dcterms:W3CDTF">2020-01-22T06:44:23Z</dcterms:created>
  <dcterms:modified xsi:type="dcterms:W3CDTF">2020-01-22T09:24:05Z</dcterms:modified>
</cp:coreProperties>
</file>