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3C7EED-E503-4F86-8537-CD89A56F12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Covid_19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4C12F7-60AC-4295-8A71-84A870DD09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3/30/2021 7:41:09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13" id="10" name="slide10">
            <a:extLst>
              <a:ext uri="{FF2B5EF4-FFF2-40B4-BE49-F238E27FC236}">
                <a16:creationId xmlns:a16="http://schemas.microsoft.com/office/drawing/2014/main" id="{0218C1A0-C231-43FE-B97C-5CEAF11AE6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14" id="11" name="slide11">
            <a:extLst>
              <a:ext uri="{FF2B5EF4-FFF2-40B4-BE49-F238E27FC236}">
                <a16:creationId xmlns:a16="http://schemas.microsoft.com/office/drawing/2014/main" id="{A1D54AA1-5EB4-4531-AE9B-C69EAE0739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15" id="2" name="slide2">
            <a:extLst>
              <a:ext uri="{FF2B5EF4-FFF2-40B4-BE49-F238E27FC236}">
                <a16:creationId xmlns:a16="http://schemas.microsoft.com/office/drawing/2014/main" id="{275A99D7-74AF-4DF5-A851-06D4DC094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11" id="3" name="slide3">
            <a:extLst>
              <a:ext uri="{FF2B5EF4-FFF2-40B4-BE49-F238E27FC236}">
                <a16:creationId xmlns:a16="http://schemas.microsoft.com/office/drawing/2014/main" id="{A98C56D7-87A5-43A3-B0DD-3EFA26C83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2" id="4" name="slide4">
            <a:extLst>
              <a:ext uri="{FF2B5EF4-FFF2-40B4-BE49-F238E27FC236}">
                <a16:creationId xmlns:a16="http://schemas.microsoft.com/office/drawing/2014/main" id="{41166A71-2A38-4B12-8F96-12D0064F48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1" id="5" name="slide5">
            <a:extLst>
              <a:ext uri="{FF2B5EF4-FFF2-40B4-BE49-F238E27FC236}">
                <a16:creationId xmlns:a16="http://schemas.microsoft.com/office/drawing/2014/main" id="{F2AB4A72-24C9-4703-9ED7-0D022DC536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4" id="6" name="slide6">
            <a:extLst>
              <a:ext uri="{FF2B5EF4-FFF2-40B4-BE49-F238E27FC236}">
                <a16:creationId xmlns:a16="http://schemas.microsoft.com/office/drawing/2014/main" id="{8489D2B4-5B70-4975-A3A4-A646579D7E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3" id="7" name="slide7">
            <a:extLst>
              <a:ext uri="{FF2B5EF4-FFF2-40B4-BE49-F238E27FC236}">
                <a16:creationId xmlns:a16="http://schemas.microsoft.com/office/drawing/2014/main" id="{324C9736-EB58-4DD5-A36C-918F0F2FE3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5" id="8" name="slide8">
            <a:extLst>
              <a:ext uri="{FF2B5EF4-FFF2-40B4-BE49-F238E27FC236}">
                <a16:creationId xmlns:a16="http://schemas.microsoft.com/office/drawing/2014/main" id="{518AA8D1-43D3-4499-ADF1-3D275799D1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 Story9" id="9" name="slide9">
            <a:extLst>
              <a:ext uri="{FF2B5EF4-FFF2-40B4-BE49-F238E27FC236}">
                <a16:creationId xmlns:a16="http://schemas.microsoft.com/office/drawing/2014/main" id="{2508C6C7-3B22-4708-9B85-47D1835495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2021-03-30T23:41:12Z</dcterms:created>
  <dcterms:modified xsi:type="dcterms:W3CDTF">2021-03-30T23:41:12Z</dcterms:modified>
</cp:coreProperties>
</file>