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4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2173-8AC6-E84E-B2E3-254688D6AE5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D90E-7467-1147-B538-A13956D56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82" y="2259118"/>
            <a:ext cx="7018065" cy="1778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amazing city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Long Beach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361" y="3602935"/>
            <a:ext cx="6400800" cy="78247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By: Krystal Zavala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4365" y="6488621"/>
            <a:ext cx="210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Picture in the public domain</a:t>
            </a:r>
            <a:endParaRPr lang="en-US" sz="900" dirty="0"/>
          </a:p>
        </p:txBody>
      </p:sp>
      <p:pic>
        <p:nvPicPr>
          <p:cNvPr id="5" name="Picture 4" descr="Screen Shot 2016-01-19 at 9.5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1" y="4116501"/>
            <a:ext cx="6758425" cy="2602952"/>
          </a:xfrm>
          <a:prstGeom prst="rect">
            <a:avLst/>
          </a:prstGeom>
        </p:spPr>
      </p:pic>
      <p:pic>
        <p:nvPicPr>
          <p:cNvPr id="8" name="Picture 7" descr="Screen Shot 2016-01-19 at 10.06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2" y="47775"/>
            <a:ext cx="7495500" cy="22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54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History… Past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25973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Cabrillo </a:t>
            </a:r>
            <a:r>
              <a:rPr lang="en-US" sz="2000" dirty="0"/>
              <a:t>found the area “long beach” </a:t>
            </a:r>
            <a:r>
              <a:rPr lang="en-US" sz="2000" dirty="0" smtClean="0"/>
              <a:t>after </a:t>
            </a:r>
            <a:r>
              <a:rPr lang="en-US" sz="2000" dirty="0"/>
              <a:t>Columbus came to America </a:t>
            </a:r>
          </a:p>
          <a:p>
            <a:r>
              <a:rPr lang="en-US" sz="2000" dirty="0"/>
              <a:t>Native Americans used smoke </a:t>
            </a:r>
            <a:r>
              <a:rPr lang="en-US" sz="2000" dirty="0" smtClean="0"/>
              <a:t>signals it was called “</a:t>
            </a:r>
            <a:r>
              <a:rPr lang="en-US" sz="2000" dirty="0"/>
              <a:t>The Bay of smokes”. </a:t>
            </a:r>
          </a:p>
          <a:p>
            <a:r>
              <a:rPr lang="en-US" sz="2000" dirty="0" smtClean="0"/>
              <a:t>Manuel </a:t>
            </a:r>
            <a:r>
              <a:rPr lang="en-US" sz="2000" dirty="0"/>
              <a:t>Nieto was </a:t>
            </a:r>
            <a:r>
              <a:rPr lang="en-US" sz="2000" dirty="0" smtClean="0"/>
              <a:t>granted a ranch.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72152" y="6513316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Camera Operator: PH2 R.J. DAVIS</a:t>
            </a:r>
          </a:p>
        </p:txBody>
      </p:sp>
      <p:pic>
        <p:nvPicPr>
          <p:cNvPr id="6" name="Picture 5" descr="Screen Shot 2016-01-19 at 10.1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4" y="2408155"/>
            <a:ext cx="8731520" cy="39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History… Past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994"/>
            <a:ext cx="8229600" cy="2765786"/>
          </a:xfrm>
        </p:spPr>
        <p:txBody>
          <a:bodyPr>
            <a:normAutofit/>
          </a:bodyPr>
          <a:lstStyle/>
          <a:p>
            <a:r>
              <a:rPr lang="en-US" sz="2400" dirty="0"/>
              <a:t>Nieto sold Los </a:t>
            </a:r>
            <a:r>
              <a:rPr lang="en-US" sz="2400" dirty="0" smtClean="0"/>
              <a:t>Cerritos </a:t>
            </a:r>
            <a:r>
              <a:rPr lang="en-US" sz="2400" dirty="0"/>
              <a:t>to john temple in </a:t>
            </a:r>
            <a:r>
              <a:rPr lang="en-US" sz="2400" dirty="0" smtClean="0"/>
              <a:t>1843</a:t>
            </a:r>
          </a:p>
          <a:p>
            <a:r>
              <a:rPr lang="en-US" sz="2400" dirty="0" smtClean="0"/>
              <a:t>Temple sold the land to the </a:t>
            </a:r>
            <a:r>
              <a:rPr lang="en-US" sz="2400" dirty="0" smtClean="0"/>
              <a:t>Bixby's </a:t>
            </a:r>
            <a:r>
              <a:rPr lang="en-US" sz="2400" dirty="0" smtClean="0"/>
              <a:t>in 1866</a:t>
            </a:r>
            <a:endParaRPr lang="en-US" sz="2400" dirty="0"/>
          </a:p>
          <a:p>
            <a:r>
              <a:rPr lang="en-US" sz="2400" dirty="0" smtClean="0"/>
              <a:t>It was sold in  </a:t>
            </a:r>
            <a:r>
              <a:rPr lang="en-US" sz="2400" dirty="0"/>
              <a:t>1880 and named it “Wilmore” city. </a:t>
            </a:r>
            <a:endParaRPr lang="en-US" sz="2400" dirty="0" smtClean="0"/>
          </a:p>
          <a:p>
            <a:r>
              <a:rPr lang="en-US" sz="2400" dirty="0" smtClean="0"/>
              <a:t>In 1888 it was incorporated into the city of Long Beach.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662" y="6407228"/>
            <a:ext cx="2310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Unknownwikidata:Q4233718 or not provided</a:t>
            </a:r>
          </a:p>
        </p:txBody>
      </p:sp>
      <p:pic>
        <p:nvPicPr>
          <p:cNvPr id="6" name="Picture 5" descr="Screen Shot 2016-01-21 at 9.27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7840"/>
            <a:ext cx="8229600" cy="33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156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63722"/>
          </a:xfrm>
        </p:spPr>
        <p:txBody>
          <a:bodyPr/>
          <a:lstStyle/>
          <a:p>
            <a:r>
              <a:rPr lang="en-US" sz="2400" dirty="0"/>
              <a:t>In 1933, Long Beach was devastated by an earthquake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Oil </a:t>
            </a:r>
            <a:r>
              <a:rPr lang="en-US" sz="2400" dirty="0"/>
              <a:t>was discovered in 1921 on signal hill</a:t>
            </a:r>
          </a:p>
          <a:p>
            <a:r>
              <a:rPr lang="en-US" sz="2400" dirty="0"/>
              <a:t>1984 The LA </a:t>
            </a:r>
            <a:r>
              <a:rPr lang="en-US" sz="2400" dirty="0" smtClean="0"/>
              <a:t>Olympics </a:t>
            </a:r>
            <a:r>
              <a:rPr lang="en-US" sz="2400" dirty="0"/>
              <a:t>held several events in Long </a:t>
            </a:r>
            <a:r>
              <a:rPr lang="en-US" sz="2400" dirty="0" smtClean="0"/>
              <a:t>Beach.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531969"/>
            <a:ext cx="1552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Unknownwikidata:Q4233718</a:t>
            </a:r>
          </a:p>
        </p:txBody>
      </p:sp>
      <p:pic>
        <p:nvPicPr>
          <p:cNvPr id="6" name="Picture 5" descr="Screen Shot 2016-01-21 at 9.3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9695"/>
            <a:ext cx="8229600" cy="3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2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57" y="1146701"/>
            <a:ext cx="8229600" cy="3321457"/>
          </a:xfrm>
        </p:spPr>
        <p:txBody>
          <a:bodyPr>
            <a:noAutofit/>
          </a:bodyPr>
          <a:lstStyle/>
          <a:p>
            <a:r>
              <a:rPr lang="en-US" sz="2800" dirty="0"/>
              <a:t>A ship that was bigger and more powerful than the titanic </a:t>
            </a:r>
          </a:p>
          <a:p>
            <a:r>
              <a:rPr lang="en-US" sz="2800" dirty="0"/>
              <a:t>Began her life in 1930</a:t>
            </a:r>
          </a:p>
          <a:p>
            <a:r>
              <a:rPr lang="en-US" sz="2800" dirty="0"/>
              <a:t>Held the record for the fastest- crossings.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in 1967, the queen </a:t>
            </a:r>
            <a:r>
              <a:rPr lang="en-US" sz="2400" dirty="0" smtClean="0"/>
              <a:t>Mary </a:t>
            </a:r>
            <a:r>
              <a:rPr lang="en-US" sz="2400" dirty="0"/>
              <a:t>was sold to the city of long </a:t>
            </a:r>
            <a:r>
              <a:rPr lang="en-US" sz="2400" dirty="0" smtClean="0"/>
              <a:t>beach.</a:t>
            </a:r>
            <a:endParaRPr lang="en-US" sz="2400" dirty="0"/>
          </a:p>
        </p:txBody>
      </p:sp>
      <p:pic>
        <p:nvPicPr>
          <p:cNvPr id="5" name="Picture 4" descr="Screen Shot 2016-01-19 at 9.41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0" y="3520483"/>
            <a:ext cx="8640804" cy="2727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150" y="6248463"/>
            <a:ext cx="38450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RMS_Queen_Mary_at_Long_Beach_Harbor.jpg</a:t>
            </a:r>
            <a:r>
              <a:rPr lang="en-US" sz="900" dirty="0"/>
              <a:t>: David </a:t>
            </a:r>
            <a:r>
              <a:rPr lang="en-US" sz="900" dirty="0" err="1"/>
              <a:t>Lofink</a:t>
            </a:r>
            <a:r>
              <a:rPr lang="en-US" sz="900" dirty="0"/>
              <a:t> from Anaheim</a:t>
            </a:r>
          </a:p>
          <a:p>
            <a:r>
              <a:rPr lang="en-US" sz="900" dirty="0"/>
              <a:t>    derivative work: Altair78 (talk)</a:t>
            </a:r>
          </a:p>
        </p:txBody>
      </p:sp>
    </p:spTree>
    <p:extLst>
      <p:ext uri="{BB962C8B-B14F-4D97-AF65-F5344CB8AC3E}">
        <p14:creationId xmlns:p14="http://schemas.microsoft.com/office/powerpoint/2010/main" val="325863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Mary… Hauntings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359598"/>
          </a:xfrm>
        </p:spPr>
        <p:txBody>
          <a:bodyPr/>
          <a:lstStyle/>
          <a:p>
            <a:r>
              <a:rPr lang="en-US" sz="2400" dirty="0" smtClean="0"/>
              <a:t>150 </a:t>
            </a:r>
            <a:r>
              <a:rPr lang="en-US" sz="2400" dirty="0"/>
              <a:t>know spirits lurking upon the ship</a:t>
            </a:r>
          </a:p>
          <a:p>
            <a:r>
              <a:rPr lang="en-US" sz="2400" dirty="0"/>
              <a:t>at lease 49 reported </a:t>
            </a:r>
            <a:r>
              <a:rPr lang="en-US" sz="2400" dirty="0" smtClean="0"/>
              <a:t>deaths</a:t>
            </a:r>
          </a:p>
          <a:p>
            <a:r>
              <a:rPr lang="en-US" sz="2400" dirty="0"/>
              <a:t>"Door </a:t>
            </a:r>
            <a:r>
              <a:rPr lang="en-US" sz="2400" dirty="0" smtClean="0"/>
              <a:t>13” smashed  </a:t>
            </a:r>
            <a:r>
              <a:rPr lang="en-US" sz="2400" dirty="0"/>
              <a:t>at least two men to death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718" y="6399913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Crisco 1492</a:t>
            </a:r>
          </a:p>
        </p:txBody>
      </p:sp>
      <p:pic>
        <p:nvPicPr>
          <p:cNvPr id="5" name="Picture 4" descr="Screen Shot 2016-01-21 at 9.40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5" y="2777235"/>
            <a:ext cx="8289275" cy="36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4837" y="1180594"/>
            <a:ext cx="4040188" cy="35870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91985"/>
            <a:ext cx="4040188" cy="23612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Beaches</a:t>
            </a:r>
            <a:endParaRPr lang="en-US" sz="1600" dirty="0"/>
          </a:p>
          <a:p>
            <a:pPr lvl="0"/>
            <a:r>
              <a:rPr lang="en-US" sz="1600" dirty="0"/>
              <a:t>Grand </a:t>
            </a:r>
            <a:r>
              <a:rPr lang="en-US" sz="1600" dirty="0" smtClean="0"/>
              <a:t>prix</a:t>
            </a:r>
            <a:endParaRPr lang="en-US" sz="1600" dirty="0"/>
          </a:p>
          <a:p>
            <a:r>
              <a:rPr lang="en-US" sz="1600" dirty="0"/>
              <a:t>Veterans memorial </a:t>
            </a:r>
            <a:endParaRPr lang="en-US" sz="1600" dirty="0" smtClean="0"/>
          </a:p>
          <a:p>
            <a:r>
              <a:rPr lang="en-US" sz="1600" dirty="0"/>
              <a:t>Pike</a:t>
            </a:r>
          </a:p>
          <a:p>
            <a:r>
              <a:rPr lang="en-US" sz="1600" dirty="0"/>
              <a:t>Belmont Shore</a:t>
            </a:r>
          </a:p>
          <a:p>
            <a:r>
              <a:rPr lang="en-US" sz="1600" dirty="0"/>
              <a:t>Aquarium </a:t>
            </a:r>
          </a:p>
          <a:p>
            <a:r>
              <a:rPr lang="en-US" sz="1600" dirty="0"/>
              <a:t>Art museums</a:t>
            </a:r>
          </a:p>
          <a:p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4707"/>
            <a:ext cx="4041775" cy="36586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19235"/>
            <a:ext cx="4041775" cy="2057475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Rancho Los Cerritos</a:t>
            </a:r>
          </a:p>
          <a:p>
            <a:pPr lvl="0"/>
            <a:r>
              <a:rPr lang="en-US" sz="1600" dirty="0"/>
              <a:t>Rancho Los </a:t>
            </a:r>
            <a:r>
              <a:rPr lang="en-US" sz="1600" dirty="0" smtClean="0"/>
              <a:t>Alamitos</a:t>
            </a:r>
            <a:endParaRPr lang="en-US" sz="1600" dirty="0"/>
          </a:p>
          <a:p>
            <a:r>
              <a:rPr lang="en-US" sz="1600" dirty="0"/>
              <a:t>Cambodia Town</a:t>
            </a:r>
          </a:p>
          <a:p>
            <a:r>
              <a:rPr lang="en-US" sz="1600" dirty="0"/>
              <a:t>LB Symphony </a:t>
            </a:r>
          </a:p>
          <a:p>
            <a:pPr lvl="0"/>
            <a:r>
              <a:rPr lang="en-US" sz="1600" dirty="0"/>
              <a:t>Pyramid At LB State</a:t>
            </a:r>
          </a:p>
          <a:p>
            <a:pPr lvl="0"/>
            <a:r>
              <a:rPr lang="en-US" sz="1600" dirty="0"/>
              <a:t>Carpenter Center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837" y="6486608"/>
            <a:ext cx="3172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isoy</a:t>
            </a:r>
            <a:r>
              <a:rPr lang="en-US" sz="900" dirty="0"/>
              <a:t>, Matthew Field, Clinton Steeds, Regular Daddy, Los Angeles</a:t>
            </a:r>
          </a:p>
        </p:txBody>
      </p:sp>
      <p:pic>
        <p:nvPicPr>
          <p:cNvPr id="9" name="Picture 8" descr="Screen Shot 2016-01-21 at 9.5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76710"/>
            <a:ext cx="8229600" cy="2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95"/>
            <a:ext cx="8229600" cy="13709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largest city</a:t>
            </a:r>
          </a:p>
          <a:p>
            <a:r>
              <a:rPr lang="en-US" sz="2400" dirty="0" smtClean="0"/>
              <a:t>Long beach was officially a city in 1888</a:t>
            </a:r>
          </a:p>
          <a:p>
            <a:r>
              <a:rPr lang="en-US" sz="2400" dirty="0" smtClean="0"/>
              <a:t>Named one of the best cities for people to live.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15344"/>
            <a:ext cx="3172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isoy</a:t>
            </a:r>
            <a:r>
              <a:rPr lang="en-US" sz="900" dirty="0"/>
              <a:t>, Matthew Field, Clinton Steeds, Regular Daddy, Los Angeles</a:t>
            </a:r>
          </a:p>
        </p:txBody>
      </p:sp>
      <p:pic>
        <p:nvPicPr>
          <p:cNvPr id="5" name="Picture 4" descr="Screen Shot 2016-01-21 at 9.5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3716"/>
            <a:ext cx="8108477" cy="35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305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amazing city  of Long Beach</vt:lpstr>
      <vt:lpstr>History… Past</vt:lpstr>
      <vt:lpstr>History… Past continued</vt:lpstr>
      <vt:lpstr>Recent History</vt:lpstr>
      <vt:lpstr>Queen Mary</vt:lpstr>
      <vt:lpstr>Queen Mary… Hauntings  </vt:lpstr>
      <vt:lpstr>Attractions</vt:lpstr>
      <vt:lpstr>Interesting Facts</vt:lpstr>
    </vt:vector>
  </TitlesOfParts>
  <Company>LBUSD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amazing city  of Long Beach</dc:title>
  <dc:creator>Information Services</dc:creator>
  <cp:lastModifiedBy>Information Services</cp:lastModifiedBy>
  <cp:revision>16</cp:revision>
  <dcterms:created xsi:type="dcterms:W3CDTF">2016-01-13T18:00:49Z</dcterms:created>
  <dcterms:modified xsi:type="dcterms:W3CDTF">2016-01-21T18:00:32Z</dcterms:modified>
</cp:coreProperties>
</file>