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57" autoAdjust="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BADB3-705C-449D-8253-B819D0FF717B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66EB5-45CE-4C48-AAC9-7F206BF3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3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ごかけるごのらんすうてーぶるがあって、はやくじゅんばんてきに１から２５までおします。じかんをほぞんして、らんくをきめられます。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6EB5-45CE-4C48-AAC9-7F206BF381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81758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Member:</a:t>
            </a:r>
          </a:p>
          <a:p>
            <a:pPr algn="l"/>
            <a:r>
              <a:rPr lang="en-US" dirty="0" err="1" smtClean="0"/>
              <a:t>Hanh</a:t>
            </a:r>
            <a:r>
              <a:rPr lang="en-US" dirty="0" smtClean="0"/>
              <a:t> Bui </a:t>
            </a:r>
            <a:r>
              <a:rPr lang="en-US" dirty="0" err="1" smtClean="0"/>
              <a:t>Duc</a:t>
            </a:r>
            <a:r>
              <a:rPr lang="en-US" dirty="0" smtClean="0"/>
              <a:t> – Leader</a:t>
            </a:r>
          </a:p>
          <a:p>
            <a:pPr algn="l"/>
            <a:r>
              <a:rPr lang="en-US" dirty="0" smtClean="0"/>
              <a:t>Hau Phan Van</a:t>
            </a:r>
          </a:p>
          <a:p>
            <a:pPr algn="l"/>
            <a:r>
              <a:rPr lang="en-US" dirty="0" err="1" smtClean="0"/>
              <a:t>Hiep</a:t>
            </a:r>
            <a:r>
              <a:rPr lang="en-US" dirty="0" smtClean="0"/>
              <a:t> Nguyen Phi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47030" y="2733709"/>
            <a:ext cx="2944969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06026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 smtClean="0"/>
              <a:t>アイディア</a:t>
            </a:r>
            <a:endParaRPr lang="en-US" sz="2800" dirty="0" smtClean="0"/>
          </a:p>
          <a:p>
            <a:r>
              <a:rPr lang="ja-JP" altLang="en-US" sz="2800" b="1" dirty="0"/>
              <a:t>テーマ：ゲー</a:t>
            </a:r>
            <a:r>
              <a:rPr lang="ja-JP" altLang="en-US" sz="2800" b="1" dirty="0" smtClean="0"/>
              <a:t>ム</a:t>
            </a:r>
            <a:endParaRPr lang="en-US" altLang="ja-JP" sz="2800" b="1" dirty="0" smtClean="0"/>
          </a:p>
          <a:p>
            <a:r>
              <a:rPr lang="ja-JP" altLang="en-US" sz="2800" dirty="0" smtClean="0"/>
              <a:t>プ</a:t>
            </a:r>
            <a:r>
              <a:rPr lang="ja-JP" altLang="en-US" sz="2800" dirty="0"/>
              <a:t>ロジェク</a:t>
            </a:r>
            <a:r>
              <a:rPr lang="ja-JP" altLang="en-US" sz="2800" dirty="0" smtClean="0"/>
              <a:t>ト名：</a:t>
            </a:r>
            <a:r>
              <a:rPr lang="en-US" altLang="ja-JP" sz="2800" dirty="0" err="1" smtClean="0"/>
              <a:t>NextNumber</a:t>
            </a:r>
            <a:endParaRPr lang="en-US" altLang="ja-JP" sz="2800" dirty="0" smtClean="0"/>
          </a:p>
          <a:p>
            <a:r>
              <a:rPr lang="ja-JP" altLang="en-US" sz="2800" dirty="0" smtClean="0"/>
              <a:t>イントロ：５ｘ５の乱数テーブルがあって、早く順番的に１から２５まで押します。時間を保存して、ランクを</a:t>
            </a:r>
            <a:r>
              <a:rPr lang="ja-JP" altLang="en-US" dirty="0" smtClean="0"/>
              <a:t>決められます。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424" y="2968439"/>
            <a:ext cx="2857500" cy="2857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86047" y="5943600"/>
            <a:ext cx="2528047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Demo</a:t>
            </a:r>
            <a:r>
              <a:rPr lang="ja-JP" altLang="en-US" dirty="0" smtClean="0"/>
              <a:t> </a:t>
            </a:r>
            <a:r>
              <a:rPr lang="en-US" altLang="ja-JP" dirty="0" smtClean="0"/>
              <a:t>gameplay</a:t>
            </a:r>
            <a:r>
              <a:rPr lang="ja-JP" altLang="en-US" dirty="0" smtClean="0"/>
              <a:t> </a:t>
            </a:r>
            <a:r>
              <a:rPr lang="en-US" altLang="ja-JP" dirty="0" smtClean="0"/>
              <a:t>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137</TotalTime>
  <Words>161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Trebuchet MS</vt:lpstr>
      <vt:lpstr>Berlin</vt:lpstr>
      <vt:lpstr>Group 12</vt:lpstr>
      <vt:lpstr>Android Project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12</dc:title>
  <dc:creator>Hau Phan Van</dc:creator>
  <cp:lastModifiedBy>Hau Phan Van</cp:lastModifiedBy>
  <cp:revision>21</cp:revision>
  <dcterms:created xsi:type="dcterms:W3CDTF">2014-01-06T08:09:05Z</dcterms:created>
  <dcterms:modified xsi:type="dcterms:W3CDTF">2014-01-06T11:11:32Z</dcterms:modified>
</cp:coreProperties>
</file>