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1758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Member:</a:t>
            </a:r>
          </a:p>
          <a:p>
            <a:pPr algn="l"/>
            <a:r>
              <a:rPr lang="en-US" dirty="0" err="1" smtClean="0"/>
              <a:t>Hanh</a:t>
            </a:r>
            <a:r>
              <a:rPr lang="en-US" dirty="0" smtClean="0"/>
              <a:t> Bui </a:t>
            </a:r>
            <a:r>
              <a:rPr lang="en-US" dirty="0" err="1" smtClean="0"/>
              <a:t>Duc</a:t>
            </a:r>
            <a:r>
              <a:rPr lang="en-US" dirty="0" smtClean="0"/>
              <a:t> – Leader</a:t>
            </a:r>
          </a:p>
          <a:p>
            <a:pPr algn="l"/>
            <a:r>
              <a:rPr lang="en-US" dirty="0" smtClean="0"/>
              <a:t>Hau Phan Van</a:t>
            </a:r>
          </a:p>
          <a:p>
            <a:pPr algn="l"/>
            <a:r>
              <a:rPr lang="en-US" dirty="0" err="1" smtClean="0"/>
              <a:t>Hiep</a:t>
            </a:r>
            <a:r>
              <a:rPr lang="en-US" dirty="0" smtClean="0"/>
              <a:t> Nguyen Phi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47030" y="2733709"/>
            <a:ext cx="2944969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</a:t>
            </a:r>
          </a:p>
          <a:p>
            <a:r>
              <a:rPr lang="en-US" dirty="0" smtClean="0"/>
              <a:t>Project name: </a:t>
            </a:r>
            <a:r>
              <a:rPr lang="en-US" dirty="0" err="1" smtClean="0"/>
              <a:t>NextNumber</a:t>
            </a:r>
            <a:endParaRPr lang="en-US" dirty="0" smtClean="0"/>
          </a:p>
          <a:p>
            <a:r>
              <a:rPr lang="en-US" dirty="0" smtClean="0"/>
              <a:t>In term: Game</a:t>
            </a:r>
          </a:p>
          <a:p>
            <a:r>
              <a:rPr lang="en-US" dirty="0" smtClean="0"/>
              <a:t>Description: a puzzle game with some changes in gameplay base on a puzzle game in 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 list:</a:t>
            </a:r>
          </a:p>
          <a:p>
            <a:r>
              <a:rPr lang="en-US" dirty="0" smtClean="0"/>
              <a:t>Design scenes: main menu, player menu, option, gameplay scenes.</a:t>
            </a:r>
          </a:p>
          <a:p>
            <a:r>
              <a:rPr lang="en-US" dirty="0" smtClean="0"/>
              <a:t>Program and event handle: control and style game elements</a:t>
            </a:r>
          </a:p>
          <a:p>
            <a:r>
              <a:rPr lang="en-US" dirty="0" smtClean="0"/>
              <a:t>Complete effects and graphic</a:t>
            </a:r>
          </a:p>
          <a:p>
            <a:r>
              <a:rPr lang="en-US" dirty="0" smtClean="0"/>
              <a:t>Advanced feature: connect through Bluetooth for multiplayer</a:t>
            </a:r>
          </a:p>
          <a:p>
            <a:pPr marL="854075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– Work in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 Idea &amp; Design basic view for main menu, option menu, player menu</a:t>
            </a:r>
          </a:p>
          <a:p>
            <a:r>
              <a:rPr lang="en-US" dirty="0" smtClean="0"/>
              <a:t>Day 2: Design gameplay view &amp; program for control and event handler</a:t>
            </a:r>
          </a:p>
          <a:p>
            <a:r>
              <a:rPr lang="en-US" dirty="0" smtClean="0"/>
              <a:t>Day 3: Complete classic gameplay and apply classic gameplay for challenge gameplay</a:t>
            </a:r>
          </a:p>
          <a:p>
            <a:r>
              <a:rPr lang="en-US" dirty="0" smtClean="0"/>
              <a:t>Day 4: Complete challenge gameplay and game elements, some effect. Add multiplayer feature ( if there is enough time)</a:t>
            </a:r>
          </a:p>
          <a:p>
            <a:r>
              <a:rPr lang="en-US" dirty="0" smtClean="0"/>
              <a:t>Day 5: Complete game + prepare for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419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66</TotalTime>
  <Words>168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Trebuchet MS</vt:lpstr>
      <vt:lpstr>Berlin</vt:lpstr>
      <vt:lpstr>Group 12</vt:lpstr>
      <vt:lpstr>Android Project </vt:lpstr>
      <vt:lpstr>Project - Work</vt:lpstr>
      <vt:lpstr>Project – Work in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</dc:title>
  <dc:creator>Hau Phan Van</dc:creator>
  <cp:lastModifiedBy>Hau Phan Van</cp:lastModifiedBy>
  <cp:revision>12</cp:revision>
  <dcterms:created xsi:type="dcterms:W3CDTF">2014-01-06T08:09:05Z</dcterms:created>
  <dcterms:modified xsi:type="dcterms:W3CDTF">2014-01-06T09:15:22Z</dcterms:modified>
</cp:coreProperties>
</file>