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63" r:id="rId9"/>
    <p:sldId id="264" r:id="rId10"/>
    <p:sldId id="271" r:id="rId11"/>
    <p:sldId id="265" r:id="rId12"/>
    <p:sldId id="274" r:id="rId13"/>
    <p:sldId id="275" r:id="rId14"/>
    <p:sldId id="273" r:id="rId15"/>
    <p:sldId id="272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0492B270-964F-3306-41E8-CF8324CDE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3F044317-52B3-A627-4B5C-19CAD793E0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A741E831-488C-5B20-340A-B29BF88922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208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48E2F59E-EAA5-2CE7-5DB1-849B164A9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4B140BCF-A32F-CEB7-700F-9262BAA18E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2C3B5045-7847-E86B-7485-9BAB715E25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04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CF4EC4AB-BAFB-AC2F-0B56-B4B2022E5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566623CA-0DD2-09C1-7933-81E15CE9ED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C599E9B2-A653-34DC-A991-0B331E813D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476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A7AB38CF-EC63-8B90-48BD-B1DD34C4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BC89658F-5778-9C05-D022-C53205A39A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BAC45A6F-7E1B-EB49-9918-1EDB445858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293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AAF07CE7-FD8E-B66F-EAD0-F82444846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5901119E-41EF-A627-58AA-5C46E16744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05693B58-8FA1-C37F-C6C5-473A01A5DA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94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1CBDA831-01BF-8684-58D8-E818A7C76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C1246ECC-AEEA-820E-42C2-697B785F8B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C997B61A-C276-5039-4CD2-E62F9531BB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626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2194734A-83EA-86AB-35E4-D9C1EA40A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54ADA677-EC1A-39DB-ACBB-40F5F1758D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62C7CEB8-F599-5378-600F-BE441E66C0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021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028299" y="340855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/>
              <a:t>Бондаренко Костянтин Тарасович, ПЗПІ-21-3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/>
              <a:t>Керівник: </a:t>
            </a:r>
            <a:r>
              <a:rPr lang="uk-UA" sz="16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ст.викл. кафедри Ляпота В.М.</a:t>
            </a:r>
            <a:endParaRPr sz="1600" dirty="0">
              <a:latin typeface="Economica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/>
              <a:t>23 </a:t>
            </a:r>
            <a:r>
              <a:rPr lang="uk" sz="1600" dirty="0"/>
              <a:t>червня 2025</a:t>
            </a:r>
            <a:endParaRPr sz="16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2;p13">
            <a:extLst>
              <a:ext uri="{FF2B5EF4-FFF2-40B4-BE49-F238E27FC236}">
                <a16:creationId xmlns:a16="http://schemas.microsoft.com/office/drawing/2014/main" id="{38555DBE-47B3-77A9-7CCA-04CE2DF9F36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92283" y="327410"/>
            <a:ext cx="3759433" cy="22243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ru-RU" sz="2400"/>
              <a:t>Програмна система для інтерактивного вивчення</a:t>
            </a:r>
            <a:br>
              <a:rPr lang="ru-RU" sz="2400"/>
            </a:br>
            <a:r>
              <a:rPr lang="ru-RU" sz="2400"/>
              <a:t>іноземних мов</a:t>
            </a:r>
            <a:endParaRPr lang="ru-RU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42FA7146-2982-E3F5-DBF8-58F86E26C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2A841000-03EC-3D9D-200F-3D6AEFF09E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Дизайн системи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CD59EBB4-1EA4-741D-D4D4-B2CDEBB4B66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5055DA-BD69-A0F0-30E4-7B8F9B67ADC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4" name="Рисунок 3" descr="Зображення, що містить текст, схема, чорно-білий, План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3D9AD582-8661-1EBB-188C-121478EBA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1" y="726519"/>
            <a:ext cx="6743034" cy="363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1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Скріншоти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основних вікон інтерфейсу створеного програмного забезпечення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3" name="Рисунок 2" descr="Зображення, що містить текст, знімок екрана, програмне забезпечення, дизайн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8FEAC8FE-3CBF-DD6F-BDB9-25804CC75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552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FC4A63F2-D945-F934-7381-091B1C929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DD8E466C-6CDA-BE2A-A15C-169C0DCA2E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/>
              <a:t>Інтерфейс користувача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9E1B0E28-36DC-5FB0-896B-27D22F5B78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E98D61-6377-583F-60F9-0FCB08262B4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DC62B2-E5CB-91DA-84CB-AB02A9DFE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685" y="888092"/>
            <a:ext cx="6734629" cy="336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2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DB1FA652-665F-C200-41CA-5292FFF4C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4318516C-8384-00CB-D996-28217845DC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/>
              <a:t>Інтерфейс користувача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7D4A6372-BFA5-B2EB-E92B-2AA62E997F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F786C0-40B2-D6A0-A41F-B8553AA3477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33B2C4-5C20-C613-7DDD-D70E08116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968" y="931651"/>
            <a:ext cx="6618514" cy="32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5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CF2FACCD-C12E-E916-B924-FB8BA38FB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A9C08FBA-13BC-7ECA-E3A3-0E397A067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/>
              <a:t>Тестування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5A8BFB81-3CDB-5809-3B0E-811FCCF685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7DECD7-3A03-7B4F-755B-9D620F8B8EF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045AE-D41E-3803-AEC6-8186CA28F171}"/>
              </a:ext>
            </a:extLst>
          </p:cNvPr>
          <p:cNvSpPr txBox="1"/>
          <p:nvPr/>
        </p:nvSpPr>
        <p:spPr>
          <a:xfrm>
            <a:off x="907143" y="1672829"/>
            <a:ext cx="55081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400"/>
              <a:t>Функціональне тестування</a:t>
            </a:r>
          </a:p>
          <a:p>
            <a:pPr>
              <a:buNone/>
            </a:pPr>
            <a:r>
              <a:rPr lang="ru-RU" sz="2400"/>
              <a:t>Тестування продуктивності</a:t>
            </a:r>
          </a:p>
          <a:p>
            <a:pPr>
              <a:buNone/>
            </a:pPr>
            <a:r>
              <a:rPr lang="ru-RU" sz="2400"/>
              <a:t>Тестування безпеки</a:t>
            </a:r>
          </a:p>
          <a:p>
            <a:pPr>
              <a:buNone/>
            </a:pPr>
            <a:endParaRPr lang="ru-RU" sz="2400"/>
          </a:p>
          <a:p>
            <a:pPr>
              <a:buNone/>
            </a:pPr>
            <a:r>
              <a:rPr lang="en-US" sz="2400">
                <a:latin typeface="Economica" panose="020B0604020202020204" charset="0"/>
              </a:rPr>
              <a:t>Postman, Swagger, Insomnia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08637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77446B7F-8941-1067-1AA2-625974838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337BA0BA-46EB-73CA-5071-B08B3A17EA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Підсумки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B5C7C281-F3DD-AE15-6BD7-0AB71156925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1654A8-13B6-F55C-B540-12A82332508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B0A61-E01B-DD5E-9CAA-0BA82BD4F75D}"/>
              </a:ext>
            </a:extLst>
          </p:cNvPr>
          <p:cNvSpPr txBox="1"/>
          <p:nvPr/>
        </p:nvSpPr>
        <p:spPr>
          <a:xfrm>
            <a:off x="711200" y="863600"/>
            <a:ext cx="81638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400"/>
              <a:t>Розроблена система є реалістичною та корисною для широкого кола користувачів, включаючи студентів, працівників і викладачів. Вона дозволяє ефективно вивчати іноземні мови завдяки індивідуалізованим планам навчання та різноманітним типам завдань, що підвищують мотивацію та залученість.</a:t>
            </a:r>
          </a:p>
          <a:p>
            <a:pPr>
              <a:buNone/>
            </a:pPr>
            <a:r>
              <a:rPr lang="ru-RU" sz="2400"/>
              <a:t>Інтеграція штучного інтелекту для адаптивного навчання, розширення мовної підтримки та інтеграція з іншими освітніми платформами.</a:t>
            </a:r>
          </a:p>
        </p:txBody>
      </p:sp>
    </p:spTree>
    <p:extLst>
      <p:ext uri="{BB962C8B-B14F-4D97-AF65-F5344CB8AC3E}">
        <p14:creationId xmlns:p14="http://schemas.microsoft.com/office/powerpoint/2010/main" val="292190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dirty="0"/>
              <a:t>Чітке визначення мети роботи</a:t>
            </a:r>
            <a:endParaRPr dirty="0">
              <a:latin typeface="Economica" panose="020B060402020202020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 err="1"/>
              <a:t>Актуальність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endParaRPr lang="ru-RU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pic>
        <p:nvPicPr>
          <p:cNvPr id="3" name="Рисунок 2" descr="Зображення, що містить текст, знімок екрана, Шрифт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C528B69B-836B-2692-E22D-31B59D3DE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40" y="0"/>
            <a:ext cx="914774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Перелік досліджених  конкурентів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Зазначення прогалин у наявних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аналогах програмного забезпечення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3" name="Рисунок 2" descr="Зображення, що містить текст, знімок екрана, Операційна система, Шрифт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F6125D05-F27B-33C9-4ABC-055256BEA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73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Чітке формулювання проблеми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Опис очікуваних результатів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pic>
        <p:nvPicPr>
          <p:cNvPr id="3" name="Рисунок 2" descr="Зображення, що містить текст, знімок екрана, Шрифт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8A931D74-DF9D-0C25-EA88-3274030F9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9144000" cy="51506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Інструментарій та технології, використані в роботі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3" name="Рисунок 2" descr="Зображення, що містить текст, знімок екрана, Шрифт, логотип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A38BF943-ABF2-0CEA-AA51-561FBF435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46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F6B71E87-2056-4BE4-ED98-FA781E161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DF9EB696-E38B-FE87-58A1-2DE9864423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14476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Архітектура створеног програмного забезпечення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0F8DC0B9-284B-B726-F77C-3256B84002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84EECC-6A92-35A5-C0AA-93707656B80E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0C7B18-A09D-02FC-03C3-42C5C9DA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0" y="1763059"/>
            <a:ext cx="8978119" cy="161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7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6C675833-4257-162D-3CAA-85745CF0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B838D5C9-8DA1-C177-61B0-F4F830A733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14476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Архітектура створеног програмного забезпечення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B8CF52F6-7E05-971A-AFA2-1CC8459EC0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0DBF05-ACD1-1230-AA30-690D1D28419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F31AF9-EBC8-F928-F408-87C6C54F5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655" y="1114221"/>
            <a:ext cx="3686689" cy="2915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500F25-90FF-4035-3947-339A1E8868C8}"/>
              </a:ext>
            </a:extLst>
          </p:cNvPr>
          <p:cNvSpPr txBox="1"/>
          <p:nvPr/>
        </p:nvSpPr>
        <p:spPr>
          <a:xfrm>
            <a:off x="2063139" y="4165493"/>
            <a:ext cx="5017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/>
              <a:t>На серверній частині була використана </a:t>
            </a:r>
            <a:r>
              <a:rPr lang="en-US"/>
              <a:t>Onion </a:t>
            </a:r>
            <a:r>
              <a:rPr lang="uk-UA"/>
              <a:t>архітектура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14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Методи</a:t>
            </a:r>
            <a:endParaRPr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dirty="0"/>
              <a:t>Послідовність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dirty="0"/>
              <a:t>Технології</a:t>
            </a:r>
            <a:endParaRPr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3" name="Рисунок 2" descr="Зображення, що містить текст, знімок екрана, Шрифт, логотип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D499DCFA-3823-3A37-90CA-5B2FCF7A4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067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Дизайн системи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6" name="Рисунок 5" descr="Зображення, що містить текст, Шрифт, знімок екрана, документ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509BF3DB-F9F0-095A-844A-9DAB9371A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658" y="574594"/>
            <a:ext cx="4923971" cy="42611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Шаблон_презентації_до_кв_р_бакалавра_2025</Template>
  <TotalTime>1137</TotalTime>
  <Words>194</Words>
  <Application>Microsoft Office PowerPoint</Application>
  <PresentationFormat>Екран (16:9)</PresentationFormat>
  <Paragraphs>54</Paragraphs>
  <Slides>15</Slides>
  <Notes>15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0" baseType="lpstr">
      <vt:lpstr>Open Sans</vt:lpstr>
      <vt:lpstr>Times New Roman</vt:lpstr>
      <vt:lpstr>Arial</vt:lpstr>
      <vt:lpstr>Economica</vt:lpstr>
      <vt:lpstr>Шаблон презентації кваліфікаційної роботи магістрів</vt:lpstr>
      <vt:lpstr>Програмна система для інтерактивного вивчення іноземних мов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створеног програмного забезпечення</vt:lpstr>
      <vt:lpstr>Архітектура створеног програмного забезпечення</vt:lpstr>
      <vt:lpstr>Дизайн системи</vt:lpstr>
      <vt:lpstr>Дизайн системи</vt:lpstr>
      <vt:lpstr>Дизайн системи</vt:lpstr>
      <vt:lpstr>Інтерфейс користувача </vt:lpstr>
      <vt:lpstr>Інтерфейс користувача</vt:lpstr>
      <vt:lpstr>Інтерфейс користувача</vt:lpstr>
      <vt:lpstr>Тестування</vt:lpstr>
      <vt:lpstr>Підсумки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Kostiantyn Bondarenko</dc:creator>
  <cp:lastModifiedBy>Kostiantyn Bondarenko</cp:lastModifiedBy>
  <cp:revision>4</cp:revision>
  <dcterms:created xsi:type="dcterms:W3CDTF">2025-06-17T14:49:48Z</dcterms:created>
  <dcterms:modified xsi:type="dcterms:W3CDTF">2025-06-22T20:16:16Z</dcterms:modified>
</cp:coreProperties>
</file>