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 id="2147483756" r:id="rId4"/>
  </p:sldMasterIdLst>
  <p:sldIdLst>
    <p:sldId id="256" r:id="rId5"/>
    <p:sldId id="262" r:id="rId6"/>
    <p:sldId id="264" r:id="rId7"/>
    <p:sldId id="272" r:id="rId8"/>
    <p:sldId id="357" r:id="rId9"/>
    <p:sldId id="385" r:id="rId10"/>
    <p:sldId id="384" r:id="rId11"/>
    <p:sldId id="356" r:id="rId12"/>
    <p:sldId id="380" r:id="rId13"/>
    <p:sldId id="383" r:id="rId14"/>
    <p:sldId id="381" r:id="rId15"/>
    <p:sldId id="382" r:id="rId16"/>
    <p:sldId id="260" r:id="rId17"/>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47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9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64" autoAdjust="0"/>
    <p:restoredTop sz="94660"/>
  </p:normalViewPr>
  <p:slideViewPr>
    <p:cSldViewPr snapToGrid="0">
      <p:cViewPr>
        <p:scale>
          <a:sx n="66" d="100"/>
          <a:sy n="66" d="100"/>
        </p:scale>
        <p:origin x="-342" y="-198"/>
      </p:cViewPr>
      <p:guideLst>
        <p:guide orient="horz" pos="247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7CF074AD-5A0D-40B4-813D-34862D7DF200}"/>
              </a:ext>
            </a:extLst>
          </p:cNvPr>
          <p:cNvSpPr/>
          <p:nvPr userDrawn="1"/>
        </p:nvSpPr>
        <p:spPr>
          <a:xfrm>
            <a:off x="0" y="-1"/>
            <a:ext cx="121920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solidFill>
                <a:latin typeface="+mj-lt"/>
                <a:cs typeface="Arial" pitchFamily="34" charset="0"/>
              </a:defRPr>
            </a:lvl1pPr>
          </a:lstStyle>
          <a:p>
            <a:pPr lvl="0"/>
            <a:r>
              <a:rPr lang="en-US" altLang="ko-KR" dirty="0"/>
              <a:t>BASIC LAYOUT</a:t>
            </a:r>
          </a:p>
        </p:txBody>
      </p:sp>
      <p:sp>
        <p:nvSpPr>
          <p:cNvPr id="9" name="Rectangle 8">
            <a:extLst>
              <a:ext uri="{FF2B5EF4-FFF2-40B4-BE49-F238E27FC236}">
                <a16:creationId xmlns:a16="http://schemas.microsoft.com/office/drawing/2014/main" xmlns="" id="{136F6D66-F2F9-4BF4-99F9-B1BA1142497F}"/>
              </a:ext>
            </a:extLst>
          </p:cNvPr>
          <p:cNvSpPr/>
          <p:nvPr userDrawn="1"/>
        </p:nvSpPr>
        <p:spPr>
          <a:xfrm>
            <a:off x="0" y="6792686"/>
            <a:ext cx="12192000" cy="653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DBAAB49C-82D6-462D-8630-09F94CD9C293}"/>
              </a:ext>
            </a:extLst>
          </p:cNvPr>
          <p:cNvSpPr/>
          <p:nvPr userDrawn="1"/>
        </p:nvSpPr>
        <p:spPr>
          <a:xfrm>
            <a:off x="0" y="-1"/>
            <a:ext cx="12192000" cy="6531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xmlns="" id="{28D265AB-C1BD-4CEB-AE14-D0E6C976BF8A}"/>
              </a:ext>
            </a:extLst>
          </p:cNvPr>
          <p:cNvSpPr/>
          <p:nvPr userDrawn="1"/>
        </p:nvSpPr>
        <p:spPr>
          <a:xfrm>
            <a:off x="722811" y="291737"/>
            <a:ext cx="10519955" cy="77201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9">
            <a:extLst>
              <a:ext uri="{FF2B5EF4-FFF2-40B4-BE49-F238E27FC236}">
                <a16:creationId xmlns:a16="http://schemas.microsoft.com/office/drawing/2014/main" xmlns="" id="{373C4845-8216-4B2A-A66E-536E74678B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6" name="Rectangle 5">
            <a:extLst>
              <a:ext uri="{FF2B5EF4-FFF2-40B4-BE49-F238E27FC236}">
                <a16:creationId xmlns:a16="http://schemas.microsoft.com/office/drawing/2014/main" xmlns="" id="{CFF96AC6-9B82-47F8-82E6-EA6FB9EA9653}"/>
              </a:ext>
            </a:extLst>
          </p:cNvPr>
          <p:cNvSpPr/>
          <p:nvPr userDrawn="1"/>
        </p:nvSpPr>
        <p:spPr>
          <a:xfrm>
            <a:off x="0" y="6792686"/>
            <a:ext cx="12192000" cy="653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1844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4895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590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accent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44">
            <a:extLst>
              <a:ext uri="{FF2B5EF4-FFF2-40B4-BE49-F238E27FC236}">
                <a16:creationId xmlns:a16="http://schemas.microsoft.com/office/drawing/2014/main" xmlns="" id="{C07FBD2D-6A89-414D-85F9-7BB69D5020BD}"/>
              </a:ext>
            </a:extLst>
          </p:cNvPr>
          <p:cNvSpPr>
            <a:spLocks noChangeAspect="1"/>
          </p:cNvSpPr>
          <p:nvPr/>
        </p:nvSpPr>
        <p:spPr>
          <a:xfrm>
            <a:off x="8608025" y="1457403"/>
            <a:ext cx="2915574" cy="1570864"/>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190851" y="1097978"/>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bg1"/>
          </a:solidFill>
          <a:ln w="889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7" name="Freeform 44">
            <a:extLst>
              <a:ext uri="{FF2B5EF4-FFF2-40B4-BE49-F238E27FC236}">
                <a16:creationId xmlns:a16="http://schemas.microsoft.com/office/drawing/2014/main" xmlns="" id="{B11ECC53-3D93-4507-89DA-7C96C5F98371}"/>
              </a:ext>
            </a:extLst>
          </p:cNvPr>
          <p:cNvSpPr>
            <a:spLocks noChangeAspect="1"/>
          </p:cNvSpPr>
          <p:nvPr userDrawn="1"/>
        </p:nvSpPr>
        <p:spPr>
          <a:xfrm flipH="1">
            <a:off x="681574" y="2390853"/>
            <a:ext cx="2915574" cy="1570864"/>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190851" y="1097978"/>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bg1"/>
          </a:solidFill>
          <a:ln w="889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6" name="그림 개체 틀 2">
            <a:extLst>
              <a:ext uri="{FF2B5EF4-FFF2-40B4-BE49-F238E27FC236}">
                <a16:creationId xmlns:a16="http://schemas.microsoft.com/office/drawing/2014/main" xmlns="" id="{5B2F270D-6127-4230-AAA0-00D1740544F6}"/>
              </a:ext>
            </a:extLst>
          </p:cNvPr>
          <p:cNvSpPr>
            <a:spLocks noGrp="1"/>
          </p:cNvSpPr>
          <p:nvPr>
            <p:ph type="pic" sz="quarter" idx="59" hasCustomPrompt="1"/>
          </p:nvPr>
        </p:nvSpPr>
        <p:spPr>
          <a:xfrm>
            <a:off x="1811890" y="2529655"/>
            <a:ext cx="1293260" cy="1293260"/>
          </a:xfrm>
          <a:prstGeom prst="ellipse">
            <a:avLst/>
          </a:prstGeom>
          <a:solidFill>
            <a:schemeClr val="bg1">
              <a:lumMod val="8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8" name="그림 개체 틀 2">
            <a:extLst>
              <a:ext uri="{FF2B5EF4-FFF2-40B4-BE49-F238E27FC236}">
                <a16:creationId xmlns:a16="http://schemas.microsoft.com/office/drawing/2014/main" xmlns="" id="{1FCAD4D1-1D22-4C76-A670-F8AC37A106D2}"/>
              </a:ext>
            </a:extLst>
          </p:cNvPr>
          <p:cNvSpPr>
            <a:spLocks noGrp="1"/>
          </p:cNvSpPr>
          <p:nvPr>
            <p:ph type="pic" sz="quarter" idx="60" hasCustomPrompt="1"/>
          </p:nvPr>
        </p:nvSpPr>
        <p:spPr>
          <a:xfrm>
            <a:off x="9117565" y="1596205"/>
            <a:ext cx="1293260" cy="1293260"/>
          </a:xfrm>
          <a:prstGeom prst="ellipse">
            <a:avLst/>
          </a:prstGeom>
          <a:solidFill>
            <a:schemeClr val="bg1">
              <a:lumMod val="8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9" name="Freeform 44">
            <a:extLst>
              <a:ext uri="{FF2B5EF4-FFF2-40B4-BE49-F238E27FC236}">
                <a16:creationId xmlns:a16="http://schemas.microsoft.com/office/drawing/2014/main" xmlns="" id="{C3AF9648-F60B-452B-86AC-AB13E224D3FD}"/>
              </a:ext>
            </a:extLst>
          </p:cNvPr>
          <p:cNvSpPr>
            <a:spLocks noChangeAspect="1"/>
          </p:cNvSpPr>
          <p:nvPr userDrawn="1"/>
        </p:nvSpPr>
        <p:spPr>
          <a:xfrm>
            <a:off x="4705886" y="4314903"/>
            <a:ext cx="2915574" cy="1570864"/>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190851" y="1097978"/>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bg1"/>
          </a:solidFill>
          <a:ln w="889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10" name="그림 개체 틀 2">
            <a:extLst>
              <a:ext uri="{FF2B5EF4-FFF2-40B4-BE49-F238E27FC236}">
                <a16:creationId xmlns:a16="http://schemas.microsoft.com/office/drawing/2014/main" xmlns="" id="{ADE84C9C-AE4C-4919-85E3-27955132D9EC}"/>
              </a:ext>
            </a:extLst>
          </p:cNvPr>
          <p:cNvSpPr>
            <a:spLocks noGrp="1"/>
          </p:cNvSpPr>
          <p:nvPr>
            <p:ph type="pic" sz="quarter" idx="61" hasCustomPrompt="1"/>
          </p:nvPr>
        </p:nvSpPr>
        <p:spPr>
          <a:xfrm>
            <a:off x="5202790" y="4453705"/>
            <a:ext cx="1293260" cy="1293260"/>
          </a:xfrm>
          <a:prstGeom prst="ellipse">
            <a:avLst/>
          </a:prstGeom>
          <a:solidFill>
            <a:schemeClr val="bg1">
              <a:lumMod val="8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3304129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xmlns="" id="{AB178950-6460-489A-86E8-DA7944855983}"/>
              </a:ext>
            </a:extLst>
          </p:cNvPr>
          <p:cNvSpPr>
            <a:spLocks noGrp="1"/>
          </p:cNvSpPr>
          <p:nvPr>
            <p:ph type="pic" sz="quarter" idx="46" hasCustomPrompt="1"/>
          </p:nvPr>
        </p:nvSpPr>
        <p:spPr>
          <a:xfrm>
            <a:off x="1875633" y="1819076"/>
            <a:ext cx="9593277" cy="2645996"/>
          </a:xfrm>
          <a:custGeom>
            <a:avLst/>
            <a:gdLst>
              <a:gd name="connsiteX0" fmla="*/ 0 w 6913722"/>
              <a:gd name="connsiteY0" fmla="*/ 0 h 1800200"/>
              <a:gd name="connsiteX1" fmla="*/ 6913722 w 6913722"/>
              <a:gd name="connsiteY1" fmla="*/ 0 h 1800200"/>
              <a:gd name="connsiteX2" fmla="*/ 6913722 w 6913722"/>
              <a:gd name="connsiteY2" fmla="*/ 1800200 h 1800200"/>
              <a:gd name="connsiteX3" fmla="*/ 0 w 6913722"/>
              <a:gd name="connsiteY3" fmla="*/ 1800200 h 1800200"/>
              <a:gd name="connsiteX4" fmla="*/ 0 w 6913722"/>
              <a:gd name="connsiteY4" fmla="*/ 0 h 1800200"/>
              <a:gd name="connsiteX0" fmla="*/ 0 w 6913722"/>
              <a:gd name="connsiteY0" fmla="*/ 0 h 1800200"/>
              <a:gd name="connsiteX1" fmla="*/ 6913722 w 6913722"/>
              <a:gd name="connsiteY1" fmla="*/ 0 h 1800200"/>
              <a:gd name="connsiteX2" fmla="*/ 6913722 w 6913722"/>
              <a:gd name="connsiteY2" fmla="*/ 1800200 h 1800200"/>
              <a:gd name="connsiteX3" fmla="*/ 1103257 w 6913722"/>
              <a:gd name="connsiteY3" fmla="*/ 1791789 h 1800200"/>
              <a:gd name="connsiteX4" fmla="*/ 0 w 6913722"/>
              <a:gd name="connsiteY4" fmla="*/ 1800200 h 1800200"/>
              <a:gd name="connsiteX5" fmla="*/ 0 w 6913722"/>
              <a:gd name="connsiteY5" fmla="*/ 0 h 1800200"/>
              <a:gd name="connsiteX0" fmla="*/ 0 w 6913722"/>
              <a:gd name="connsiteY0" fmla="*/ 0 h 1800200"/>
              <a:gd name="connsiteX1" fmla="*/ 6913722 w 6913722"/>
              <a:gd name="connsiteY1" fmla="*/ 0 h 1800200"/>
              <a:gd name="connsiteX2" fmla="*/ 6913722 w 6913722"/>
              <a:gd name="connsiteY2" fmla="*/ 1800200 h 1800200"/>
              <a:gd name="connsiteX3" fmla="*/ 1489151 w 6913722"/>
              <a:gd name="connsiteY3" fmla="*/ 1800178 h 1800200"/>
              <a:gd name="connsiteX4" fmla="*/ 1103257 w 6913722"/>
              <a:gd name="connsiteY4" fmla="*/ 1791789 h 1800200"/>
              <a:gd name="connsiteX5" fmla="*/ 0 w 6913722"/>
              <a:gd name="connsiteY5" fmla="*/ 1800200 h 1800200"/>
              <a:gd name="connsiteX6" fmla="*/ 0 w 6913722"/>
              <a:gd name="connsiteY6" fmla="*/ 0 h 1800200"/>
              <a:gd name="connsiteX0" fmla="*/ 0 w 6913722"/>
              <a:gd name="connsiteY0" fmla="*/ 0 h 1800200"/>
              <a:gd name="connsiteX1" fmla="*/ 6913722 w 6913722"/>
              <a:gd name="connsiteY1" fmla="*/ 0 h 1800200"/>
              <a:gd name="connsiteX2" fmla="*/ 6913722 w 6913722"/>
              <a:gd name="connsiteY2" fmla="*/ 1800200 h 1800200"/>
              <a:gd name="connsiteX3" fmla="*/ 1489151 w 6913722"/>
              <a:gd name="connsiteY3" fmla="*/ 1800178 h 1800200"/>
              <a:gd name="connsiteX4" fmla="*/ 1287815 w 6913722"/>
              <a:gd name="connsiteY4" fmla="*/ 1791789 h 1800200"/>
              <a:gd name="connsiteX5" fmla="*/ 1103257 w 6913722"/>
              <a:gd name="connsiteY5" fmla="*/ 1791789 h 1800200"/>
              <a:gd name="connsiteX6" fmla="*/ 0 w 6913722"/>
              <a:gd name="connsiteY6" fmla="*/ 1800200 h 1800200"/>
              <a:gd name="connsiteX7" fmla="*/ 0 w 6913722"/>
              <a:gd name="connsiteY7" fmla="*/ 0 h 1800200"/>
              <a:gd name="connsiteX0" fmla="*/ 0 w 6913722"/>
              <a:gd name="connsiteY0" fmla="*/ 0 h 1951179"/>
              <a:gd name="connsiteX1" fmla="*/ 6913722 w 6913722"/>
              <a:gd name="connsiteY1" fmla="*/ 0 h 1951179"/>
              <a:gd name="connsiteX2" fmla="*/ 6913722 w 6913722"/>
              <a:gd name="connsiteY2" fmla="*/ 1800200 h 1951179"/>
              <a:gd name="connsiteX3" fmla="*/ 1489151 w 6913722"/>
              <a:gd name="connsiteY3" fmla="*/ 1800178 h 1951179"/>
              <a:gd name="connsiteX4" fmla="*/ 1296204 w 6913722"/>
              <a:gd name="connsiteY4" fmla="*/ 1951179 h 1951179"/>
              <a:gd name="connsiteX5" fmla="*/ 1103257 w 6913722"/>
              <a:gd name="connsiteY5" fmla="*/ 1791789 h 1951179"/>
              <a:gd name="connsiteX6" fmla="*/ 0 w 6913722"/>
              <a:gd name="connsiteY6" fmla="*/ 1800200 h 1951179"/>
              <a:gd name="connsiteX7" fmla="*/ 0 w 6913722"/>
              <a:gd name="connsiteY7" fmla="*/ 0 h 1951179"/>
              <a:gd name="connsiteX0" fmla="*/ 0 w 6913722"/>
              <a:gd name="connsiteY0" fmla="*/ 0 h 2002718"/>
              <a:gd name="connsiteX1" fmla="*/ 6913722 w 6913722"/>
              <a:gd name="connsiteY1" fmla="*/ 0 h 2002718"/>
              <a:gd name="connsiteX2" fmla="*/ 6913722 w 6913722"/>
              <a:gd name="connsiteY2" fmla="*/ 1800200 h 2002718"/>
              <a:gd name="connsiteX3" fmla="*/ 1489151 w 6913722"/>
              <a:gd name="connsiteY3" fmla="*/ 1800178 h 2002718"/>
              <a:gd name="connsiteX4" fmla="*/ 1303214 w 6913722"/>
              <a:gd name="connsiteY4" fmla="*/ 2002718 h 2002718"/>
              <a:gd name="connsiteX5" fmla="*/ 1103257 w 6913722"/>
              <a:gd name="connsiteY5" fmla="*/ 1791789 h 2002718"/>
              <a:gd name="connsiteX6" fmla="*/ 0 w 6913722"/>
              <a:gd name="connsiteY6" fmla="*/ 1800200 h 2002718"/>
              <a:gd name="connsiteX7" fmla="*/ 0 w 6913722"/>
              <a:gd name="connsiteY7" fmla="*/ 0 h 2002718"/>
              <a:gd name="connsiteX0" fmla="*/ 0 w 6913722"/>
              <a:gd name="connsiteY0" fmla="*/ 0 h 2002718"/>
              <a:gd name="connsiteX1" fmla="*/ 6913722 w 6913722"/>
              <a:gd name="connsiteY1" fmla="*/ 0 h 2002718"/>
              <a:gd name="connsiteX2" fmla="*/ 6913722 w 6913722"/>
              <a:gd name="connsiteY2" fmla="*/ 1800200 h 2002718"/>
              <a:gd name="connsiteX3" fmla="*/ 1489151 w 6913722"/>
              <a:gd name="connsiteY3" fmla="*/ 1800178 h 2002718"/>
              <a:gd name="connsiteX4" fmla="*/ 1289193 w 6913722"/>
              <a:gd name="connsiteY4" fmla="*/ 2002718 h 2002718"/>
              <a:gd name="connsiteX5" fmla="*/ 1103257 w 6913722"/>
              <a:gd name="connsiteY5" fmla="*/ 1791789 h 2002718"/>
              <a:gd name="connsiteX6" fmla="*/ 0 w 6913722"/>
              <a:gd name="connsiteY6" fmla="*/ 1800200 h 2002718"/>
              <a:gd name="connsiteX7" fmla="*/ 0 w 6913722"/>
              <a:gd name="connsiteY7" fmla="*/ 0 h 2002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13722" h="2002718">
                <a:moveTo>
                  <a:pt x="0" y="0"/>
                </a:moveTo>
                <a:lnTo>
                  <a:pt x="6913722" y="0"/>
                </a:lnTo>
                <a:lnTo>
                  <a:pt x="6913722" y="1800200"/>
                </a:lnTo>
                <a:lnTo>
                  <a:pt x="1489151" y="1800178"/>
                </a:lnTo>
                <a:lnTo>
                  <a:pt x="1289193" y="2002718"/>
                </a:lnTo>
                <a:lnTo>
                  <a:pt x="1103257" y="1791789"/>
                </a:lnTo>
                <a:lnTo>
                  <a:pt x="0" y="1800200"/>
                </a:lnTo>
                <a:lnTo>
                  <a:pt x="0" y="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23"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200" dirty="0">
                <a:solidFill>
                  <a:schemeClr val="tx1">
                    <a:lumMod val="75000"/>
                    <a:lumOff val="25000"/>
                  </a:schemeClr>
                </a:solidFill>
              </a:defRPr>
            </a:lvl1pPr>
          </a:lstStyle>
          <a:p>
            <a:pPr marL="0" marR="0" lvl="0" indent="0" algn="ctr" defTabSz="914423"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And Send To Back</a:t>
            </a:r>
            <a:endParaRPr lang="ko-KR" altLang="en-US" dirty="0"/>
          </a:p>
        </p:txBody>
      </p:sp>
      <p:sp>
        <p:nvSpPr>
          <p:cNvPr id="3" name="Rectangle 2">
            <a:extLst>
              <a:ext uri="{FF2B5EF4-FFF2-40B4-BE49-F238E27FC236}">
                <a16:creationId xmlns:a16="http://schemas.microsoft.com/office/drawing/2014/main" xmlns="" id="{D50AE06E-08A3-48B7-8322-CE3798623A8B}"/>
              </a:ext>
            </a:extLst>
          </p:cNvPr>
          <p:cNvSpPr/>
          <p:nvPr userDrawn="1"/>
        </p:nvSpPr>
        <p:spPr>
          <a:xfrm>
            <a:off x="-1" y="1819076"/>
            <a:ext cx="1875635" cy="2389975"/>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4" name="그림 개체 틀 2">
            <a:extLst>
              <a:ext uri="{FF2B5EF4-FFF2-40B4-BE49-F238E27FC236}">
                <a16:creationId xmlns:a16="http://schemas.microsoft.com/office/drawing/2014/main" xmlns="" id="{A708D5EC-6A83-4792-81FB-2ECCB0ABE2A2}"/>
              </a:ext>
            </a:extLst>
          </p:cNvPr>
          <p:cNvSpPr>
            <a:spLocks noGrp="1"/>
          </p:cNvSpPr>
          <p:nvPr>
            <p:ph type="pic" sz="quarter" idx="58" hasCustomPrompt="1"/>
          </p:nvPr>
        </p:nvSpPr>
        <p:spPr>
          <a:xfrm>
            <a:off x="9615413" y="4396978"/>
            <a:ext cx="1853497" cy="16704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xmlns="" id="{DD53BE75-DFE8-4D1E-89D4-0824C71EED78}"/>
              </a:ext>
            </a:extLst>
          </p:cNvPr>
          <p:cNvSpPr>
            <a:spLocks noGrp="1"/>
          </p:cNvSpPr>
          <p:nvPr>
            <p:ph type="pic" sz="quarter" idx="59" hasCustomPrompt="1"/>
          </p:nvPr>
        </p:nvSpPr>
        <p:spPr>
          <a:xfrm>
            <a:off x="7570712" y="4396978"/>
            <a:ext cx="1853497" cy="16704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6" name="Text Placeholder 9">
            <a:extLst>
              <a:ext uri="{FF2B5EF4-FFF2-40B4-BE49-F238E27FC236}">
                <a16:creationId xmlns:a16="http://schemas.microsoft.com/office/drawing/2014/main" xmlns="" id="{93642239-33D4-4D2F-AC90-7781FC846D6F}"/>
              </a:ext>
            </a:extLst>
          </p:cNvPr>
          <p:cNvSpPr>
            <a:spLocks noGrp="1"/>
          </p:cNvSpPr>
          <p:nvPr>
            <p:ph type="body" sz="quarter" idx="16"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145214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xmlns="" id="{3723FA40-FCE6-4B16-AF36-281B510020EB}"/>
              </a:ext>
            </a:extLst>
          </p:cNvPr>
          <p:cNvSpPr>
            <a:spLocks noGrp="1"/>
          </p:cNvSpPr>
          <p:nvPr>
            <p:ph type="pic" sz="quarter" idx="42" hasCustomPrompt="1"/>
          </p:nvPr>
        </p:nvSpPr>
        <p:spPr>
          <a:xfrm>
            <a:off x="733463" y="1792600"/>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3" name="Picture Placeholder 2">
            <a:extLst>
              <a:ext uri="{FF2B5EF4-FFF2-40B4-BE49-F238E27FC236}">
                <a16:creationId xmlns:a16="http://schemas.microsoft.com/office/drawing/2014/main" xmlns="" id="{A198B135-3ED1-42E9-A42D-5B4F7F10C237}"/>
              </a:ext>
            </a:extLst>
          </p:cNvPr>
          <p:cNvSpPr>
            <a:spLocks noGrp="1"/>
          </p:cNvSpPr>
          <p:nvPr>
            <p:ph type="pic" sz="quarter" idx="54" hasCustomPrompt="1"/>
          </p:nvPr>
        </p:nvSpPr>
        <p:spPr>
          <a:xfrm>
            <a:off x="733463" y="2878386"/>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4" name="Picture Placeholder 2">
            <a:extLst>
              <a:ext uri="{FF2B5EF4-FFF2-40B4-BE49-F238E27FC236}">
                <a16:creationId xmlns:a16="http://schemas.microsoft.com/office/drawing/2014/main" xmlns="" id="{B0371065-5281-4086-9A62-2FB24E56E50B}"/>
              </a:ext>
            </a:extLst>
          </p:cNvPr>
          <p:cNvSpPr>
            <a:spLocks noGrp="1"/>
          </p:cNvSpPr>
          <p:nvPr>
            <p:ph type="pic" sz="quarter" idx="57" hasCustomPrompt="1"/>
          </p:nvPr>
        </p:nvSpPr>
        <p:spPr>
          <a:xfrm>
            <a:off x="733463" y="3964172"/>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5" name="Picture Placeholder 2">
            <a:extLst>
              <a:ext uri="{FF2B5EF4-FFF2-40B4-BE49-F238E27FC236}">
                <a16:creationId xmlns:a16="http://schemas.microsoft.com/office/drawing/2014/main" xmlns="" id="{1805CC9B-AA32-4069-B262-3DA21DB7FF55}"/>
              </a:ext>
            </a:extLst>
          </p:cNvPr>
          <p:cNvSpPr>
            <a:spLocks noGrp="1"/>
          </p:cNvSpPr>
          <p:nvPr>
            <p:ph type="pic" sz="quarter" idx="60" hasCustomPrompt="1"/>
          </p:nvPr>
        </p:nvSpPr>
        <p:spPr>
          <a:xfrm>
            <a:off x="733463" y="5049957"/>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6" name="Text Placeholder 9">
            <a:extLst>
              <a:ext uri="{FF2B5EF4-FFF2-40B4-BE49-F238E27FC236}">
                <a16:creationId xmlns:a16="http://schemas.microsoft.com/office/drawing/2014/main" xmlns="" id="{EAF47A72-6930-4058-A5F2-8E8A5F1A5B43}"/>
              </a:ext>
            </a:extLst>
          </p:cNvPr>
          <p:cNvSpPr>
            <a:spLocks noGrp="1"/>
          </p:cNvSpPr>
          <p:nvPr>
            <p:ph type="body" sz="quarter" idx="16"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90767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E514C0E-C202-46C1-9852-BA3E45CA02B3}"/>
              </a:ext>
            </a:extLst>
          </p:cNvPr>
          <p:cNvSpPr/>
          <p:nvPr userDrawn="1"/>
        </p:nvSpPr>
        <p:spPr>
          <a:xfrm>
            <a:off x="9315811" y="3209360"/>
            <a:ext cx="2160000" cy="144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3" name="Picture Placeholder 2">
            <a:extLst>
              <a:ext uri="{FF2B5EF4-FFF2-40B4-BE49-F238E27FC236}">
                <a16:creationId xmlns:a16="http://schemas.microsoft.com/office/drawing/2014/main" xmlns="" id="{FF202D61-F30B-4228-A377-5750CAA2B9B7}"/>
              </a:ext>
            </a:extLst>
          </p:cNvPr>
          <p:cNvSpPr>
            <a:spLocks noGrp="1"/>
          </p:cNvSpPr>
          <p:nvPr>
            <p:ph type="pic" idx="15" hasCustomPrompt="1"/>
          </p:nvPr>
        </p:nvSpPr>
        <p:spPr>
          <a:xfrm>
            <a:off x="9315811" y="1773034"/>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Rectangle 3">
            <a:extLst>
              <a:ext uri="{FF2B5EF4-FFF2-40B4-BE49-F238E27FC236}">
                <a16:creationId xmlns:a16="http://schemas.microsoft.com/office/drawing/2014/main" xmlns="" id="{8C423E02-128E-42A1-8953-2DE50A51FCF9}"/>
              </a:ext>
            </a:extLst>
          </p:cNvPr>
          <p:cNvSpPr/>
          <p:nvPr userDrawn="1"/>
        </p:nvSpPr>
        <p:spPr>
          <a:xfrm>
            <a:off x="7155811" y="4645814"/>
            <a:ext cx="2160000" cy="144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5" name="Picture Placeholder 2">
            <a:extLst>
              <a:ext uri="{FF2B5EF4-FFF2-40B4-BE49-F238E27FC236}">
                <a16:creationId xmlns:a16="http://schemas.microsoft.com/office/drawing/2014/main" xmlns="" id="{06F87C8A-190B-4FCA-A7E1-913DC2A32AA2}"/>
              </a:ext>
            </a:extLst>
          </p:cNvPr>
          <p:cNvSpPr>
            <a:spLocks noGrp="1"/>
          </p:cNvSpPr>
          <p:nvPr>
            <p:ph type="pic" idx="16" hasCustomPrompt="1"/>
          </p:nvPr>
        </p:nvSpPr>
        <p:spPr>
          <a:xfrm>
            <a:off x="9315811" y="4645814"/>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6" name="Picture Placeholder 2">
            <a:extLst>
              <a:ext uri="{FF2B5EF4-FFF2-40B4-BE49-F238E27FC236}">
                <a16:creationId xmlns:a16="http://schemas.microsoft.com/office/drawing/2014/main" xmlns="" id="{AA0A630E-93DB-487F-929A-17764764CDB1}"/>
              </a:ext>
            </a:extLst>
          </p:cNvPr>
          <p:cNvSpPr>
            <a:spLocks noGrp="1"/>
          </p:cNvSpPr>
          <p:nvPr>
            <p:ph type="pic" idx="17" hasCustomPrompt="1"/>
          </p:nvPr>
        </p:nvSpPr>
        <p:spPr>
          <a:xfrm>
            <a:off x="7155596" y="3209360"/>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Rectangle 6">
            <a:extLst>
              <a:ext uri="{FF2B5EF4-FFF2-40B4-BE49-F238E27FC236}">
                <a16:creationId xmlns:a16="http://schemas.microsoft.com/office/drawing/2014/main" xmlns="" id="{6711B731-17ED-4D6F-800A-73D3A14C3992}"/>
              </a:ext>
            </a:extLst>
          </p:cNvPr>
          <p:cNvSpPr/>
          <p:nvPr userDrawn="1"/>
        </p:nvSpPr>
        <p:spPr>
          <a:xfrm>
            <a:off x="7155811" y="1773034"/>
            <a:ext cx="2160000" cy="14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8" name="Rectangle 7">
            <a:extLst>
              <a:ext uri="{FF2B5EF4-FFF2-40B4-BE49-F238E27FC236}">
                <a16:creationId xmlns:a16="http://schemas.microsoft.com/office/drawing/2014/main" xmlns="" id="{B6746A58-880F-470E-AAFB-4D7CB30D2CF6}"/>
              </a:ext>
            </a:extLst>
          </p:cNvPr>
          <p:cNvSpPr/>
          <p:nvPr userDrawn="1"/>
        </p:nvSpPr>
        <p:spPr>
          <a:xfrm>
            <a:off x="4995381" y="3209360"/>
            <a:ext cx="2160000" cy="14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9" name="Picture Placeholder 2">
            <a:extLst>
              <a:ext uri="{FF2B5EF4-FFF2-40B4-BE49-F238E27FC236}">
                <a16:creationId xmlns:a16="http://schemas.microsoft.com/office/drawing/2014/main" xmlns="" id="{FBD37972-1F7F-4C9E-A6D4-C90E3B8369F0}"/>
              </a:ext>
            </a:extLst>
          </p:cNvPr>
          <p:cNvSpPr>
            <a:spLocks noGrp="1"/>
          </p:cNvSpPr>
          <p:nvPr>
            <p:ph type="pic" idx="18" hasCustomPrompt="1"/>
          </p:nvPr>
        </p:nvSpPr>
        <p:spPr>
          <a:xfrm>
            <a:off x="4994903" y="4645814"/>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10" name="Picture Placeholder 2">
            <a:extLst>
              <a:ext uri="{FF2B5EF4-FFF2-40B4-BE49-F238E27FC236}">
                <a16:creationId xmlns:a16="http://schemas.microsoft.com/office/drawing/2014/main" xmlns="" id="{8E23BEDE-B250-40DE-8D39-C0803D8CC43A}"/>
              </a:ext>
            </a:extLst>
          </p:cNvPr>
          <p:cNvSpPr>
            <a:spLocks noGrp="1"/>
          </p:cNvSpPr>
          <p:nvPr>
            <p:ph type="pic" idx="20" hasCustomPrompt="1"/>
          </p:nvPr>
        </p:nvSpPr>
        <p:spPr>
          <a:xfrm>
            <a:off x="2835166" y="3209360"/>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11" name="Rectangle 10">
            <a:extLst>
              <a:ext uri="{FF2B5EF4-FFF2-40B4-BE49-F238E27FC236}">
                <a16:creationId xmlns:a16="http://schemas.microsoft.com/office/drawing/2014/main" xmlns="" id="{4D3AFCEB-A5C6-4DD3-BD22-AE741EDA18AE}"/>
              </a:ext>
            </a:extLst>
          </p:cNvPr>
          <p:cNvSpPr/>
          <p:nvPr userDrawn="1"/>
        </p:nvSpPr>
        <p:spPr>
          <a:xfrm>
            <a:off x="674951" y="3209360"/>
            <a:ext cx="2160000" cy="14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22" name="Text Placeholder 9">
            <a:extLst>
              <a:ext uri="{FF2B5EF4-FFF2-40B4-BE49-F238E27FC236}">
                <a16:creationId xmlns:a16="http://schemas.microsoft.com/office/drawing/2014/main" xmlns="" id="{B5DC6E82-1C6B-48EE-8DA8-170A8B24277E}"/>
              </a:ext>
            </a:extLst>
          </p:cNvPr>
          <p:cNvSpPr>
            <a:spLocks noGrp="1"/>
          </p:cNvSpPr>
          <p:nvPr>
            <p:ph type="body" sz="quarter" idx="2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2044562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xmlns="" id="{748D85DA-55FA-483F-AB10-C7570C4473F6}"/>
              </a:ext>
            </a:extLst>
          </p:cNvPr>
          <p:cNvSpPr>
            <a:spLocks noGrp="1"/>
          </p:cNvSpPr>
          <p:nvPr>
            <p:ph type="pic" sz="quarter" idx="10" hasCustomPrompt="1"/>
          </p:nvPr>
        </p:nvSpPr>
        <p:spPr>
          <a:xfrm>
            <a:off x="6575840" y="1478364"/>
            <a:ext cx="205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3" name="Picture Placeholder 4">
            <a:extLst>
              <a:ext uri="{FF2B5EF4-FFF2-40B4-BE49-F238E27FC236}">
                <a16:creationId xmlns:a16="http://schemas.microsoft.com/office/drawing/2014/main" xmlns="" id="{1F59985C-8D83-4C2F-A77E-740987746035}"/>
              </a:ext>
            </a:extLst>
          </p:cNvPr>
          <p:cNvSpPr>
            <a:spLocks noGrp="1"/>
          </p:cNvSpPr>
          <p:nvPr>
            <p:ph type="pic" sz="quarter" idx="11" hasCustomPrompt="1"/>
          </p:nvPr>
        </p:nvSpPr>
        <p:spPr>
          <a:xfrm>
            <a:off x="6575840" y="3120588"/>
            <a:ext cx="205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4" name="Picture Placeholder 4">
            <a:extLst>
              <a:ext uri="{FF2B5EF4-FFF2-40B4-BE49-F238E27FC236}">
                <a16:creationId xmlns:a16="http://schemas.microsoft.com/office/drawing/2014/main" xmlns="" id="{9FFF4ED5-B4BB-4511-BAAB-643117CC5396}"/>
              </a:ext>
            </a:extLst>
          </p:cNvPr>
          <p:cNvSpPr>
            <a:spLocks noGrp="1"/>
          </p:cNvSpPr>
          <p:nvPr>
            <p:ph type="pic" sz="quarter" idx="12" hasCustomPrompt="1"/>
          </p:nvPr>
        </p:nvSpPr>
        <p:spPr>
          <a:xfrm>
            <a:off x="6575840" y="4762777"/>
            <a:ext cx="205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5" name="Picture Placeholder 4">
            <a:extLst>
              <a:ext uri="{FF2B5EF4-FFF2-40B4-BE49-F238E27FC236}">
                <a16:creationId xmlns:a16="http://schemas.microsoft.com/office/drawing/2014/main" xmlns="" id="{91EFECA9-E86B-4786-893E-598AACF581C1}"/>
              </a:ext>
            </a:extLst>
          </p:cNvPr>
          <p:cNvSpPr>
            <a:spLocks noGrp="1"/>
          </p:cNvSpPr>
          <p:nvPr>
            <p:ph type="pic" sz="quarter" idx="13" hasCustomPrompt="1"/>
          </p:nvPr>
        </p:nvSpPr>
        <p:spPr>
          <a:xfrm>
            <a:off x="8716377" y="3120588"/>
            <a:ext cx="169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6" name="Picture Placeholder 4">
            <a:extLst>
              <a:ext uri="{FF2B5EF4-FFF2-40B4-BE49-F238E27FC236}">
                <a16:creationId xmlns:a16="http://schemas.microsoft.com/office/drawing/2014/main" xmlns="" id="{34EDB837-B580-4594-B731-E5003B304188}"/>
              </a:ext>
            </a:extLst>
          </p:cNvPr>
          <p:cNvSpPr>
            <a:spLocks noGrp="1"/>
          </p:cNvSpPr>
          <p:nvPr>
            <p:ph type="pic" sz="quarter" idx="14" hasCustomPrompt="1"/>
          </p:nvPr>
        </p:nvSpPr>
        <p:spPr>
          <a:xfrm>
            <a:off x="10500000" y="3120588"/>
            <a:ext cx="169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7" name="Picture Placeholder 4">
            <a:extLst>
              <a:ext uri="{FF2B5EF4-FFF2-40B4-BE49-F238E27FC236}">
                <a16:creationId xmlns:a16="http://schemas.microsoft.com/office/drawing/2014/main" xmlns="" id="{7357A188-0C12-42C9-978C-C9C96AE2112E}"/>
              </a:ext>
            </a:extLst>
          </p:cNvPr>
          <p:cNvSpPr>
            <a:spLocks noGrp="1"/>
          </p:cNvSpPr>
          <p:nvPr>
            <p:ph type="pic" sz="quarter" idx="15" hasCustomPrompt="1"/>
          </p:nvPr>
        </p:nvSpPr>
        <p:spPr>
          <a:xfrm>
            <a:off x="4429129" y="1766364"/>
            <a:ext cx="2052000" cy="1152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8" name="Rectangle 7">
            <a:extLst>
              <a:ext uri="{FF2B5EF4-FFF2-40B4-BE49-F238E27FC236}">
                <a16:creationId xmlns:a16="http://schemas.microsoft.com/office/drawing/2014/main" xmlns="" id="{91CDAEB8-C380-4585-AF5E-9239B85467FF}"/>
              </a:ext>
            </a:extLst>
          </p:cNvPr>
          <p:cNvSpPr/>
          <p:nvPr userDrawn="1"/>
        </p:nvSpPr>
        <p:spPr>
          <a:xfrm>
            <a:off x="0" y="3120588"/>
            <a:ext cx="6481129" cy="1550690"/>
          </a:xfrm>
          <a:prstGeom prst="rect">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9" name="Rectangle 8">
            <a:extLst>
              <a:ext uri="{FF2B5EF4-FFF2-40B4-BE49-F238E27FC236}">
                <a16:creationId xmlns:a16="http://schemas.microsoft.com/office/drawing/2014/main" xmlns="" id="{E3F0EDCD-8042-4D71-BF31-EA988202BFCC}"/>
              </a:ext>
            </a:extLst>
          </p:cNvPr>
          <p:cNvSpPr/>
          <p:nvPr userDrawn="1"/>
        </p:nvSpPr>
        <p:spPr>
          <a:xfrm>
            <a:off x="4429129" y="2912764"/>
            <a:ext cx="2052000" cy="108000"/>
          </a:xfrm>
          <a:prstGeom prst="rect">
            <a:avLst/>
          </a:prstGeom>
          <a:solidFill>
            <a:schemeClr val="accent2"/>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0" name="Rectangle 9">
            <a:extLst>
              <a:ext uri="{FF2B5EF4-FFF2-40B4-BE49-F238E27FC236}">
                <a16:creationId xmlns:a16="http://schemas.microsoft.com/office/drawing/2014/main" xmlns="" id="{A4F4A05E-6641-4664-BFC0-C9825CBA2DD2}"/>
              </a:ext>
            </a:extLst>
          </p:cNvPr>
          <p:cNvSpPr/>
          <p:nvPr userDrawn="1"/>
        </p:nvSpPr>
        <p:spPr>
          <a:xfrm>
            <a:off x="6575840" y="2912764"/>
            <a:ext cx="2052000" cy="108000"/>
          </a:xfrm>
          <a:prstGeom prst="rect">
            <a:avLst/>
          </a:prstGeom>
          <a:solidFill>
            <a:schemeClr val="accent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1" name="Rectangle 10">
            <a:extLst>
              <a:ext uri="{FF2B5EF4-FFF2-40B4-BE49-F238E27FC236}">
                <a16:creationId xmlns:a16="http://schemas.microsoft.com/office/drawing/2014/main" xmlns="" id="{54DE6A5E-4942-4403-9E96-15A90E9769CC}"/>
              </a:ext>
            </a:extLst>
          </p:cNvPr>
          <p:cNvSpPr/>
          <p:nvPr userDrawn="1"/>
        </p:nvSpPr>
        <p:spPr>
          <a:xfrm>
            <a:off x="6575840" y="4563278"/>
            <a:ext cx="2052000" cy="108000"/>
          </a:xfrm>
          <a:prstGeom prst="rect">
            <a:avLst/>
          </a:prstGeom>
          <a:solidFill>
            <a:schemeClr val="accent2"/>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2" name="Rectangle 11">
            <a:extLst>
              <a:ext uri="{FF2B5EF4-FFF2-40B4-BE49-F238E27FC236}">
                <a16:creationId xmlns:a16="http://schemas.microsoft.com/office/drawing/2014/main" xmlns="" id="{781AA1FC-A026-419C-BCC1-A178BDFD1AED}"/>
              </a:ext>
            </a:extLst>
          </p:cNvPr>
          <p:cNvSpPr/>
          <p:nvPr userDrawn="1"/>
        </p:nvSpPr>
        <p:spPr>
          <a:xfrm>
            <a:off x="6575840" y="6202777"/>
            <a:ext cx="2052000" cy="108000"/>
          </a:xfrm>
          <a:prstGeom prst="rect">
            <a:avLst/>
          </a:prstGeom>
          <a:solidFill>
            <a:schemeClr val="accent3"/>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3" name="Rectangle 12">
            <a:extLst>
              <a:ext uri="{FF2B5EF4-FFF2-40B4-BE49-F238E27FC236}">
                <a16:creationId xmlns:a16="http://schemas.microsoft.com/office/drawing/2014/main" xmlns="" id="{0EA4A0FF-3048-41CF-8C3B-89DDC877F673}"/>
              </a:ext>
            </a:extLst>
          </p:cNvPr>
          <p:cNvSpPr/>
          <p:nvPr userDrawn="1"/>
        </p:nvSpPr>
        <p:spPr>
          <a:xfrm>
            <a:off x="8717920" y="4563278"/>
            <a:ext cx="1692000" cy="108000"/>
          </a:xfrm>
          <a:prstGeom prst="rect">
            <a:avLst/>
          </a:prstGeom>
          <a:solidFill>
            <a:schemeClr val="accent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4" name="Rectangle 13">
            <a:extLst>
              <a:ext uri="{FF2B5EF4-FFF2-40B4-BE49-F238E27FC236}">
                <a16:creationId xmlns:a16="http://schemas.microsoft.com/office/drawing/2014/main" xmlns="" id="{9AA162D9-B8DB-43D5-9501-BB93810F4E35}"/>
              </a:ext>
            </a:extLst>
          </p:cNvPr>
          <p:cNvSpPr/>
          <p:nvPr userDrawn="1"/>
        </p:nvSpPr>
        <p:spPr>
          <a:xfrm>
            <a:off x="10500000" y="4563278"/>
            <a:ext cx="1692000" cy="108000"/>
          </a:xfrm>
          <a:prstGeom prst="rect">
            <a:avLst/>
          </a:prstGeom>
          <a:solidFill>
            <a:schemeClr val="accent3"/>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5" name="Text Placeholder 9">
            <a:extLst>
              <a:ext uri="{FF2B5EF4-FFF2-40B4-BE49-F238E27FC236}">
                <a16:creationId xmlns:a16="http://schemas.microsoft.com/office/drawing/2014/main" xmlns="" id="{9EB979E4-AE0D-438C-A9FB-60544B69CD28}"/>
              </a:ext>
            </a:extLst>
          </p:cNvPr>
          <p:cNvSpPr>
            <a:spLocks noGrp="1"/>
          </p:cNvSpPr>
          <p:nvPr>
            <p:ph type="body" sz="quarter" idx="16"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4990482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Image slide layout">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xmlns="" id="{E069D14A-5371-4906-93E3-B1811A107B41}"/>
              </a:ext>
            </a:extLst>
          </p:cNvPr>
          <p:cNvSpPr>
            <a:spLocks noGrp="1"/>
          </p:cNvSpPr>
          <p:nvPr>
            <p:ph type="pic" sz="quarter" idx="10" hasCustomPrompt="1"/>
          </p:nvPr>
        </p:nvSpPr>
        <p:spPr>
          <a:xfrm>
            <a:off x="0" y="1"/>
            <a:ext cx="12192000" cy="6561423"/>
          </a:xfrm>
          <a:custGeom>
            <a:avLst/>
            <a:gdLst>
              <a:gd name="connsiteX0" fmla="*/ 0 w 12192000"/>
              <a:gd name="connsiteY0" fmla="*/ 0 h 6561423"/>
              <a:gd name="connsiteX1" fmla="*/ 12192000 w 12192000"/>
              <a:gd name="connsiteY1" fmla="*/ 0 h 6561423"/>
              <a:gd name="connsiteX2" fmla="*/ 12192000 w 12192000"/>
              <a:gd name="connsiteY2" fmla="*/ 2455328 h 6561423"/>
              <a:gd name="connsiteX3" fmla="*/ 9675392 w 12192000"/>
              <a:gd name="connsiteY3" fmla="*/ 3302886 h 6561423"/>
              <a:gd name="connsiteX4" fmla="*/ 10157317 w 12192000"/>
              <a:gd name="connsiteY4" fmla="*/ 4390513 h 6561423"/>
              <a:gd name="connsiteX5" fmla="*/ 8230254 w 12192000"/>
              <a:gd name="connsiteY5" fmla="*/ 3789588 h 6561423"/>
              <a:gd name="connsiteX6" fmla="*/ 0 w 12192000"/>
              <a:gd name="connsiteY6" fmla="*/ 6561423 h 656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61423">
                <a:moveTo>
                  <a:pt x="0" y="0"/>
                </a:moveTo>
                <a:lnTo>
                  <a:pt x="12192000" y="0"/>
                </a:lnTo>
                <a:lnTo>
                  <a:pt x="12192000" y="2455328"/>
                </a:lnTo>
                <a:lnTo>
                  <a:pt x="9675392" y="3302886"/>
                </a:lnTo>
                <a:lnTo>
                  <a:pt x="10157317" y="4390513"/>
                </a:lnTo>
                <a:lnTo>
                  <a:pt x="8230254" y="3789588"/>
                </a:lnTo>
                <a:lnTo>
                  <a:pt x="0" y="6561423"/>
                </a:lnTo>
                <a:close/>
              </a:path>
            </a:pathLst>
          </a:custGeom>
          <a:solidFill>
            <a:schemeClr val="bg1">
              <a:lumMod val="95000"/>
            </a:schemeClr>
          </a:solidFill>
        </p:spPr>
        <p:txBody>
          <a:bodyPr wrap="square"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 And Send To Back</a:t>
            </a:r>
            <a:endParaRPr lang="ko-KR" altLang="en-US" dirty="0"/>
          </a:p>
          <a:p>
            <a:endParaRPr lang="ko-KR" altLang="en-US" dirty="0"/>
          </a:p>
        </p:txBody>
      </p:sp>
    </p:spTree>
    <p:extLst>
      <p:ext uri="{BB962C8B-B14F-4D97-AF65-F5344CB8AC3E}">
        <p14:creationId xmlns:p14="http://schemas.microsoft.com/office/powerpoint/2010/main" val="1891161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xmlns="" id="{D1B174B9-DDA6-43AC-94FF-E49E8A4C9EE5}"/>
              </a:ext>
            </a:extLst>
          </p:cNvPr>
          <p:cNvSpPr/>
          <p:nvPr userDrawn="1"/>
        </p:nvSpPr>
        <p:spPr>
          <a:xfrm>
            <a:off x="2" y="1"/>
            <a:ext cx="8641787" cy="6858000"/>
          </a:xfrm>
          <a:custGeom>
            <a:avLst/>
            <a:gdLst>
              <a:gd name="connsiteX0" fmla="*/ 0 w 8641787"/>
              <a:gd name="connsiteY0" fmla="*/ 0 h 6858000"/>
              <a:gd name="connsiteX1" fmla="*/ 6012887 w 8641787"/>
              <a:gd name="connsiteY1" fmla="*/ 0 h 6858000"/>
              <a:gd name="connsiteX2" fmla="*/ 8641787 w 8641787"/>
              <a:gd name="connsiteY2" fmla="*/ 6858000 h 6858000"/>
              <a:gd name="connsiteX3" fmla="*/ 0 w 864178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641787" h="6858000">
                <a:moveTo>
                  <a:pt x="0" y="0"/>
                </a:moveTo>
                <a:lnTo>
                  <a:pt x="6012887" y="0"/>
                </a:lnTo>
                <a:lnTo>
                  <a:pt x="8641787" y="6858000"/>
                </a:lnTo>
                <a:lnTo>
                  <a:pt x="0" y="6858000"/>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Freeform: Shape 9">
            <a:extLst>
              <a:ext uri="{FF2B5EF4-FFF2-40B4-BE49-F238E27FC236}">
                <a16:creationId xmlns:a16="http://schemas.microsoft.com/office/drawing/2014/main" xmlns="" id="{6AFFB5B8-275F-4541-94CB-C7A723310F6D}"/>
              </a:ext>
            </a:extLst>
          </p:cNvPr>
          <p:cNvSpPr/>
          <p:nvPr userDrawn="1"/>
        </p:nvSpPr>
        <p:spPr>
          <a:xfrm rot="20330711">
            <a:off x="7416424" y="-293215"/>
            <a:ext cx="234813" cy="7444430"/>
          </a:xfrm>
          <a:custGeom>
            <a:avLst/>
            <a:gdLst>
              <a:gd name="connsiteX0" fmla="*/ 0 w 234813"/>
              <a:gd name="connsiteY0" fmla="*/ 0 h 7444430"/>
              <a:gd name="connsiteX1" fmla="*/ 234813 w 234813"/>
              <a:gd name="connsiteY1" fmla="*/ 90866 h 7444430"/>
              <a:gd name="connsiteX2" fmla="*/ 234813 w 234813"/>
              <a:gd name="connsiteY2" fmla="*/ 7444430 h 7444430"/>
              <a:gd name="connsiteX3" fmla="*/ 0 w 234813"/>
              <a:gd name="connsiteY3" fmla="*/ 7353565 h 7444430"/>
            </a:gdLst>
            <a:ahLst/>
            <a:cxnLst>
              <a:cxn ang="0">
                <a:pos x="connsiteX0" y="connsiteY0"/>
              </a:cxn>
              <a:cxn ang="0">
                <a:pos x="connsiteX1" y="connsiteY1"/>
              </a:cxn>
              <a:cxn ang="0">
                <a:pos x="connsiteX2" y="connsiteY2"/>
              </a:cxn>
              <a:cxn ang="0">
                <a:pos x="connsiteX3" y="connsiteY3"/>
              </a:cxn>
            </a:cxnLst>
            <a:rect l="l" t="t" r="r" b="b"/>
            <a:pathLst>
              <a:path w="234813" h="7444430">
                <a:moveTo>
                  <a:pt x="0" y="0"/>
                </a:moveTo>
                <a:lnTo>
                  <a:pt x="234813" y="90866"/>
                </a:lnTo>
                <a:lnTo>
                  <a:pt x="234813" y="7444430"/>
                </a:lnTo>
                <a:lnTo>
                  <a:pt x="0" y="7353565"/>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Freeform: Shape 12">
            <a:extLst>
              <a:ext uri="{FF2B5EF4-FFF2-40B4-BE49-F238E27FC236}">
                <a16:creationId xmlns:a16="http://schemas.microsoft.com/office/drawing/2014/main" xmlns="" id="{2A91EB93-1A80-4108-9845-8CEBD98D597C}"/>
              </a:ext>
            </a:extLst>
          </p:cNvPr>
          <p:cNvSpPr/>
          <p:nvPr userDrawn="1"/>
        </p:nvSpPr>
        <p:spPr>
          <a:xfrm rot="20330711">
            <a:off x="8020265" y="-134683"/>
            <a:ext cx="234813" cy="2739613"/>
          </a:xfrm>
          <a:custGeom>
            <a:avLst/>
            <a:gdLst>
              <a:gd name="connsiteX0" fmla="*/ 0 w 234813"/>
              <a:gd name="connsiteY0" fmla="*/ 0 h 2739613"/>
              <a:gd name="connsiteX1" fmla="*/ 234813 w 234813"/>
              <a:gd name="connsiteY1" fmla="*/ 90866 h 2739613"/>
              <a:gd name="connsiteX2" fmla="*/ 234813 w 234813"/>
              <a:gd name="connsiteY2" fmla="*/ 2739613 h 2739613"/>
              <a:gd name="connsiteX3" fmla="*/ 0 w 234813"/>
              <a:gd name="connsiteY3" fmla="*/ 2648748 h 2739613"/>
            </a:gdLst>
            <a:ahLst/>
            <a:cxnLst>
              <a:cxn ang="0">
                <a:pos x="connsiteX0" y="connsiteY0"/>
              </a:cxn>
              <a:cxn ang="0">
                <a:pos x="connsiteX1" y="connsiteY1"/>
              </a:cxn>
              <a:cxn ang="0">
                <a:pos x="connsiteX2" y="connsiteY2"/>
              </a:cxn>
              <a:cxn ang="0">
                <a:pos x="connsiteX3" y="connsiteY3"/>
              </a:cxn>
            </a:cxnLst>
            <a:rect l="l" t="t" r="r" b="b"/>
            <a:pathLst>
              <a:path w="234813" h="2739613">
                <a:moveTo>
                  <a:pt x="0" y="0"/>
                </a:moveTo>
                <a:lnTo>
                  <a:pt x="234813" y="90866"/>
                </a:lnTo>
                <a:lnTo>
                  <a:pt x="234813" y="2739613"/>
                </a:lnTo>
                <a:lnTo>
                  <a:pt x="0" y="264874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Freeform: Shape 13">
            <a:extLst>
              <a:ext uri="{FF2B5EF4-FFF2-40B4-BE49-F238E27FC236}">
                <a16:creationId xmlns:a16="http://schemas.microsoft.com/office/drawing/2014/main" xmlns="" id="{F3E07247-868E-438C-BD34-0D0EC28772B4}"/>
              </a:ext>
            </a:extLst>
          </p:cNvPr>
          <p:cNvSpPr/>
          <p:nvPr userDrawn="1"/>
        </p:nvSpPr>
        <p:spPr>
          <a:xfrm rot="20330711" flipH="1" flipV="1">
            <a:off x="10369955" y="4253071"/>
            <a:ext cx="234813" cy="2739613"/>
          </a:xfrm>
          <a:custGeom>
            <a:avLst/>
            <a:gdLst>
              <a:gd name="connsiteX0" fmla="*/ 0 w 234813"/>
              <a:gd name="connsiteY0" fmla="*/ 0 h 2739613"/>
              <a:gd name="connsiteX1" fmla="*/ 234813 w 234813"/>
              <a:gd name="connsiteY1" fmla="*/ 90866 h 2739613"/>
              <a:gd name="connsiteX2" fmla="*/ 234813 w 234813"/>
              <a:gd name="connsiteY2" fmla="*/ 2739613 h 2739613"/>
              <a:gd name="connsiteX3" fmla="*/ 0 w 234813"/>
              <a:gd name="connsiteY3" fmla="*/ 2648748 h 2739613"/>
            </a:gdLst>
            <a:ahLst/>
            <a:cxnLst>
              <a:cxn ang="0">
                <a:pos x="connsiteX0" y="connsiteY0"/>
              </a:cxn>
              <a:cxn ang="0">
                <a:pos x="connsiteX1" y="connsiteY1"/>
              </a:cxn>
              <a:cxn ang="0">
                <a:pos x="connsiteX2" y="connsiteY2"/>
              </a:cxn>
              <a:cxn ang="0">
                <a:pos x="connsiteX3" y="connsiteY3"/>
              </a:cxn>
            </a:cxnLst>
            <a:rect l="l" t="t" r="r" b="b"/>
            <a:pathLst>
              <a:path w="234813" h="2739613">
                <a:moveTo>
                  <a:pt x="0" y="0"/>
                </a:moveTo>
                <a:lnTo>
                  <a:pt x="234813" y="90866"/>
                </a:lnTo>
                <a:lnTo>
                  <a:pt x="234813" y="2739613"/>
                </a:lnTo>
                <a:lnTo>
                  <a:pt x="0" y="264874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526015566"/>
      </p:ext>
    </p:extLst>
  </p:cSld>
  <p:clrMapOvr>
    <a:masterClrMapping/>
  </p:clrMapOvr>
  <p:extLst mod="1">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3169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7747C4C6-F743-4638-89B5-60146629A59E}"/>
              </a:ext>
            </a:extLst>
          </p:cNvPr>
          <p:cNvGrpSpPr/>
          <p:nvPr userDrawn="1"/>
        </p:nvGrpSpPr>
        <p:grpSpPr>
          <a:xfrm flipH="1">
            <a:off x="2657472" y="1971671"/>
            <a:ext cx="1343029" cy="1343029"/>
            <a:chOff x="2190747" y="1657346"/>
            <a:chExt cx="1343029" cy="1343029"/>
          </a:xfrm>
        </p:grpSpPr>
        <p:sp>
          <p:nvSpPr>
            <p:cNvPr id="2" name="Arc 1">
              <a:extLst>
                <a:ext uri="{FF2B5EF4-FFF2-40B4-BE49-F238E27FC236}">
                  <a16:creationId xmlns:a16="http://schemas.microsoft.com/office/drawing/2014/main" xmlns="" id="{B7C2B258-141E-4BC9-85CA-9FDBB30C46BF}"/>
                </a:ext>
              </a:extLst>
            </p:cNvPr>
            <p:cNvSpPr/>
            <p:nvPr userDrawn="1"/>
          </p:nvSpPr>
          <p:spPr>
            <a:xfrm>
              <a:off x="2705100" y="2190749"/>
              <a:ext cx="504825" cy="504825"/>
            </a:xfrm>
            <a:prstGeom prst="arc">
              <a:avLst>
                <a:gd name="adj1" fmla="val 9366810"/>
                <a:gd name="adj2" fmla="val 17844455"/>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 name="Arc 3">
              <a:extLst>
                <a:ext uri="{FF2B5EF4-FFF2-40B4-BE49-F238E27FC236}">
                  <a16:creationId xmlns:a16="http://schemas.microsoft.com/office/drawing/2014/main" xmlns="" id="{10A7735F-90FC-4DD6-9A30-EA9FF118174A}"/>
                </a:ext>
              </a:extLst>
            </p:cNvPr>
            <p:cNvSpPr/>
            <p:nvPr userDrawn="1"/>
          </p:nvSpPr>
          <p:spPr>
            <a:xfrm>
              <a:off x="2481261" y="1947860"/>
              <a:ext cx="895351" cy="895351"/>
            </a:xfrm>
            <a:prstGeom prst="arc">
              <a:avLst>
                <a:gd name="adj1" fmla="val 9366810"/>
                <a:gd name="adj2" fmla="val 17844455"/>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 name="Arc 4">
              <a:extLst>
                <a:ext uri="{FF2B5EF4-FFF2-40B4-BE49-F238E27FC236}">
                  <a16:creationId xmlns:a16="http://schemas.microsoft.com/office/drawing/2014/main" xmlns="" id="{3B29125C-EA5F-47C9-9310-E31997A572C3}"/>
                </a:ext>
              </a:extLst>
            </p:cNvPr>
            <p:cNvSpPr/>
            <p:nvPr userDrawn="1"/>
          </p:nvSpPr>
          <p:spPr>
            <a:xfrm>
              <a:off x="2190747" y="1657346"/>
              <a:ext cx="1343029" cy="1343029"/>
            </a:xfrm>
            <a:prstGeom prst="arc">
              <a:avLst>
                <a:gd name="adj1" fmla="val 9366810"/>
                <a:gd name="adj2" fmla="val 17844455"/>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Tree>
    <p:extLst>
      <p:ext uri="{BB962C8B-B14F-4D97-AF65-F5344CB8AC3E}">
        <p14:creationId xmlns:p14="http://schemas.microsoft.com/office/powerpoint/2010/main"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107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2873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s slide layout">
    <p:bg>
      <p:bgPr>
        <a:solidFill>
          <a:schemeClr val="accent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132057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29408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6" r:id="rId3"/>
    <p:sldLayoutId id="2147483739" r:id="rId4"/>
    <p:sldLayoutId id="2147483740" r:id="rId5"/>
    <p:sldLayoutId id="2147483732" r:id="rId6"/>
    <p:sldLayoutId id="2147483751" r:id="rId7"/>
    <p:sldLayoutId id="2147483738" r:id="rId8"/>
    <p:sldLayoutId id="2147483741" r:id="rId9"/>
    <p:sldLayoutId id="2147483742" r:id="rId10"/>
    <p:sldLayoutId id="2147483743" r:id="rId11"/>
    <p:sldLayoutId id="2147483754" r:id="rId12"/>
    <p:sldLayoutId id="2147483744" r:id="rId13"/>
    <p:sldLayoutId id="2147483745" r:id="rId14"/>
    <p:sldLayoutId id="2147483746" r:id="rId15"/>
    <p:sldLayoutId id="2147483747" r:id="rId16"/>
    <p:sldLayoutId id="2147483750" r:id="rId17"/>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0446677"/>
      </p:ext>
    </p:extLst>
  </p:cSld>
  <p:clrMap bg1="lt1" tx1="dk1" bg2="lt2" tx2="dk2" accent1="accent1" accent2="accent2" accent3="accent3" accent4="accent4" accent5="accent5" accent6="accent6" hlink="hlink" folHlink="folHlink"/>
  <p:sldLayoutIdLst>
    <p:sldLayoutId id="2147483757"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xmlns="" id="{C221F751-3C5B-4561-AD14-8637C5B66736}"/>
              </a:ext>
            </a:extLst>
          </p:cNvPr>
          <p:cNvSpPr txBox="1"/>
          <p:nvPr/>
        </p:nvSpPr>
        <p:spPr>
          <a:xfrm>
            <a:off x="7037674" y="3419706"/>
            <a:ext cx="4800224" cy="1754326"/>
          </a:xfrm>
          <a:prstGeom prst="rect">
            <a:avLst/>
          </a:prstGeom>
          <a:noFill/>
        </p:spPr>
        <p:txBody>
          <a:bodyPr wrap="square" rtlCol="0" anchor="ctr">
            <a:spAutoFit/>
          </a:bodyPr>
          <a:lstStyle/>
          <a:p>
            <a:pPr algn="r"/>
            <a:r>
              <a:rPr lang="en-US" altLang="ko-KR" sz="5400" dirty="0" smtClean="0">
                <a:solidFill>
                  <a:schemeClr val="bg1"/>
                </a:solidFill>
                <a:cs typeface="Arial" pitchFamily="34" charset="0"/>
              </a:rPr>
              <a:t>Internet of Things</a:t>
            </a:r>
            <a:endParaRPr lang="en-US" altLang="ko-KR" sz="5400" dirty="0">
              <a:solidFill>
                <a:schemeClr val="bg1"/>
              </a:solidFill>
              <a:cs typeface="Arial" pitchFamily="34" charset="0"/>
            </a:endParaRPr>
          </a:p>
        </p:txBody>
      </p:sp>
      <p:sp>
        <p:nvSpPr>
          <p:cNvPr id="14" name="TextBox 13">
            <a:extLst>
              <a:ext uri="{FF2B5EF4-FFF2-40B4-BE49-F238E27FC236}">
                <a16:creationId xmlns:a16="http://schemas.microsoft.com/office/drawing/2014/main" xmlns="" id="{DF166F6B-B975-4F3C-BCF2-9971086140FB}"/>
              </a:ext>
            </a:extLst>
          </p:cNvPr>
          <p:cNvSpPr txBox="1"/>
          <p:nvPr/>
        </p:nvSpPr>
        <p:spPr>
          <a:xfrm>
            <a:off x="6477962" y="5218544"/>
            <a:ext cx="5359936" cy="646331"/>
          </a:xfrm>
          <a:prstGeom prst="rect">
            <a:avLst/>
          </a:prstGeom>
          <a:noFill/>
        </p:spPr>
        <p:txBody>
          <a:bodyPr wrap="square" rtlCol="0" anchor="ctr">
            <a:spAutoFit/>
          </a:bodyPr>
          <a:lstStyle/>
          <a:p>
            <a:pPr algn="r"/>
            <a:r>
              <a:rPr lang="en-US" altLang="ko-KR" dirty="0" smtClean="0">
                <a:solidFill>
                  <a:schemeClr val="bg1"/>
                </a:solidFill>
                <a:cs typeface="Arial" pitchFamily="34" charset="0"/>
              </a:rPr>
              <a:t>Session 2 – Introduction to Cloud, IFTTT and Firebase </a:t>
            </a:r>
            <a:endParaRPr lang="ko-KR" altLang="en-US" dirty="0">
              <a:solidFill>
                <a:schemeClr val="bg1"/>
              </a:solidFill>
              <a:cs typeface="Arial" pitchFamily="34" charset="0"/>
            </a:endParaRPr>
          </a:p>
        </p:txBody>
      </p:sp>
      <p:sp>
        <p:nvSpPr>
          <p:cNvPr id="32" name="Isosceles Triangle 51">
            <a:extLst>
              <a:ext uri="{FF2B5EF4-FFF2-40B4-BE49-F238E27FC236}">
                <a16:creationId xmlns:a16="http://schemas.microsoft.com/office/drawing/2014/main" xmlns="" id="{C7F4914A-EC4B-4F9A-BEB7-0A38D775830D}"/>
              </a:ext>
            </a:extLst>
          </p:cNvPr>
          <p:cNvSpPr/>
          <p:nvPr/>
        </p:nvSpPr>
        <p:spPr>
          <a:xfrm>
            <a:off x="5458499" y="3355305"/>
            <a:ext cx="226184" cy="165862"/>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3" name="Parallelogram 15">
            <a:extLst>
              <a:ext uri="{FF2B5EF4-FFF2-40B4-BE49-F238E27FC236}">
                <a16:creationId xmlns:a16="http://schemas.microsoft.com/office/drawing/2014/main" xmlns="" id="{24C7C768-EB95-4E47-966B-307DC6C5CE5F}"/>
              </a:ext>
            </a:extLst>
          </p:cNvPr>
          <p:cNvSpPr/>
          <p:nvPr/>
        </p:nvSpPr>
        <p:spPr>
          <a:xfrm rot="16200000">
            <a:off x="4978482" y="610336"/>
            <a:ext cx="334943" cy="362564"/>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4" name="Oval 66">
            <a:extLst>
              <a:ext uri="{FF2B5EF4-FFF2-40B4-BE49-F238E27FC236}">
                <a16:creationId xmlns:a16="http://schemas.microsoft.com/office/drawing/2014/main" xmlns="" id="{5E1A3659-43CE-4610-A2AD-E309F70E9E0E}"/>
              </a:ext>
            </a:extLst>
          </p:cNvPr>
          <p:cNvSpPr/>
          <p:nvPr/>
        </p:nvSpPr>
        <p:spPr>
          <a:xfrm rot="20700000">
            <a:off x="5750683" y="4256921"/>
            <a:ext cx="306925" cy="262906"/>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5" name="Rectangle 130">
            <a:extLst>
              <a:ext uri="{FF2B5EF4-FFF2-40B4-BE49-F238E27FC236}">
                <a16:creationId xmlns:a16="http://schemas.microsoft.com/office/drawing/2014/main" xmlns="" id="{C38AB0EB-3E4B-4EB3-8986-8912DDE2B3BD}"/>
              </a:ext>
            </a:extLst>
          </p:cNvPr>
          <p:cNvSpPr/>
          <p:nvPr/>
        </p:nvSpPr>
        <p:spPr>
          <a:xfrm>
            <a:off x="6543350" y="925548"/>
            <a:ext cx="393301" cy="395087"/>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6" name="Oval 25">
            <a:extLst>
              <a:ext uri="{FF2B5EF4-FFF2-40B4-BE49-F238E27FC236}">
                <a16:creationId xmlns:a16="http://schemas.microsoft.com/office/drawing/2014/main" xmlns="" id="{7EC3674A-B92E-4495-AB74-A7153464DC61}"/>
              </a:ext>
            </a:extLst>
          </p:cNvPr>
          <p:cNvSpPr>
            <a:spLocks noChangeAspect="1"/>
          </p:cNvSpPr>
          <p:nvPr/>
        </p:nvSpPr>
        <p:spPr>
          <a:xfrm>
            <a:off x="4353699" y="1754911"/>
            <a:ext cx="193723" cy="193988"/>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7" name="Round Same Side Corner Rectangle 8">
            <a:extLst>
              <a:ext uri="{FF2B5EF4-FFF2-40B4-BE49-F238E27FC236}">
                <a16:creationId xmlns:a16="http://schemas.microsoft.com/office/drawing/2014/main" xmlns="" id="{1C893DA3-52C7-4BA5-8365-136F4E11773F}"/>
              </a:ext>
            </a:extLst>
          </p:cNvPr>
          <p:cNvSpPr/>
          <p:nvPr/>
        </p:nvSpPr>
        <p:spPr>
          <a:xfrm>
            <a:off x="4964671" y="2640492"/>
            <a:ext cx="158632" cy="158875"/>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8" name="Rounded Rectangle 51">
            <a:extLst>
              <a:ext uri="{FF2B5EF4-FFF2-40B4-BE49-F238E27FC236}">
                <a16:creationId xmlns:a16="http://schemas.microsoft.com/office/drawing/2014/main" xmlns="" id="{69A29945-1B5C-480A-AD72-3775F4CC415D}"/>
              </a:ext>
            </a:extLst>
          </p:cNvPr>
          <p:cNvSpPr/>
          <p:nvPr/>
        </p:nvSpPr>
        <p:spPr>
          <a:xfrm rot="16200000" flipH="1">
            <a:off x="5219065" y="1825556"/>
            <a:ext cx="237102" cy="22329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9" name="Rounded Rectangle 2">
            <a:extLst>
              <a:ext uri="{FF2B5EF4-FFF2-40B4-BE49-F238E27FC236}">
                <a16:creationId xmlns:a16="http://schemas.microsoft.com/office/drawing/2014/main" xmlns="" id="{2027F04B-4AD3-4E0F-9BAB-5353137B1708}"/>
              </a:ext>
            </a:extLst>
          </p:cNvPr>
          <p:cNvSpPr/>
          <p:nvPr/>
        </p:nvSpPr>
        <p:spPr>
          <a:xfrm>
            <a:off x="360293" y="3850243"/>
            <a:ext cx="362565" cy="362565"/>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0" name="Rounded Rectangle 8">
            <a:extLst>
              <a:ext uri="{FF2B5EF4-FFF2-40B4-BE49-F238E27FC236}">
                <a16:creationId xmlns:a16="http://schemas.microsoft.com/office/drawing/2014/main" xmlns="" id="{97542CC7-8662-43EF-AC65-2E16AB462F1F}"/>
              </a:ext>
            </a:extLst>
          </p:cNvPr>
          <p:cNvSpPr/>
          <p:nvPr/>
        </p:nvSpPr>
        <p:spPr>
          <a:xfrm>
            <a:off x="4653360" y="3758170"/>
            <a:ext cx="144473" cy="144457"/>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1" name="Rounded Rectangle 2">
            <a:extLst>
              <a:ext uri="{FF2B5EF4-FFF2-40B4-BE49-F238E27FC236}">
                <a16:creationId xmlns:a16="http://schemas.microsoft.com/office/drawing/2014/main" xmlns="" id="{DD85458F-48EB-44AD-A28A-C6D6613255DB}"/>
              </a:ext>
            </a:extLst>
          </p:cNvPr>
          <p:cNvSpPr/>
          <p:nvPr/>
        </p:nvSpPr>
        <p:spPr>
          <a:xfrm>
            <a:off x="6178829" y="2444357"/>
            <a:ext cx="290471" cy="290471"/>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2" name="Rounded Rectangle 3">
            <a:extLst>
              <a:ext uri="{FF2B5EF4-FFF2-40B4-BE49-F238E27FC236}">
                <a16:creationId xmlns:a16="http://schemas.microsoft.com/office/drawing/2014/main" xmlns="" id="{87020242-DD7D-482B-A998-6D0326737345}"/>
              </a:ext>
            </a:extLst>
          </p:cNvPr>
          <p:cNvSpPr>
            <a:spLocks noChangeAspect="1"/>
          </p:cNvSpPr>
          <p:nvPr/>
        </p:nvSpPr>
        <p:spPr>
          <a:xfrm>
            <a:off x="2449886" y="604588"/>
            <a:ext cx="290471" cy="290471"/>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3" name="Rounded Rectangle 10">
            <a:extLst>
              <a:ext uri="{FF2B5EF4-FFF2-40B4-BE49-F238E27FC236}">
                <a16:creationId xmlns:a16="http://schemas.microsoft.com/office/drawing/2014/main" xmlns="" id="{32DF34AC-FCFA-46EB-8466-5702232D85A3}"/>
              </a:ext>
            </a:extLst>
          </p:cNvPr>
          <p:cNvSpPr>
            <a:spLocks noChangeAspect="1"/>
          </p:cNvSpPr>
          <p:nvPr/>
        </p:nvSpPr>
        <p:spPr>
          <a:xfrm>
            <a:off x="6917601" y="3702294"/>
            <a:ext cx="356613" cy="362565"/>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4" name="Block Arc 6">
            <a:extLst>
              <a:ext uri="{FF2B5EF4-FFF2-40B4-BE49-F238E27FC236}">
                <a16:creationId xmlns:a16="http://schemas.microsoft.com/office/drawing/2014/main" xmlns="" id="{42EEF007-9371-40E9-BCA4-255A1DB8A5C9}"/>
              </a:ext>
            </a:extLst>
          </p:cNvPr>
          <p:cNvSpPr/>
          <p:nvPr/>
        </p:nvSpPr>
        <p:spPr>
          <a:xfrm>
            <a:off x="5469195" y="5635320"/>
            <a:ext cx="444475" cy="448847"/>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5" name="Rounded Rectangle 27">
            <a:extLst>
              <a:ext uri="{FF2B5EF4-FFF2-40B4-BE49-F238E27FC236}">
                <a16:creationId xmlns:a16="http://schemas.microsoft.com/office/drawing/2014/main" xmlns="" id="{7DF97242-39E8-4F84-926D-72677E1CFF32}"/>
              </a:ext>
            </a:extLst>
          </p:cNvPr>
          <p:cNvSpPr/>
          <p:nvPr/>
        </p:nvSpPr>
        <p:spPr>
          <a:xfrm>
            <a:off x="1147873" y="2450021"/>
            <a:ext cx="338606" cy="260095"/>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6" name="Chord 15">
            <a:extLst>
              <a:ext uri="{FF2B5EF4-FFF2-40B4-BE49-F238E27FC236}">
                <a16:creationId xmlns:a16="http://schemas.microsoft.com/office/drawing/2014/main" xmlns="" id="{453A3A15-16E1-47FB-B192-E33AA9F62F08}"/>
              </a:ext>
            </a:extLst>
          </p:cNvPr>
          <p:cNvSpPr/>
          <p:nvPr/>
        </p:nvSpPr>
        <p:spPr>
          <a:xfrm>
            <a:off x="3260877" y="1718238"/>
            <a:ext cx="80681" cy="17590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7" name="Round Same Side Corner Rectangle 8">
            <a:extLst>
              <a:ext uri="{FF2B5EF4-FFF2-40B4-BE49-F238E27FC236}">
                <a16:creationId xmlns:a16="http://schemas.microsoft.com/office/drawing/2014/main" xmlns="" id="{F572FCCE-C64C-4E2F-ADAB-869065E0B707}"/>
              </a:ext>
            </a:extLst>
          </p:cNvPr>
          <p:cNvSpPr/>
          <p:nvPr/>
        </p:nvSpPr>
        <p:spPr>
          <a:xfrm>
            <a:off x="953425" y="880843"/>
            <a:ext cx="143979" cy="37920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8" name="Round Same Side Corner Rectangle 20">
            <a:extLst>
              <a:ext uri="{FF2B5EF4-FFF2-40B4-BE49-F238E27FC236}">
                <a16:creationId xmlns:a16="http://schemas.microsoft.com/office/drawing/2014/main" xmlns="" id="{3EBC4D93-B7CB-4D9A-9EA4-6520EF743FFA}"/>
              </a:ext>
            </a:extLst>
          </p:cNvPr>
          <p:cNvSpPr/>
          <p:nvPr/>
        </p:nvSpPr>
        <p:spPr>
          <a:xfrm rot="10800000">
            <a:off x="742533" y="873267"/>
            <a:ext cx="175165" cy="373662"/>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9" name="Freeform 53">
            <a:extLst>
              <a:ext uri="{FF2B5EF4-FFF2-40B4-BE49-F238E27FC236}">
                <a16:creationId xmlns:a16="http://schemas.microsoft.com/office/drawing/2014/main" xmlns="" id="{A96D85E9-ABBD-4BCD-82CA-6C7AF4B75FC3}"/>
              </a:ext>
            </a:extLst>
          </p:cNvPr>
          <p:cNvSpPr/>
          <p:nvPr/>
        </p:nvSpPr>
        <p:spPr>
          <a:xfrm>
            <a:off x="2261271" y="1760622"/>
            <a:ext cx="223294" cy="22894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0" name="Donut 39">
            <a:extLst>
              <a:ext uri="{FF2B5EF4-FFF2-40B4-BE49-F238E27FC236}">
                <a16:creationId xmlns:a16="http://schemas.microsoft.com/office/drawing/2014/main" xmlns="" id="{AFC96FA5-353B-483A-9458-49287253EDB3}"/>
              </a:ext>
            </a:extLst>
          </p:cNvPr>
          <p:cNvSpPr/>
          <p:nvPr/>
        </p:nvSpPr>
        <p:spPr>
          <a:xfrm>
            <a:off x="3766911" y="996465"/>
            <a:ext cx="223885" cy="223885"/>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Tree>
    <p:extLst>
      <p:ext uri="{BB962C8B-B14F-4D97-AF65-F5344CB8AC3E}">
        <p14:creationId xmlns:p14="http://schemas.microsoft.com/office/powerpoint/2010/main" val="4032476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1005" y="291957"/>
            <a:ext cx="11539109" cy="369332"/>
          </a:xfrm>
          <a:prstGeom prst="rect">
            <a:avLst/>
          </a:prstGeom>
          <a:noFill/>
        </p:spPr>
        <p:txBody>
          <a:bodyPr wrap="square" rtlCol="0">
            <a:spAutoFit/>
          </a:bodyPr>
          <a:lstStyle/>
          <a:p>
            <a:r>
              <a:rPr lang="en-US" b="1" dirty="0" smtClean="0">
                <a:solidFill>
                  <a:srgbClr val="FF0000"/>
                </a:solidFill>
              </a:rPr>
              <a:t>Step 6: </a:t>
            </a:r>
            <a:r>
              <a:rPr lang="en-US" b="1" dirty="0" smtClean="0">
                <a:solidFill>
                  <a:schemeClr val="accent2"/>
                </a:solidFill>
              </a:rPr>
              <a:t>Click on Database in firebase. Change the database from Cloud </a:t>
            </a:r>
            <a:r>
              <a:rPr lang="en-US" b="1" dirty="0" err="1">
                <a:solidFill>
                  <a:schemeClr val="accent2"/>
                </a:solidFill>
              </a:rPr>
              <a:t>F</a:t>
            </a:r>
            <a:r>
              <a:rPr lang="en-US" b="1" dirty="0" err="1" smtClean="0">
                <a:solidFill>
                  <a:schemeClr val="accent2"/>
                </a:solidFill>
              </a:rPr>
              <a:t>irestore</a:t>
            </a:r>
            <a:r>
              <a:rPr lang="en-US" b="1" dirty="0" smtClean="0">
                <a:solidFill>
                  <a:schemeClr val="accent2"/>
                </a:solidFill>
              </a:rPr>
              <a:t> to Real time Database</a:t>
            </a:r>
            <a:endParaRPr lang="en-US" b="1" dirty="0">
              <a:solidFill>
                <a:schemeClr val="accent2"/>
              </a:solidFill>
            </a:endParaRPr>
          </a:p>
        </p:txBody>
      </p:sp>
      <p:sp>
        <p:nvSpPr>
          <p:cNvPr id="5" name="TextBox 4"/>
          <p:cNvSpPr txBox="1"/>
          <p:nvPr/>
        </p:nvSpPr>
        <p:spPr>
          <a:xfrm>
            <a:off x="261005" y="5552328"/>
            <a:ext cx="11124950" cy="923330"/>
          </a:xfrm>
          <a:prstGeom prst="rect">
            <a:avLst/>
          </a:prstGeom>
          <a:noFill/>
        </p:spPr>
        <p:txBody>
          <a:bodyPr wrap="square" rtlCol="0">
            <a:spAutoFit/>
          </a:bodyPr>
          <a:lstStyle/>
          <a:p>
            <a:r>
              <a:rPr lang="en-US" b="1" dirty="0" smtClean="0">
                <a:solidFill>
                  <a:srgbClr val="FF0000"/>
                </a:solidFill>
              </a:rPr>
              <a:t>Step 7: </a:t>
            </a:r>
            <a:r>
              <a:rPr lang="en-US" b="1" dirty="0" smtClean="0">
                <a:solidFill>
                  <a:schemeClr val="accent2"/>
                </a:solidFill>
              </a:rPr>
              <a:t>Copy the link that appears and paste it in FIREBASE_HOST  variable in the example code</a:t>
            </a:r>
          </a:p>
          <a:p>
            <a:endParaRPr lang="en-US" b="1" dirty="0" smtClean="0">
              <a:solidFill>
                <a:schemeClr val="accent2"/>
              </a:solidFill>
            </a:endParaRPr>
          </a:p>
          <a:p>
            <a:r>
              <a:rPr lang="en-US" b="1" dirty="0" smtClean="0">
                <a:solidFill>
                  <a:srgbClr val="FF0000"/>
                </a:solidFill>
              </a:rPr>
              <a:t>NOTE: </a:t>
            </a:r>
            <a:r>
              <a:rPr lang="en-US" b="1" dirty="0" smtClean="0">
                <a:solidFill>
                  <a:schemeClr val="accent2"/>
                </a:solidFill>
              </a:rPr>
              <a:t>Make sure to remove “https://” and trailing “/” while pasting in the code</a:t>
            </a:r>
            <a:endParaRPr lang="en-US" b="1" dirty="0">
              <a:solidFill>
                <a:schemeClr val="accent2"/>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695" y="966158"/>
            <a:ext cx="10130972" cy="4266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p:nvPr/>
        </p:nvCxnSpPr>
        <p:spPr>
          <a:xfrm flipH="1">
            <a:off x="5697105" y="1538514"/>
            <a:ext cx="783772"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699655" y="2656115"/>
            <a:ext cx="464457"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3668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9585" y="531613"/>
            <a:ext cx="10056472" cy="369332"/>
          </a:xfrm>
          <a:prstGeom prst="rect">
            <a:avLst/>
          </a:prstGeom>
          <a:noFill/>
        </p:spPr>
        <p:txBody>
          <a:bodyPr wrap="square" rtlCol="0">
            <a:spAutoFit/>
          </a:bodyPr>
          <a:lstStyle/>
          <a:p>
            <a:r>
              <a:rPr lang="en-US" b="1" dirty="0" smtClean="0">
                <a:solidFill>
                  <a:srgbClr val="FF0000"/>
                </a:solidFill>
              </a:rPr>
              <a:t>Step 8: </a:t>
            </a:r>
            <a:r>
              <a:rPr lang="en-US" b="1" dirty="0" smtClean="0">
                <a:solidFill>
                  <a:schemeClr val="accent2"/>
                </a:solidFill>
              </a:rPr>
              <a:t>Compile and Run the program</a:t>
            </a:r>
            <a:endParaRPr lang="en-US" b="1" dirty="0">
              <a:solidFill>
                <a:schemeClr val="accent2"/>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927" y="2023533"/>
            <a:ext cx="8221662" cy="368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69585" y="1480456"/>
            <a:ext cx="5177443" cy="369332"/>
          </a:xfrm>
          <a:prstGeom prst="rect">
            <a:avLst/>
          </a:prstGeom>
          <a:noFill/>
        </p:spPr>
        <p:txBody>
          <a:bodyPr wrap="none" rtlCol="0">
            <a:spAutoFit/>
          </a:bodyPr>
          <a:lstStyle/>
          <a:p>
            <a:r>
              <a:rPr lang="en-US" b="1" dirty="0" smtClean="0">
                <a:solidFill>
                  <a:schemeClr val="accent2"/>
                </a:solidFill>
              </a:rPr>
              <a:t>Sample Output: Serial Monitor of </a:t>
            </a:r>
            <a:r>
              <a:rPr lang="en-US" b="1" dirty="0" err="1" smtClean="0">
                <a:solidFill>
                  <a:schemeClr val="accent2"/>
                </a:solidFill>
              </a:rPr>
              <a:t>Arduino</a:t>
            </a:r>
            <a:r>
              <a:rPr lang="en-US" b="1" dirty="0" smtClean="0">
                <a:solidFill>
                  <a:schemeClr val="accent2"/>
                </a:solidFill>
              </a:rPr>
              <a:t> IDE</a:t>
            </a:r>
            <a:endParaRPr lang="en-US" b="1" dirty="0">
              <a:solidFill>
                <a:schemeClr val="accent2"/>
              </a:solidFill>
            </a:endParaRPr>
          </a:p>
        </p:txBody>
      </p:sp>
    </p:spTree>
    <p:extLst>
      <p:ext uri="{BB962C8B-B14F-4D97-AF65-F5344CB8AC3E}">
        <p14:creationId xmlns:p14="http://schemas.microsoft.com/office/powerpoint/2010/main" val="12704772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0764" y="484051"/>
            <a:ext cx="9661177" cy="369332"/>
          </a:xfrm>
          <a:prstGeom prst="rect">
            <a:avLst/>
          </a:prstGeom>
          <a:noFill/>
        </p:spPr>
        <p:txBody>
          <a:bodyPr wrap="square" rtlCol="0">
            <a:spAutoFit/>
          </a:bodyPr>
          <a:lstStyle/>
          <a:p>
            <a:r>
              <a:rPr lang="en-US" b="1" dirty="0" smtClean="0">
                <a:solidFill>
                  <a:srgbClr val="FF0000"/>
                </a:solidFill>
              </a:rPr>
              <a:t>Step 9: </a:t>
            </a:r>
            <a:r>
              <a:rPr lang="en-US" b="1" dirty="0" smtClean="0">
                <a:solidFill>
                  <a:schemeClr val="accent2"/>
                </a:solidFill>
              </a:rPr>
              <a:t>Observe the real time value in the database</a:t>
            </a:r>
            <a:endParaRPr lang="en-US" b="1" dirty="0">
              <a:solidFill>
                <a:schemeClr val="accent2"/>
              </a:solidFill>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907" y="1587137"/>
            <a:ext cx="10720613" cy="4997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85906" y="1146629"/>
            <a:ext cx="1967205" cy="369332"/>
          </a:xfrm>
          <a:prstGeom prst="rect">
            <a:avLst/>
          </a:prstGeom>
          <a:noFill/>
        </p:spPr>
        <p:txBody>
          <a:bodyPr wrap="none" rtlCol="0">
            <a:spAutoFit/>
          </a:bodyPr>
          <a:lstStyle/>
          <a:p>
            <a:r>
              <a:rPr lang="en-US" b="1" dirty="0" smtClean="0">
                <a:solidFill>
                  <a:schemeClr val="accent2"/>
                </a:solidFill>
              </a:rPr>
              <a:t>Sample Output: </a:t>
            </a:r>
            <a:endParaRPr lang="en-US" b="1" dirty="0">
              <a:solidFill>
                <a:schemeClr val="accent2"/>
              </a:solidFill>
            </a:endParaRPr>
          </a:p>
        </p:txBody>
      </p:sp>
    </p:spTree>
    <p:extLst>
      <p:ext uri="{BB962C8B-B14F-4D97-AF65-F5344CB8AC3E}">
        <p14:creationId xmlns:p14="http://schemas.microsoft.com/office/powerpoint/2010/main" val="350435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F691C40-340A-44BC-A6B3-C3A20A9ED913}"/>
              </a:ext>
            </a:extLst>
          </p:cNvPr>
          <p:cNvSpPr txBox="1"/>
          <p:nvPr/>
        </p:nvSpPr>
        <p:spPr>
          <a:xfrm>
            <a:off x="6867524" y="2746073"/>
            <a:ext cx="5324475" cy="995209"/>
          </a:xfrm>
          <a:prstGeom prst="rect">
            <a:avLst/>
          </a:prstGeom>
          <a:noFill/>
        </p:spPr>
        <p:txBody>
          <a:bodyPr wrap="square" rtlCol="0" anchor="ctr">
            <a:spAutoFit/>
          </a:bodyPr>
          <a:lstStyle/>
          <a:p>
            <a:r>
              <a:rPr lang="en-US" altLang="ko-KR" sz="5867" dirty="0">
                <a:solidFill>
                  <a:schemeClr val="bg1"/>
                </a:solidFill>
                <a:cs typeface="Arial" pitchFamily="34" charset="0"/>
              </a:rPr>
              <a:t>Thank You</a:t>
            </a:r>
            <a:endParaRPr lang="ko-KR" altLang="en-US" sz="5867" dirty="0">
              <a:solidFill>
                <a:schemeClr val="bg1"/>
              </a:solidFill>
              <a:cs typeface="Arial" pitchFamily="34" charset="0"/>
            </a:endParaRPr>
          </a:p>
        </p:txBody>
      </p:sp>
      <p:sp>
        <p:nvSpPr>
          <p:cNvPr id="6" name="Isosceles Triangle 51">
            <a:extLst>
              <a:ext uri="{FF2B5EF4-FFF2-40B4-BE49-F238E27FC236}">
                <a16:creationId xmlns:a16="http://schemas.microsoft.com/office/drawing/2014/main" xmlns="" id="{B481710A-AA9D-4E73-B69D-BA30EE1C4671}"/>
              </a:ext>
            </a:extLst>
          </p:cNvPr>
          <p:cNvSpPr/>
          <p:nvPr/>
        </p:nvSpPr>
        <p:spPr>
          <a:xfrm>
            <a:off x="5458499" y="3355305"/>
            <a:ext cx="226184" cy="165862"/>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Parallelogram 15">
            <a:extLst>
              <a:ext uri="{FF2B5EF4-FFF2-40B4-BE49-F238E27FC236}">
                <a16:creationId xmlns:a16="http://schemas.microsoft.com/office/drawing/2014/main" xmlns="" id="{A1BD260D-E3F7-47E3-A3BE-4F6EE8A1BB18}"/>
              </a:ext>
            </a:extLst>
          </p:cNvPr>
          <p:cNvSpPr/>
          <p:nvPr/>
        </p:nvSpPr>
        <p:spPr>
          <a:xfrm rot="16200000">
            <a:off x="4978482" y="610336"/>
            <a:ext cx="334943" cy="362564"/>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 name="Oval 66">
            <a:extLst>
              <a:ext uri="{FF2B5EF4-FFF2-40B4-BE49-F238E27FC236}">
                <a16:creationId xmlns:a16="http://schemas.microsoft.com/office/drawing/2014/main" xmlns="" id="{5E550CEA-545F-4787-A585-94A7A8A406B6}"/>
              </a:ext>
            </a:extLst>
          </p:cNvPr>
          <p:cNvSpPr/>
          <p:nvPr/>
        </p:nvSpPr>
        <p:spPr>
          <a:xfrm rot="20700000">
            <a:off x="5750683" y="4256921"/>
            <a:ext cx="306925" cy="262906"/>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 name="Oval 25">
            <a:extLst>
              <a:ext uri="{FF2B5EF4-FFF2-40B4-BE49-F238E27FC236}">
                <a16:creationId xmlns:a16="http://schemas.microsoft.com/office/drawing/2014/main" xmlns="" id="{49C1F161-C4E0-4942-B381-D768EB6236CB}"/>
              </a:ext>
            </a:extLst>
          </p:cNvPr>
          <p:cNvSpPr>
            <a:spLocks noChangeAspect="1"/>
          </p:cNvSpPr>
          <p:nvPr/>
        </p:nvSpPr>
        <p:spPr>
          <a:xfrm>
            <a:off x="4353699" y="1754911"/>
            <a:ext cx="193723" cy="193988"/>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ound Same Side Corner Rectangle 8">
            <a:extLst>
              <a:ext uri="{FF2B5EF4-FFF2-40B4-BE49-F238E27FC236}">
                <a16:creationId xmlns:a16="http://schemas.microsoft.com/office/drawing/2014/main" xmlns="" id="{C223DD9B-8313-4684-BF21-211B72BD7DC1}"/>
              </a:ext>
            </a:extLst>
          </p:cNvPr>
          <p:cNvSpPr/>
          <p:nvPr/>
        </p:nvSpPr>
        <p:spPr>
          <a:xfrm>
            <a:off x="4964671" y="2640492"/>
            <a:ext cx="158632" cy="158875"/>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Rounded Rectangle 51">
            <a:extLst>
              <a:ext uri="{FF2B5EF4-FFF2-40B4-BE49-F238E27FC236}">
                <a16:creationId xmlns:a16="http://schemas.microsoft.com/office/drawing/2014/main" xmlns="" id="{185F26F9-BF76-405B-8EAA-2CFD211B4A25}"/>
              </a:ext>
            </a:extLst>
          </p:cNvPr>
          <p:cNvSpPr/>
          <p:nvPr/>
        </p:nvSpPr>
        <p:spPr>
          <a:xfrm rot="16200000" flipH="1">
            <a:off x="5219065" y="1825556"/>
            <a:ext cx="237102" cy="22329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4" name="Rounded Rectangle 8">
            <a:extLst>
              <a:ext uri="{FF2B5EF4-FFF2-40B4-BE49-F238E27FC236}">
                <a16:creationId xmlns:a16="http://schemas.microsoft.com/office/drawing/2014/main" xmlns="" id="{859590B9-3DA6-428C-9954-30C7C7203ADA}"/>
              </a:ext>
            </a:extLst>
          </p:cNvPr>
          <p:cNvSpPr/>
          <p:nvPr/>
        </p:nvSpPr>
        <p:spPr>
          <a:xfrm>
            <a:off x="4653360" y="3758170"/>
            <a:ext cx="144473" cy="144457"/>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5" name="Rounded Rectangle 2">
            <a:extLst>
              <a:ext uri="{FF2B5EF4-FFF2-40B4-BE49-F238E27FC236}">
                <a16:creationId xmlns:a16="http://schemas.microsoft.com/office/drawing/2014/main" xmlns="" id="{354002DA-6027-4F48-B43C-0A440FC3CC0C}"/>
              </a:ext>
            </a:extLst>
          </p:cNvPr>
          <p:cNvSpPr/>
          <p:nvPr/>
        </p:nvSpPr>
        <p:spPr>
          <a:xfrm>
            <a:off x="6178829" y="2444357"/>
            <a:ext cx="290471" cy="290471"/>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6" name="Rounded Rectangle 3">
            <a:extLst>
              <a:ext uri="{FF2B5EF4-FFF2-40B4-BE49-F238E27FC236}">
                <a16:creationId xmlns:a16="http://schemas.microsoft.com/office/drawing/2014/main" xmlns="" id="{52DC68C8-3BC7-42F4-83AE-5DB09C69B54F}"/>
              </a:ext>
            </a:extLst>
          </p:cNvPr>
          <p:cNvSpPr>
            <a:spLocks noChangeAspect="1"/>
          </p:cNvSpPr>
          <p:nvPr/>
        </p:nvSpPr>
        <p:spPr>
          <a:xfrm>
            <a:off x="2449886" y="604588"/>
            <a:ext cx="290471" cy="290471"/>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9" name="Rounded Rectangle 27">
            <a:extLst>
              <a:ext uri="{FF2B5EF4-FFF2-40B4-BE49-F238E27FC236}">
                <a16:creationId xmlns:a16="http://schemas.microsoft.com/office/drawing/2014/main" xmlns="" id="{47D7A762-64D5-4EF5-A9D0-B43776C4BB5F}"/>
              </a:ext>
            </a:extLst>
          </p:cNvPr>
          <p:cNvSpPr/>
          <p:nvPr/>
        </p:nvSpPr>
        <p:spPr>
          <a:xfrm>
            <a:off x="1147873" y="2450021"/>
            <a:ext cx="338606" cy="260095"/>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0" name="Chord 15">
            <a:extLst>
              <a:ext uri="{FF2B5EF4-FFF2-40B4-BE49-F238E27FC236}">
                <a16:creationId xmlns:a16="http://schemas.microsoft.com/office/drawing/2014/main" xmlns="" id="{F8CF7EFE-5FDF-4243-A5A4-670A2E4528F0}"/>
              </a:ext>
            </a:extLst>
          </p:cNvPr>
          <p:cNvSpPr/>
          <p:nvPr/>
        </p:nvSpPr>
        <p:spPr>
          <a:xfrm>
            <a:off x="3260877" y="1718238"/>
            <a:ext cx="80681" cy="17590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1" name="Freeform 53">
            <a:extLst>
              <a:ext uri="{FF2B5EF4-FFF2-40B4-BE49-F238E27FC236}">
                <a16:creationId xmlns:a16="http://schemas.microsoft.com/office/drawing/2014/main" xmlns="" id="{0DEF0AD9-55E1-4264-A04E-4760C192F951}"/>
              </a:ext>
            </a:extLst>
          </p:cNvPr>
          <p:cNvSpPr/>
          <p:nvPr/>
        </p:nvSpPr>
        <p:spPr>
          <a:xfrm>
            <a:off x="2261271" y="1760622"/>
            <a:ext cx="223294" cy="22894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 name="Donut 39">
            <a:extLst>
              <a:ext uri="{FF2B5EF4-FFF2-40B4-BE49-F238E27FC236}">
                <a16:creationId xmlns:a16="http://schemas.microsoft.com/office/drawing/2014/main" xmlns="" id="{77F2D254-78DF-41D7-BB13-46B1AA80D1A6}"/>
              </a:ext>
            </a:extLst>
          </p:cNvPr>
          <p:cNvSpPr/>
          <p:nvPr/>
        </p:nvSpPr>
        <p:spPr>
          <a:xfrm>
            <a:off x="3766911" y="996465"/>
            <a:ext cx="223885" cy="223885"/>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Tree>
    <p:extLst>
      <p:ext uri="{BB962C8B-B14F-4D97-AF65-F5344CB8AC3E}">
        <p14:creationId xmlns:p14="http://schemas.microsoft.com/office/powerpoint/2010/main" val="25822242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1" y="497492"/>
            <a:ext cx="9583560" cy="646331"/>
          </a:xfrm>
          <a:prstGeom prst="rect">
            <a:avLst/>
          </a:prstGeom>
          <a:noFill/>
        </p:spPr>
        <p:txBody>
          <a:bodyPr wrap="square" rtlCol="0" anchor="ctr">
            <a:spAutoFit/>
          </a:bodyPr>
          <a:lstStyle/>
          <a:p>
            <a:pPr algn="ctr"/>
            <a:r>
              <a:rPr lang="en-US" altLang="ko-KR" sz="3600" dirty="0" smtClean="0">
                <a:solidFill>
                  <a:schemeClr val="bg1"/>
                </a:solidFill>
                <a:cs typeface="Arial" pitchFamily="34" charset="0"/>
              </a:rPr>
              <a:t>SESSION OBJECTIVES</a:t>
            </a:r>
            <a:endParaRPr lang="ko-KR" altLang="en-US" sz="3600" dirty="0">
              <a:solidFill>
                <a:schemeClr val="bg1"/>
              </a:solidFill>
              <a:cs typeface="Arial" pitchFamily="34" charset="0"/>
            </a:endParaRPr>
          </a:p>
        </p:txBody>
      </p:sp>
      <p:grpSp>
        <p:nvGrpSpPr>
          <p:cNvPr id="10" name="Group 9">
            <a:extLst>
              <a:ext uri="{FF2B5EF4-FFF2-40B4-BE49-F238E27FC236}">
                <a16:creationId xmlns:a16="http://schemas.microsoft.com/office/drawing/2014/main" xmlns="" id="{20B55C10-D30E-466F-B994-CF3832831EF7}"/>
              </a:ext>
            </a:extLst>
          </p:cNvPr>
          <p:cNvGrpSpPr/>
          <p:nvPr/>
        </p:nvGrpSpPr>
        <p:grpSpPr>
          <a:xfrm>
            <a:off x="5551684" y="1742560"/>
            <a:ext cx="5232604" cy="646331"/>
            <a:chOff x="6027067" y="1574253"/>
            <a:chExt cx="5232604" cy="646331"/>
          </a:xfrm>
        </p:grpSpPr>
        <p:sp>
          <p:nvSpPr>
            <p:cNvPr id="14" name="TextBox 13">
              <a:extLst>
                <a:ext uri="{FF2B5EF4-FFF2-40B4-BE49-F238E27FC236}">
                  <a16:creationId xmlns:a16="http://schemas.microsoft.com/office/drawing/2014/main" xmlns="" id="{6B3B38DE-4592-42DE-93A2-F7CFEB2674E5}"/>
                </a:ext>
              </a:extLst>
            </p:cNvPr>
            <p:cNvSpPr txBox="1"/>
            <p:nvPr/>
          </p:nvSpPr>
          <p:spPr>
            <a:xfrm>
              <a:off x="6751979" y="1666120"/>
              <a:ext cx="4507692" cy="461665"/>
            </a:xfrm>
            <a:prstGeom prst="rect">
              <a:avLst/>
            </a:prstGeom>
            <a:noFill/>
          </p:spPr>
          <p:txBody>
            <a:bodyPr wrap="square" lIns="108000" rIns="108000" rtlCol="0">
              <a:spAutoFit/>
            </a:bodyPr>
            <a:lstStyle/>
            <a:p>
              <a:r>
                <a:rPr lang="en-US" altLang="ko-KR" sz="2400" b="1" dirty="0" smtClean="0">
                  <a:solidFill>
                    <a:schemeClr val="bg1"/>
                  </a:solidFill>
                  <a:cs typeface="Arial" pitchFamily="34" charset="0"/>
                </a:rPr>
                <a:t>What is a Cloud?</a:t>
              </a:r>
              <a:endParaRPr lang="ko-KR" altLang="en-US" sz="2400" b="1" dirty="0">
                <a:solidFill>
                  <a:schemeClr val="bg1"/>
                </a:solidFill>
                <a:cs typeface="Arial" pitchFamily="34" charset="0"/>
              </a:endParaRPr>
            </a:p>
          </p:txBody>
        </p:sp>
        <p:sp>
          <p:nvSpPr>
            <p:cNvPr id="12" name="TextBox 11">
              <a:extLst>
                <a:ext uri="{FF2B5EF4-FFF2-40B4-BE49-F238E27FC236}">
                  <a16:creationId xmlns:a16="http://schemas.microsoft.com/office/drawing/2014/main" xmlns="" id="{8CD4CF14-ADDA-42EA-AB5B-1DB20E49AF6E}"/>
                </a:ext>
              </a:extLst>
            </p:cNvPr>
            <p:cNvSpPr txBox="1"/>
            <p:nvPr/>
          </p:nvSpPr>
          <p:spPr>
            <a:xfrm>
              <a:off x="6027067" y="1574253"/>
              <a:ext cx="958096" cy="646331"/>
            </a:xfrm>
            <a:prstGeom prst="rect">
              <a:avLst/>
            </a:prstGeom>
            <a:noFill/>
          </p:spPr>
          <p:txBody>
            <a:bodyPr wrap="square" lIns="108000" rIns="108000" rtlCol="0">
              <a:spAutoFit/>
            </a:bodyPr>
            <a:lstStyle/>
            <a:p>
              <a:pPr algn="ctr"/>
              <a:r>
                <a:rPr lang="en-US" altLang="ko-KR" sz="3600" b="1" dirty="0" smtClean="0">
                  <a:solidFill>
                    <a:schemeClr val="bg1"/>
                  </a:solidFill>
                  <a:cs typeface="Arial" pitchFamily="34" charset="0"/>
                </a:rPr>
                <a:t>.</a:t>
              </a:r>
              <a:endParaRPr lang="ko-KR" altLang="en-US" sz="3600" b="1" dirty="0">
                <a:solidFill>
                  <a:schemeClr val="bg1"/>
                </a:solidFill>
                <a:cs typeface="Arial" pitchFamily="34" charset="0"/>
              </a:endParaRPr>
            </a:p>
          </p:txBody>
        </p:sp>
      </p:grpSp>
      <p:grpSp>
        <p:nvGrpSpPr>
          <p:cNvPr id="15" name="Group 14">
            <a:extLst>
              <a:ext uri="{FF2B5EF4-FFF2-40B4-BE49-F238E27FC236}">
                <a16:creationId xmlns:a16="http://schemas.microsoft.com/office/drawing/2014/main" xmlns="" id="{3109F9CF-0518-402C-81DB-F376539F50C6}"/>
              </a:ext>
            </a:extLst>
          </p:cNvPr>
          <p:cNvGrpSpPr/>
          <p:nvPr/>
        </p:nvGrpSpPr>
        <p:grpSpPr>
          <a:xfrm>
            <a:off x="5551684" y="2901467"/>
            <a:ext cx="5232604" cy="646331"/>
            <a:chOff x="6027067" y="1574253"/>
            <a:chExt cx="5232604" cy="646331"/>
          </a:xfrm>
        </p:grpSpPr>
        <p:sp>
          <p:nvSpPr>
            <p:cNvPr id="19" name="TextBox 18">
              <a:extLst>
                <a:ext uri="{FF2B5EF4-FFF2-40B4-BE49-F238E27FC236}">
                  <a16:creationId xmlns:a16="http://schemas.microsoft.com/office/drawing/2014/main" xmlns="" id="{823CD760-54C8-4E9D-9C31-376575824E51}"/>
                </a:ext>
              </a:extLst>
            </p:cNvPr>
            <p:cNvSpPr txBox="1"/>
            <p:nvPr/>
          </p:nvSpPr>
          <p:spPr>
            <a:xfrm>
              <a:off x="6751979" y="1666120"/>
              <a:ext cx="4507692" cy="461665"/>
            </a:xfrm>
            <a:prstGeom prst="rect">
              <a:avLst/>
            </a:prstGeom>
            <a:noFill/>
          </p:spPr>
          <p:txBody>
            <a:bodyPr wrap="square" lIns="108000" rIns="108000" rtlCol="0">
              <a:spAutoFit/>
            </a:bodyPr>
            <a:lstStyle/>
            <a:p>
              <a:r>
                <a:rPr lang="en-US" altLang="ko-KR" sz="2400" b="1" dirty="0" smtClean="0">
                  <a:solidFill>
                    <a:schemeClr val="bg1"/>
                  </a:solidFill>
                  <a:cs typeface="Arial" pitchFamily="34" charset="0"/>
                </a:rPr>
                <a:t>IFTTT</a:t>
              </a:r>
              <a:endParaRPr lang="ko-KR" altLang="en-US" sz="2400" b="1" dirty="0">
                <a:solidFill>
                  <a:schemeClr val="bg1"/>
                </a:solidFill>
                <a:cs typeface="Arial" pitchFamily="34" charset="0"/>
              </a:endParaRPr>
            </a:p>
          </p:txBody>
        </p:sp>
        <p:sp>
          <p:nvSpPr>
            <p:cNvPr id="17" name="TextBox 16">
              <a:extLst>
                <a:ext uri="{FF2B5EF4-FFF2-40B4-BE49-F238E27FC236}">
                  <a16:creationId xmlns:a16="http://schemas.microsoft.com/office/drawing/2014/main" xmlns="" id="{0F1698D3-E2B5-4796-A504-2CE89BB716EA}"/>
                </a:ext>
              </a:extLst>
            </p:cNvPr>
            <p:cNvSpPr txBox="1"/>
            <p:nvPr/>
          </p:nvSpPr>
          <p:spPr>
            <a:xfrm>
              <a:off x="6027067" y="1574253"/>
              <a:ext cx="958096" cy="646331"/>
            </a:xfrm>
            <a:prstGeom prst="rect">
              <a:avLst/>
            </a:prstGeom>
            <a:noFill/>
          </p:spPr>
          <p:txBody>
            <a:bodyPr wrap="square" lIns="108000" rIns="108000" rtlCol="0">
              <a:spAutoFit/>
            </a:bodyPr>
            <a:lstStyle/>
            <a:p>
              <a:pPr algn="ctr"/>
              <a:r>
                <a:rPr lang="en-US" altLang="ko-KR" sz="3600" b="1" dirty="0" smtClean="0">
                  <a:solidFill>
                    <a:schemeClr val="bg1"/>
                  </a:solidFill>
                  <a:cs typeface="Arial" pitchFamily="34" charset="0"/>
                </a:rPr>
                <a:t>.</a:t>
              </a:r>
              <a:endParaRPr lang="ko-KR" altLang="en-US" sz="3600" b="1" dirty="0">
                <a:solidFill>
                  <a:schemeClr val="bg1"/>
                </a:solidFill>
                <a:cs typeface="Arial" pitchFamily="34" charset="0"/>
              </a:endParaRPr>
            </a:p>
          </p:txBody>
        </p:sp>
      </p:grpSp>
      <p:grpSp>
        <p:nvGrpSpPr>
          <p:cNvPr id="20" name="Group 19">
            <a:extLst>
              <a:ext uri="{FF2B5EF4-FFF2-40B4-BE49-F238E27FC236}">
                <a16:creationId xmlns:a16="http://schemas.microsoft.com/office/drawing/2014/main" xmlns="" id="{7262BF2A-6F03-42A7-8FCD-9B4425EC1D9D}"/>
              </a:ext>
            </a:extLst>
          </p:cNvPr>
          <p:cNvGrpSpPr/>
          <p:nvPr/>
        </p:nvGrpSpPr>
        <p:grpSpPr>
          <a:xfrm>
            <a:off x="5551684" y="4060374"/>
            <a:ext cx="5232604" cy="553532"/>
            <a:chOff x="6027067" y="1574253"/>
            <a:chExt cx="5232604" cy="553532"/>
          </a:xfrm>
        </p:grpSpPr>
        <p:sp>
          <p:nvSpPr>
            <p:cNvPr id="24" name="TextBox 23">
              <a:extLst>
                <a:ext uri="{FF2B5EF4-FFF2-40B4-BE49-F238E27FC236}">
                  <a16:creationId xmlns:a16="http://schemas.microsoft.com/office/drawing/2014/main" xmlns="" id="{B2BB5561-E297-4153-99F6-535280286ABF}"/>
                </a:ext>
              </a:extLst>
            </p:cNvPr>
            <p:cNvSpPr txBox="1"/>
            <p:nvPr/>
          </p:nvSpPr>
          <p:spPr>
            <a:xfrm>
              <a:off x="6751979" y="1666120"/>
              <a:ext cx="4507692" cy="461665"/>
            </a:xfrm>
            <a:prstGeom prst="rect">
              <a:avLst/>
            </a:prstGeom>
            <a:noFill/>
          </p:spPr>
          <p:txBody>
            <a:bodyPr wrap="square" lIns="108000" rIns="108000" rtlCol="0">
              <a:spAutoFit/>
            </a:bodyPr>
            <a:lstStyle/>
            <a:p>
              <a:r>
                <a:rPr lang="en-US" altLang="ko-KR" sz="2400" b="1" dirty="0" smtClean="0">
                  <a:solidFill>
                    <a:schemeClr val="bg1"/>
                  </a:solidFill>
                  <a:cs typeface="Arial" pitchFamily="34" charset="0"/>
                </a:rPr>
                <a:t>Firebase</a:t>
              </a:r>
              <a:endParaRPr lang="ko-KR" altLang="en-US" sz="2400" b="1" dirty="0">
                <a:solidFill>
                  <a:schemeClr val="bg1"/>
                </a:solidFill>
                <a:cs typeface="Arial" pitchFamily="34" charset="0"/>
              </a:endParaRPr>
            </a:p>
          </p:txBody>
        </p:sp>
        <p:sp>
          <p:nvSpPr>
            <p:cNvPr id="22" name="TextBox 21">
              <a:extLst>
                <a:ext uri="{FF2B5EF4-FFF2-40B4-BE49-F238E27FC236}">
                  <a16:creationId xmlns:a16="http://schemas.microsoft.com/office/drawing/2014/main" xmlns="" id="{FD65EED2-59FE-44DF-AE89-F153E1C28F64}"/>
                </a:ext>
              </a:extLst>
            </p:cNvPr>
            <p:cNvSpPr txBox="1"/>
            <p:nvPr/>
          </p:nvSpPr>
          <p:spPr>
            <a:xfrm>
              <a:off x="6027067" y="1574253"/>
              <a:ext cx="958096" cy="461665"/>
            </a:xfrm>
            <a:prstGeom prst="rect">
              <a:avLst/>
            </a:prstGeom>
            <a:noFill/>
          </p:spPr>
          <p:txBody>
            <a:bodyPr wrap="square" lIns="108000" rIns="108000" rtlCol="0">
              <a:spAutoFit/>
            </a:bodyPr>
            <a:lstStyle/>
            <a:p>
              <a:pPr algn="ctr"/>
              <a:r>
                <a:rPr lang="en-US" altLang="ko-KR" sz="2400" b="1" dirty="0" smtClean="0">
                  <a:solidFill>
                    <a:schemeClr val="bg1"/>
                  </a:solidFill>
                  <a:cs typeface="Arial" pitchFamily="34" charset="0"/>
                </a:rPr>
                <a:t>.</a:t>
              </a:r>
              <a:endParaRPr lang="ko-KR" altLang="en-US" sz="2400" b="1" dirty="0">
                <a:solidFill>
                  <a:schemeClr val="bg1"/>
                </a:solidFill>
                <a:cs typeface="Arial" pitchFamily="34" charset="0"/>
              </a:endParaRPr>
            </a:p>
          </p:txBody>
        </p:sp>
      </p:grpSp>
      <p:grpSp>
        <p:nvGrpSpPr>
          <p:cNvPr id="25" name="Group 24">
            <a:extLst>
              <a:ext uri="{FF2B5EF4-FFF2-40B4-BE49-F238E27FC236}">
                <a16:creationId xmlns:a16="http://schemas.microsoft.com/office/drawing/2014/main" xmlns="" id="{E9C8212F-3237-45CA-AEC4-F16E67168FA6}"/>
              </a:ext>
            </a:extLst>
          </p:cNvPr>
          <p:cNvGrpSpPr/>
          <p:nvPr/>
        </p:nvGrpSpPr>
        <p:grpSpPr>
          <a:xfrm>
            <a:off x="5551684" y="5080782"/>
            <a:ext cx="5598916" cy="1200329"/>
            <a:chOff x="6027067" y="1435753"/>
            <a:chExt cx="5598916" cy="1200329"/>
          </a:xfrm>
        </p:grpSpPr>
        <p:sp>
          <p:nvSpPr>
            <p:cNvPr id="29" name="TextBox 28">
              <a:extLst>
                <a:ext uri="{FF2B5EF4-FFF2-40B4-BE49-F238E27FC236}">
                  <a16:creationId xmlns:a16="http://schemas.microsoft.com/office/drawing/2014/main" xmlns="" id="{F53236A9-A5F3-47C0-84F8-4B2301FA4B3F}"/>
                </a:ext>
              </a:extLst>
            </p:cNvPr>
            <p:cNvSpPr txBox="1"/>
            <p:nvPr/>
          </p:nvSpPr>
          <p:spPr>
            <a:xfrm>
              <a:off x="6751979" y="1435753"/>
              <a:ext cx="4874004" cy="1200329"/>
            </a:xfrm>
            <a:prstGeom prst="rect">
              <a:avLst/>
            </a:prstGeom>
            <a:noFill/>
          </p:spPr>
          <p:txBody>
            <a:bodyPr wrap="square" lIns="108000" rIns="108000" rtlCol="0">
              <a:spAutoFit/>
            </a:bodyPr>
            <a:lstStyle/>
            <a:p>
              <a:r>
                <a:rPr lang="en-US" altLang="ko-KR" sz="2400" b="1" dirty="0" smtClean="0">
                  <a:solidFill>
                    <a:schemeClr val="bg1"/>
                  </a:solidFill>
                  <a:cs typeface="Arial" pitchFamily="34" charset="0"/>
                </a:rPr>
                <a:t>Example to demonstrate the usage of Firebase Real-time Database</a:t>
              </a:r>
              <a:endParaRPr lang="ko-KR" altLang="en-US" sz="2400" b="1" dirty="0">
                <a:solidFill>
                  <a:schemeClr val="bg1"/>
                </a:solidFill>
                <a:cs typeface="Arial" pitchFamily="34" charset="0"/>
              </a:endParaRPr>
            </a:p>
          </p:txBody>
        </p:sp>
        <p:sp>
          <p:nvSpPr>
            <p:cNvPr id="27" name="TextBox 26">
              <a:extLst>
                <a:ext uri="{FF2B5EF4-FFF2-40B4-BE49-F238E27FC236}">
                  <a16:creationId xmlns:a16="http://schemas.microsoft.com/office/drawing/2014/main" xmlns="" id="{CD64649B-92D7-4214-96D9-6A05D20B4B80}"/>
                </a:ext>
              </a:extLst>
            </p:cNvPr>
            <p:cNvSpPr txBox="1"/>
            <p:nvPr/>
          </p:nvSpPr>
          <p:spPr>
            <a:xfrm>
              <a:off x="6027067" y="1574253"/>
              <a:ext cx="958096" cy="646331"/>
            </a:xfrm>
            <a:prstGeom prst="rect">
              <a:avLst/>
            </a:prstGeom>
            <a:noFill/>
          </p:spPr>
          <p:txBody>
            <a:bodyPr wrap="square" lIns="108000" rIns="108000" rtlCol="0">
              <a:spAutoFit/>
            </a:bodyPr>
            <a:lstStyle/>
            <a:p>
              <a:pPr algn="ctr"/>
              <a:r>
                <a:rPr lang="en-US" altLang="ko-KR" sz="3600" b="1" dirty="0" smtClean="0">
                  <a:solidFill>
                    <a:schemeClr val="bg1"/>
                  </a:solidFill>
                  <a:cs typeface="Arial" pitchFamily="34" charset="0"/>
                </a:rPr>
                <a:t>.</a:t>
              </a:r>
              <a:endParaRPr lang="ko-KR" altLang="en-US" sz="3600" b="1" dirty="0">
                <a:solidFill>
                  <a:schemeClr val="bg1"/>
                </a:solidFill>
                <a:cs typeface="Arial" pitchFamily="34" charset="0"/>
              </a:endParaRPr>
            </a:p>
          </p:txBody>
        </p:sp>
      </p:grpSp>
    </p:spTree>
    <p:extLst>
      <p:ext uri="{BB962C8B-B14F-4D97-AF65-F5344CB8AC3E}">
        <p14:creationId xmlns:p14="http://schemas.microsoft.com/office/powerpoint/2010/main" val="40333848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smtClean="0"/>
              <a:t>What is a Cloud?</a:t>
            </a:r>
            <a:endParaRPr lang="en-US" dirty="0"/>
          </a:p>
        </p:txBody>
      </p:sp>
      <p:sp>
        <p:nvSpPr>
          <p:cNvPr id="9" name="Oval 8">
            <a:extLst>
              <a:ext uri="{FF2B5EF4-FFF2-40B4-BE49-F238E27FC236}">
                <a16:creationId xmlns:a16="http://schemas.microsoft.com/office/drawing/2014/main" xmlns="" id="{DE522F0C-0DF7-4C21-8AC9-08AD0B70E26D}"/>
              </a:ext>
            </a:extLst>
          </p:cNvPr>
          <p:cNvSpPr/>
          <p:nvPr/>
        </p:nvSpPr>
        <p:spPr>
          <a:xfrm>
            <a:off x="1037143" y="3403737"/>
            <a:ext cx="419178" cy="4191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xmlns="" id="{A67C230F-8A3B-497D-A936-26D78239928C}"/>
              </a:ext>
            </a:extLst>
          </p:cNvPr>
          <p:cNvSpPr txBox="1"/>
          <p:nvPr/>
        </p:nvSpPr>
        <p:spPr>
          <a:xfrm>
            <a:off x="1077170" y="3403737"/>
            <a:ext cx="322995" cy="400110"/>
          </a:xfrm>
          <a:prstGeom prst="rect">
            <a:avLst/>
          </a:prstGeom>
          <a:noFill/>
        </p:spPr>
        <p:txBody>
          <a:bodyPr wrap="square" rtlCol="0" anchor="ctr">
            <a:spAutoFit/>
          </a:bodyPr>
          <a:lstStyle/>
          <a:p>
            <a:pPr algn="ctr"/>
            <a:r>
              <a:rPr lang="en-US" altLang="ko-KR" sz="2000" b="1" dirty="0">
                <a:solidFill>
                  <a:schemeClr val="bg1"/>
                </a:solidFill>
                <a:cs typeface="Arial" pitchFamily="34" charset="0"/>
              </a:rPr>
              <a:t>1</a:t>
            </a:r>
            <a:endParaRPr lang="ko-KR" altLang="en-US" sz="2000" b="1" dirty="0">
              <a:solidFill>
                <a:schemeClr val="bg1"/>
              </a:solidFill>
              <a:latin typeface="+mn-lt"/>
              <a:cs typeface="Arial" pitchFamily="34" charset="0"/>
            </a:endParaRPr>
          </a:p>
        </p:txBody>
      </p:sp>
      <p:sp>
        <p:nvSpPr>
          <p:cNvPr id="11" name="Oval 10">
            <a:extLst>
              <a:ext uri="{FF2B5EF4-FFF2-40B4-BE49-F238E27FC236}">
                <a16:creationId xmlns:a16="http://schemas.microsoft.com/office/drawing/2014/main" xmlns="" id="{2D2DFBB4-A6CD-4AFE-AB7C-B5179CE69A02}"/>
              </a:ext>
            </a:extLst>
          </p:cNvPr>
          <p:cNvSpPr/>
          <p:nvPr/>
        </p:nvSpPr>
        <p:spPr>
          <a:xfrm>
            <a:off x="10679593" y="2413137"/>
            <a:ext cx="419178" cy="4191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xmlns="" id="{812BEB59-9537-4F93-BD8B-E71F599B3EA4}"/>
              </a:ext>
            </a:extLst>
          </p:cNvPr>
          <p:cNvSpPr txBox="1"/>
          <p:nvPr/>
        </p:nvSpPr>
        <p:spPr>
          <a:xfrm>
            <a:off x="10719620" y="2413137"/>
            <a:ext cx="322995" cy="400110"/>
          </a:xfrm>
          <a:prstGeom prst="rect">
            <a:avLst/>
          </a:prstGeom>
          <a:noFill/>
        </p:spPr>
        <p:txBody>
          <a:bodyPr wrap="square" rtlCol="0" anchor="ctr">
            <a:spAutoFit/>
          </a:bodyPr>
          <a:lstStyle/>
          <a:p>
            <a:pPr algn="ctr"/>
            <a:r>
              <a:rPr lang="en-US" altLang="ko-KR" sz="2000" b="1" dirty="0">
                <a:solidFill>
                  <a:schemeClr val="bg1"/>
                </a:solidFill>
                <a:cs typeface="Arial" pitchFamily="34" charset="0"/>
              </a:rPr>
              <a:t>3</a:t>
            </a:r>
            <a:endParaRPr lang="ko-KR" altLang="en-US" sz="2000" b="1" dirty="0">
              <a:solidFill>
                <a:schemeClr val="bg1"/>
              </a:solidFill>
              <a:latin typeface="+mn-lt"/>
              <a:cs typeface="Arial" pitchFamily="34" charset="0"/>
            </a:endParaRPr>
          </a:p>
        </p:txBody>
      </p:sp>
      <p:sp>
        <p:nvSpPr>
          <p:cNvPr id="13" name="Oval 12">
            <a:extLst>
              <a:ext uri="{FF2B5EF4-FFF2-40B4-BE49-F238E27FC236}">
                <a16:creationId xmlns:a16="http://schemas.microsoft.com/office/drawing/2014/main" xmlns="" id="{8F6BB7B6-24CA-49DB-A7C0-D6BA9DC4309F}"/>
              </a:ext>
            </a:extLst>
          </p:cNvPr>
          <p:cNvSpPr/>
          <p:nvPr/>
        </p:nvSpPr>
        <p:spPr>
          <a:xfrm>
            <a:off x="6791429" y="5384937"/>
            <a:ext cx="419178" cy="4191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xmlns="" id="{EC0777BF-1C7F-4855-AE4F-B0AB8C5ECE8D}"/>
              </a:ext>
            </a:extLst>
          </p:cNvPr>
          <p:cNvSpPr txBox="1"/>
          <p:nvPr/>
        </p:nvSpPr>
        <p:spPr>
          <a:xfrm>
            <a:off x="6831456" y="5384937"/>
            <a:ext cx="322995" cy="400110"/>
          </a:xfrm>
          <a:prstGeom prst="rect">
            <a:avLst/>
          </a:prstGeom>
          <a:noFill/>
        </p:spPr>
        <p:txBody>
          <a:bodyPr wrap="square" rtlCol="0" anchor="ctr">
            <a:spAutoFit/>
          </a:bodyPr>
          <a:lstStyle/>
          <a:p>
            <a:pPr algn="ctr"/>
            <a:r>
              <a:rPr lang="en-US" altLang="ko-KR" sz="2000" b="1" dirty="0">
                <a:solidFill>
                  <a:schemeClr val="bg1"/>
                </a:solidFill>
                <a:cs typeface="Arial" pitchFamily="34" charset="0"/>
              </a:rPr>
              <a:t>2</a:t>
            </a:r>
            <a:endParaRPr lang="ko-KR" altLang="en-US" sz="2000" b="1" dirty="0">
              <a:solidFill>
                <a:schemeClr val="bg1"/>
              </a:solidFill>
              <a:latin typeface="+mn-lt"/>
              <a:cs typeface="Arial" pitchFamily="34" charset="0"/>
            </a:endParaRPr>
          </a:p>
        </p:txBody>
      </p:sp>
      <p:sp>
        <p:nvSpPr>
          <p:cNvPr id="3" name="TextBox 2"/>
          <p:cNvSpPr txBox="1"/>
          <p:nvPr/>
        </p:nvSpPr>
        <p:spPr>
          <a:xfrm>
            <a:off x="685800" y="3966517"/>
            <a:ext cx="3429000" cy="1477328"/>
          </a:xfrm>
          <a:prstGeom prst="rect">
            <a:avLst/>
          </a:prstGeom>
          <a:noFill/>
          <a:ln>
            <a:solidFill>
              <a:schemeClr val="accent1"/>
            </a:solidFill>
          </a:ln>
        </p:spPr>
        <p:txBody>
          <a:bodyPr wrap="square" rtlCol="0">
            <a:spAutoFit/>
          </a:bodyPr>
          <a:lstStyle/>
          <a:p>
            <a:r>
              <a:rPr lang="en-US" dirty="0">
                <a:solidFill>
                  <a:schemeClr val="bg1"/>
                </a:solidFill>
              </a:rPr>
              <a:t>"The cloud" refers to servers that are accessed over the Internet, and the software and databases that run on those servers. </a:t>
            </a:r>
          </a:p>
        </p:txBody>
      </p:sp>
      <p:sp>
        <p:nvSpPr>
          <p:cNvPr id="5" name="TextBox 4"/>
          <p:cNvSpPr txBox="1"/>
          <p:nvPr/>
        </p:nvSpPr>
        <p:spPr>
          <a:xfrm>
            <a:off x="4173553" y="2019454"/>
            <a:ext cx="3756206" cy="2031325"/>
          </a:xfrm>
          <a:prstGeom prst="rect">
            <a:avLst/>
          </a:prstGeom>
          <a:noFill/>
        </p:spPr>
        <p:txBody>
          <a:bodyPr wrap="square" rtlCol="0">
            <a:spAutoFit/>
          </a:bodyPr>
          <a:lstStyle/>
          <a:p>
            <a:r>
              <a:rPr lang="en-US" dirty="0">
                <a:solidFill>
                  <a:schemeClr val="bg1"/>
                </a:solidFill>
              </a:rPr>
              <a:t>Cloud servers are located in data centers all over the world. By using cloud computing, users and companies don't have to manage physical servers themselves or run software applications on their own machines.</a:t>
            </a:r>
          </a:p>
        </p:txBody>
      </p:sp>
      <p:sp>
        <p:nvSpPr>
          <p:cNvPr id="7" name="TextBox 6"/>
          <p:cNvSpPr txBox="1"/>
          <p:nvPr/>
        </p:nvSpPr>
        <p:spPr>
          <a:xfrm>
            <a:off x="8343901" y="3073216"/>
            <a:ext cx="3759198" cy="2862322"/>
          </a:xfrm>
          <a:prstGeom prst="rect">
            <a:avLst/>
          </a:prstGeom>
          <a:noFill/>
        </p:spPr>
        <p:txBody>
          <a:bodyPr wrap="square" rtlCol="0">
            <a:spAutoFit/>
          </a:bodyPr>
          <a:lstStyle/>
          <a:p>
            <a:r>
              <a:rPr lang="en-US" dirty="0">
                <a:solidFill>
                  <a:schemeClr val="bg1"/>
                </a:solidFill>
              </a:rPr>
              <a:t>The cloud enables users to access the same files and applications from almost any device, </a:t>
            </a:r>
            <a:r>
              <a:rPr lang="en-US" dirty="0" smtClean="0">
                <a:solidFill>
                  <a:schemeClr val="bg1"/>
                </a:solidFill>
              </a:rPr>
              <a:t>instead </a:t>
            </a:r>
            <a:r>
              <a:rPr lang="en-US" dirty="0">
                <a:solidFill>
                  <a:schemeClr val="bg1"/>
                </a:solidFill>
              </a:rPr>
              <a:t>of locally on the user device. This is why a user can log into their </a:t>
            </a:r>
            <a:r>
              <a:rPr lang="en-US" dirty="0" err="1">
                <a:solidFill>
                  <a:schemeClr val="bg1"/>
                </a:solidFill>
              </a:rPr>
              <a:t>Instagram</a:t>
            </a:r>
            <a:r>
              <a:rPr lang="en-US" dirty="0">
                <a:solidFill>
                  <a:schemeClr val="bg1"/>
                </a:solidFill>
              </a:rPr>
              <a:t> account on a new phone after their old phone breaks and still find their old account in place, with all their photos, videos, and conversation history. </a:t>
            </a:r>
          </a:p>
        </p:txBody>
      </p:sp>
    </p:spTree>
    <p:extLst>
      <p:ext uri="{BB962C8B-B14F-4D97-AF65-F5344CB8AC3E}">
        <p14:creationId xmlns:p14="http://schemas.microsoft.com/office/powerpoint/2010/main" val="545688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F7C7D95E-96AF-44DE-A448-3B95EB9E151E}"/>
              </a:ext>
            </a:extLst>
          </p:cNvPr>
          <p:cNvGrpSpPr/>
          <p:nvPr/>
        </p:nvGrpSpPr>
        <p:grpSpPr>
          <a:xfrm>
            <a:off x="8628840" y="1924322"/>
            <a:ext cx="3133134" cy="3206996"/>
            <a:chOff x="6444208" y="2937378"/>
            <a:chExt cx="2699792" cy="3075926"/>
          </a:xfrm>
        </p:grpSpPr>
        <p:sp>
          <p:nvSpPr>
            <p:cNvPr id="11" name="Rectangle 10">
              <a:extLst>
                <a:ext uri="{FF2B5EF4-FFF2-40B4-BE49-F238E27FC236}">
                  <a16:creationId xmlns:a16="http://schemas.microsoft.com/office/drawing/2014/main" xmlns="" id="{05694A20-58EA-4C5E-971B-9B9100CBC9EA}"/>
                </a:ext>
              </a:extLst>
            </p:cNvPr>
            <p:cNvSpPr/>
            <p:nvPr/>
          </p:nvSpPr>
          <p:spPr>
            <a:xfrm>
              <a:off x="6444208" y="3881706"/>
              <a:ext cx="2681090" cy="15168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Right Triangle 11">
              <a:extLst>
                <a:ext uri="{FF2B5EF4-FFF2-40B4-BE49-F238E27FC236}">
                  <a16:creationId xmlns:a16="http://schemas.microsoft.com/office/drawing/2014/main" xmlns="" id="{4839BF81-4661-4E3B-BC02-AB8050AD7115}"/>
                </a:ext>
              </a:extLst>
            </p:cNvPr>
            <p:cNvSpPr/>
            <p:nvPr/>
          </p:nvSpPr>
          <p:spPr>
            <a:xfrm rot="8100000">
              <a:off x="6825200" y="2937378"/>
              <a:ext cx="1905463" cy="1905463"/>
            </a:xfrm>
            <a:prstGeom prst="r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Rectangle 12">
              <a:extLst>
                <a:ext uri="{FF2B5EF4-FFF2-40B4-BE49-F238E27FC236}">
                  <a16:creationId xmlns:a16="http://schemas.microsoft.com/office/drawing/2014/main" xmlns="" id="{7CF0A6C3-65A9-407D-9727-E028F2824948}"/>
                </a:ext>
              </a:extLst>
            </p:cNvPr>
            <p:cNvSpPr/>
            <p:nvPr/>
          </p:nvSpPr>
          <p:spPr>
            <a:xfrm>
              <a:off x="6723224" y="3012357"/>
              <a:ext cx="2141760" cy="29552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Trapezoid 13">
              <a:extLst>
                <a:ext uri="{FF2B5EF4-FFF2-40B4-BE49-F238E27FC236}">
                  <a16:creationId xmlns:a16="http://schemas.microsoft.com/office/drawing/2014/main" xmlns="" id="{B5740002-3F12-44DC-8C7D-CD57FA1DDCEF}"/>
                </a:ext>
              </a:extLst>
            </p:cNvPr>
            <p:cNvSpPr/>
            <p:nvPr/>
          </p:nvSpPr>
          <p:spPr>
            <a:xfrm>
              <a:off x="6444208" y="4800600"/>
              <a:ext cx="2699792" cy="1212704"/>
            </a:xfrm>
            <a:prstGeom prst="trapezoid">
              <a:avLst>
                <a:gd name="adj" fmla="val 59461"/>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 name="Isosceles Triangle 14">
              <a:extLst>
                <a:ext uri="{FF2B5EF4-FFF2-40B4-BE49-F238E27FC236}">
                  <a16:creationId xmlns:a16="http://schemas.microsoft.com/office/drawing/2014/main" xmlns="" id="{DFB7C73A-7FBB-40A2-B4C1-8629C227B775}"/>
                </a:ext>
              </a:extLst>
            </p:cNvPr>
            <p:cNvSpPr/>
            <p:nvPr/>
          </p:nvSpPr>
          <p:spPr>
            <a:xfrm rot="5400000">
              <a:off x="5737292" y="4575557"/>
              <a:ext cx="2152504" cy="722990"/>
            </a:xfrm>
            <a:prstGeom prst="triangle">
              <a:avLst>
                <a:gd name="adj" fmla="val 44691"/>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Isosceles Triangle 15">
              <a:extLst>
                <a:ext uri="{FF2B5EF4-FFF2-40B4-BE49-F238E27FC236}">
                  <a16:creationId xmlns:a16="http://schemas.microsoft.com/office/drawing/2014/main" xmlns="" id="{484314E6-86BA-46B9-BB90-DE93EAA7FC83}"/>
                </a:ext>
              </a:extLst>
            </p:cNvPr>
            <p:cNvSpPr/>
            <p:nvPr/>
          </p:nvSpPr>
          <p:spPr>
            <a:xfrm rot="16200000">
              <a:off x="7687550" y="4575557"/>
              <a:ext cx="2152504" cy="722990"/>
            </a:xfrm>
            <a:prstGeom prst="triangle">
              <a:avLst>
                <a:gd name="adj" fmla="val 55311"/>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7" name="Group 16">
            <a:extLst>
              <a:ext uri="{FF2B5EF4-FFF2-40B4-BE49-F238E27FC236}">
                <a16:creationId xmlns:a16="http://schemas.microsoft.com/office/drawing/2014/main" xmlns="" id="{75EE1703-CD25-4AA0-892D-BD5BC7C430EE}"/>
              </a:ext>
            </a:extLst>
          </p:cNvPr>
          <p:cNvGrpSpPr/>
          <p:nvPr/>
        </p:nvGrpSpPr>
        <p:grpSpPr>
          <a:xfrm>
            <a:off x="9637680" y="3507228"/>
            <a:ext cx="1637432" cy="2086996"/>
            <a:chOff x="5563086" y="2852936"/>
            <a:chExt cx="646663" cy="917408"/>
          </a:xfrm>
          <a:solidFill>
            <a:srgbClr val="E62601"/>
          </a:solidFill>
          <a:effectLst>
            <a:outerShdw blurRad="50800" dist="38100" dir="5400000" algn="t" rotWithShape="0">
              <a:prstClr val="black">
                <a:alpha val="40000"/>
              </a:prstClr>
            </a:outerShdw>
          </a:effectLst>
        </p:grpSpPr>
        <p:sp>
          <p:nvSpPr>
            <p:cNvPr id="18" name="Rectangle 10">
              <a:extLst>
                <a:ext uri="{FF2B5EF4-FFF2-40B4-BE49-F238E27FC236}">
                  <a16:creationId xmlns:a16="http://schemas.microsoft.com/office/drawing/2014/main" xmlns="" id="{FBEF598B-1AE3-4F26-B415-F3AC38E66DA0}"/>
                </a:ext>
              </a:extLst>
            </p:cNvPr>
            <p:cNvSpPr/>
            <p:nvPr/>
          </p:nvSpPr>
          <p:spPr>
            <a:xfrm>
              <a:off x="5563086" y="2852936"/>
              <a:ext cx="646663" cy="676077"/>
            </a:xfrm>
            <a:custGeom>
              <a:avLst/>
              <a:gdLst>
                <a:gd name="connsiteX0" fmla="*/ 324036 w 648072"/>
                <a:gd name="connsiteY0" fmla="*/ 0 h 671314"/>
                <a:gd name="connsiteX1" fmla="*/ 646309 w 648072"/>
                <a:gd name="connsiteY1" fmla="*/ 306546 h 671314"/>
                <a:gd name="connsiteX2" fmla="*/ 647214 w 648072"/>
                <a:gd name="connsiteY2" fmla="*/ 306507 h 671314"/>
                <a:gd name="connsiteX3" fmla="*/ 646549 w 648072"/>
                <a:gd name="connsiteY3" fmla="*/ 308923 h 671314"/>
                <a:gd name="connsiteX4" fmla="*/ 648072 w 648072"/>
                <a:gd name="connsiteY4" fmla="*/ 324036 h 671314"/>
                <a:gd name="connsiteX5" fmla="*/ 642386 w 648072"/>
                <a:gd name="connsiteY5" fmla="*/ 324036 h 671314"/>
                <a:gd name="connsiteX6" fmla="*/ 403374 w 648072"/>
                <a:gd name="connsiteY6" fmla="*/ 586679 h 671314"/>
                <a:gd name="connsiteX7" fmla="*/ 403374 w 648072"/>
                <a:gd name="connsiteY7" fmla="*/ 671314 h 671314"/>
                <a:gd name="connsiteX8" fmla="*/ 240670 w 648072"/>
                <a:gd name="connsiteY8" fmla="*/ 671314 h 671314"/>
                <a:gd name="connsiteX9" fmla="*/ 234782 w 648072"/>
                <a:gd name="connsiteY9" fmla="*/ 596067 h 671314"/>
                <a:gd name="connsiteX10" fmla="*/ 486035 w 648072"/>
                <a:gd name="connsiteY10" fmla="*/ 323939 h 671314"/>
                <a:gd name="connsiteX11" fmla="*/ 324036 w 648072"/>
                <a:gd name="connsiteY11" fmla="*/ 162018 h 671314"/>
                <a:gd name="connsiteX12" fmla="*/ 162018 w 648072"/>
                <a:gd name="connsiteY12" fmla="*/ 324036 h 671314"/>
                <a:gd name="connsiteX13" fmla="*/ 0 w 648072"/>
                <a:gd name="connsiteY13" fmla="*/ 324036 h 671314"/>
                <a:gd name="connsiteX14" fmla="*/ 324036 w 648072"/>
                <a:gd name="connsiteY14" fmla="*/ 0 h 671314"/>
                <a:gd name="connsiteX0" fmla="*/ 324036 w 648072"/>
                <a:gd name="connsiteY0" fmla="*/ 0 h 671314"/>
                <a:gd name="connsiteX1" fmla="*/ 646309 w 648072"/>
                <a:gd name="connsiteY1" fmla="*/ 306546 h 671314"/>
                <a:gd name="connsiteX2" fmla="*/ 647214 w 648072"/>
                <a:gd name="connsiteY2" fmla="*/ 306507 h 671314"/>
                <a:gd name="connsiteX3" fmla="*/ 646549 w 648072"/>
                <a:gd name="connsiteY3" fmla="*/ 308923 h 671314"/>
                <a:gd name="connsiteX4" fmla="*/ 648072 w 648072"/>
                <a:gd name="connsiteY4" fmla="*/ 324036 h 671314"/>
                <a:gd name="connsiteX5" fmla="*/ 642386 w 648072"/>
                <a:gd name="connsiteY5" fmla="*/ 324036 h 671314"/>
                <a:gd name="connsiteX6" fmla="*/ 403374 w 648072"/>
                <a:gd name="connsiteY6" fmla="*/ 586679 h 671314"/>
                <a:gd name="connsiteX7" fmla="*/ 403374 w 648072"/>
                <a:gd name="connsiteY7" fmla="*/ 671314 h 671314"/>
                <a:gd name="connsiteX8" fmla="*/ 240670 w 648072"/>
                <a:gd name="connsiteY8" fmla="*/ 671314 h 671314"/>
                <a:gd name="connsiteX9" fmla="*/ 234782 w 648072"/>
                <a:gd name="connsiteY9" fmla="*/ 596067 h 671314"/>
                <a:gd name="connsiteX10" fmla="*/ 486035 w 648072"/>
                <a:gd name="connsiteY10" fmla="*/ 323939 h 671314"/>
                <a:gd name="connsiteX11" fmla="*/ 324036 w 648072"/>
                <a:gd name="connsiteY11" fmla="*/ 162018 h 671314"/>
                <a:gd name="connsiteX12" fmla="*/ 162018 w 648072"/>
                <a:gd name="connsiteY12" fmla="*/ 324036 h 671314"/>
                <a:gd name="connsiteX13" fmla="*/ 0 w 648072"/>
                <a:gd name="connsiteY13" fmla="*/ 324036 h 671314"/>
                <a:gd name="connsiteX14" fmla="*/ 324036 w 648072"/>
                <a:gd name="connsiteY14" fmla="*/ 0 h 671314"/>
                <a:gd name="connsiteX0" fmla="*/ 324036 w 661348"/>
                <a:gd name="connsiteY0" fmla="*/ 0 h 671314"/>
                <a:gd name="connsiteX1" fmla="*/ 646309 w 661348"/>
                <a:gd name="connsiteY1" fmla="*/ 306546 h 671314"/>
                <a:gd name="connsiteX2" fmla="*/ 647214 w 661348"/>
                <a:gd name="connsiteY2" fmla="*/ 306507 h 671314"/>
                <a:gd name="connsiteX3" fmla="*/ 646549 w 661348"/>
                <a:gd name="connsiteY3" fmla="*/ 308923 h 671314"/>
                <a:gd name="connsiteX4" fmla="*/ 642386 w 661348"/>
                <a:gd name="connsiteY4" fmla="*/ 324036 h 671314"/>
                <a:gd name="connsiteX5" fmla="*/ 403374 w 661348"/>
                <a:gd name="connsiteY5" fmla="*/ 586679 h 671314"/>
                <a:gd name="connsiteX6" fmla="*/ 403374 w 661348"/>
                <a:gd name="connsiteY6" fmla="*/ 671314 h 671314"/>
                <a:gd name="connsiteX7" fmla="*/ 240670 w 661348"/>
                <a:gd name="connsiteY7" fmla="*/ 671314 h 671314"/>
                <a:gd name="connsiteX8" fmla="*/ 234782 w 661348"/>
                <a:gd name="connsiteY8" fmla="*/ 596067 h 671314"/>
                <a:gd name="connsiteX9" fmla="*/ 486035 w 661348"/>
                <a:gd name="connsiteY9" fmla="*/ 323939 h 671314"/>
                <a:gd name="connsiteX10" fmla="*/ 324036 w 661348"/>
                <a:gd name="connsiteY10" fmla="*/ 162018 h 671314"/>
                <a:gd name="connsiteX11" fmla="*/ 162018 w 661348"/>
                <a:gd name="connsiteY11" fmla="*/ 324036 h 671314"/>
                <a:gd name="connsiteX12" fmla="*/ 0 w 661348"/>
                <a:gd name="connsiteY12" fmla="*/ 324036 h 671314"/>
                <a:gd name="connsiteX13" fmla="*/ 324036 w 661348"/>
                <a:gd name="connsiteY13" fmla="*/ 0 h 671314"/>
                <a:gd name="connsiteX0" fmla="*/ 324036 w 647214"/>
                <a:gd name="connsiteY0" fmla="*/ 0 h 671314"/>
                <a:gd name="connsiteX1" fmla="*/ 646309 w 647214"/>
                <a:gd name="connsiteY1" fmla="*/ 306546 h 671314"/>
                <a:gd name="connsiteX2" fmla="*/ 647214 w 647214"/>
                <a:gd name="connsiteY2" fmla="*/ 306507 h 671314"/>
                <a:gd name="connsiteX3" fmla="*/ 646549 w 647214"/>
                <a:gd name="connsiteY3" fmla="*/ 308923 h 671314"/>
                <a:gd name="connsiteX4" fmla="*/ 403374 w 647214"/>
                <a:gd name="connsiteY4" fmla="*/ 586679 h 671314"/>
                <a:gd name="connsiteX5" fmla="*/ 403374 w 647214"/>
                <a:gd name="connsiteY5" fmla="*/ 671314 h 671314"/>
                <a:gd name="connsiteX6" fmla="*/ 240670 w 647214"/>
                <a:gd name="connsiteY6" fmla="*/ 671314 h 671314"/>
                <a:gd name="connsiteX7" fmla="*/ 234782 w 647214"/>
                <a:gd name="connsiteY7" fmla="*/ 596067 h 671314"/>
                <a:gd name="connsiteX8" fmla="*/ 486035 w 647214"/>
                <a:gd name="connsiteY8" fmla="*/ 323939 h 671314"/>
                <a:gd name="connsiteX9" fmla="*/ 324036 w 647214"/>
                <a:gd name="connsiteY9" fmla="*/ 162018 h 671314"/>
                <a:gd name="connsiteX10" fmla="*/ 162018 w 647214"/>
                <a:gd name="connsiteY10" fmla="*/ 324036 h 671314"/>
                <a:gd name="connsiteX11" fmla="*/ 0 w 647214"/>
                <a:gd name="connsiteY11" fmla="*/ 324036 h 671314"/>
                <a:gd name="connsiteX12" fmla="*/ 324036 w 647214"/>
                <a:gd name="connsiteY12" fmla="*/ 0 h 671314"/>
                <a:gd name="connsiteX0" fmla="*/ 324036 w 647214"/>
                <a:gd name="connsiteY0" fmla="*/ 0 h 671314"/>
                <a:gd name="connsiteX1" fmla="*/ 646309 w 647214"/>
                <a:gd name="connsiteY1" fmla="*/ 306546 h 671314"/>
                <a:gd name="connsiteX2" fmla="*/ 647214 w 647214"/>
                <a:gd name="connsiteY2" fmla="*/ 306507 h 671314"/>
                <a:gd name="connsiteX3" fmla="*/ 403374 w 647214"/>
                <a:gd name="connsiteY3" fmla="*/ 586679 h 671314"/>
                <a:gd name="connsiteX4" fmla="*/ 403374 w 647214"/>
                <a:gd name="connsiteY4" fmla="*/ 671314 h 671314"/>
                <a:gd name="connsiteX5" fmla="*/ 240670 w 647214"/>
                <a:gd name="connsiteY5" fmla="*/ 671314 h 671314"/>
                <a:gd name="connsiteX6" fmla="*/ 234782 w 647214"/>
                <a:gd name="connsiteY6" fmla="*/ 596067 h 671314"/>
                <a:gd name="connsiteX7" fmla="*/ 486035 w 647214"/>
                <a:gd name="connsiteY7" fmla="*/ 323939 h 671314"/>
                <a:gd name="connsiteX8" fmla="*/ 324036 w 647214"/>
                <a:gd name="connsiteY8" fmla="*/ 162018 h 671314"/>
                <a:gd name="connsiteX9" fmla="*/ 162018 w 647214"/>
                <a:gd name="connsiteY9" fmla="*/ 324036 h 671314"/>
                <a:gd name="connsiteX10" fmla="*/ 0 w 647214"/>
                <a:gd name="connsiteY10" fmla="*/ 324036 h 671314"/>
                <a:gd name="connsiteX11" fmla="*/ 324036 w 647214"/>
                <a:gd name="connsiteY11" fmla="*/ 0 h 671314"/>
                <a:gd name="connsiteX0" fmla="*/ 324036 w 647214"/>
                <a:gd name="connsiteY0" fmla="*/ 0 h 671314"/>
                <a:gd name="connsiteX1" fmla="*/ 646309 w 647214"/>
                <a:gd name="connsiteY1" fmla="*/ 306546 h 671314"/>
                <a:gd name="connsiteX2" fmla="*/ 647214 w 647214"/>
                <a:gd name="connsiteY2" fmla="*/ 306507 h 671314"/>
                <a:gd name="connsiteX3" fmla="*/ 403374 w 647214"/>
                <a:gd name="connsiteY3" fmla="*/ 586679 h 671314"/>
                <a:gd name="connsiteX4" fmla="*/ 403374 w 647214"/>
                <a:gd name="connsiteY4" fmla="*/ 671314 h 671314"/>
                <a:gd name="connsiteX5" fmla="*/ 240670 w 647214"/>
                <a:gd name="connsiteY5" fmla="*/ 671314 h 671314"/>
                <a:gd name="connsiteX6" fmla="*/ 234782 w 647214"/>
                <a:gd name="connsiteY6" fmla="*/ 596067 h 671314"/>
                <a:gd name="connsiteX7" fmla="*/ 486035 w 647214"/>
                <a:gd name="connsiteY7" fmla="*/ 323939 h 671314"/>
                <a:gd name="connsiteX8" fmla="*/ 324036 w 647214"/>
                <a:gd name="connsiteY8" fmla="*/ 162018 h 671314"/>
                <a:gd name="connsiteX9" fmla="*/ 162018 w 647214"/>
                <a:gd name="connsiteY9" fmla="*/ 324036 h 671314"/>
                <a:gd name="connsiteX10" fmla="*/ 0 w 647214"/>
                <a:gd name="connsiteY10" fmla="*/ 324036 h 671314"/>
                <a:gd name="connsiteX11" fmla="*/ 324036 w 647214"/>
                <a:gd name="connsiteY11" fmla="*/ 0 h 671314"/>
                <a:gd name="connsiteX0" fmla="*/ 324036 w 647214"/>
                <a:gd name="connsiteY0" fmla="*/ 0 h 671314"/>
                <a:gd name="connsiteX1" fmla="*/ 646309 w 647214"/>
                <a:gd name="connsiteY1" fmla="*/ 306546 h 671314"/>
                <a:gd name="connsiteX2" fmla="*/ 647214 w 647214"/>
                <a:gd name="connsiteY2" fmla="*/ 306507 h 671314"/>
                <a:gd name="connsiteX3" fmla="*/ 403374 w 647214"/>
                <a:gd name="connsiteY3" fmla="*/ 586679 h 671314"/>
                <a:gd name="connsiteX4" fmla="*/ 403374 w 647214"/>
                <a:gd name="connsiteY4" fmla="*/ 671314 h 671314"/>
                <a:gd name="connsiteX5" fmla="*/ 240670 w 647214"/>
                <a:gd name="connsiteY5" fmla="*/ 671314 h 671314"/>
                <a:gd name="connsiteX6" fmla="*/ 234782 w 647214"/>
                <a:gd name="connsiteY6" fmla="*/ 596067 h 671314"/>
                <a:gd name="connsiteX7" fmla="*/ 486035 w 647214"/>
                <a:gd name="connsiteY7" fmla="*/ 323939 h 671314"/>
                <a:gd name="connsiteX8" fmla="*/ 324036 w 647214"/>
                <a:gd name="connsiteY8" fmla="*/ 162018 h 671314"/>
                <a:gd name="connsiteX9" fmla="*/ 162018 w 647214"/>
                <a:gd name="connsiteY9" fmla="*/ 324036 h 671314"/>
                <a:gd name="connsiteX10" fmla="*/ 0 w 647214"/>
                <a:gd name="connsiteY10" fmla="*/ 324036 h 671314"/>
                <a:gd name="connsiteX11" fmla="*/ 324036 w 647214"/>
                <a:gd name="connsiteY11" fmla="*/ 0 h 671314"/>
                <a:gd name="connsiteX0" fmla="*/ 324036 w 647233"/>
                <a:gd name="connsiteY0" fmla="*/ 0 h 671314"/>
                <a:gd name="connsiteX1" fmla="*/ 646309 w 647233"/>
                <a:gd name="connsiteY1" fmla="*/ 306546 h 671314"/>
                <a:gd name="connsiteX2" fmla="*/ 647214 w 647233"/>
                <a:gd name="connsiteY2" fmla="*/ 306507 h 671314"/>
                <a:gd name="connsiteX3" fmla="*/ 403374 w 647233"/>
                <a:gd name="connsiteY3" fmla="*/ 586679 h 671314"/>
                <a:gd name="connsiteX4" fmla="*/ 403374 w 647233"/>
                <a:gd name="connsiteY4" fmla="*/ 671314 h 671314"/>
                <a:gd name="connsiteX5" fmla="*/ 240670 w 647233"/>
                <a:gd name="connsiteY5" fmla="*/ 671314 h 671314"/>
                <a:gd name="connsiteX6" fmla="*/ 234782 w 647233"/>
                <a:gd name="connsiteY6" fmla="*/ 596067 h 671314"/>
                <a:gd name="connsiteX7" fmla="*/ 486035 w 647233"/>
                <a:gd name="connsiteY7" fmla="*/ 323939 h 671314"/>
                <a:gd name="connsiteX8" fmla="*/ 324036 w 647233"/>
                <a:gd name="connsiteY8" fmla="*/ 162018 h 671314"/>
                <a:gd name="connsiteX9" fmla="*/ 162018 w 647233"/>
                <a:gd name="connsiteY9" fmla="*/ 324036 h 671314"/>
                <a:gd name="connsiteX10" fmla="*/ 0 w 647233"/>
                <a:gd name="connsiteY10" fmla="*/ 324036 h 671314"/>
                <a:gd name="connsiteX11" fmla="*/ 324036 w 647233"/>
                <a:gd name="connsiteY11" fmla="*/ 0 h 671314"/>
                <a:gd name="connsiteX0" fmla="*/ 324036 w 646309"/>
                <a:gd name="connsiteY0" fmla="*/ 0 h 671314"/>
                <a:gd name="connsiteX1" fmla="*/ 646309 w 646309"/>
                <a:gd name="connsiteY1" fmla="*/ 306546 h 671314"/>
                <a:gd name="connsiteX2" fmla="*/ 403374 w 646309"/>
                <a:gd name="connsiteY2" fmla="*/ 586679 h 671314"/>
                <a:gd name="connsiteX3" fmla="*/ 403374 w 646309"/>
                <a:gd name="connsiteY3" fmla="*/ 671314 h 671314"/>
                <a:gd name="connsiteX4" fmla="*/ 240670 w 646309"/>
                <a:gd name="connsiteY4" fmla="*/ 671314 h 671314"/>
                <a:gd name="connsiteX5" fmla="*/ 234782 w 646309"/>
                <a:gd name="connsiteY5" fmla="*/ 596067 h 671314"/>
                <a:gd name="connsiteX6" fmla="*/ 486035 w 646309"/>
                <a:gd name="connsiteY6" fmla="*/ 323939 h 671314"/>
                <a:gd name="connsiteX7" fmla="*/ 324036 w 646309"/>
                <a:gd name="connsiteY7" fmla="*/ 162018 h 671314"/>
                <a:gd name="connsiteX8" fmla="*/ 162018 w 646309"/>
                <a:gd name="connsiteY8" fmla="*/ 324036 h 671314"/>
                <a:gd name="connsiteX9" fmla="*/ 0 w 646309"/>
                <a:gd name="connsiteY9" fmla="*/ 324036 h 671314"/>
                <a:gd name="connsiteX10" fmla="*/ 324036 w 646309"/>
                <a:gd name="connsiteY10" fmla="*/ 0 h 671314"/>
                <a:gd name="connsiteX0" fmla="*/ 324036 w 646408"/>
                <a:gd name="connsiteY0" fmla="*/ 0 h 671314"/>
                <a:gd name="connsiteX1" fmla="*/ 646309 w 646408"/>
                <a:gd name="connsiteY1" fmla="*/ 306546 h 671314"/>
                <a:gd name="connsiteX2" fmla="*/ 403374 w 646408"/>
                <a:gd name="connsiteY2" fmla="*/ 586679 h 671314"/>
                <a:gd name="connsiteX3" fmla="*/ 403374 w 646408"/>
                <a:gd name="connsiteY3" fmla="*/ 671314 h 671314"/>
                <a:gd name="connsiteX4" fmla="*/ 240670 w 646408"/>
                <a:gd name="connsiteY4" fmla="*/ 671314 h 671314"/>
                <a:gd name="connsiteX5" fmla="*/ 234782 w 646408"/>
                <a:gd name="connsiteY5" fmla="*/ 596067 h 671314"/>
                <a:gd name="connsiteX6" fmla="*/ 486035 w 646408"/>
                <a:gd name="connsiteY6" fmla="*/ 323939 h 671314"/>
                <a:gd name="connsiteX7" fmla="*/ 324036 w 646408"/>
                <a:gd name="connsiteY7" fmla="*/ 162018 h 671314"/>
                <a:gd name="connsiteX8" fmla="*/ 162018 w 646408"/>
                <a:gd name="connsiteY8" fmla="*/ 324036 h 671314"/>
                <a:gd name="connsiteX9" fmla="*/ 0 w 646408"/>
                <a:gd name="connsiteY9" fmla="*/ 324036 h 671314"/>
                <a:gd name="connsiteX10" fmla="*/ 324036 w 646408"/>
                <a:gd name="connsiteY10" fmla="*/ 0 h 671314"/>
                <a:gd name="connsiteX0" fmla="*/ 324036 w 646379"/>
                <a:gd name="connsiteY0" fmla="*/ 0 h 671314"/>
                <a:gd name="connsiteX1" fmla="*/ 646309 w 646379"/>
                <a:gd name="connsiteY1" fmla="*/ 306546 h 671314"/>
                <a:gd name="connsiteX2" fmla="*/ 403374 w 646379"/>
                <a:gd name="connsiteY2" fmla="*/ 586679 h 671314"/>
                <a:gd name="connsiteX3" fmla="*/ 403374 w 646379"/>
                <a:gd name="connsiteY3" fmla="*/ 671314 h 671314"/>
                <a:gd name="connsiteX4" fmla="*/ 240670 w 646379"/>
                <a:gd name="connsiteY4" fmla="*/ 671314 h 671314"/>
                <a:gd name="connsiteX5" fmla="*/ 234782 w 646379"/>
                <a:gd name="connsiteY5" fmla="*/ 596067 h 671314"/>
                <a:gd name="connsiteX6" fmla="*/ 486035 w 646379"/>
                <a:gd name="connsiteY6" fmla="*/ 323939 h 671314"/>
                <a:gd name="connsiteX7" fmla="*/ 324036 w 646379"/>
                <a:gd name="connsiteY7" fmla="*/ 162018 h 671314"/>
                <a:gd name="connsiteX8" fmla="*/ 162018 w 646379"/>
                <a:gd name="connsiteY8" fmla="*/ 324036 h 671314"/>
                <a:gd name="connsiteX9" fmla="*/ 0 w 646379"/>
                <a:gd name="connsiteY9" fmla="*/ 324036 h 671314"/>
                <a:gd name="connsiteX10" fmla="*/ 324036 w 646379"/>
                <a:gd name="connsiteY10" fmla="*/ 0 h 671314"/>
                <a:gd name="connsiteX0" fmla="*/ 324036 w 646379"/>
                <a:gd name="connsiteY0" fmla="*/ 0 h 671314"/>
                <a:gd name="connsiteX1" fmla="*/ 646309 w 646379"/>
                <a:gd name="connsiteY1" fmla="*/ 306546 h 671314"/>
                <a:gd name="connsiteX2" fmla="*/ 403374 w 646379"/>
                <a:gd name="connsiteY2" fmla="*/ 586679 h 671314"/>
                <a:gd name="connsiteX3" fmla="*/ 403374 w 646379"/>
                <a:gd name="connsiteY3" fmla="*/ 671314 h 671314"/>
                <a:gd name="connsiteX4" fmla="*/ 240670 w 646379"/>
                <a:gd name="connsiteY4" fmla="*/ 671314 h 671314"/>
                <a:gd name="connsiteX5" fmla="*/ 234782 w 646379"/>
                <a:gd name="connsiteY5" fmla="*/ 596067 h 671314"/>
                <a:gd name="connsiteX6" fmla="*/ 486035 w 646379"/>
                <a:gd name="connsiteY6" fmla="*/ 323939 h 671314"/>
                <a:gd name="connsiteX7" fmla="*/ 324036 w 646379"/>
                <a:gd name="connsiteY7" fmla="*/ 162018 h 671314"/>
                <a:gd name="connsiteX8" fmla="*/ 162018 w 646379"/>
                <a:gd name="connsiteY8" fmla="*/ 324036 h 671314"/>
                <a:gd name="connsiteX9" fmla="*/ 0 w 646379"/>
                <a:gd name="connsiteY9" fmla="*/ 324036 h 671314"/>
                <a:gd name="connsiteX10" fmla="*/ 324036 w 646379"/>
                <a:gd name="connsiteY10" fmla="*/ 0 h 671314"/>
                <a:gd name="connsiteX0" fmla="*/ 324036 w 646379"/>
                <a:gd name="connsiteY0" fmla="*/ 0 h 671314"/>
                <a:gd name="connsiteX1" fmla="*/ 646309 w 646379"/>
                <a:gd name="connsiteY1" fmla="*/ 306546 h 671314"/>
                <a:gd name="connsiteX2" fmla="*/ 403374 w 646379"/>
                <a:gd name="connsiteY2" fmla="*/ 586679 h 671314"/>
                <a:gd name="connsiteX3" fmla="*/ 403374 w 646379"/>
                <a:gd name="connsiteY3" fmla="*/ 671314 h 671314"/>
                <a:gd name="connsiteX4" fmla="*/ 240670 w 646379"/>
                <a:gd name="connsiteY4" fmla="*/ 671314 h 671314"/>
                <a:gd name="connsiteX5" fmla="*/ 234782 w 646379"/>
                <a:gd name="connsiteY5" fmla="*/ 596067 h 671314"/>
                <a:gd name="connsiteX6" fmla="*/ 486035 w 646379"/>
                <a:gd name="connsiteY6" fmla="*/ 323939 h 671314"/>
                <a:gd name="connsiteX7" fmla="*/ 324036 w 646379"/>
                <a:gd name="connsiteY7" fmla="*/ 162018 h 671314"/>
                <a:gd name="connsiteX8" fmla="*/ 162018 w 646379"/>
                <a:gd name="connsiteY8" fmla="*/ 324036 h 671314"/>
                <a:gd name="connsiteX9" fmla="*/ 0 w 646379"/>
                <a:gd name="connsiteY9" fmla="*/ 324036 h 671314"/>
                <a:gd name="connsiteX10" fmla="*/ 324036 w 646379"/>
                <a:gd name="connsiteY10" fmla="*/ 0 h 671314"/>
                <a:gd name="connsiteX0" fmla="*/ 324036 w 646379"/>
                <a:gd name="connsiteY0" fmla="*/ 0 h 671314"/>
                <a:gd name="connsiteX1" fmla="*/ 646309 w 646379"/>
                <a:gd name="connsiteY1" fmla="*/ 306546 h 671314"/>
                <a:gd name="connsiteX2" fmla="*/ 403374 w 646379"/>
                <a:gd name="connsiteY2" fmla="*/ 586679 h 671314"/>
                <a:gd name="connsiteX3" fmla="*/ 403374 w 646379"/>
                <a:gd name="connsiteY3" fmla="*/ 671314 h 671314"/>
                <a:gd name="connsiteX4" fmla="*/ 240670 w 646379"/>
                <a:gd name="connsiteY4" fmla="*/ 671314 h 671314"/>
                <a:gd name="connsiteX5" fmla="*/ 234782 w 646379"/>
                <a:gd name="connsiteY5" fmla="*/ 596067 h 671314"/>
                <a:gd name="connsiteX6" fmla="*/ 486035 w 646379"/>
                <a:gd name="connsiteY6" fmla="*/ 323939 h 671314"/>
                <a:gd name="connsiteX7" fmla="*/ 324036 w 646379"/>
                <a:gd name="connsiteY7" fmla="*/ 162018 h 671314"/>
                <a:gd name="connsiteX8" fmla="*/ 162018 w 646379"/>
                <a:gd name="connsiteY8" fmla="*/ 324036 h 671314"/>
                <a:gd name="connsiteX9" fmla="*/ 0 w 646379"/>
                <a:gd name="connsiteY9" fmla="*/ 324036 h 671314"/>
                <a:gd name="connsiteX10" fmla="*/ 324036 w 646379"/>
                <a:gd name="connsiteY10" fmla="*/ 0 h 671314"/>
                <a:gd name="connsiteX0" fmla="*/ 324036 w 646379"/>
                <a:gd name="connsiteY0" fmla="*/ 0 h 676077"/>
                <a:gd name="connsiteX1" fmla="*/ 646309 w 646379"/>
                <a:gd name="connsiteY1" fmla="*/ 306546 h 676077"/>
                <a:gd name="connsiteX2" fmla="*/ 403374 w 646379"/>
                <a:gd name="connsiteY2" fmla="*/ 586679 h 676077"/>
                <a:gd name="connsiteX3" fmla="*/ 403374 w 646379"/>
                <a:gd name="connsiteY3" fmla="*/ 671314 h 676077"/>
                <a:gd name="connsiteX4" fmla="*/ 243051 w 646379"/>
                <a:gd name="connsiteY4" fmla="*/ 676077 h 676077"/>
                <a:gd name="connsiteX5" fmla="*/ 234782 w 646379"/>
                <a:gd name="connsiteY5" fmla="*/ 596067 h 676077"/>
                <a:gd name="connsiteX6" fmla="*/ 486035 w 646379"/>
                <a:gd name="connsiteY6" fmla="*/ 323939 h 676077"/>
                <a:gd name="connsiteX7" fmla="*/ 324036 w 646379"/>
                <a:gd name="connsiteY7" fmla="*/ 162018 h 676077"/>
                <a:gd name="connsiteX8" fmla="*/ 162018 w 646379"/>
                <a:gd name="connsiteY8" fmla="*/ 324036 h 676077"/>
                <a:gd name="connsiteX9" fmla="*/ 0 w 646379"/>
                <a:gd name="connsiteY9" fmla="*/ 324036 h 676077"/>
                <a:gd name="connsiteX10" fmla="*/ 324036 w 646379"/>
                <a:gd name="connsiteY10" fmla="*/ 0 h 676077"/>
                <a:gd name="connsiteX0" fmla="*/ 324036 w 646379"/>
                <a:gd name="connsiteY0" fmla="*/ 0 h 676077"/>
                <a:gd name="connsiteX1" fmla="*/ 646309 w 646379"/>
                <a:gd name="connsiteY1" fmla="*/ 306546 h 676077"/>
                <a:gd name="connsiteX2" fmla="*/ 403374 w 646379"/>
                <a:gd name="connsiteY2" fmla="*/ 586679 h 676077"/>
                <a:gd name="connsiteX3" fmla="*/ 403374 w 646379"/>
                <a:gd name="connsiteY3" fmla="*/ 671314 h 676077"/>
                <a:gd name="connsiteX4" fmla="*/ 243051 w 646379"/>
                <a:gd name="connsiteY4" fmla="*/ 676077 h 676077"/>
                <a:gd name="connsiteX5" fmla="*/ 234782 w 646379"/>
                <a:gd name="connsiteY5" fmla="*/ 596067 h 676077"/>
                <a:gd name="connsiteX6" fmla="*/ 486035 w 646379"/>
                <a:gd name="connsiteY6" fmla="*/ 323939 h 676077"/>
                <a:gd name="connsiteX7" fmla="*/ 324036 w 646379"/>
                <a:gd name="connsiteY7" fmla="*/ 162018 h 676077"/>
                <a:gd name="connsiteX8" fmla="*/ 162018 w 646379"/>
                <a:gd name="connsiteY8" fmla="*/ 324036 h 676077"/>
                <a:gd name="connsiteX9" fmla="*/ 0 w 646379"/>
                <a:gd name="connsiteY9" fmla="*/ 324036 h 676077"/>
                <a:gd name="connsiteX10" fmla="*/ 324036 w 646379"/>
                <a:gd name="connsiteY10" fmla="*/ 0 h 676077"/>
                <a:gd name="connsiteX0" fmla="*/ 324036 w 646379"/>
                <a:gd name="connsiteY0" fmla="*/ 0 h 676077"/>
                <a:gd name="connsiteX1" fmla="*/ 646309 w 646379"/>
                <a:gd name="connsiteY1" fmla="*/ 306546 h 676077"/>
                <a:gd name="connsiteX2" fmla="*/ 403374 w 646379"/>
                <a:gd name="connsiteY2" fmla="*/ 586679 h 676077"/>
                <a:gd name="connsiteX3" fmla="*/ 403374 w 646379"/>
                <a:gd name="connsiteY3" fmla="*/ 671314 h 676077"/>
                <a:gd name="connsiteX4" fmla="*/ 243051 w 646379"/>
                <a:gd name="connsiteY4" fmla="*/ 676077 h 676077"/>
                <a:gd name="connsiteX5" fmla="*/ 234782 w 646379"/>
                <a:gd name="connsiteY5" fmla="*/ 596067 h 676077"/>
                <a:gd name="connsiteX6" fmla="*/ 486035 w 646379"/>
                <a:gd name="connsiteY6" fmla="*/ 323939 h 676077"/>
                <a:gd name="connsiteX7" fmla="*/ 324036 w 646379"/>
                <a:gd name="connsiteY7" fmla="*/ 162018 h 676077"/>
                <a:gd name="connsiteX8" fmla="*/ 162018 w 646379"/>
                <a:gd name="connsiteY8" fmla="*/ 324036 h 676077"/>
                <a:gd name="connsiteX9" fmla="*/ 0 w 646379"/>
                <a:gd name="connsiteY9" fmla="*/ 324036 h 676077"/>
                <a:gd name="connsiteX10" fmla="*/ 324036 w 646379"/>
                <a:gd name="connsiteY10" fmla="*/ 0 h 676077"/>
                <a:gd name="connsiteX0" fmla="*/ 324036 w 646379"/>
                <a:gd name="connsiteY0" fmla="*/ 0 h 676077"/>
                <a:gd name="connsiteX1" fmla="*/ 646309 w 646379"/>
                <a:gd name="connsiteY1" fmla="*/ 306546 h 676077"/>
                <a:gd name="connsiteX2" fmla="*/ 403374 w 646379"/>
                <a:gd name="connsiteY2" fmla="*/ 586679 h 676077"/>
                <a:gd name="connsiteX3" fmla="*/ 403374 w 646379"/>
                <a:gd name="connsiteY3" fmla="*/ 671314 h 676077"/>
                <a:gd name="connsiteX4" fmla="*/ 243051 w 646379"/>
                <a:gd name="connsiteY4" fmla="*/ 676077 h 676077"/>
                <a:gd name="connsiteX5" fmla="*/ 244307 w 646379"/>
                <a:gd name="connsiteY5" fmla="*/ 593686 h 676077"/>
                <a:gd name="connsiteX6" fmla="*/ 486035 w 646379"/>
                <a:gd name="connsiteY6" fmla="*/ 323939 h 676077"/>
                <a:gd name="connsiteX7" fmla="*/ 324036 w 646379"/>
                <a:gd name="connsiteY7" fmla="*/ 162018 h 676077"/>
                <a:gd name="connsiteX8" fmla="*/ 162018 w 646379"/>
                <a:gd name="connsiteY8" fmla="*/ 324036 h 676077"/>
                <a:gd name="connsiteX9" fmla="*/ 0 w 646379"/>
                <a:gd name="connsiteY9" fmla="*/ 324036 h 676077"/>
                <a:gd name="connsiteX10" fmla="*/ 324036 w 646379"/>
                <a:gd name="connsiteY10" fmla="*/ 0 h 676077"/>
                <a:gd name="connsiteX0" fmla="*/ 324036 w 646379"/>
                <a:gd name="connsiteY0" fmla="*/ 0 h 676077"/>
                <a:gd name="connsiteX1" fmla="*/ 646309 w 646379"/>
                <a:gd name="connsiteY1" fmla="*/ 306546 h 676077"/>
                <a:gd name="connsiteX2" fmla="*/ 403374 w 646379"/>
                <a:gd name="connsiteY2" fmla="*/ 586679 h 676077"/>
                <a:gd name="connsiteX3" fmla="*/ 403374 w 646379"/>
                <a:gd name="connsiteY3" fmla="*/ 671314 h 676077"/>
                <a:gd name="connsiteX4" fmla="*/ 243051 w 646379"/>
                <a:gd name="connsiteY4" fmla="*/ 676077 h 676077"/>
                <a:gd name="connsiteX5" fmla="*/ 244307 w 646379"/>
                <a:gd name="connsiteY5" fmla="*/ 593686 h 676077"/>
                <a:gd name="connsiteX6" fmla="*/ 486035 w 646379"/>
                <a:gd name="connsiteY6" fmla="*/ 323939 h 676077"/>
                <a:gd name="connsiteX7" fmla="*/ 324036 w 646379"/>
                <a:gd name="connsiteY7" fmla="*/ 162018 h 676077"/>
                <a:gd name="connsiteX8" fmla="*/ 162018 w 646379"/>
                <a:gd name="connsiteY8" fmla="*/ 324036 h 676077"/>
                <a:gd name="connsiteX9" fmla="*/ 0 w 646379"/>
                <a:gd name="connsiteY9" fmla="*/ 324036 h 676077"/>
                <a:gd name="connsiteX10" fmla="*/ 324036 w 646379"/>
                <a:gd name="connsiteY10" fmla="*/ 0 h 676077"/>
                <a:gd name="connsiteX0" fmla="*/ 324036 w 646379"/>
                <a:gd name="connsiteY0" fmla="*/ 0 h 676077"/>
                <a:gd name="connsiteX1" fmla="*/ 646309 w 646379"/>
                <a:gd name="connsiteY1" fmla="*/ 306546 h 676077"/>
                <a:gd name="connsiteX2" fmla="*/ 403374 w 646379"/>
                <a:gd name="connsiteY2" fmla="*/ 586679 h 676077"/>
                <a:gd name="connsiteX3" fmla="*/ 403374 w 646379"/>
                <a:gd name="connsiteY3" fmla="*/ 671314 h 676077"/>
                <a:gd name="connsiteX4" fmla="*/ 243051 w 646379"/>
                <a:gd name="connsiteY4" fmla="*/ 676077 h 676077"/>
                <a:gd name="connsiteX5" fmla="*/ 244307 w 646379"/>
                <a:gd name="connsiteY5" fmla="*/ 593686 h 676077"/>
                <a:gd name="connsiteX6" fmla="*/ 483654 w 646379"/>
                <a:gd name="connsiteY6" fmla="*/ 297745 h 676077"/>
                <a:gd name="connsiteX7" fmla="*/ 324036 w 646379"/>
                <a:gd name="connsiteY7" fmla="*/ 162018 h 676077"/>
                <a:gd name="connsiteX8" fmla="*/ 162018 w 646379"/>
                <a:gd name="connsiteY8" fmla="*/ 324036 h 676077"/>
                <a:gd name="connsiteX9" fmla="*/ 0 w 646379"/>
                <a:gd name="connsiteY9" fmla="*/ 324036 h 676077"/>
                <a:gd name="connsiteX10" fmla="*/ 324036 w 646379"/>
                <a:gd name="connsiteY10" fmla="*/ 0 h 676077"/>
                <a:gd name="connsiteX0" fmla="*/ 324036 w 646379"/>
                <a:gd name="connsiteY0" fmla="*/ 0 h 676077"/>
                <a:gd name="connsiteX1" fmla="*/ 646309 w 646379"/>
                <a:gd name="connsiteY1" fmla="*/ 306546 h 676077"/>
                <a:gd name="connsiteX2" fmla="*/ 403374 w 646379"/>
                <a:gd name="connsiteY2" fmla="*/ 586679 h 676077"/>
                <a:gd name="connsiteX3" fmla="*/ 403374 w 646379"/>
                <a:gd name="connsiteY3" fmla="*/ 671314 h 676077"/>
                <a:gd name="connsiteX4" fmla="*/ 243051 w 646379"/>
                <a:gd name="connsiteY4" fmla="*/ 676077 h 676077"/>
                <a:gd name="connsiteX5" fmla="*/ 244307 w 646379"/>
                <a:gd name="connsiteY5" fmla="*/ 593686 h 676077"/>
                <a:gd name="connsiteX6" fmla="*/ 483654 w 646379"/>
                <a:gd name="connsiteY6" fmla="*/ 297745 h 676077"/>
                <a:gd name="connsiteX7" fmla="*/ 324036 w 646379"/>
                <a:gd name="connsiteY7" fmla="*/ 162018 h 676077"/>
                <a:gd name="connsiteX8" fmla="*/ 162018 w 646379"/>
                <a:gd name="connsiteY8" fmla="*/ 324036 h 676077"/>
                <a:gd name="connsiteX9" fmla="*/ 0 w 646379"/>
                <a:gd name="connsiteY9" fmla="*/ 324036 h 676077"/>
                <a:gd name="connsiteX10" fmla="*/ 324036 w 646379"/>
                <a:gd name="connsiteY10" fmla="*/ 0 h 676077"/>
                <a:gd name="connsiteX0" fmla="*/ 324036 w 646379"/>
                <a:gd name="connsiteY0" fmla="*/ 0 h 676077"/>
                <a:gd name="connsiteX1" fmla="*/ 646309 w 646379"/>
                <a:gd name="connsiteY1" fmla="*/ 306546 h 676077"/>
                <a:gd name="connsiteX2" fmla="*/ 403374 w 646379"/>
                <a:gd name="connsiteY2" fmla="*/ 586679 h 676077"/>
                <a:gd name="connsiteX3" fmla="*/ 403374 w 646379"/>
                <a:gd name="connsiteY3" fmla="*/ 671314 h 676077"/>
                <a:gd name="connsiteX4" fmla="*/ 243051 w 646379"/>
                <a:gd name="connsiteY4" fmla="*/ 676077 h 676077"/>
                <a:gd name="connsiteX5" fmla="*/ 244307 w 646379"/>
                <a:gd name="connsiteY5" fmla="*/ 593686 h 676077"/>
                <a:gd name="connsiteX6" fmla="*/ 483654 w 646379"/>
                <a:gd name="connsiteY6" fmla="*/ 297745 h 676077"/>
                <a:gd name="connsiteX7" fmla="*/ 324036 w 646379"/>
                <a:gd name="connsiteY7" fmla="*/ 162018 h 676077"/>
                <a:gd name="connsiteX8" fmla="*/ 162018 w 646379"/>
                <a:gd name="connsiteY8" fmla="*/ 324036 h 676077"/>
                <a:gd name="connsiteX9" fmla="*/ 0 w 646379"/>
                <a:gd name="connsiteY9" fmla="*/ 324036 h 676077"/>
                <a:gd name="connsiteX10" fmla="*/ 324036 w 646379"/>
                <a:gd name="connsiteY10" fmla="*/ 0 h 676077"/>
                <a:gd name="connsiteX0" fmla="*/ 324036 w 646309"/>
                <a:gd name="connsiteY0" fmla="*/ 0 h 676077"/>
                <a:gd name="connsiteX1" fmla="*/ 646309 w 646309"/>
                <a:gd name="connsiteY1" fmla="*/ 306546 h 676077"/>
                <a:gd name="connsiteX2" fmla="*/ 403374 w 646309"/>
                <a:gd name="connsiteY2" fmla="*/ 586679 h 676077"/>
                <a:gd name="connsiteX3" fmla="*/ 403374 w 646309"/>
                <a:gd name="connsiteY3" fmla="*/ 671314 h 676077"/>
                <a:gd name="connsiteX4" fmla="*/ 243051 w 646309"/>
                <a:gd name="connsiteY4" fmla="*/ 676077 h 676077"/>
                <a:gd name="connsiteX5" fmla="*/ 244307 w 646309"/>
                <a:gd name="connsiteY5" fmla="*/ 593686 h 676077"/>
                <a:gd name="connsiteX6" fmla="*/ 483654 w 646309"/>
                <a:gd name="connsiteY6" fmla="*/ 297745 h 676077"/>
                <a:gd name="connsiteX7" fmla="*/ 324036 w 646309"/>
                <a:gd name="connsiteY7" fmla="*/ 162018 h 676077"/>
                <a:gd name="connsiteX8" fmla="*/ 162018 w 646309"/>
                <a:gd name="connsiteY8" fmla="*/ 324036 h 676077"/>
                <a:gd name="connsiteX9" fmla="*/ 0 w 646309"/>
                <a:gd name="connsiteY9" fmla="*/ 324036 h 676077"/>
                <a:gd name="connsiteX10" fmla="*/ 324036 w 646309"/>
                <a:gd name="connsiteY10" fmla="*/ 0 h 676077"/>
                <a:gd name="connsiteX0" fmla="*/ 324036 w 646309"/>
                <a:gd name="connsiteY0" fmla="*/ 0 h 676077"/>
                <a:gd name="connsiteX1" fmla="*/ 646309 w 646309"/>
                <a:gd name="connsiteY1" fmla="*/ 306546 h 676077"/>
                <a:gd name="connsiteX2" fmla="*/ 403374 w 646309"/>
                <a:gd name="connsiteY2" fmla="*/ 586679 h 676077"/>
                <a:gd name="connsiteX3" fmla="*/ 403374 w 646309"/>
                <a:gd name="connsiteY3" fmla="*/ 671314 h 676077"/>
                <a:gd name="connsiteX4" fmla="*/ 243051 w 646309"/>
                <a:gd name="connsiteY4" fmla="*/ 676077 h 676077"/>
                <a:gd name="connsiteX5" fmla="*/ 244307 w 646309"/>
                <a:gd name="connsiteY5" fmla="*/ 593686 h 676077"/>
                <a:gd name="connsiteX6" fmla="*/ 483654 w 646309"/>
                <a:gd name="connsiteY6" fmla="*/ 297745 h 676077"/>
                <a:gd name="connsiteX7" fmla="*/ 324036 w 646309"/>
                <a:gd name="connsiteY7" fmla="*/ 162018 h 676077"/>
                <a:gd name="connsiteX8" fmla="*/ 162018 w 646309"/>
                <a:gd name="connsiteY8" fmla="*/ 324036 h 676077"/>
                <a:gd name="connsiteX9" fmla="*/ 0 w 646309"/>
                <a:gd name="connsiteY9" fmla="*/ 324036 h 676077"/>
                <a:gd name="connsiteX10" fmla="*/ 324036 w 646309"/>
                <a:gd name="connsiteY10" fmla="*/ 0 h 676077"/>
                <a:gd name="connsiteX0" fmla="*/ 324036 w 646309"/>
                <a:gd name="connsiteY0" fmla="*/ 0 h 676077"/>
                <a:gd name="connsiteX1" fmla="*/ 646309 w 646309"/>
                <a:gd name="connsiteY1" fmla="*/ 306546 h 676077"/>
                <a:gd name="connsiteX2" fmla="*/ 403374 w 646309"/>
                <a:gd name="connsiteY2" fmla="*/ 586679 h 676077"/>
                <a:gd name="connsiteX3" fmla="*/ 403374 w 646309"/>
                <a:gd name="connsiteY3" fmla="*/ 671314 h 676077"/>
                <a:gd name="connsiteX4" fmla="*/ 243051 w 646309"/>
                <a:gd name="connsiteY4" fmla="*/ 676077 h 676077"/>
                <a:gd name="connsiteX5" fmla="*/ 244307 w 646309"/>
                <a:gd name="connsiteY5" fmla="*/ 593686 h 676077"/>
                <a:gd name="connsiteX6" fmla="*/ 483654 w 646309"/>
                <a:gd name="connsiteY6" fmla="*/ 297745 h 676077"/>
                <a:gd name="connsiteX7" fmla="*/ 324036 w 646309"/>
                <a:gd name="connsiteY7" fmla="*/ 162018 h 676077"/>
                <a:gd name="connsiteX8" fmla="*/ 162018 w 646309"/>
                <a:gd name="connsiteY8" fmla="*/ 324036 h 676077"/>
                <a:gd name="connsiteX9" fmla="*/ 0 w 646309"/>
                <a:gd name="connsiteY9" fmla="*/ 324036 h 676077"/>
                <a:gd name="connsiteX10" fmla="*/ 324036 w 646309"/>
                <a:gd name="connsiteY10" fmla="*/ 0 h 676077"/>
                <a:gd name="connsiteX0" fmla="*/ 324036 w 646309"/>
                <a:gd name="connsiteY0" fmla="*/ 0 h 676077"/>
                <a:gd name="connsiteX1" fmla="*/ 646309 w 646309"/>
                <a:gd name="connsiteY1" fmla="*/ 306546 h 676077"/>
                <a:gd name="connsiteX2" fmla="*/ 403374 w 646309"/>
                <a:gd name="connsiteY2" fmla="*/ 586679 h 676077"/>
                <a:gd name="connsiteX3" fmla="*/ 403374 w 646309"/>
                <a:gd name="connsiteY3" fmla="*/ 671314 h 676077"/>
                <a:gd name="connsiteX4" fmla="*/ 243051 w 646309"/>
                <a:gd name="connsiteY4" fmla="*/ 676077 h 676077"/>
                <a:gd name="connsiteX5" fmla="*/ 244307 w 646309"/>
                <a:gd name="connsiteY5" fmla="*/ 593686 h 676077"/>
                <a:gd name="connsiteX6" fmla="*/ 483654 w 646309"/>
                <a:gd name="connsiteY6" fmla="*/ 297745 h 676077"/>
                <a:gd name="connsiteX7" fmla="*/ 324036 w 646309"/>
                <a:gd name="connsiteY7" fmla="*/ 162018 h 676077"/>
                <a:gd name="connsiteX8" fmla="*/ 162018 w 646309"/>
                <a:gd name="connsiteY8" fmla="*/ 324036 h 676077"/>
                <a:gd name="connsiteX9" fmla="*/ 0 w 646309"/>
                <a:gd name="connsiteY9" fmla="*/ 324036 h 676077"/>
                <a:gd name="connsiteX10" fmla="*/ 324036 w 646309"/>
                <a:gd name="connsiteY10" fmla="*/ 0 h 676077"/>
                <a:gd name="connsiteX0" fmla="*/ 324036 w 646309"/>
                <a:gd name="connsiteY0" fmla="*/ 0 h 676077"/>
                <a:gd name="connsiteX1" fmla="*/ 646309 w 646309"/>
                <a:gd name="connsiteY1" fmla="*/ 306546 h 676077"/>
                <a:gd name="connsiteX2" fmla="*/ 403374 w 646309"/>
                <a:gd name="connsiteY2" fmla="*/ 586679 h 676077"/>
                <a:gd name="connsiteX3" fmla="*/ 403374 w 646309"/>
                <a:gd name="connsiteY3" fmla="*/ 671314 h 676077"/>
                <a:gd name="connsiteX4" fmla="*/ 243051 w 646309"/>
                <a:gd name="connsiteY4" fmla="*/ 676077 h 676077"/>
                <a:gd name="connsiteX5" fmla="*/ 244307 w 646309"/>
                <a:gd name="connsiteY5" fmla="*/ 593686 h 676077"/>
                <a:gd name="connsiteX6" fmla="*/ 483654 w 646309"/>
                <a:gd name="connsiteY6" fmla="*/ 297745 h 676077"/>
                <a:gd name="connsiteX7" fmla="*/ 324036 w 646309"/>
                <a:gd name="connsiteY7" fmla="*/ 162018 h 676077"/>
                <a:gd name="connsiteX8" fmla="*/ 162018 w 646309"/>
                <a:gd name="connsiteY8" fmla="*/ 324036 h 676077"/>
                <a:gd name="connsiteX9" fmla="*/ 0 w 646309"/>
                <a:gd name="connsiteY9" fmla="*/ 324036 h 676077"/>
                <a:gd name="connsiteX10" fmla="*/ 324036 w 646309"/>
                <a:gd name="connsiteY10" fmla="*/ 0 h 676077"/>
                <a:gd name="connsiteX0" fmla="*/ 324036 w 646309"/>
                <a:gd name="connsiteY0" fmla="*/ 0 h 676077"/>
                <a:gd name="connsiteX1" fmla="*/ 646309 w 646309"/>
                <a:gd name="connsiteY1" fmla="*/ 306546 h 676077"/>
                <a:gd name="connsiteX2" fmla="*/ 403374 w 646309"/>
                <a:gd name="connsiteY2" fmla="*/ 586679 h 676077"/>
                <a:gd name="connsiteX3" fmla="*/ 403374 w 646309"/>
                <a:gd name="connsiteY3" fmla="*/ 671314 h 676077"/>
                <a:gd name="connsiteX4" fmla="*/ 243051 w 646309"/>
                <a:gd name="connsiteY4" fmla="*/ 676077 h 676077"/>
                <a:gd name="connsiteX5" fmla="*/ 244307 w 646309"/>
                <a:gd name="connsiteY5" fmla="*/ 593686 h 676077"/>
                <a:gd name="connsiteX6" fmla="*/ 483654 w 646309"/>
                <a:gd name="connsiteY6" fmla="*/ 297745 h 676077"/>
                <a:gd name="connsiteX7" fmla="*/ 324036 w 646309"/>
                <a:gd name="connsiteY7" fmla="*/ 162018 h 676077"/>
                <a:gd name="connsiteX8" fmla="*/ 162018 w 646309"/>
                <a:gd name="connsiteY8" fmla="*/ 324036 h 676077"/>
                <a:gd name="connsiteX9" fmla="*/ 0 w 646309"/>
                <a:gd name="connsiteY9" fmla="*/ 324036 h 676077"/>
                <a:gd name="connsiteX10" fmla="*/ 324036 w 646309"/>
                <a:gd name="connsiteY10" fmla="*/ 0 h 676077"/>
                <a:gd name="connsiteX0" fmla="*/ 324036 w 646309"/>
                <a:gd name="connsiteY0" fmla="*/ 0 h 676077"/>
                <a:gd name="connsiteX1" fmla="*/ 646309 w 646309"/>
                <a:gd name="connsiteY1" fmla="*/ 306546 h 676077"/>
                <a:gd name="connsiteX2" fmla="*/ 403374 w 646309"/>
                <a:gd name="connsiteY2" fmla="*/ 586679 h 676077"/>
                <a:gd name="connsiteX3" fmla="*/ 403374 w 646309"/>
                <a:gd name="connsiteY3" fmla="*/ 671314 h 676077"/>
                <a:gd name="connsiteX4" fmla="*/ 243051 w 646309"/>
                <a:gd name="connsiteY4" fmla="*/ 676077 h 676077"/>
                <a:gd name="connsiteX5" fmla="*/ 244307 w 646309"/>
                <a:gd name="connsiteY5" fmla="*/ 593686 h 676077"/>
                <a:gd name="connsiteX6" fmla="*/ 483654 w 646309"/>
                <a:gd name="connsiteY6" fmla="*/ 297745 h 676077"/>
                <a:gd name="connsiteX7" fmla="*/ 324036 w 646309"/>
                <a:gd name="connsiteY7" fmla="*/ 162018 h 676077"/>
                <a:gd name="connsiteX8" fmla="*/ 162018 w 646309"/>
                <a:gd name="connsiteY8" fmla="*/ 324036 h 676077"/>
                <a:gd name="connsiteX9" fmla="*/ 0 w 646309"/>
                <a:gd name="connsiteY9" fmla="*/ 324036 h 676077"/>
                <a:gd name="connsiteX10" fmla="*/ 324036 w 646309"/>
                <a:gd name="connsiteY10" fmla="*/ 0 h 676077"/>
                <a:gd name="connsiteX0" fmla="*/ 324036 w 646309"/>
                <a:gd name="connsiteY0" fmla="*/ 0 h 676077"/>
                <a:gd name="connsiteX1" fmla="*/ 646309 w 646309"/>
                <a:gd name="connsiteY1" fmla="*/ 306546 h 676077"/>
                <a:gd name="connsiteX2" fmla="*/ 403374 w 646309"/>
                <a:gd name="connsiteY2" fmla="*/ 586679 h 676077"/>
                <a:gd name="connsiteX3" fmla="*/ 403374 w 646309"/>
                <a:gd name="connsiteY3" fmla="*/ 671314 h 676077"/>
                <a:gd name="connsiteX4" fmla="*/ 243051 w 646309"/>
                <a:gd name="connsiteY4" fmla="*/ 676077 h 676077"/>
                <a:gd name="connsiteX5" fmla="*/ 244307 w 646309"/>
                <a:gd name="connsiteY5" fmla="*/ 593686 h 676077"/>
                <a:gd name="connsiteX6" fmla="*/ 483654 w 646309"/>
                <a:gd name="connsiteY6" fmla="*/ 297745 h 676077"/>
                <a:gd name="connsiteX7" fmla="*/ 324036 w 646309"/>
                <a:gd name="connsiteY7" fmla="*/ 162018 h 676077"/>
                <a:gd name="connsiteX8" fmla="*/ 162018 w 646309"/>
                <a:gd name="connsiteY8" fmla="*/ 324036 h 676077"/>
                <a:gd name="connsiteX9" fmla="*/ 0 w 646309"/>
                <a:gd name="connsiteY9" fmla="*/ 324036 h 676077"/>
                <a:gd name="connsiteX10" fmla="*/ 324036 w 646309"/>
                <a:gd name="connsiteY10" fmla="*/ 0 h 676077"/>
                <a:gd name="connsiteX0" fmla="*/ 324036 w 646309"/>
                <a:gd name="connsiteY0" fmla="*/ 0 h 676077"/>
                <a:gd name="connsiteX1" fmla="*/ 646309 w 646309"/>
                <a:gd name="connsiteY1" fmla="*/ 306546 h 676077"/>
                <a:gd name="connsiteX2" fmla="*/ 403374 w 646309"/>
                <a:gd name="connsiteY2" fmla="*/ 586679 h 676077"/>
                <a:gd name="connsiteX3" fmla="*/ 403374 w 646309"/>
                <a:gd name="connsiteY3" fmla="*/ 671314 h 676077"/>
                <a:gd name="connsiteX4" fmla="*/ 243051 w 646309"/>
                <a:gd name="connsiteY4" fmla="*/ 676077 h 676077"/>
                <a:gd name="connsiteX5" fmla="*/ 244307 w 646309"/>
                <a:gd name="connsiteY5" fmla="*/ 593686 h 676077"/>
                <a:gd name="connsiteX6" fmla="*/ 483654 w 646309"/>
                <a:gd name="connsiteY6" fmla="*/ 297745 h 676077"/>
                <a:gd name="connsiteX7" fmla="*/ 324036 w 646309"/>
                <a:gd name="connsiteY7" fmla="*/ 162018 h 676077"/>
                <a:gd name="connsiteX8" fmla="*/ 162018 w 646309"/>
                <a:gd name="connsiteY8" fmla="*/ 324036 h 676077"/>
                <a:gd name="connsiteX9" fmla="*/ 0 w 646309"/>
                <a:gd name="connsiteY9" fmla="*/ 324036 h 676077"/>
                <a:gd name="connsiteX10" fmla="*/ 324036 w 646309"/>
                <a:gd name="connsiteY10" fmla="*/ 0 h 676077"/>
                <a:gd name="connsiteX0" fmla="*/ 324036 w 646309"/>
                <a:gd name="connsiteY0" fmla="*/ 0 h 676077"/>
                <a:gd name="connsiteX1" fmla="*/ 646309 w 646309"/>
                <a:gd name="connsiteY1" fmla="*/ 306546 h 676077"/>
                <a:gd name="connsiteX2" fmla="*/ 403374 w 646309"/>
                <a:gd name="connsiteY2" fmla="*/ 586679 h 676077"/>
                <a:gd name="connsiteX3" fmla="*/ 403374 w 646309"/>
                <a:gd name="connsiteY3" fmla="*/ 671314 h 676077"/>
                <a:gd name="connsiteX4" fmla="*/ 243051 w 646309"/>
                <a:gd name="connsiteY4" fmla="*/ 676077 h 676077"/>
                <a:gd name="connsiteX5" fmla="*/ 244307 w 646309"/>
                <a:gd name="connsiteY5" fmla="*/ 593686 h 676077"/>
                <a:gd name="connsiteX6" fmla="*/ 483654 w 646309"/>
                <a:gd name="connsiteY6" fmla="*/ 297745 h 676077"/>
                <a:gd name="connsiteX7" fmla="*/ 324036 w 646309"/>
                <a:gd name="connsiteY7" fmla="*/ 162018 h 676077"/>
                <a:gd name="connsiteX8" fmla="*/ 162018 w 646309"/>
                <a:gd name="connsiteY8" fmla="*/ 324036 h 676077"/>
                <a:gd name="connsiteX9" fmla="*/ 0 w 646309"/>
                <a:gd name="connsiteY9" fmla="*/ 324036 h 676077"/>
                <a:gd name="connsiteX10" fmla="*/ 324036 w 646309"/>
                <a:gd name="connsiteY10" fmla="*/ 0 h 676077"/>
                <a:gd name="connsiteX0" fmla="*/ 324036 w 646663"/>
                <a:gd name="connsiteY0" fmla="*/ 0 h 676077"/>
                <a:gd name="connsiteX1" fmla="*/ 646309 w 646663"/>
                <a:gd name="connsiteY1" fmla="*/ 306546 h 676077"/>
                <a:gd name="connsiteX2" fmla="*/ 403374 w 646663"/>
                <a:gd name="connsiteY2" fmla="*/ 586679 h 676077"/>
                <a:gd name="connsiteX3" fmla="*/ 403374 w 646663"/>
                <a:gd name="connsiteY3" fmla="*/ 671314 h 676077"/>
                <a:gd name="connsiteX4" fmla="*/ 243051 w 646663"/>
                <a:gd name="connsiteY4" fmla="*/ 676077 h 676077"/>
                <a:gd name="connsiteX5" fmla="*/ 244307 w 646663"/>
                <a:gd name="connsiteY5" fmla="*/ 593686 h 676077"/>
                <a:gd name="connsiteX6" fmla="*/ 483654 w 646663"/>
                <a:gd name="connsiteY6" fmla="*/ 297745 h 676077"/>
                <a:gd name="connsiteX7" fmla="*/ 324036 w 646663"/>
                <a:gd name="connsiteY7" fmla="*/ 162018 h 676077"/>
                <a:gd name="connsiteX8" fmla="*/ 162018 w 646663"/>
                <a:gd name="connsiteY8" fmla="*/ 324036 h 676077"/>
                <a:gd name="connsiteX9" fmla="*/ 0 w 646663"/>
                <a:gd name="connsiteY9" fmla="*/ 324036 h 676077"/>
                <a:gd name="connsiteX10" fmla="*/ 324036 w 646663"/>
                <a:gd name="connsiteY10" fmla="*/ 0 h 676077"/>
                <a:gd name="connsiteX0" fmla="*/ 324036 w 646663"/>
                <a:gd name="connsiteY0" fmla="*/ 0 h 676077"/>
                <a:gd name="connsiteX1" fmla="*/ 646309 w 646663"/>
                <a:gd name="connsiteY1" fmla="*/ 306546 h 676077"/>
                <a:gd name="connsiteX2" fmla="*/ 403374 w 646663"/>
                <a:gd name="connsiteY2" fmla="*/ 586679 h 676077"/>
                <a:gd name="connsiteX3" fmla="*/ 403374 w 646663"/>
                <a:gd name="connsiteY3" fmla="*/ 671314 h 676077"/>
                <a:gd name="connsiteX4" fmla="*/ 243051 w 646663"/>
                <a:gd name="connsiteY4" fmla="*/ 676077 h 676077"/>
                <a:gd name="connsiteX5" fmla="*/ 244307 w 646663"/>
                <a:gd name="connsiteY5" fmla="*/ 593686 h 676077"/>
                <a:gd name="connsiteX6" fmla="*/ 483654 w 646663"/>
                <a:gd name="connsiteY6" fmla="*/ 297745 h 676077"/>
                <a:gd name="connsiteX7" fmla="*/ 324036 w 646663"/>
                <a:gd name="connsiteY7" fmla="*/ 162018 h 676077"/>
                <a:gd name="connsiteX8" fmla="*/ 162018 w 646663"/>
                <a:gd name="connsiteY8" fmla="*/ 324036 h 676077"/>
                <a:gd name="connsiteX9" fmla="*/ 0 w 646663"/>
                <a:gd name="connsiteY9" fmla="*/ 324036 h 676077"/>
                <a:gd name="connsiteX10" fmla="*/ 324036 w 646663"/>
                <a:gd name="connsiteY10" fmla="*/ 0 h 676077"/>
                <a:gd name="connsiteX0" fmla="*/ 324036 w 646663"/>
                <a:gd name="connsiteY0" fmla="*/ 0 h 676077"/>
                <a:gd name="connsiteX1" fmla="*/ 646309 w 646663"/>
                <a:gd name="connsiteY1" fmla="*/ 306546 h 676077"/>
                <a:gd name="connsiteX2" fmla="*/ 403374 w 646663"/>
                <a:gd name="connsiteY2" fmla="*/ 586679 h 676077"/>
                <a:gd name="connsiteX3" fmla="*/ 403374 w 646663"/>
                <a:gd name="connsiteY3" fmla="*/ 671314 h 676077"/>
                <a:gd name="connsiteX4" fmla="*/ 243051 w 646663"/>
                <a:gd name="connsiteY4" fmla="*/ 676077 h 676077"/>
                <a:gd name="connsiteX5" fmla="*/ 244307 w 646663"/>
                <a:gd name="connsiteY5" fmla="*/ 593686 h 676077"/>
                <a:gd name="connsiteX6" fmla="*/ 483654 w 646663"/>
                <a:gd name="connsiteY6" fmla="*/ 297745 h 676077"/>
                <a:gd name="connsiteX7" fmla="*/ 324036 w 646663"/>
                <a:gd name="connsiteY7" fmla="*/ 162018 h 676077"/>
                <a:gd name="connsiteX8" fmla="*/ 162018 w 646663"/>
                <a:gd name="connsiteY8" fmla="*/ 324036 h 676077"/>
                <a:gd name="connsiteX9" fmla="*/ 0 w 646663"/>
                <a:gd name="connsiteY9" fmla="*/ 324036 h 676077"/>
                <a:gd name="connsiteX10" fmla="*/ 324036 w 646663"/>
                <a:gd name="connsiteY10" fmla="*/ 0 h 676077"/>
                <a:gd name="connsiteX0" fmla="*/ 324036 w 646663"/>
                <a:gd name="connsiteY0" fmla="*/ 0 h 676077"/>
                <a:gd name="connsiteX1" fmla="*/ 646309 w 646663"/>
                <a:gd name="connsiteY1" fmla="*/ 306546 h 676077"/>
                <a:gd name="connsiteX2" fmla="*/ 403374 w 646663"/>
                <a:gd name="connsiteY2" fmla="*/ 586679 h 676077"/>
                <a:gd name="connsiteX3" fmla="*/ 403374 w 646663"/>
                <a:gd name="connsiteY3" fmla="*/ 671314 h 676077"/>
                <a:gd name="connsiteX4" fmla="*/ 243051 w 646663"/>
                <a:gd name="connsiteY4" fmla="*/ 676077 h 676077"/>
                <a:gd name="connsiteX5" fmla="*/ 244307 w 646663"/>
                <a:gd name="connsiteY5" fmla="*/ 593686 h 676077"/>
                <a:gd name="connsiteX6" fmla="*/ 483654 w 646663"/>
                <a:gd name="connsiteY6" fmla="*/ 297745 h 676077"/>
                <a:gd name="connsiteX7" fmla="*/ 324036 w 646663"/>
                <a:gd name="connsiteY7" fmla="*/ 162018 h 676077"/>
                <a:gd name="connsiteX8" fmla="*/ 162018 w 646663"/>
                <a:gd name="connsiteY8" fmla="*/ 324036 h 676077"/>
                <a:gd name="connsiteX9" fmla="*/ 0 w 646663"/>
                <a:gd name="connsiteY9" fmla="*/ 324036 h 676077"/>
                <a:gd name="connsiteX10" fmla="*/ 324036 w 646663"/>
                <a:gd name="connsiteY10" fmla="*/ 0 h 676077"/>
                <a:gd name="connsiteX0" fmla="*/ 324036 w 646663"/>
                <a:gd name="connsiteY0" fmla="*/ 0 h 676077"/>
                <a:gd name="connsiteX1" fmla="*/ 646309 w 646663"/>
                <a:gd name="connsiteY1" fmla="*/ 306546 h 676077"/>
                <a:gd name="connsiteX2" fmla="*/ 403374 w 646663"/>
                <a:gd name="connsiteY2" fmla="*/ 586679 h 676077"/>
                <a:gd name="connsiteX3" fmla="*/ 403374 w 646663"/>
                <a:gd name="connsiteY3" fmla="*/ 671314 h 676077"/>
                <a:gd name="connsiteX4" fmla="*/ 243051 w 646663"/>
                <a:gd name="connsiteY4" fmla="*/ 676077 h 676077"/>
                <a:gd name="connsiteX5" fmla="*/ 244307 w 646663"/>
                <a:gd name="connsiteY5" fmla="*/ 593686 h 676077"/>
                <a:gd name="connsiteX6" fmla="*/ 483654 w 646663"/>
                <a:gd name="connsiteY6" fmla="*/ 297745 h 676077"/>
                <a:gd name="connsiteX7" fmla="*/ 324036 w 646663"/>
                <a:gd name="connsiteY7" fmla="*/ 162018 h 676077"/>
                <a:gd name="connsiteX8" fmla="*/ 162018 w 646663"/>
                <a:gd name="connsiteY8" fmla="*/ 324036 h 676077"/>
                <a:gd name="connsiteX9" fmla="*/ 0 w 646663"/>
                <a:gd name="connsiteY9" fmla="*/ 324036 h 676077"/>
                <a:gd name="connsiteX10" fmla="*/ 324036 w 646663"/>
                <a:gd name="connsiteY10" fmla="*/ 0 h 676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6663" h="676077">
                  <a:moveTo>
                    <a:pt x="324036" y="0"/>
                  </a:moveTo>
                  <a:cubicBezTo>
                    <a:pt x="497105" y="0"/>
                    <a:pt x="655153" y="90439"/>
                    <a:pt x="646309" y="306546"/>
                  </a:cubicBezTo>
                  <a:cubicBezTo>
                    <a:pt x="624862" y="449930"/>
                    <a:pt x="405773" y="495682"/>
                    <a:pt x="403374" y="586679"/>
                  </a:cubicBezTo>
                  <a:lnTo>
                    <a:pt x="403374" y="671314"/>
                  </a:lnTo>
                  <a:lnTo>
                    <a:pt x="243051" y="676077"/>
                  </a:lnTo>
                  <a:cubicBezTo>
                    <a:pt x="243470" y="648613"/>
                    <a:pt x="243888" y="621150"/>
                    <a:pt x="244307" y="593686"/>
                  </a:cubicBezTo>
                  <a:cubicBezTo>
                    <a:pt x="253833" y="433696"/>
                    <a:pt x="475381" y="376021"/>
                    <a:pt x="483654" y="297745"/>
                  </a:cubicBezTo>
                  <a:cubicBezTo>
                    <a:pt x="483620" y="186880"/>
                    <a:pt x="377642" y="157636"/>
                    <a:pt x="324036" y="162018"/>
                  </a:cubicBezTo>
                  <a:cubicBezTo>
                    <a:pt x="270430" y="166400"/>
                    <a:pt x="162018" y="234556"/>
                    <a:pt x="162018" y="324036"/>
                  </a:cubicBezTo>
                  <a:lnTo>
                    <a:pt x="0" y="324036"/>
                  </a:lnTo>
                  <a:cubicBezTo>
                    <a:pt x="0" y="145076"/>
                    <a:pt x="145076" y="0"/>
                    <a:pt x="32403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Rectangle 18">
              <a:extLst>
                <a:ext uri="{FF2B5EF4-FFF2-40B4-BE49-F238E27FC236}">
                  <a16:creationId xmlns:a16="http://schemas.microsoft.com/office/drawing/2014/main" xmlns="" id="{09A5888D-DFE6-44A4-A624-BE1B88F22CAF}"/>
                </a:ext>
              </a:extLst>
            </p:cNvPr>
            <p:cNvSpPr/>
            <p:nvPr/>
          </p:nvSpPr>
          <p:spPr>
            <a:xfrm>
              <a:off x="5805770" y="3581400"/>
              <a:ext cx="162704" cy="1889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0" name="Group 19">
            <a:extLst>
              <a:ext uri="{FF2B5EF4-FFF2-40B4-BE49-F238E27FC236}">
                <a16:creationId xmlns:a16="http://schemas.microsoft.com/office/drawing/2014/main" xmlns="" id="{15439272-D656-4D45-A448-E92C8E87BB79}"/>
              </a:ext>
            </a:extLst>
          </p:cNvPr>
          <p:cNvGrpSpPr/>
          <p:nvPr/>
        </p:nvGrpSpPr>
        <p:grpSpPr>
          <a:xfrm>
            <a:off x="10587930" y="4292141"/>
            <a:ext cx="1483794" cy="1759844"/>
            <a:chOff x="4020203" y="419231"/>
            <a:chExt cx="4367084" cy="5765249"/>
          </a:xfrm>
          <a:solidFill>
            <a:schemeClr val="bg1"/>
          </a:solidFill>
          <a:effectLst>
            <a:outerShdw blurRad="50800" dist="38100" dir="5400000" algn="t" rotWithShape="0">
              <a:prstClr val="black">
                <a:alpha val="40000"/>
              </a:prstClr>
            </a:outerShdw>
          </a:effectLst>
        </p:grpSpPr>
        <p:sp>
          <p:nvSpPr>
            <p:cNvPr id="21" name="Rectangle 36">
              <a:extLst>
                <a:ext uri="{FF2B5EF4-FFF2-40B4-BE49-F238E27FC236}">
                  <a16:creationId xmlns:a16="http://schemas.microsoft.com/office/drawing/2014/main" xmlns="" id="{CD0700D0-B061-486D-B495-58EF7C7AB22B}"/>
                </a:ext>
              </a:extLst>
            </p:cNvPr>
            <p:cNvSpPr/>
            <p:nvPr/>
          </p:nvSpPr>
          <p:spPr>
            <a:xfrm>
              <a:off x="4045205" y="619882"/>
              <a:ext cx="4294509" cy="5398073"/>
            </a:xfrm>
            <a:custGeom>
              <a:avLst/>
              <a:gdLst/>
              <a:ahLst/>
              <a:cxnLst/>
              <a:rect l="l" t="t" r="r" b="b"/>
              <a:pathLst>
                <a:path w="4294511" h="5398073">
                  <a:moveTo>
                    <a:pt x="1162213" y="0"/>
                  </a:moveTo>
                  <a:lnTo>
                    <a:pt x="1680726" y="0"/>
                  </a:lnTo>
                  <a:lnTo>
                    <a:pt x="1680726" y="2407824"/>
                  </a:lnTo>
                  <a:lnTo>
                    <a:pt x="1881378" y="2407824"/>
                  </a:lnTo>
                  <a:lnTo>
                    <a:pt x="1881378" y="1306295"/>
                  </a:lnTo>
                  <a:lnTo>
                    <a:pt x="2508555" y="1306295"/>
                  </a:lnTo>
                  <a:lnTo>
                    <a:pt x="2508555" y="2407824"/>
                  </a:lnTo>
                  <a:lnTo>
                    <a:pt x="2683986" y="2407824"/>
                  </a:lnTo>
                  <a:lnTo>
                    <a:pt x="2683986" y="1456809"/>
                  </a:lnTo>
                  <a:lnTo>
                    <a:pt x="3311163" y="1456809"/>
                  </a:lnTo>
                  <a:lnTo>
                    <a:pt x="3311163" y="2407824"/>
                  </a:lnTo>
                  <a:lnTo>
                    <a:pt x="3320378" y="2407824"/>
                  </a:lnTo>
                  <a:lnTo>
                    <a:pt x="3320378" y="1649240"/>
                  </a:lnTo>
                  <a:lnTo>
                    <a:pt x="3940780" y="1649240"/>
                  </a:lnTo>
                  <a:lnTo>
                    <a:pt x="3940780" y="2107035"/>
                  </a:lnTo>
                  <a:lnTo>
                    <a:pt x="4294511" y="2107035"/>
                  </a:lnTo>
                  <a:lnTo>
                    <a:pt x="4294511" y="3912904"/>
                  </a:lnTo>
                  <a:lnTo>
                    <a:pt x="3940780" y="3912904"/>
                  </a:lnTo>
                  <a:lnTo>
                    <a:pt x="3940780" y="4715513"/>
                  </a:lnTo>
                  <a:lnTo>
                    <a:pt x="3847228" y="4715513"/>
                  </a:lnTo>
                  <a:lnTo>
                    <a:pt x="3847228" y="5398073"/>
                  </a:lnTo>
                  <a:lnTo>
                    <a:pt x="1083968" y="5398073"/>
                  </a:lnTo>
                  <a:lnTo>
                    <a:pt x="1083968" y="4814946"/>
                  </a:lnTo>
                  <a:lnTo>
                    <a:pt x="959432" y="4814946"/>
                  </a:lnTo>
                  <a:lnTo>
                    <a:pt x="959432" y="4325080"/>
                  </a:lnTo>
                  <a:lnTo>
                    <a:pt x="708694" y="4325080"/>
                  </a:lnTo>
                  <a:lnTo>
                    <a:pt x="708694" y="3823450"/>
                  </a:lnTo>
                  <a:lnTo>
                    <a:pt x="457956" y="3823450"/>
                  </a:lnTo>
                  <a:lnTo>
                    <a:pt x="457956" y="3319551"/>
                  </a:lnTo>
                  <a:lnTo>
                    <a:pt x="261425" y="3319551"/>
                  </a:lnTo>
                  <a:lnTo>
                    <a:pt x="261425" y="2935233"/>
                  </a:lnTo>
                  <a:lnTo>
                    <a:pt x="0" y="2935233"/>
                  </a:lnTo>
                  <a:lnTo>
                    <a:pt x="0" y="2441147"/>
                  </a:lnTo>
                  <a:lnTo>
                    <a:pt x="627177" y="2441147"/>
                  </a:lnTo>
                  <a:lnTo>
                    <a:pt x="627177" y="2470757"/>
                  </a:lnTo>
                  <a:lnTo>
                    <a:pt x="888602" y="2470757"/>
                  </a:lnTo>
                  <a:lnTo>
                    <a:pt x="888602" y="2510208"/>
                  </a:lnTo>
                  <a:lnTo>
                    <a:pt x="1083968" y="2510208"/>
                  </a:lnTo>
                  <a:lnTo>
                    <a:pt x="1083968" y="2407824"/>
                  </a:lnTo>
                  <a:lnTo>
                    <a:pt x="1162213" y="2407824"/>
                  </a:lnTo>
                  <a:close/>
                </a:path>
              </a:pathLst>
            </a:custGeom>
            <a:solidFill>
              <a:schemeClr val="accent3">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22" name="Rectangle 14">
              <a:extLst>
                <a:ext uri="{FF2B5EF4-FFF2-40B4-BE49-F238E27FC236}">
                  <a16:creationId xmlns:a16="http://schemas.microsoft.com/office/drawing/2014/main" xmlns="" id="{C531F4D4-2BF2-44E1-A4CC-B81DC156D1CC}"/>
                </a:ext>
              </a:extLst>
            </p:cNvPr>
            <p:cNvSpPr/>
            <p:nvPr/>
          </p:nvSpPr>
          <p:spPr>
            <a:xfrm>
              <a:off x="4020203" y="419231"/>
              <a:ext cx="4367084" cy="5765249"/>
            </a:xfrm>
            <a:custGeom>
              <a:avLst/>
              <a:gdLst/>
              <a:ahLst/>
              <a:cxnLst/>
              <a:rect l="l" t="t" r="r" b="b"/>
              <a:pathLst>
                <a:path w="4367084" h="5765249">
                  <a:moveTo>
                    <a:pt x="3965780" y="4113557"/>
                  </a:moveTo>
                  <a:lnTo>
                    <a:pt x="4166432" y="4113557"/>
                  </a:lnTo>
                  <a:lnTo>
                    <a:pt x="4166432" y="4916165"/>
                  </a:lnTo>
                  <a:lnTo>
                    <a:pt x="3972555" y="4916165"/>
                  </a:lnTo>
                  <a:lnTo>
                    <a:pt x="3972555" y="5763466"/>
                  </a:lnTo>
                  <a:lnTo>
                    <a:pt x="3771903" y="5763466"/>
                  </a:lnTo>
                  <a:lnTo>
                    <a:pt x="3771903" y="5763465"/>
                  </a:lnTo>
                  <a:lnTo>
                    <a:pt x="1193520" y="5763465"/>
                  </a:lnTo>
                  <a:lnTo>
                    <a:pt x="1193520" y="5765249"/>
                  </a:lnTo>
                  <a:lnTo>
                    <a:pt x="992868" y="5765249"/>
                  </a:lnTo>
                  <a:lnTo>
                    <a:pt x="992868" y="5009248"/>
                  </a:lnTo>
                  <a:lnTo>
                    <a:pt x="1193520" y="5009248"/>
                  </a:lnTo>
                  <a:lnTo>
                    <a:pt x="1193520" y="5562813"/>
                  </a:lnTo>
                  <a:lnTo>
                    <a:pt x="3771903" y="5562813"/>
                  </a:lnTo>
                  <a:lnTo>
                    <a:pt x="3771903" y="4916165"/>
                  </a:lnTo>
                  <a:lnTo>
                    <a:pt x="3965780" y="4916165"/>
                  </a:lnTo>
                  <a:close/>
                  <a:moveTo>
                    <a:pt x="404924" y="3516123"/>
                  </a:moveTo>
                  <a:lnTo>
                    <a:pt x="605576" y="3516123"/>
                  </a:lnTo>
                  <a:lnTo>
                    <a:pt x="605576" y="4024102"/>
                  </a:lnTo>
                  <a:lnTo>
                    <a:pt x="794053" y="4024102"/>
                  </a:lnTo>
                  <a:lnTo>
                    <a:pt x="794053" y="4525732"/>
                  </a:lnTo>
                  <a:lnTo>
                    <a:pt x="991620" y="4525732"/>
                  </a:lnTo>
                  <a:lnTo>
                    <a:pt x="991620" y="5027362"/>
                  </a:lnTo>
                  <a:lnTo>
                    <a:pt x="790968" y="5027362"/>
                  </a:lnTo>
                  <a:lnTo>
                    <a:pt x="790968" y="4525732"/>
                  </a:lnTo>
                  <a:lnTo>
                    <a:pt x="593401" y="4525732"/>
                  </a:lnTo>
                  <a:lnTo>
                    <a:pt x="593401" y="4056122"/>
                  </a:lnTo>
                  <a:lnTo>
                    <a:pt x="404924" y="4056122"/>
                  </a:lnTo>
                  <a:close/>
                  <a:moveTo>
                    <a:pt x="4166432" y="2307688"/>
                  </a:moveTo>
                  <a:lnTo>
                    <a:pt x="4367084" y="2307688"/>
                  </a:lnTo>
                  <a:lnTo>
                    <a:pt x="4367084" y="4113556"/>
                  </a:lnTo>
                  <a:lnTo>
                    <a:pt x="4166432" y="4113556"/>
                  </a:lnTo>
                  <a:close/>
                  <a:moveTo>
                    <a:pt x="3965780" y="1906384"/>
                  </a:moveTo>
                  <a:lnTo>
                    <a:pt x="4166432" y="1906384"/>
                  </a:lnTo>
                  <a:lnTo>
                    <a:pt x="4166432" y="2307688"/>
                  </a:lnTo>
                  <a:lnTo>
                    <a:pt x="3965780" y="2307688"/>
                  </a:lnTo>
                  <a:close/>
                  <a:moveTo>
                    <a:pt x="2520856" y="1506947"/>
                  </a:moveTo>
                  <a:lnTo>
                    <a:pt x="2721508" y="1506947"/>
                  </a:lnTo>
                  <a:lnTo>
                    <a:pt x="3336164" y="1506947"/>
                  </a:lnTo>
                  <a:lnTo>
                    <a:pt x="3336164" y="1685040"/>
                  </a:lnTo>
                  <a:lnTo>
                    <a:pt x="3464150" y="1685040"/>
                  </a:lnTo>
                  <a:lnTo>
                    <a:pt x="3464150" y="1682197"/>
                  </a:lnTo>
                  <a:lnTo>
                    <a:pt x="3965780" y="1682197"/>
                  </a:lnTo>
                  <a:lnTo>
                    <a:pt x="3965780" y="1882849"/>
                  </a:lnTo>
                  <a:lnTo>
                    <a:pt x="3536816" y="1882849"/>
                  </a:lnTo>
                  <a:lnTo>
                    <a:pt x="3536816" y="2788626"/>
                  </a:lnTo>
                  <a:lnTo>
                    <a:pt x="3336164" y="2788626"/>
                  </a:lnTo>
                  <a:lnTo>
                    <a:pt x="3336164" y="1707599"/>
                  </a:lnTo>
                  <a:lnTo>
                    <a:pt x="2721508" y="1707599"/>
                  </a:lnTo>
                  <a:lnTo>
                    <a:pt x="2721508" y="2710859"/>
                  </a:lnTo>
                  <a:lnTo>
                    <a:pt x="2520856" y="2710859"/>
                  </a:lnTo>
                  <a:close/>
                  <a:moveTo>
                    <a:pt x="1705727" y="200652"/>
                  </a:moveTo>
                  <a:lnTo>
                    <a:pt x="1906379" y="200652"/>
                  </a:lnTo>
                  <a:lnTo>
                    <a:pt x="1906379" y="1306295"/>
                  </a:lnTo>
                  <a:lnTo>
                    <a:pt x="2508335" y="1306295"/>
                  </a:lnTo>
                  <a:lnTo>
                    <a:pt x="2508335" y="1506947"/>
                  </a:lnTo>
                  <a:lnTo>
                    <a:pt x="1906379" y="1506947"/>
                  </a:lnTo>
                  <a:lnTo>
                    <a:pt x="1906379" y="2608477"/>
                  </a:lnTo>
                  <a:lnTo>
                    <a:pt x="1705727" y="2608477"/>
                  </a:lnTo>
                  <a:close/>
                  <a:moveTo>
                    <a:pt x="986562" y="200652"/>
                  </a:moveTo>
                  <a:lnTo>
                    <a:pt x="1187214" y="200652"/>
                  </a:lnTo>
                  <a:lnTo>
                    <a:pt x="1187214" y="3612116"/>
                  </a:lnTo>
                  <a:lnTo>
                    <a:pt x="986562" y="3612116"/>
                  </a:lnTo>
                  <a:lnTo>
                    <a:pt x="986562" y="2838909"/>
                  </a:lnTo>
                  <a:lnTo>
                    <a:pt x="600014" y="2838909"/>
                  </a:lnTo>
                  <a:lnTo>
                    <a:pt x="600014" y="2641799"/>
                  </a:lnTo>
                  <a:lnTo>
                    <a:pt x="200652" y="2641799"/>
                  </a:lnTo>
                  <a:lnTo>
                    <a:pt x="200652" y="3118899"/>
                  </a:lnTo>
                  <a:lnTo>
                    <a:pt x="384605" y="3118899"/>
                  </a:lnTo>
                  <a:lnTo>
                    <a:pt x="384605" y="3520203"/>
                  </a:lnTo>
                  <a:lnTo>
                    <a:pt x="183953" y="3520203"/>
                  </a:lnTo>
                  <a:lnTo>
                    <a:pt x="183953" y="3141857"/>
                  </a:lnTo>
                  <a:lnTo>
                    <a:pt x="0" y="3141857"/>
                  </a:lnTo>
                  <a:lnTo>
                    <a:pt x="0" y="2439575"/>
                  </a:lnTo>
                  <a:lnTo>
                    <a:pt x="200652" y="2439575"/>
                  </a:lnTo>
                  <a:lnTo>
                    <a:pt x="200652" y="2441147"/>
                  </a:lnTo>
                  <a:lnTo>
                    <a:pt x="610687" y="2441147"/>
                  </a:lnTo>
                  <a:lnTo>
                    <a:pt x="610687" y="2638257"/>
                  </a:lnTo>
                  <a:lnTo>
                    <a:pt x="986562" y="2638257"/>
                  </a:lnTo>
                  <a:close/>
                  <a:moveTo>
                    <a:pt x="1187214" y="0"/>
                  </a:moveTo>
                  <a:lnTo>
                    <a:pt x="1688844" y="0"/>
                  </a:lnTo>
                  <a:lnTo>
                    <a:pt x="1688844" y="200652"/>
                  </a:lnTo>
                  <a:lnTo>
                    <a:pt x="1187214" y="20065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grpSp>
      <p:sp>
        <p:nvSpPr>
          <p:cNvPr id="23" name="Rectangle 22">
            <a:extLst>
              <a:ext uri="{FF2B5EF4-FFF2-40B4-BE49-F238E27FC236}">
                <a16:creationId xmlns:a16="http://schemas.microsoft.com/office/drawing/2014/main" xmlns="" id="{D95DE30D-7E75-4B9C-828F-2A86ADA618D7}"/>
              </a:ext>
            </a:extLst>
          </p:cNvPr>
          <p:cNvSpPr/>
          <p:nvPr/>
        </p:nvSpPr>
        <p:spPr>
          <a:xfrm>
            <a:off x="-3" y="771560"/>
            <a:ext cx="6325335" cy="1222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1" dirty="0" smtClean="0">
                <a:solidFill>
                  <a:schemeClr val="accent1"/>
                </a:solidFill>
              </a:rPr>
              <a:t>Difference between a Drive and a </a:t>
            </a:r>
            <a:r>
              <a:rPr lang="en-US" altLang="ko-KR" sz="2701" dirty="0" err="1" smtClean="0">
                <a:solidFill>
                  <a:schemeClr val="accent1"/>
                </a:solidFill>
              </a:rPr>
              <a:t>Cloud</a:t>
            </a:r>
            <a:r>
              <a:rPr lang="en-US" altLang="ko-KR" sz="2701" dirty="0" err="1" smtClean="0">
                <a:solidFill>
                  <a:schemeClr val="bg1"/>
                </a:solidFill>
              </a:rPr>
              <a:t>D</a:t>
            </a:r>
            <a:endParaRPr lang="ko-KR" altLang="en-US" sz="2701" dirty="0">
              <a:solidFill>
                <a:schemeClr val="bg1"/>
              </a:solidFill>
            </a:endParaRPr>
          </a:p>
        </p:txBody>
      </p:sp>
      <p:sp>
        <p:nvSpPr>
          <p:cNvPr id="24" name="Oval 23">
            <a:extLst>
              <a:ext uri="{FF2B5EF4-FFF2-40B4-BE49-F238E27FC236}">
                <a16:creationId xmlns:a16="http://schemas.microsoft.com/office/drawing/2014/main" xmlns="" id="{9DEDDEEE-43AC-4B66-B3F1-9D6FF036A28F}"/>
              </a:ext>
            </a:extLst>
          </p:cNvPr>
          <p:cNvSpPr/>
          <p:nvPr/>
        </p:nvSpPr>
        <p:spPr>
          <a:xfrm>
            <a:off x="262024" y="3076342"/>
            <a:ext cx="430886" cy="430886"/>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25" name="TextBox 24">
            <a:extLst>
              <a:ext uri="{FF2B5EF4-FFF2-40B4-BE49-F238E27FC236}">
                <a16:creationId xmlns:a16="http://schemas.microsoft.com/office/drawing/2014/main" xmlns="" id="{7E0F5D08-0ECD-4D40-A7DD-DD2544C6601B}"/>
              </a:ext>
            </a:extLst>
          </p:cNvPr>
          <p:cNvSpPr txBox="1"/>
          <p:nvPr/>
        </p:nvSpPr>
        <p:spPr>
          <a:xfrm>
            <a:off x="925182" y="2917651"/>
            <a:ext cx="3298475" cy="923330"/>
          </a:xfrm>
          <a:prstGeom prst="rect">
            <a:avLst/>
          </a:prstGeom>
          <a:noFill/>
        </p:spPr>
        <p:txBody>
          <a:bodyPr wrap="square" rtlCol="0" anchor="ctr">
            <a:spAutoFit/>
          </a:bodyPr>
          <a:lstStyle/>
          <a:p>
            <a:pPr lvl="0"/>
            <a:r>
              <a:rPr lang="en-US" dirty="0">
                <a:solidFill>
                  <a:schemeClr val="bg1"/>
                </a:solidFill>
              </a:rPr>
              <a:t>Users: Developers/project users</a:t>
            </a:r>
          </a:p>
          <a:p>
            <a:endParaRPr lang="ko-KR" altLang="en-US" dirty="0">
              <a:solidFill>
                <a:schemeClr val="bg1"/>
              </a:solidFill>
              <a:cs typeface="Arial" pitchFamily="34" charset="0"/>
            </a:endParaRPr>
          </a:p>
        </p:txBody>
      </p:sp>
      <p:sp>
        <p:nvSpPr>
          <p:cNvPr id="26" name="TextBox 25">
            <a:extLst>
              <a:ext uri="{FF2B5EF4-FFF2-40B4-BE49-F238E27FC236}">
                <a16:creationId xmlns:a16="http://schemas.microsoft.com/office/drawing/2014/main" xmlns="" id="{43A762C3-FD44-4198-936B-ADFE08B281EE}"/>
              </a:ext>
            </a:extLst>
          </p:cNvPr>
          <p:cNvSpPr txBox="1"/>
          <p:nvPr/>
        </p:nvSpPr>
        <p:spPr>
          <a:xfrm>
            <a:off x="377593" y="3186066"/>
            <a:ext cx="199749" cy="215444"/>
          </a:xfrm>
          <a:prstGeom prst="rect">
            <a:avLst/>
          </a:prstGeom>
          <a:noFill/>
        </p:spPr>
        <p:txBody>
          <a:bodyPr wrap="square" tIns="0" bIns="0" rtlCol="0" anchor="ctr">
            <a:spAutoFit/>
          </a:bodyPr>
          <a:lstStyle/>
          <a:p>
            <a:pPr algn="ctr"/>
            <a:r>
              <a:rPr lang="en-US" altLang="ko-KR" sz="1400" b="1" dirty="0">
                <a:cs typeface="Arial" pitchFamily="34" charset="0"/>
              </a:rPr>
              <a:t>1</a:t>
            </a:r>
          </a:p>
        </p:txBody>
      </p:sp>
      <p:sp>
        <p:nvSpPr>
          <p:cNvPr id="27" name="Oval 26">
            <a:extLst>
              <a:ext uri="{FF2B5EF4-FFF2-40B4-BE49-F238E27FC236}">
                <a16:creationId xmlns:a16="http://schemas.microsoft.com/office/drawing/2014/main" xmlns="" id="{17D14FC2-FC9B-4B67-8C3A-DAC9CCF085CC}"/>
              </a:ext>
            </a:extLst>
          </p:cNvPr>
          <p:cNvSpPr/>
          <p:nvPr/>
        </p:nvSpPr>
        <p:spPr>
          <a:xfrm>
            <a:off x="272218" y="4186414"/>
            <a:ext cx="430886" cy="430886"/>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tx1"/>
              </a:solidFill>
            </a:endParaRPr>
          </a:p>
        </p:txBody>
      </p:sp>
      <p:sp>
        <p:nvSpPr>
          <p:cNvPr id="28" name="TextBox 27">
            <a:extLst>
              <a:ext uri="{FF2B5EF4-FFF2-40B4-BE49-F238E27FC236}">
                <a16:creationId xmlns:a16="http://schemas.microsoft.com/office/drawing/2014/main" xmlns="" id="{5F7EB1CD-B8DF-4325-922F-710E9C3C44D3}"/>
              </a:ext>
            </a:extLst>
          </p:cNvPr>
          <p:cNvSpPr txBox="1"/>
          <p:nvPr/>
        </p:nvSpPr>
        <p:spPr>
          <a:xfrm>
            <a:off x="5091746" y="2880257"/>
            <a:ext cx="3035929" cy="646331"/>
          </a:xfrm>
          <a:prstGeom prst="rect">
            <a:avLst/>
          </a:prstGeom>
          <a:noFill/>
        </p:spPr>
        <p:txBody>
          <a:bodyPr wrap="square" rtlCol="0" anchor="ctr">
            <a:spAutoFit/>
          </a:bodyPr>
          <a:lstStyle/>
          <a:p>
            <a:r>
              <a:rPr lang="en-US" dirty="0">
                <a:solidFill>
                  <a:schemeClr val="bg1"/>
                </a:solidFill>
              </a:rPr>
              <a:t>Usage: </a:t>
            </a:r>
            <a:r>
              <a:rPr lang="en-US" dirty="0" smtClean="0">
                <a:solidFill>
                  <a:schemeClr val="bg1"/>
                </a:solidFill>
              </a:rPr>
              <a:t>Personal / non-technical </a:t>
            </a:r>
            <a:r>
              <a:rPr lang="en-US" dirty="0">
                <a:solidFill>
                  <a:schemeClr val="bg1"/>
                </a:solidFill>
              </a:rPr>
              <a:t>business </a:t>
            </a:r>
            <a:r>
              <a:rPr lang="en-US" dirty="0" smtClean="0">
                <a:solidFill>
                  <a:schemeClr val="bg1"/>
                </a:solidFill>
              </a:rPr>
              <a:t>users</a:t>
            </a:r>
            <a:endParaRPr lang="ko-KR" altLang="en-US" dirty="0">
              <a:solidFill>
                <a:schemeClr val="bg1"/>
              </a:solidFill>
              <a:cs typeface="Arial" pitchFamily="34" charset="0"/>
            </a:endParaRPr>
          </a:p>
        </p:txBody>
      </p:sp>
      <p:sp>
        <p:nvSpPr>
          <p:cNvPr id="29" name="TextBox 28">
            <a:extLst>
              <a:ext uri="{FF2B5EF4-FFF2-40B4-BE49-F238E27FC236}">
                <a16:creationId xmlns:a16="http://schemas.microsoft.com/office/drawing/2014/main" xmlns="" id="{3489F2EB-96DA-4C1B-AFD6-509F7059902B}"/>
              </a:ext>
            </a:extLst>
          </p:cNvPr>
          <p:cNvSpPr txBox="1"/>
          <p:nvPr/>
        </p:nvSpPr>
        <p:spPr>
          <a:xfrm>
            <a:off x="45061" y="4310387"/>
            <a:ext cx="864812" cy="215444"/>
          </a:xfrm>
          <a:prstGeom prst="rect">
            <a:avLst/>
          </a:prstGeom>
          <a:noFill/>
        </p:spPr>
        <p:txBody>
          <a:bodyPr wrap="square" tIns="0" bIns="0" rtlCol="0" anchor="ctr">
            <a:spAutoFit/>
          </a:bodyPr>
          <a:lstStyle/>
          <a:p>
            <a:pPr algn="ctr"/>
            <a:r>
              <a:rPr lang="en-US" altLang="ko-KR" sz="1400" b="1" dirty="0">
                <a:cs typeface="Arial" pitchFamily="34" charset="0"/>
              </a:rPr>
              <a:t>2</a:t>
            </a:r>
          </a:p>
        </p:txBody>
      </p:sp>
      <p:sp>
        <p:nvSpPr>
          <p:cNvPr id="30" name="Oval 29">
            <a:extLst>
              <a:ext uri="{FF2B5EF4-FFF2-40B4-BE49-F238E27FC236}">
                <a16:creationId xmlns:a16="http://schemas.microsoft.com/office/drawing/2014/main" xmlns="" id="{0C6EB218-A5A7-4A49-B360-81289C0F80AA}"/>
              </a:ext>
            </a:extLst>
          </p:cNvPr>
          <p:cNvSpPr/>
          <p:nvPr/>
        </p:nvSpPr>
        <p:spPr>
          <a:xfrm>
            <a:off x="287912" y="5233752"/>
            <a:ext cx="430886" cy="430886"/>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31" name="TextBox 30">
            <a:extLst>
              <a:ext uri="{FF2B5EF4-FFF2-40B4-BE49-F238E27FC236}">
                <a16:creationId xmlns:a16="http://schemas.microsoft.com/office/drawing/2014/main" xmlns="" id="{26AF6590-9219-4088-BBB6-A55C7F107075}"/>
              </a:ext>
            </a:extLst>
          </p:cNvPr>
          <p:cNvSpPr txBox="1"/>
          <p:nvPr/>
        </p:nvSpPr>
        <p:spPr>
          <a:xfrm>
            <a:off x="909872" y="5045224"/>
            <a:ext cx="3835503" cy="1200329"/>
          </a:xfrm>
          <a:prstGeom prst="rect">
            <a:avLst/>
          </a:prstGeom>
          <a:noFill/>
        </p:spPr>
        <p:txBody>
          <a:bodyPr wrap="square" rtlCol="0" anchor="ctr">
            <a:spAutoFit/>
          </a:bodyPr>
          <a:lstStyle/>
          <a:p>
            <a:pPr lvl="0"/>
            <a:r>
              <a:rPr lang="en-US" dirty="0">
                <a:solidFill>
                  <a:schemeClr val="bg1"/>
                </a:solidFill>
              </a:rPr>
              <a:t>Storage formats: Big data, small data, text, binary, </a:t>
            </a:r>
            <a:r>
              <a:rPr lang="en-US" dirty="0" smtClean="0">
                <a:solidFill>
                  <a:schemeClr val="bg1"/>
                </a:solidFill>
              </a:rPr>
              <a:t>regardless </a:t>
            </a:r>
            <a:r>
              <a:rPr lang="en-US" dirty="0">
                <a:solidFill>
                  <a:schemeClr val="bg1"/>
                </a:solidFill>
              </a:rPr>
              <a:t>of format.</a:t>
            </a:r>
          </a:p>
          <a:p>
            <a:endParaRPr lang="ko-KR" altLang="en-US" dirty="0">
              <a:solidFill>
                <a:schemeClr val="bg1"/>
              </a:solidFill>
              <a:cs typeface="Arial" pitchFamily="34" charset="0"/>
            </a:endParaRPr>
          </a:p>
        </p:txBody>
      </p:sp>
      <p:sp>
        <p:nvSpPr>
          <p:cNvPr id="32" name="TextBox 31">
            <a:extLst>
              <a:ext uri="{FF2B5EF4-FFF2-40B4-BE49-F238E27FC236}">
                <a16:creationId xmlns:a16="http://schemas.microsoft.com/office/drawing/2014/main" xmlns="" id="{B164F7C9-1707-4009-AE66-DC6F73C79575}"/>
              </a:ext>
            </a:extLst>
          </p:cNvPr>
          <p:cNvSpPr txBox="1"/>
          <p:nvPr/>
        </p:nvSpPr>
        <p:spPr>
          <a:xfrm>
            <a:off x="403480" y="5341473"/>
            <a:ext cx="199749" cy="215444"/>
          </a:xfrm>
          <a:prstGeom prst="rect">
            <a:avLst/>
          </a:prstGeom>
          <a:noFill/>
        </p:spPr>
        <p:txBody>
          <a:bodyPr wrap="square" tIns="0" bIns="0" rtlCol="0" anchor="ctr">
            <a:spAutoFit/>
          </a:bodyPr>
          <a:lstStyle/>
          <a:p>
            <a:pPr algn="ctr"/>
            <a:r>
              <a:rPr lang="en-US" altLang="ko-KR" sz="1400" b="1" dirty="0">
                <a:cs typeface="Arial" pitchFamily="34" charset="0"/>
              </a:rPr>
              <a:t>3</a:t>
            </a:r>
          </a:p>
        </p:txBody>
      </p:sp>
      <p:sp>
        <p:nvSpPr>
          <p:cNvPr id="34" name="TextBox 33">
            <a:extLst>
              <a:ext uri="{FF2B5EF4-FFF2-40B4-BE49-F238E27FC236}">
                <a16:creationId xmlns:a16="http://schemas.microsoft.com/office/drawing/2014/main" xmlns="" id="{D1580E7F-581A-4390-BFD5-CCB29612EBA5}"/>
              </a:ext>
            </a:extLst>
          </p:cNvPr>
          <p:cNvSpPr txBox="1"/>
          <p:nvPr/>
        </p:nvSpPr>
        <p:spPr>
          <a:xfrm>
            <a:off x="5059950" y="5045223"/>
            <a:ext cx="3568890" cy="1200329"/>
          </a:xfrm>
          <a:prstGeom prst="rect">
            <a:avLst/>
          </a:prstGeom>
          <a:noFill/>
        </p:spPr>
        <p:txBody>
          <a:bodyPr wrap="square" rtlCol="0" anchor="ctr">
            <a:spAutoFit/>
          </a:bodyPr>
          <a:lstStyle/>
          <a:p>
            <a:pPr lvl="0"/>
            <a:r>
              <a:rPr lang="en-US" dirty="0">
                <a:solidFill>
                  <a:schemeClr val="bg1"/>
                </a:solidFill>
              </a:rPr>
              <a:t>Storage formats: Photos, videos, documents, </a:t>
            </a:r>
            <a:r>
              <a:rPr lang="en-US" dirty="0" smtClean="0">
                <a:solidFill>
                  <a:schemeClr val="bg1"/>
                </a:solidFill>
              </a:rPr>
              <a:t>sheets or presentations</a:t>
            </a:r>
            <a:endParaRPr lang="en-US" dirty="0">
              <a:solidFill>
                <a:schemeClr val="bg1"/>
              </a:solidFill>
            </a:endParaRPr>
          </a:p>
          <a:p>
            <a:endParaRPr lang="ko-KR" altLang="en-US" dirty="0">
              <a:solidFill>
                <a:schemeClr val="bg1"/>
              </a:solidFill>
              <a:cs typeface="Arial" pitchFamily="34" charset="0"/>
            </a:endParaRPr>
          </a:p>
        </p:txBody>
      </p:sp>
      <p:sp>
        <p:nvSpPr>
          <p:cNvPr id="38" name="TextBox 37"/>
          <p:cNvSpPr txBox="1"/>
          <p:nvPr/>
        </p:nvSpPr>
        <p:spPr>
          <a:xfrm>
            <a:off x="925184" y="4030224"/>
            <a:ext cx="3298474" cy="923330"/>
          </a:xfrm>
          <a:prstGeom prst="rect">
            <a:avLst/>
          </a:prstGeom>
          <a:noFill/>
        </p:spPr>
        <p:txBody>
          <a:bodyPr wrap="square" rtlCol="0">
            <a:spAutoFit/>
          </a:bodyPr>
          <a:lstStyle/>
          <a:p>
            <a:pPr lvl="0"/>
            <a:r>
              <a:rPr lang="en-US" dirty="0">
                <a:solidFill>
                  <a:schemeClr val="bg1"/>
                </a:solidFill>
              </a:rPr>
              <a:t>Accessibility: Through VM or DNS</a:t>
            </a:r>
          </a:p>
          <a:p>
            <a:endParaRPr lang="en-US" dirty="0">
              <a:solidFill>
                <a:schemeClr val="bg1"/>
              </a:solidFill>
            </a:endParaRPr>
          </a:p>
        </p:txBody>
      </p:sp>
      <p:sp>
        <p:nvSpPr>
          <p:cNvPr id="39" name="TextBox 38"/>
          <p:cNvSpPr txBox="1"/>
          <p:nvPr/>
        </p:nvSpPr>
        <p:spPr>
          <a:xfrm>
            <a:off x="5101880" y="3953060"/>
            <a:ext cx="3505297" cy="646331"/>
          </a:xfrm>
          <a:prstGeom prst="rect">
            <a:avLst/>
          </a:prstGeom>
          <a:noFill/>
        </p:spPr>
        <p:txBody>
          <a:bodyPr wrap="square" rtlCol="0">
            <a:spAutoFit/>
          </a:bodyPr>
          <a:lstStyle/>
          <a:p>
            <a:r>
              <a:rPr lang="en-US" dirty="0">
                <a:solidFill>
                  <a:schemeClr val="bg1"/>
                </a:solidFill>
              </a:rPr>
              <a:t>Accessibility: Through any browser or mobile app</a:t>
            </a:r>
          </a:p>
        </p:txBody>
      </p:sp>
      <p:cxnSp>
        <p:nvCxnSpPr>
          <p:cNvPr id="41" name="Straight Connector 40"/>
          <p:cNvCxnSpPr/>
          <p:nvPr/>
        </p:nvCxnSpPr>
        <p:spPr>
          <a:xfrm>
            <a:off x="4760686" y="2823451"/>
            <a:ext cx="0" cy="34047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852548" y="2237992"/>
            <a:ext cx="990977" cy="461665"/>
          </a:xfrm>
          <a:prstGeom prst="rect">
            <a:avLst/>
          </a:prstGeom>
          <a:noFill/>
        </p:spPr>
        <p:txBody>
          <a:bodyPr wrap="none" rtlCol="0">
            <a:spAutoFit/>
          </a:bodyPr>
          <a:lstStyle/>
          <a:p>
            <a:r>
              <a:rPr lang="en-US" sz="2400" dirty="0" smtClean="0"/>
              <a:t>Cloud</a:t>
            </a:r>
            <a:endParaRPr lang="en-US" sz="2400" dirty="0"/>
          </a:p>
        </p:txBody>
      </p:sp>
      <p:sp>
        <p:nvSpPr>
          <p:cNvPr id="46" name="TextBox 45"/>
          <p:cNvSpPr txBox="1"/>
          <p:nvPr/>
        </p:nvSpPr>
        <p:spPr>
          <a:xfrm>
            <a:off x="6092002" y="2260546"/>
            <a:ext cx="904415" cy="461665"/>
          </a:xfrm>
          <a:prstGeom prst="rect">
            <a:avLst/>
          </a:prstGeom>
          <a:noFill/>
        </p:spPr>
        <p:txBody>
          <a:bodyPr wrap="none" rtlCol="0">
            <a:spAutoFit/>
          </a:bodyPr>
          <a:lstStyle/>
          <a:p>
            <a:r>
              <a:rPr lang="en-US" sz="2400" dirty="0" smtClean="0"/>
              <a:t>Drive</a:t>
            </a:r>
            <a:endParaRPr lang="en-US" sz="2400" dirty="0"/>
          </a:p>
        </p:txBody>
      </p:sp>
    </p:spTree>
    <p:extLst>
      <p:ext uri="{BB962C8B-B14F-4D97-AF65-F5344CB8AC3E}">
        <p14:creationId xmlns:p14="http://schemas.microsoft.com/office/powerpoint/2010/main" val="13093118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smtClean="0"/>
              <a:t>IFTTT- If This Then That</a:t>
            </a:r>
            <a:endParaRPr lang="en-US" dirty="0"/>
          </a:p>
        </p:txBody>
      </p:sp>
      <p:sp>
        <p:nvSpPr>
          <p:cNvPr id="3" name="Block Arc 2">
            <a:extLst>
              <a:ext uri="{FF2B5EF4-FFF2-40B4-BE49-F238E27FC236}">
                <a16:creationId xmlns:a16="http://schemas.microsoft.com/office/drawing/2014/main" xmlns="" id="{B48FA23F-EA4F-4206-9F45-66F0B4328165}"/>
              </a:ext>
            </a:extLst>
          </p:cNvPr>
          <p:cNvSpPr/>
          <p:nvPr/>
        </p:nvSpPr>
        <p:spPr>
          <a:xfrm>
            <a:off x="3884865" y="2145510"/>
            <a:ext cx="4451847" cy="4451846"/>
          </a:xfrm>
          <a:prstGeom prst="blockArc">
            <a:avLst>
              <a:gd name="adj1" fmla="val 10800000"/>
              <a:gd name="adj2" fmla="val 21568928"/>
              <a:gd name="adj3" fmla="val 109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 name="Block Arc 3">
            <a:extLst>
              <a:ext uri="{FF2B5EF4-FFF2-40B4-BE49-F238E27FC236}">
                <a16:creationId xmlns:a16="http://schemas.microsoft.com/office/drawing/2014/main" xmlns="" id="{D313BAD9-7197-4AAE-BED4-C0AD06C9B743}"/>
              </a:ext>
            </a:extLst>
          </p:cNvPr>
          <p:cNvSpPr/>
          <p:nvPr/>
        </p:nvSpPr>
        <p:spPr>
          <a:xfrm>
            <a:off x="5055249" y="3315894"/>
            <a:ext cx="2111078" cy="2111078"/>
          </a:xfrm>
          <a:prstGeom prst="blockArc">
            <a:avLst>
              <a:gd name="adj1" fmla="val 10800000"/>
              <a:gd name="adj2" fmla="val 21560194"/>
              <a:gd name="adj3" fmla="val 24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 name="Block Arc 4">
            <a:extLst>
              <a:ext uri="{FF2B5EF4-FFF2-40B4-BE49-F238E27FC236}">
                <a16:creationId xmlns:a16="http://schemas.microsoft.com/office/drawing/2014/main" xmlns="" id="{FF1B10A9-3BFD-4609-BBBB-56069B734435}"/>
              </a:ext>
            </a:extLst>
          </p:cNvPr>
          <p:cNvSpPr/>
          <p:nvPr/>
        </p:nvSpPr>
        <p:spPr>
          <a:xfrm>
            <a:off x="4481166" y="2741811"/>
            <a:ext cx="3259245" cy="3259244"/>
          </a:xfrm>
          <a:prstGeom prst="blockArc">
            <a:avLst>
              <a:gd name="adj1" fmla="val 10800000"/>
              <a:gd name="adj2" fmla="val 21581999"/>
              <a:gd name="adj3" fmla="val 165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6" name="Freeform 18">
            <a:extLst>
              <a:ext uri="{FF2B5EF4-FFF2-40B4-BE49-F238E27FC236}">
                <a16:creationId xmlns:a16="http://schemas.microsoft.com/office/drawing/2014/main" xmlns="" id="{65E11180-98B9-4F83-B7DD-4DE82D200F79}"/>
              </a:ext>
            </a:extLst>
          </p:cNvPr>
          <p:cNvSpPr>
            <a:spLocks/>
          </p:cNvSpPr>
          <p:nvPr/>
        </p:nvSpPr>
        <p:spPr bwMode="auto">
          <a:xfrm>
            <a:off x="6491831" y="4357088"/>
            <a:ext cx="2375551" cy="1765444"/>
          </a:xfrm>
          <a:custGeom>
            <a:avLst/>
            <a:gdLst/>
            <a:ahLst/>
            <a:cxnLst/>
            <a:rect l="l" t="t" r="r" b="b"/>
            <a:pathLst>
              <a:path w="2429161" h="1805286">
                <a:moveTo>
                  <a:pt x="284649" y="0"/>
                </a:moveTo>
                <a:lnTo>
                  <a:pt x="2426059" y="0"/>
                </a:lnTo>
                <a:lnTo>
                  <a:pt x="2427509" y="20116"/>
                </a:lnTo>
                <a:lnTo>
                  <a:pt x="2429161" y="101997"/>
                </a:lnTo>
                <a:lnTo>
                  <a:pt x="2424207" y="183024"/>
                </a:lnTo>
                <a:lnTo>
                  <a:pt x="2414298" y="262347"/>
                </a:lnTo>
                <a:lnTo>
                  <a:pt x="2396133" y="339963"/>
                </a:lnTo>
                <a:lnTo>
                  <a:pt x="2372189" y="406490"/>
                </a:lnTo>
                <a:lnTo>
                  <a:pt x="2343290" y="468754"/>
                </a:lnTo>
                <a:lnTo>
                  <a:pt x="2308612" y="525900"/>
                </a:lnTo>
                <a:lnTo>
                  <a:pt x="2273107" y="581340"/>
                </a:lnTo>
                <a:lnTo>
                  <a:pt x="2233474" y="635927"/>
                </a:lnTo>
                <a:lnTo>
                  <a:pt x="2194667" y="687103"/>
                </a:lnTo>
                <a:lnTo>
                  <a:pt x="2155860" y="739984"/>
                </a:lnTo>
                <a:lnTo>
                  <a:pt x="2117878" y="792865"/>
                </a:lnTo>
                <a:lnTo>
                  <a:pt x="2092282" y="835511"/>
                </a:lnTo>
                <a:lnTo>
                  <a:pt x="2071640" y="884128"/>
                </a:lnTo>
                <a:lnTo>
                  <a:pt x="2055126" y="935304"/>
                </a:lnTo>
                <a:lnTo>
                  <a:pt x="2041916" y="990743"/>
                </a:lnTo>
                <a:lnTo>
                  <a:pt x="2040264" y="1017184"/>
                </a:lnTo>
                <a:lnTo>
                  <a:pt x="2041916" y="1048742"/>
                </a:lnTo>
                <a:lnTo>
                  <a:pt x="2046044" y="1087124"/>
                </a:lnTo>
                <a:lnTo>
                  <a:pt x="2051824" y="1127211"/>
                </a:lnTo>
                <a:lnTo>
                  <a:pt x="2060906" y="1170710"/>
                </a:lnTo>
                <a:lnTo>
                  <a:pt x="2071640" y="1214210"/>
                </a:lnTo>
                <a:lnTo>
                  <a:pt x="2082374" y="1256003"/>
                </a:lnTo>
                <a:lnTo>
                  <a:pt x="2093934" y="1296090"/>
                </a:lnTo>
                <a:lnTo>
                  <a:pt x="2104667" y="1331913"/>
                </a:lnTo>
                <a:lnTo>
                  <a:pt x="2115401" y="1363471"/>
                </a:lnTo>
                <a:lnTo>
                  <a:pt x="2124484" y="1386500"/>
                </a:lnTo>
                <a:lnTo>
                  <a:pt x="2137695" y="1420618"/>
                </a:lnTo>
                <a:lnTo>
                  <a:pt x="2150080" y="1462410"/>
                </a:lnTo>
                <a:lnTo>
                  <a:pt x="2163291" y="1509322"/>
                </a:lnTo>
                <a:lnTo>
                  <a:pt x="2176502" y="1557085"/>
                </a:lnTo>
                <a:lnTo>
                  <a:pt x="2191364" y="1600584"/>
                </a:lnTo>
                <a:lnTo>
                  <a:pt x="2207052" y="1638966"/>
                </a:lnTo>
                <a:lnTo>
                  <a:pt x="2065860" y="1685877"/>
                </a:lnTo>
                <a:lnTo>
                  <a:pt x="1928797" y="1725964"/>
                </a:lnTo>
                <a:lnTo>
                  <a:pt x="1798339" y="1758376"/>
                </a:lnTo>
                <a:lnTo>
                  <a:pt x="1671183" y="1782257"/>
                </a:lnTo>
                <a:lnTo>
                  <a:pt x="1547331" y="1799316"/>
                </a:lnTo>
                <a:lnTo>
                  <a:pt x="1427607" y="1805286"/>
                </a:lnTo>
                <a:lnTo>
                  <a:pt x="1310360" y="1803580"/>
                </a:lnTo>
                <a:lnTo>
                  <a:pt x="1196416" y="1792492"/>
                </a:lnTo>
                <a:lnTo>
                  <a:pt x="1084123" y="1772875"/>
                </a:lnTo>
                <a:lnTo>
                  <a:pt x="1079169" y="1744728"/>
                </a:lnTo>
                <a:lnTo>
                  <a:pt x="1073389" y="1712317"/>
                </a:lnTo>
                <a:lnTo>
                  <a:pt x="1065957" y="1673083"/>
                </a:lnTo>
                <a:lnTo>
                  <a:pt x="1060178" y="1631289"/>
                </a:lnTo>
                <a:lnTo>
                  <a:pt x="1051921" y="1586084"/>
                </a:lnTo>
                <a:lnTo>
                  <a:pt x="1043664" y="1540027"/>
                </a:lnTo>
                <a:lnTo>
                  <a:pt x="1034581" y="1494821"/>
                </a:lnTo>
                <a:lnTo>
                  <a:pt x="1023848" y="1451323"/>
                </a:lnTo>
                <a:lnTo>
                  <a:pt x="1013114" y="1409529"/>
                </a:lnTo>
                <a:lnTo>
                  <a:pt x="999903" y="1372854"/>
                </a:lnTo>
                <a:lnTo>
                  <a:pt x="985867" y="1341295"/>
                </a:lnTo>
                <a:lnTo>
                  <a:pt x="971004" y="1316561"/>
                </a:lnTo>
                <a:lnTo>
                  <a:pt x="954491" y="1301208"/>
                </a:lnTo>
                <a:lnTo>
                  <a:pt x="936326" y="1293531"/>
                </a:lnTo>
                <a:lnTo>
                  <a:pt x="915684" y="1290120"/>
                </a:lnTo>
                <a:lnTo>
                  <a:pt x="891738" y="1291826"/>
                </a:lnTo>
                <a:lnTo>
                  <a:pt x="867794" y="1295238"/>
                </a:lnTo>
                <a:lnTo>
                  <a:pt x="845500" y="1301208"/>
                </a:lnTo>
                <a:lnTo>
                  <a:pt x="824032" y="1307178"/>
                </a:lnTo>
                <a:lnTo>
                  <a:pt x="804216" y="1313148"/>
                </a:lnTo>
                <a:lnTo>
                  <a:pt x="789354" y="1318266"/>
                </a:lnTo>
                <a:lnTo>
                  <a:pt x="753849" y="1330207"/>
                </a:lnTo>
                <a:lnTo>
                  <a:pt x="713391" y="1341295"/>
                </a:lnTo>
                <a:lnTo>
                  <a:pt x="667978" y="1350677"/>
                </a:lnTo>
                <a:lnTo>
                  <a:pt x="620089" y="1356648"/>
                </a:lnTo>
                <a:lnTo>
                  <a:pt x="572199" y="1361766"/>
                </a:lnTo>
                <a:lnTo>
                  <a:pt x="523484" y="1363471"/>
                </a:lnTo>
                <a:lnTo>
                  <a:pt x="477246" y="1360060"/>
                </a:lnTo>
                <a:lnTo>
                  <a:pt x="433484" y="1352383"/>
                </a:lnTo>
                <a:lnTo>
                  <a:pt x="409540" y="1346413"/>
                </a:lnTo>
                <a:lnTo>
                  <a:pt x="385595" y="1335325"/>
                </a:lnTo>
                <a:lnTo>
                  <a:pt x="361649" y="1322531"/>
                </a:lnTo>
                <a:lnTo>
                  <a:pt x="341007" y="1307178"/>
                </a:lnTo>
                <a:lnTo>
                  <a:pt x="319540" y="1288414"/>
                </a:lnTo>
                <a:lnTo>
                  <a:pt x="303026" y="1268797"/>
                </a:lnTo>
                <a:lnTo>
                  <a:pt x="291466" y="1244062"/>
                </a:lnTo>
                <a:lnTo>
                  <a:pt x="282384" y="1215915"/>
                </a:lnTo>
                <a:lnTo>
                  <a:pt x="279082" y="1185210"/>
                </a:lnTo>
                <a:lnTo>
                  <a:pt x="282384" y="1151093"/>
                </a:lnTo>
                <a:lnTo>
                  <a:pt x="286512" y="1127211"/>
                </a:lnTo>
                <a:lnTo>
                  <a:pt x="292293" y="1100771"/>
                </a:lnTo>
                <a:lnTo>
                  <a:pt x="298898" y="1073477"/>
                </a:lnTo>
                <a:lnTo>
                  <a:pt x="301375" y="1047036"/>
                </a:lnTo>
                <a:lnTo>
                  <a:pt x="301375" y="1018890"/>
                </a:lnTo>
                <a:lnTo>
                  <a:pt x="293943" y="994156"/>
                </a:lnTo>
                <a:lnTo>
                  <a:pt x="286512" y="980508"/>
                </a:lnTo>
                <a:lnTo>
                  <a:pt x="273301" y="967715"/>
                </a:lnTo>
                <a:lnTo>
                  <a:pt x="259265" y="958332"/>
                </a:lnTo>
                <a:lnTo>
                  <a:pt x="244402" y="950656"/>
                </a:lnTo>
                <a:lnTo>
                  <a:pt x="229540" y="939568"/>
                </a:lnTo>
                <a:lnTo>
                  <a:pt x="217981" y="927627"/>
                </a:lnTo>
                <a:lnTo>
                  <a:pt x="208899" y="912275"/>
                </a:lnTo>
                <a:lnTo>
                  <a:pt x="205595" y="895216"/>
                </a:lnTo>
                <a:lnTo>
                  <a:pt x="207247" y="878157"/>
                </a:lnTo>
                <a:lnTo>
                  <a:pt x="213026" y="861952"/>
                </a:lnTo>
                <a:lnTo>
                  <a:pt x="220458" y="848305"/>
                </a:lnTo>
                <a:lnTo>
                  <a:pt x="225412" y="834658"/>
                </a:lnTo>
                <a:lnTo>
                  <a:pt x="201467" y="817600"/>
                </a:lnTo>
                <a:lnTo>
                  <a:pt x="184953" y="800541"/>
                </a:lnTo>
                <a:lnTo>
                  <a:pt x="175871" y="783483"/>
                </a:lnTo>
                <a:lnTo>
                  <a:pt x="174219" y="764719"/>
                </a:lnTo>
                <a:lnTo>
                  <a:pt x="176696" y="747660"/>
                </a:lnTo>
                <a:lnTo>
                  <a:pt x="183302" y="728896"/>
                </a:lnTo>
                <a:lnTo>
                  <a:pt x="192384" y="710132"/>
                </a:lnTo>
                <a:lnTo>
                  <a:pt x="202293" y="691367"/>
                </a:lnTo>
                <a:lnTo>
                  <a:pt x="211375" y="671750"/>
                </a:lnTo>
                <a:lnTo>
                  <a:pt x="220458" y="652985"/>
                </a:lnTo>
                <a:lnTo>
                  <a:pt x="225412" y="632516"/>
                </a:lnTo>
                <a:lnTo>
                  <a:pt x="208899" y="617163"/>
                </a:lnTo>
                <a:lnTo>
                  <a:pt x="185779" y="605221"/>
                </a:lnTo>
                <a:lnTo>
                  <a:pt x="160183" y="594134"/>
                </a:lnTo>
                <a:lnTo>
                  <a:pt x="133761" y="584752"/>
                </a:lnTo>
                <a:lnTo>
                  <a:pt x="106513" y="575369"/>
                </a:lnTo>
                <a:lnTo>
                  <a:pt x="79266" y="565987"/>
                </a:lnTo>
                <a:lnTo>
                  <a:pt x="53670" y="554899"/>
                </a:lnTo>
                <a:lnTo>
                  <a:pt x="33028" y="542958"/>
                </a:lnTo>
                <a:lnTo>
                  <a:pt x="14863" y="525900"/>
                </a:lnTo>
                <a:lnTo>
                  <a:pt x="4129" y="505429"/>
                </a:lnTo>
                <a:lnTo>
                  <a:pt x="0" y="484106"/>
                </a:lnTo>
                <a:lnTo>
                  <a:pt x="3303" y="463637"/>
                </a:lnTo>
                <a:lnTo>
                  <a:pt x="10734" y="444872"/>
                </a:lnTo>
                <a:lnTo>
                  <a:pt x="22294" y="429519"/>
                </a:lnTo>
                <a:lnTo>
                  <a:pt x="36330" y="414167"/>
                </a:lnTo>
                <a:lnTo>
                  <a:pt x="49541" y="401373"/>
                </a:lnTo>
                <a:lnTo>
                  <a:pt x="60275" y="391138"/>
                </a:lnTo>
                <a:lnTo>
                  <a:pt x="91651" y="353609"/>
                </a:lnTo>
                <a:lnTo>
                  <a:pt x="124678" y="319492"/>
                </a:lnTo>
                <a:lnTo>
                  <a:pt x="157706" y="285375"/>
                </a:lnTo>
                <a:lnTo>
                  <a:pt x="189082" y="247846"/>
                </a:lnTo>
                <a:lnTo>
                  <a:pt x="218806" y="211171"/>
                </a:lnTo>
                <a:lnTo>
                  <a:pt x="246054" y="169378"/>
                </a:lnTo>
                <a:lnTo>
                  <a:pt x="268347" y="124173"/>
                </a:lnTo>
                <a:lnTo>
                  <a:pt x="280732" y="86644"/>
                </a:lnTo>
                <a:lnTo>
                  <a:pt x="284861" y="49968"/>
                </a:lnTo>
                <a:lnTo>
                  <a:pt x="284861" y="1073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7" name="Freeform 18">
            <a:extLst>
              <a:ext uri="{FF2B5EF4-FFF2-40B4-BE49-F238E27FC236}">
                <a16:creationId xmlns:a16="http://schemas.microsoft.com/office/drawing/2014/main" xmlns="" id="{2D932A48-EB8A-4510-9863-82C6407A62EF}"/>
              </a:ext>
            </a:extLst>
          </p:cNvPr>
          <p:cNvSpPr>
            <a:spLocks/>
          </p:cNvSpPr>
          <p:nvPr/>
        </p:nvSpPr>
        <p:spPr bwMode="auto">
          <a:xfrm flipH="1">
            <a:off x="3324625" y="4357088"/>
            <a:ext cx="2375551" cy="1765444"/>
          </a:xfrm>
          <a:custGeom>
            <a:avLst/>
            <a:gdLst/>
            <a:ahLst/>
            <a:cxnLst/>
            <a:rect l="l" t="t" r="r" b="b"/>
            <a:pathLst>
              <a:path w="2429161" h="1805286">
                <a:moveTo>
                  <a:pt x="284649" y="0"/>
                </a:moveTo>
                <a:lnTo>
                  <a:pt x="2426059" y="0"/>
                </a:lnTo>
                <a:lnTo>
                  <a:pt x="2427509" y="20116"/>
                </a:lnTo>
                <a:lnTo>
                  <a:pt x="2429161" y="101997"/>
                </a:lnTo>
                <a:lnTo>
                  <a:pt x="2424207" y="183024"/>
                </a:lnTo>
                <a:lnTo>
                  <a:pt x="2414298" y="262347"/>
                </a:lnTo>
                <a:lnTo>
                  <a:pt x="2396133" y="339963"/>
                </a:lnTo>
                <a:lnTo>
                  <a:pt x="2372189" y="406490"/>
                </a:lnTo>
                <a:lnTo>
                  <a:pt x="2343290" y="468754"/>
                </a:lnTo>
                <a:lnTo>
                  <a:pt x="2308612" y="525900"/>
                </a:lnTo>
                <a:lnTo>
                  <a:pt x="2273107" y="581340"/>
                </a:lnTo>
                <a:lnTo>
                  <a:pt x="2233474" y="635927"/>
                </a:lnTo>
                <a:lnTo>
                  <a:pt x="2194667" y="687103"/>
                </a:lnTo>
                <a:lnTo>
                  <a:pt x="2155860" y="739984"/>
                </a:lnTo>
                <a:lnTo>
                  <a:pt x="2117878" y="792865"/>
                </a:lnTo>
                <a:lnTo>
                  <a:pt x="2092282" y="835511"/>
                </a:lnTo>
                <a:lnTo>
                  <a:pt x="2071640" y="884128"/>
                </a:lnTo>
                <a:lnTo>
                  <a:pt x="2055126" y="935304"/>
                </a:lnTo>
                <a:lnTo>
                  <a:pt x="2041916" y="990743"/>
                </a:lnTo>
                <a:lnTo>
                  <a:pt x="2040264" y="1017184"/>
                </a:lnTo>
                <a:lnTo>
                  <a:pt x="2041916" y="1048742"/>
                </a:lnTo>
                <a:lnTo>
                  <a:pt x="2046044" y="1087124"/>
                </a:lnTo>
                <a:lnTo>
                  <a:pt x="2051824" y="1127211"/>
                </a:lnTo>
                <a:lnTo>
                  <a:pt x="2060906" y="1170710"/>
                </a:lnTo>
                <a:lnTo>
                  <a:pt x="2071640" y="1214210"/>
                </a:lnTo>
                <a:lnTo>
                  <a:pt x="2082374" y="1256003"/>
                </a:lnTo>
                <a:lnTo>
                  <a:pt x="2093934" y="1296090"/>
                </a:lnTo>
                <a:lnTo>
                  <a:pt x="2104667" y="1331913"/>
                </a:lnTo>
                <a:lnTo>
                  <a:pt x="2115401" y="1363471"/>
                </a:lnTo>
                <a:lnTo>
                  <a:pt x="2124484" y="1386500"/>
                </a:lnTo>
                <a:lnTo>
                  <a:pt x="2137695" y="1420618"/>
                </a:lnTo>
                <a:lnTo>
                  <a:pt x="2150080" y="1462410"/>
                </a:lnTo>
                <a:lnTo>
                  <a:pt x="2163291" y="1509322"/>
                </a:lnTo>
                <a:lnTo>
                  <a:pt x="2176502" y="1557085"/>
                </a:lnTo>
                <a:lnTo>
                  <a:pt x="2191364" y="1600584"/>
                </a:lnTo>
                <a:lnTo>
                  <a:pt x="2207052" y="1638966"/>
                </a:lnTo>
                <a:lnTo>
                  <a:pt x="2065860" y="1685877"/>
                </a:lnTo>
                <a:lnTo>
                  <a:pt x="1928797" y="1725964"/>
                </a:lnTo>
                <a:lnTo>
                  <a:pt x="1798339" y="1758376"/>
                </a:lnTo>
                <a:lnTo>
                  <a:pt x="1671183" y="1782257"/>
                </a:lnTo>
                <a:lnTo>
                  <a:pt x="1547331" y="1799316"/>
                </a:lnTo>
                <a:lnTo>
                  <a:pt x="1427607" y="1805286"/>
                </a:lnTo>
                <a:lnTo>
                  <a:pt x="1310360" y="1803580"/>
                </a:lnTo>
                <a:lnTo>
                  <a:pt x="1196416" y="1792492"/>
                </a:lnTo>
                <a:lnTo>
                  <a:pt x="1084123" y="1772875"/>
                </a:lnTo>
                <a:lnTo>
                  <a:pt x="1079169" y="1744728"/>
                </a:lnTo>
                <a:lnTo>
                  <a:pt x="1073389" y="1712317"/>
                </a:lnTo>
                <a:lnTo>
                  <a:pt x="1065957" y="1673083"/>
                </a:lnTo>
                <a:lnTo>
                  <a:pt x="1060178" y="1631289"/>
                </a:lnTo>
                <a:lnTo>
                  <a:pt x="1051921" y="1586084"/>
                </a:lnTo>
                <a:lnTo>
                  <a:pt x="1043664" y="1540027"/>
                </a:lnTo>
                <a:lnTo>
                  <a:pt x="1034581" y="1494821"/>
                </a:lnTo>
                <a:lnTo>
                  <a:pt x="1023848" y="1451323"/>
                </a:lnTo>
                <a:lnTo>
                  <a:pt x="1013114" y="1409529"/>
                </a:lnTo>
                <a:lnTo>
                  <a:pt x="999903" y="1372854"/>
                </a:lnTo>
                <a:lnTo>
                  <a:pt x="985867" y="1341295"/>
                </a:lnTo>
                <a:lnTo>
                  <a:pt x="971004" y="1316561"/>
                </a:lnTo>
                <a:lnTo>
                  <a:pt x="954491" y="1301208"/>
                </a:lnTo>
                <a:lnTo>
                  <a:pt x="936326" y="1293531"/>
                </a:lnTo>
                <a:lnTo>
                  <a:pt x="915684" y="1290120"/>
                </a:lnTo>
                <a:lnTo>
                  <a:pt x="891738" y="1291826"/>
                </a:lnTo>
                <a:lnTo>
                  <a:pt x="867794" y="1295238"/>
                </a:lnTo>
                <a:lnTo>
                  <a:pt x="845500" y="1301208"/>
                </a:lnTo>
                <a:lnTo>
                  <a:pt x="824032" y="1307178"/>
                </a:lnTo>
                <a:lnTo>
                  <a:pt x="804216" y="1313148"/>
                </a:lnTo>
                <a:lnTo>
                  <a:pt x="789354" y="1318266"/>
                </a:lnTo>
                <a:lnTo>
                  <a:pt x="753849" y="1330207"/>
                </a:lnTo>
                <a:lnTo>
                  <a:pt x="713391" y="1341295"/>
                </a:lnTo>
                <a:lnTo>
                  <a:pt x="667978" y="1350677"/>
                </a:lnTo>
                <a:lnTo>
                  <a:pt x="620089" y="1356648"/>
                </a:lnTo>
                <a:lnTo>
                  <a:pt x="572199" y="1361766"/>
                </a:lnTo>
                <a:lnTo>
                  <a:pt x="523484" y="1363471"/>
                </a:lnTo>
                <a:lnTo>
                  <a:pt x="477246" y="1360060"/>
                </a:lnTo>
                <a:lnTo>
                  <a:pt x="433484" y="1352383"/>
                </a:lnTo>
                <a:lnTo>
                  <a:pt x="409540" y="1346413"/>
                </a:lnTo>
                <a:lnTo>
                  <a:pt x="385595" y="1335325"/>
                </a:lnTo>
                <a:lnTo>
                  <a:pt x="361649" y="1322531"/>
                </a:lnTo>
                <a:lnTo>
                  <a:pt x="341007" y="1307178"/>
                </a:lnTo>
                <a:lnTo>
                  <a:pt x="319540" y="1288414"/>
                </a:lnTo>
                <a:lnTo>
                  <a:pt x="303026" y="1268797"/>
                </a:lnTo>
                <a:lnTo>
                  <a:pt x="291466" y="1244062"/>
                </a:lnTo>
                <a:lnTo>
                  <a:pt x="282384" y="1215915"/>
                </a:lnTo>
                <a:lnTo>
                  <a:pt x="279082" y="1185210"/>
                </a:lnTo>
                <a:lnTo>
                  <a:pt x="282384" y="1151093"/>
                </a:lnTo>
                <a:lnTo>
                  <a:pt x="286512" y="1127211"/>
                </a:lnTo>
                <a:lnTo>
                  <a:pt x="292293" y="1100771"/>
                </a:lnTo>
                <a:lnTo>
                  <a:pt x="298898" y="1073477"/>
                </a:lnTo>
                <a:lnTo>
                  <a:pt x="301375" y="1047036"/>
                </a:lnTo>
                <a:lnTo>
                  <a:pt x="301375" y="1018890"/>
                </a:lnTo>
                <a:lnTo>
                  <a:pt x="293943" y="994156"/>
                </a:lnTo>
                <a:lnTo>
                  <a:pt x="286512" y="980508"/>
                </a:lnTo>
                <a:lnTo>
                  <a:pt x="273301" y="967715"/>
                </a:lnTo>
                <a:lnTo>
                  <a:pt x="259265" y="958332"/>
                </a:lnTo>
                <a:lnTo>
                  <a:pt x="244402" y="950656"/>
                </a:lnTo>
                <a:lnTo>
                  <a:pt x="229540" y="939568"/>
                </a:lnTo>
                <a:lnTo>
                  <a:pt x="217981" y="927627"/>
                </a:lnTo>
                <a:lnTo>
                  <a:pt x="208899" y="912275"/>
                </a:lnTo>
                <a:lnTo>
                  <a:pt x="205595" y="895216"/>
                </a:lnTo>
                <a:lnTo>
                  <a:pt x="207247" y="878157"/>
                </a:lnTo>
                <a:lnTo>
                  <a:pt x="213026" y="861952"/>
                </a:lnTo>
                <a:lnTo>
                  <a:pt x="220458" y="848305"/>
                </a:lnTo>
                <a:lnTo>
                  <a:pt x="225412" y="834658"/>
                </a:lnTo>
                <a:lnTo>
                  <a:pt x="201467" y="817600"/>
                </a:lnTo>
                <a:lnTo>
                  <a:pt x="184953" y="800541"/>
                </a:lnTo>
                <a:lnTo>
                  <a:pt x="175871" y="783483"/>
                </a:lnTo>
                <a:lnTo>
                  <a:pt x="174219" y="764719"/>
                </a:lnTo>
                <a:lnTo>
                  <a:pt x="176696" y="747660"/>
                </a:lnTo>
                <a:lnTo>
                  <a:pt x="183302" y="728896"/>
                </a:lnTo>
                <a:lnTo>
                  <a:pt x="192384" y="710132"/>
                </a:lnTo>
                <a:lnTo>
                  <a:pt x="202293" y="691367"/>
                </a:lnTo>
                <a:lnTo>
                  <a:pt x="211375" y="671750"/>
                </a:lnTo>
                <a:lnTo>
                  <a:pt x="220458" y="652985"/>
                </a:lnTo>
                <a:lnTo>
                  <a:pt x="225412" y="632516"/>
                </a:lnTo>
                <a:lnTo>
                  <a:pt x="208899" y="617163"/>
                </a:lnTo>
                <a:lnTo>
                  <a:pt x="185779" y="605221"/>
                </a:lnTo>
                <a:lnTo>
                  <a:pt x="160183" y="594134"/>
                </a:lnTo>
                <a:lnTo>
                  <a:pt x="133761" y="584752"/>
                </a:lnTo>
                <a:lnTo>
                  <a:pt x="106513" y="575369"/>
                </a:lnTo>
                <a:lnTo>
                  <a:pt x="79266" y="565987"/>
                </a:lnTo>
                <a:lnTo>
                  <a:pt x="53670" y="554899"/>
                </a:lnTo>
                <a:lnTo>
                  <a:pt x="33028" y="542958"/>
                </a:lnTo>
                <a:lnTo>
                  <a:pt x="14863" y="525900"/>
                </a:lnTo>
                <a:lnTo>
                  <a:pt x="4129" y="505429"/>
                </a:lnTo>
                <a:lnTo>
                  <a:pt x="0" y="484106"/>
                </a:lnTo>
                <a:lnTo>
                  <a:pt x="3303" y="463637"/>
                </a:lnTo>
                <a:lnTo>
                  <a:pt x="10734" y="444872"/>
                </a:lnTo>
                <a:lnTo>
                  <a:pt x="22294" y="429519"/>
                </a:lnTo>
                <a:lnTo>
                  <a:pt x="36330" y="414167"/>
                </a:lnTo>
                <a:lnTo>
                  <a:pt x="49541" y="401373"/>
                </a:lnTo>
                <a:lnTo>
                  <a:pt x="60275" y="391138"/>
                </a:lnTo>
                <a:lnTo>
                  <a:pt x="91651" y="353609"/>
                </a:lnTo>
                <a:lnTo>
                  <a:pt x="124678" y="319492"/>
                </a:lnTo>
                <a:lnTo>
                  <a:pt x="157706" y="285375"/>
                </a:lnTo>
                <a:lnTo>
                  <a:pt x="189082" y="247846"/>
                </a:lnTo>
                <a:lnTo>
                  <a:pt x="218806" y="211171"/>
                </a:lnTo>
                <a:lnTo>
                  <a:pt x="246054" y="169378"/>
                </a:lnTo>
                <a:lnTo>
                  <a:pt x="268347" y="124173"/>
                </a:lnTo>
                <a:lnTo>
                  <a:pt x="280732" y="86644"/>
                </a:lnTo>
                <a:lnTo>
                  <a:pt x="284861" y="49968"/>
                </a:lnTo>
                <a:lnTo>
                  <a:pt x="284861" y="1073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8" name="Oval 7">
            <a:extLst>
              <a:ext uri="{FF2B5EF4-FFF2-40B4-BE49-F238E27FC236}">
                <a16:creationId xmlns:a16="http://schemas.microsoft.com/office/drawing/2014/main" xmlns="" id="{96646CC4-043F-415A-8308-8DE263F8255E}"/>
              </a:ext>
            </a:extLst>
          </p:cNvPr>
          <p:cNvSpPr/>
          <p:nvPr/>
        </p:nvSpPr>
        <p:spPr>
          <a:xfrm>
            <a:off x="7023976" y="2978361"/>
            <a:ext cx="439759" cy="439759"/>
          </a:xfrm>
          <a:prstGeom prst="ellipse">
            <a:avLst/>
          </a:prstGeom>
          <a:solidFill>
            <a:schemeClr val="bg1"/>
          </a:solidFill>
          <a:ln w="158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 name="Oval 8">
            <a:extLst>
              <a:ext uri="{FF2B5EF4-FFF2-40B4-BE49-F238E27FC236}">
                <a16:creationId xmlns:a16="http://schemas.microsoft.com/office/drawing/2014/main" xmlns="" id="{725BA562-C17A-46C4-A60F-A882CE35036D}"/>
              </a:ext>
            </a:extLst>
          </p:cNvPr>
          <p:cNvSpPr/>
          <p:nvPr/>
        </p:nvSpPr>
        <p:spPr>
          <a:xfrm>
            <a:off x="4876663" y="2970853"/>
            <a:ext cx="439759" cy="456514"/>
          </a:xfrm>
          <a:prstGeom prst="ellipse">
            <a:avLst/>
          </a:prstGeom>
          <a:solidFill>
            <a:schemeClr val="bg1"/>
          </a:solidFill>
          <a:ln w="158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 name="Oval 9">
            <a:extLst>
              <a:ext uri="{FF2B5EF4-FFF2-40B4-BE49-F238E27FC236}">
                <a16:creationId xmlns:a16="http://schemas.microsoft.com/office/drawing/2014/main" xmlns="" id="{1D7837FA-FC6C-4C52-9919-1F13B7BC10EF}"/>
              </a:ext>
            </a:extLst>
          </p:cNvPr>
          <p:cNvSpPr/>
          <p:nvPr/>
        </p:nvSpPr>
        <p:spPr>
          <a:xfrm>
            <a:off x="6840340" y="2157722"/>
            <a:ext cx="439759" cy="456514"/>
          </a:xfrm>
          <a:prstGeom prst="ellipse">
            <a:avLst/>
          </a:prstGeom>
          <a:solidFill>
            <a:schemeClr val="bg1"/>
          </a:solidFill>
          <a:ln w="158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Oval 13">
            <a:extLst>
              <a:ext uri="{FF2B5EF4-FFF2-40B4-BE49-F238E27FC236}">
                <a16:creationId xmlns:a16="http://schemas.microsoft.com/office/drawing/2014/main" xmlns="" id="{CE3A9BBE-EB7F-4D41-B9C5-8BBC86B5341C}"/>
              </a:ext>
            </a:extLst>
          </p:cNvPr>
          <p:cNvSpPr/>
          <p:nvPr/>
        </p:nvSpPr>
        <p:spPr>
          <a:xfrm>
            <a:off x="5101182" y="2145511"/>
            <a:ext cx="439759" cy="423521"/>
          </a:xfrm>
          <a:prstGeom prst="ellipse">
            <a:avLst/>
          </a:prstGeom>
          <a:solidFill>
            <a:schemeClr val="bg1"/>
          </a:solidFill>
          <a:ln w="158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 name="Oval 14">
            <a:extLst>
              <a:ext uri="{FF2B5EF4-FFF2-40B4-BE49-F238E27FC236}">
                <a16:creationId xmlns:a16="http://schemas.microsoft.com/office/drawing/2014/main" xmlns="" id="{736FD504-5ED4-4641-ABF8-278FF958749B}"/>
              </a:ext>
            </a:extLst>
          </p:cNvPr>
          <p:cNvSpPr/>
          <p:nvPr/>
        </p:nvSpPr>
        <p:spPr>
          <a:xfrm>
            <a:off x="5890907" y="2530051"/>
            <a:ext cx="439759" cy="423521"/>
          </a:xfrm>
          <a:prstGeom prst="ellipse">
            <a:avLst/>
          </a:prstGeom>
          <a:solidFill>
            <a:schemeClr val="bg1"/>
          </a:solidFill>
          <a:ln w="158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Oval 15">
            <a:extLst>
              <a:ext uri="{FF2B5EF4-FFF2-40B4-BE49-F238E27FC236}">
                <a16:creationId xmlns:a16="http://schemas.microsoft.com/office/drawing/2014/main" xmlns="" id="{877753DC-E66B-43E5-86BF-10D35576C003}"/>
              </a:ext>
            </a:extLst>
          </p:cNvPr>
          <p:cNvSpPr/>
          <p:nvPr/>
        </p:nvSpPr>
        <p:spPr>
          <a:xfrm>
            <a:off x="7433165" y="3734976"/>
            <a:ext cx="439759" cy="423521"/>
          </a:xfrm>
          <a:prstGeom prst="ellipse">
            <a:avLst/>
          </a:prstGeom>
          <a:solidFill>
            <a:schemeClr val="bg1"/>
          </a:solidFill>
          <a:ln w="158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Oval 16">
            <a:extLst>
              <a:ext uri="{FF2B5EF4-FFF2-40B4-BE49-F238E27FC236}">
                <a16:creationId xmlns:a16="http://schemas.microsoft.com/office/drawing/2014/main" xmlns="" id="{E3E0D314-45F1-488F-8C17-93F9738C235B}"/>
              </a:ext>
            </a:extLst>
          </p:cNvPr>
          <p:cNvSpPr/>
          <p:nvPr/>
        </p:nvSpPr>
        <p:spPr>
          <a:xfrm>
            <a:off x="4344586" y="3725474"/>
            <a:ext cx="439759" cy="423521"/>
          </a:xfrm>
          <a:prstGeom prst="ellipse">
            <a:avLst/>
          </a:prstGeom>
          <a:solidFill>
            <a:schemeClr val="bg1"/>
          </a:solidFill>
          <a:ln w="158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22" name="Oval 21">
            <a:extLst>
              <a:ext uri="{FF2B5EF4-FFF2-40B4-BE49-F238E27FC236}">
                <a16:creationId xmlns:a16="http://schemas.microsoft.com/office/drawing/2014/main" xmlns="" id="{2A71839B-91EA-425D-89A7-260BF90E6165}"/>
              </a:ext>
            </a:extLst>
          </p:cNvPr>
          <p:cNvSpPr/>
          <p:nvPr/>
        </p:nvSpPr>
        <p:spPr>
          <a:xfrm>
            <a:off x="7802961" y="3087637"/>
            <a:ext cx="439759" cy="456514"/>
          </a:xfrm>
          <a:prstGeom prst="ellipse">
            <a:avLst/>
          </a:prstGeom>
          <a:solidFill>
            <a:schemeClr val="bg1"/>
          </a:solidFill>
          <a:ln w="158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Oval 22">
            <a:extLst>
              <a:ext uri="{FF2B5EF4-FFF2-40B4-BE49-F238E27FC236}">
                <a16:creationId xmlns:a16="http://schemas.microsoft.com/office/drawing/2014/main" xmlns="" id="{90E1DEBB-959C-43AC-9627-3CE3B5EB1807}"/>
              </a:ext>
            </a:extLst>
          </p:cNvPr>
          <p:cNvSpPr/>
          <p:nvPr/>
        </p:nvSpPr>
        <p:spPr>
          <a:xfrm>
            <a:off x="3919187" y="3120106"/>
            <a:ext cx="439759" cy="423521"/>
          </a:xfrm>
          <a:prstGeom prst="ellipse">
            <a:avLst/>
          </a:prstGeom>
          <a:solidFill>
            <a:schemeClr val="bg1"/>
          </a:solidFill>
          <a:ln w="158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 name="Oval 25">
            <a:extLst>
              <a:ext uri="{FF2B5EF4-FFF2-40B4-BE49-F238E27FC236}">
                <a16:creationId xmlns:a16="http://schemas.microsoft.com/office/drawing/2014/main" xmlns="" id="{79BF9C2F-5126-4C78-A649-5D2C603CFDF9}"/>
              </a:ext>
            </a:extLst>
          </p:cNvPr>
          <p:cNvSpPr/>
          <p:nvPr/>
        </p:nvSpPr>
        <p:spPr>
          <a:xfrm>
            <a:off x="5890908" y="3189863"/>
            <a:ext cx="439759" cy="456514"/>
          </a:xfrm>
          <a:prstGeom prst="ellipse">
            <a:avLst/>
          </a:prstGeom>
          <a:solidFill>
            <a:schemeClr val="bg1"/>
          </a:solid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 name="Oval 26">
            <a:extLst>
              <a:ext uri="{FF2B5EF4-FFF2-40B4-BE49-F238E27FC236}">
                <a16:creationId xmlns:a16="http://schemas.microsoft.com/office/drawing/2014/main" xmlns="" id="{1DAE1023-8422-47B4-A3EF-7F44097FCE0C}"/>
              </a:ext>
            </a:extLst>
          </p:cNvPr>
          <p:cNvSpPr/>
          <p:nvPr/>
        </p:nvSpPr>
        <p:spPr>
          <a:xfrm>
            <a:off x="5067467" y="3590362"/>
            <a:ext cx="439759" cy="423521"/>
          </a:xfrm>
          <a:prstGeom prst="ellipse">
            <a:avLst/>
          </a:prstGeom>
          <a:solidFill>
            <a:schemeClr val="bg1"/>
          </a:solid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 name="Oval 27">
            <a:extLst>
              <a:ext uri="{FF2B5EF4-FFF2-40B4-BE49-F238E27FC236}">
                <a16:creationId xmlns:a16="http://schemas.microsoft.com/office/drawing/2014/main" xmlns="" id="{CE3CC229-9038-4C82-8445-284A3CF19568}"/>
              </a:ext>
            </a:extLst>
          </p:cNvPr>
          <p:cNvSpPr/>
          <p:nvPr/>
        </p:nvSpPr>
        <p:spPr>
          <a:xfrm>
            <a:off x="6741981" y="3573865"/>
            <a:ext cx="439759" cy="456514"/>
          </a:xfrm>
          <a:prstGeom prst="ellipse">
            <a:avLst/>
          </a:prstGeom>
          <a:solidFill>
            <a:schemeClr val="bg1"/>
          </a:solid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TextBox 38">
            <a:extLst>
              <a:ext uri="{FF2B5EF4-FFF2-40B4-BE49-F238E27FC236}">
                <a16:creationId xmlns:a16="http://schemas.microsoft.com/office/drawing/2014/main" xmlns="" id="{73C711ED-CC47-40A9-B5B4-57EBECA9CDFE}"/>
              </a:ext>
            </a:extLst>
          </p:cNvPr>
          <p:cNvSpPr txBox="1"/>
          <p:nvPr/>
        </p:nvSpPr>
        <p:spPr>
          <a:xfrm>
            <a:off x="9162097" y="2350039"/>
            <a:ext cx="2560003" cy="4247317"/>
          </a:xfrm>
          <a:prstGeom prst="rect">
            <a:avLst/>
          </a:prstGeom>
          <a:noFill/>
        </p:spPr>
        <p:txBody>
          <a:bodyPr wrap="square" rtlCol="0">
            <a:spAutoFit/>
          </a:bodyPr>
          <a:lstStyle/>
          <a:p>
            <a:r>
              <a:rPr lang="en-US" dirty="0">
                <a:cs typeface="Times New Roman" pitchFamily="18" charset="0"/>
              </a:rPr>
              <a:t>Applets are specific things that can happen when you connect services </a:t>
            </a:r>
            <a:r>
              <a:rPr lang="en-US" dirty="0" smtClean="0">
                <a:cs typeface="Times New Roman" pitchFamily="18" charset="0"/>
              </a:rPr>
              <a:t>- </a:t>
            </a:r>
            <a:r>
              <a:rPr lang="en-US" dirty="0">
                <a:cs typeface="Times New Roman" pitchFamily="18" charset="0"/>
              </a:rPr>
              <a:t>things your apps can't do on their own</a:t>
            </a:r>
            <a:r>
              <a:rPr lang="en-US" dirty="0" smtClean="0">
                <a:cs typeface="Times New Roman" pitchFamily="18" charset="0"/>
              </a:rPr>
              <a:t>.</a:t>
            </a:r>
          </a:p>
          <a:p>
            <a:pPr lvl="0"/>
            <a:r>
              <a:rPr lang="en-US" b="1" dirty="0">
                <a:cs typeface="Times New Roman" pitchFamily="18" charset="0"/>
              </a:rPr>
              <a:t>For </a:t>
            </a:r>
            <a:r>
              <a:rPr lang="en-US" b="1" dirty="0" smtClean="0">
                <a:cs typeface="Times New Roman" pitchFamily="18" charset="0"/>
              </a:rPr>
              <a:t>instance : </a:t>
            </a:r>
            <a:r>
              <a:rPr lang="en-US" dirty="0" smtClean="0">
                <a:cs typeface="Times New Roman" pitchFamily="18" charset="0"/>
              </a:rPr>
              <a:t>you</a:t>
            </a:r>
            <a:r>
              <a:rPr lang="en-US" b="1" dirty="0" smtClean="0">
                <a:cs typeface="Times New Roman" pitchFamily="18" charset="0"/>
              </a:rPr>
              <a:t> </a:t>
            </a:r>
            <a:r>
              <a:rPr lang="en-US" dirty="0">
                <a:cs typeface="Times New Roman" pitchFamily="18" charset="0"/>
              </a:rPr>
              <a:t>could use an Applet to sync Amazon </a:t>
            </a:r>
            <a:r>
              <a:rPr lang="en-US" dirty="0" err="1">
                <a:cs typeface="Times New Roman" pitchFamily="18" charset="0"/>
              </a:rPr>
              <a:t>Alexa</a:t>
            </a:r>
            <a:r>
              <a:rPr lang="en-US" dirty="0">
                <a:cs typeface="Times New Roman" pitchFamily="18" charset="0"/>
              </a:rPr>
              <a:t> </a:t>
            </a:r>
            <a:r>
              <a:rPr lang="en-US" dirty="0" smtClean="0">
                <a:cs typeface="Times New Roman" pitchFamily="18" charset="0"/>
              </a:rPr>
              <a:t>to-dos </a:t>
            </a:r>
            <a:r>
              <a:rPr lang="en-US" dirty="0">
                <a:cs typeface="Times New Roman" pitchFamily="18" charset="0"/>
              </a:rPr>
              <a:t>with your Google </a:t>
            </a:r>
            <a:r>
              <a:rPr lang="en-US" dirty="0" smtClean="0">
                <a:cs typeface="Times New Roman" pitchFamily="18" charset="0"/>
              </a:rPr>
              <a:t>Calendar Or </a:t>
            </a:r>
            <a:r>
              <a:rPr lang="en-US" dirty="0">
                <a:cs typeface="Times New Roman" pitchFamily="18" charset="0"/>
              </a:rPr>
              <a:t>one that lets you create events in your </a:t>
            </a:r>
            <a:r>
              <a:rPr lang="en-US" dirty="0" smtClean="0">
                <a:cs typeface="Times New Roman" pitchFamily="18" charset="0"/>
              </a:rPr>
              <a:t>iPhone Calendar via Google Assistant.</a:t>
            </a:r>
            <a:endParaRPr lang="en-US" dirty="0">
              <a:cs typeface="Times New Roman" pitchFamily="18" charset="0"/>
            </a:endParaRPr>
          </a:p>
        </p:txBody>
      </p:sp>
      <p:sp>
        <p:nvSpPr>
          <p:cNvPr id="40" name="TextBox 39">
            <a:extLst>
              <a:ext uri="{FF2B5EF4-FFF2-40B4-BE49-F238E27FC236}">
                <a16:creationId xmlns:a16="http://schemas.microsoft.com/office/drawing/2014/main" xmlns="" id="{CBDCC995-024A-4CA2-97FF-D9BB7DDE7F00}"/>
              </a:ext>
            </a:extLst>
          </p:cNvPr>
          <p:cNvSpPr txBox="1"/>
          <p:nvPr/>
        </p:nvSpPr>
        <p:spPr>
          <a:xfrm>
            <a:off x="9162097" y="1484365"/>
            <a:ext cx="2674304" cy="519351"/>
          </a:xfrm>
          <a:prstGeom prst="roundRect">
            <a:avLst>
              <a:gd name="adj" fmla="val 50000"/>
            </a:avLst>
          </a:prstGeom>
          <a:solidFill>
            <a:schemeClr val="accent2"/>
          </a:solidFill>
          <a:ln>
            <a:noFill/>
          </a:ln>
        </p:spPr>
        <p:txBody>
          <a:bodyPr wrap="square" rtlCol="0" anchor="ctr">
            <a:spAutoFit/>
          </a:bodyPr>
          <a:lstStyle/>
          <a:p>
            <a:r>
              <a:rPr lang="en-US" altLang="ko-KR" dirty="0" smtClean="0">
                <a:solidFill>
                  <a:schemeClr val="bg1"/>
                </a:solidFill>
                <a:cs typeface="Arial" pitchFamily="34" charset="0"/>
              </a:rPr>
              <a:t>Applets</a:t>
            </a:r>
            <a:endParaRPr lang="ko-KR" altLang="en-US" dirty="0">
              <a:solidFill>
                <a:schemeClr val="bg1"/>
              </a:solidFill>
              <a:cs typeface="Arial" pitchFamily="34" charset="0"/>
            </a:endParaRPr>
          </a:p>
        </p:txBody>
      </p:sp>
      <p:sp>
        <p:nvSpPr>
          <p:cNvPr id="42" name="TextBox 41">
            <a:extLst>
              <a:ext uri="{FF2B5EF4-FFF2-40B4-BE49-F238E27FC236}">
                <a16:creationId xmlns:a16="http://schemas.microsoft.com/office/drawing/2014/main" xmlns="" id="{63E25774-508C-4964-AFEF-9A26F8003906}"/>
              </a:ext>
            </a:extLst>
          </p:cNvPr>
          <p:cNvSpPr txBox="1"/>
          <p:nvPr/>
        </p:nvSpPr>
        <p:spPr>
          <a:xfrm>
            <a:off x="684355" y="2569032"/>
            <a:ext cx="2640270" cy="2215991"/>
          </a:xfrm>
          <a:prstGeom prst="rect">
            <a:avLst/>
          </a:prstGeom>
          <a:noFill/>
        </p:spPr>
        <p:txBody>
          <a:bodyPr wrap="square" rtlCol="0">
            <a:spAutoFit/>
          </a:bodyPr>
          <a:lstStyle/>
          <a:p>
            <a:pPr lvl="0"/>
            <a:r>
              <a:rPr lang="en-US" b="1" dirty="0">
                <a:cs typeface="Times New Roman" pitchFamily="18" charset="0"/>
              </a:rPr>
              <a:t>If This Then That</a:t>
            </a:r>
            <a:r>
              <a:rPr lang="en-US" dirty="0">
                <a:cs typeface="Times New Roman" pitchFamily="18" charset="0"/>
              </a:rPr>
              <a:t>, also known as </a:t>
            </a:r>
            <a:r>
              <a:rPr lang="en-US" b="1" dirty="0">
                <a:cs typeface="Times New Roman" pitchFamily="18" charset="0"/>
              </a:rPr>
              <a:t>IFTTT</a:t>
            </a:r>
            <a:r>
              <a:rPr lang="en-US" dirty="0">
                <a:cs typeface="Times New Roman" pitchFamily="18" charset="0"/>
              </a:rPr>
              <a:t> </a:t>
            </a:r>
            <a:r>
              <a:rPr lang="en-US" dirty="0" smtClean="0">
                <a:cs typeface="Times New Roman" pitchFamily="18" charset="0"/>
              </a:rPr>
              <a:t>is </a:t>
            </a:r>
            <a:r>
              <a:rPr lang="en-US" dirty="0">
                <a:cs typeface="Times New Roman" pitchFamily="18" charset="0"/>
              </a:rPr>
              <a:t>a free </a:t>
            </a:r>
            <a:r>
              <a:rPr lang="en-US" dirty="0" smtClean="0">
                <a:cs typeface="Times New Roman" pitchFamily="18" charset="0"/>
              </a:rPr>
              <a:t>web based service</a:t>
            </a:r>
            <a:r>
              <a:rPr lang="en-US" u="sng" dirty="0">
                <a:cs typeface="Times New Roman" pitchFamily="18" charset="0"/>
              </a:rPr>
              <a:t> </a:t>
            </a:r>
            <a:r>
              <a:rPr lang="en-US" dirty="0" smtClean="0">
                <a:cs typeface="Times New Roman" pitchFamily="18" charset="0"/>
              </a:rPr>
              <a:t>to </a:t>
            </a:r>
            <a:r>
              <a:rPr lang="en-US" dirty="0">
                <a:cs typeface="Times New Roman" pitchFamily="18" charset="0"/>
              </a:rPr>
              <a:t>create chains of simple </a:t>
            </a:r>
            <a:r>
              <a:rPr lang="en-US" dirty="0" smtClean="0">
                <a:cs typeface="Times New Roman" pitchFamily="18" charset="0"/>
              </a:rPr>
              <a:t>conditional statements called</a:t>
            </a:r>
            <a:r>
              <a:rPr lang="en-US" dirty="0">
                <a:cs typeface="Times New Roman" pitchFamily="18" charset="0"/>
              </a:rPr>
              <a:t> </a:t>
            </a:r>
            <a:r>
              <a:rPr lang="en-US" i="1" dirty="0">
                <a:cs typeface="Times New Roman" pitchFamily="18" charset="0"/>
              </a:rPr>
              <a:t>applets</a:t>
            </a:r>
            <a:r>
              <a:rPr lang="en-US" dirty="0">
                <a:cs typeface="Times New Roman" pitchFamily="18" charset="0"/>
              </a:rPr>
              <a:t>.</a:t>
            </a:r>
          </a:p>
          <a:p>
            <a:endParaRPr lang="ko-KR" altLang="en-US" sz="1200" dirty="0">
              <a:solidFill>
                <a:schemeClr val="tx1">
                  <a:lumMod val="75000"/>
                  <a:lumOff val="25000"/>
                </a:schemeClr>
              </a:solidFill>
              <a:cs typeface="Arial" pitchFamily="34" charset="0"/>
            </a:endParaRPr>
          </a:p>
        </p:txBody>
      </p:sp>
      <p:sp>
        <p:nvSpPr>
          <p:cNvPr id="43" name="TextBox 42">
            <a:extLst>
              <a:ext uri="{FF2B5EF4-FFF2-40B4-BE49-F238E27FC236}">
                <a16:creationId xmlns:a16="http://schemas.microsoft.com/office/drawing/2014/main" xmlns="" id="{B427CC4A-6CCE-4882-8DDB-89016CB42C51}"/>
              </a:ext>
            </a:extLst>
          </p:cNvPr>
          <p:cNvSpPr txBox="1"/>
          <p:nvPr/>
        </p:nvSpPr>
        <p:spPr>
          <a:xfrm>
            <a:off x="627998" y="1484365"/>
            <a:ext cx="2490154" cy="519351"/>
          </a:xfrm>
          <a:prstGeom prst="roundRect">
            <a:avLst>
              <a:gd name="adj" fmla="val 50000"/>
            </a:avLst>
          </a:prstGeom>
          <a:solidFill>
            <a:schemeClr val="accent1"/>
          </a:solidFill>
          <a:ln>
            <a:noFill/>
          </a:ln>
        </p:spPr>
        <p:txBody>
          <a:bodyPr wrap="square" rtlCol="0" anchor="ctr">
            <a:spAutoFit/>
          </a:bodyPr>
          <a:lstStyle/>
          <a:p>
            <a:pPr algn="r"/>
            <a:r>
              <a:rPr lang="en-US" altLang="ko-KR" dirty="0" smtClean="0">
                <a:solidFill>
                  <a:schemeClr val="bg1"/>
                </a:solidFill>
                <a:cs typeface="Arial" pitchFamily="34" charset="0"/>
              </a:rPr>
              <a:t>IFTT</a:t>
            </a:r>
            <a:endParaRPr lang="ko-KR" altLang="en-US" dirty="0">
              <a:solidFill>
                <a:schemeClr val="bg1"/>
              </a:solidFill>
              <a:cs typeface="Arial" pitchFamily="34" charset="0"/>
            </a:endParaRPr>
          </a:p>
        </p:txBody>
      </p:sp>
      <p:sp>
        <p:nvSpPr>
          <p:cNvPr id="45" name="Freeform: Shape 44">
            <a:extLst>
              <a:ext uri="{FF2B5EF4-FFF2-40B4-BE49-F238E27FC236}">
                <a16:creationId xmlns:a16="http://schemas.microsoft.com/office/drawing/2014/main" xmlns="" id="{AAA4D25B-0E96-4AFA-9EA4-D5C3FB861BF1}"/>
              </a:ext>
            </a:extLst>
          </p:cNvPr>
          <p:cNvSpPr/>
          <p:nvPr/>
        </p:nvSpPr>
        <p:spPr>
          <a:xfrm>
            <a:off x="4001454" y="3204366"/>
            <a:ext cx="254999" cy="254999"/>
          </a:xfrm>
          <a:custGeom>
            <a:avLst/>
            <a:gdLst>
              <a:gd name="connsiteX0" fmla="*/ 0 w 923925"/>
              <a:gd name="connsiteY0" fmla="*/ 463868 h 923925"/>
              <a:gd name="connsiteX1" fmla="*/ 0 w 923925"/>
              <a:gd name="connsiteY1" fmla="*/ 151448 h 923925"/>
              <a:gd name="connsiteX2" fmla="*/ 136208 w 923925"/>
              <a:gd name="connsiteY2" fmla="*/ 1905 h 923925"/>
              <a:gd name="connsiteX3" fmla="*/ 174308 w 923925"/>
              <a:gd name="connsiteY3" fmla="*/ 0 h 923925"/>
              <a:gd name="connsiteX4" fmla="*/ 754380 w 923925"/>
              <a:gd name="connsiteY4" fmla="*/ 0 h 923925"/>
              <a:gd name="connsiteX5" fmla="*/ 816293 w 923925"/>
              <a:gd name="connsiteY5" fmla="*/ 5715 h 923925"/>
              <a:gd name="connsiteX6" fmla="*/ 925830 w 923925"/>
              <a:gd name="connsiteY6" fmla="*/ 148590 h 923925"/>
              <a:gd name="connsiteX7" fmla="*/ 925830 w 923925"/>
              <a:gd name="connsiteY7" fmla="*/ 780098 h 923925"/>
              <a:gd name="connsiteX8" fmla="*/ 771525 w 923925"/>
              <a:gd name="connsiteY8" fmla="*/ 927735 h 923925"/>
              <a:gd name="connsiteX9" fmla="*/ 151448 w 923925"/>
              <a:gd name="connsiteY9" fmla="*/ 927735 h 923925"/>
              <a:gd name="connsiteX10" fmla="*/ 3810 w 923925"/>
              <a:gd name="connsiteY10" fmla="*/ 819150 h 923925"/>
              <a:gd name="connsiteX11" fmla="*/ 0 w 923925"/>
              <a:gd name="connsiteY11" fmla="*/ 776288 h 923925"/>
              <a:gd name="connsiteX12" fmla="*/ 0 w 923925"/>
              <a:gd name="connsiteY12" fmla="*/ 463868 h 923925"/>
              <a:gd name="connsiteX13" fmla="*/ 336233 w 923925"/>
              <a:gd name="connsiteY13" fmla="*/ 210502 h 923925"/>
              <a:gd name="connsiteX14" fmla="*/ 336233 w 923925"/>
              <a:gd name="connsiteY14" fmla="*/ 210502 h 923925"/>
              <a:gd name="connsiteX15" fmla="*/ 229553 w 923925"/>
              <a:gd name="connsiteY15" fmla="*/ 210502 h 923925"/>
              <a:gd name="connsiteX16" fmla="*/ 208598 w 923925"/>
              <a:gd name="connsiteY16" fmla="*/ 224790 h 923925"/>
              <a:gd name="connsiteX17" fmla="*/ 226695 w 923925"/>
              <a:gd name="connsiteY17" fmla="*/ 247650 h 923925"/>
              <a:gd name="connsiteX18" fmla="*/ 255270 w 923925"/>
              <a:gd name="connsiteY18" fmla="*/ 253365 h 923925"/>
              <a:gd name="connsiteX19" fmla="*/ 303848 w 923925"/>
              <a:gd name="connsiteY19" fmla="*/ 286703 h 923925"/>
              <a:gd name="connsiteX20" fmla="*/ 391478 w 923925"/>
              <a:gd name="connsiteY20" fmla="*/ 447675 h 923925"/>
              <a:gd name="connsiteX21" fmla="*/ 438150 w 923925"/>
              <a:gd name="connsiteY21" fmla="*/ 642938 h 923925"/>
              <a:gd name="connsiteX22" fmla="*/ 372428 w 923925"/>
              <a:gd name="connsiteY22" fmla="*/ 720090 h 923925"/>
              <a:gd name="connsiteX23" fmla="*/ 357188 w 923925"/>
              <a:gd name="connsiteY23" fmla="*/ 740093 h 923925"/>
              <a:gd name="connsiteX24" fmla="*/ 375285 w 923925"/>
              <a:gd name="connsiteY24" fmla="*/ 752475 h 923925"/>
              <a:gd name="connsiteX25" fmla="*/ 421958 w 923925"/>
              <a:gd name="connsiteY25" fmla="*/ 750570 h 923925"/>
              <a:gd name="connsiteX26" fmla="*/ 584835 w 923925"/>
              <a:gd name="connsiteY26" fmla="*/ 749618 h 923925"/>
              <a:gd name="connsiteX27" fmla="*/ 604838 w 923925"/>
              <a:gd name="connsiteY27" fmla="*/ 732473 h 923925"/>
              <a:gd name="connsiteX28" fmla="*/ 584835 w 923925"/>
              <a:gd name="connsiteY28" fmla="*/ 715328 h 923925"/>
              <a:gd name="connsiteX29" fmla="*/ 551498 w 923925"/>
              <a:gd name="connsiteY29" fmla="*/ 715328 h 923925"/>
              <a:gd name="connsiteX30" fmla="*/ 520065 w 923925"/>
              <a:gd name="connsiteY30" fmla="*/ 685800 h 923925"/>
              <a:gd name="connsiteX31" fmla="*/ 519113 w 923925"/>
              <a:gd name="connsiteY31" fmla="*/ 569595 h 923925"/>
              <a:gd name="connsiteX32" fmla="*/ 534353 w 923925"/>
              <a:gd name="connsiteY32" fmla="*/ 517207 h 923925"/>
              <a:gd name="connsiteX33" fmla="*/ 660083 w 923925"/>
              <a:gd name="connsiteY33" fmla="*/ 352425 h 923925"/>
              <a:gd name="connsiteX34" fmla="*/ 687705 w 923925"/>
              <a:gd name="connsiteY34" fmla="*/ 335280 h 923925"/>
              <a:gd name="connsiteX35" fmla="*/ 727710 w 923925"/>
              <a:gd name="connsiteY35" fmla="*/ 321945 h 923925"/>
              <a:gd name="connsiteX36" fmla="*/ 745808 w 923925"/>
              <a:gd name="connsiteY36" fmla="*/ 294323 h 923925"/>
              <a:gd name="connsiteX37" fmla="*/ 722948 w 923925"/>
              <a:gd name="connsiteY37" fmla="*/ 288607 h 923925"/>
              <a:gd name="connsiteX38" fmla="*/ 553403 w 923925"/>
              <a:gd name="connsiteY38" fmla="*/ 287655 h 923925"/>
              <a:gd name="connsiteX39" fmla="*/ 534353 w 923925"/>
              <a:gd name="connsiteY39" fmla="*/ 297180 h 923925"/>
              <a:gd name="connsiteX40" fmla="*/ 548640 w 923925"/>
              <a:gd name="connsiteY40" fmla="*/ 321945 h 923925"/>
              <a:gd name="connsiteX41" fmla="*/ 582930 w 923925"/>
              <a:gd name="connsiteY41" fmla="*/ 330518 h 923925"/>
              <a:gd name="connsiteX42" fmla="*/ 598170 w 923925"/>
              <a:gd name="connsiteY42" fmla="*/ 362903 h 923925"/>
              <a:gd name="connsiteX43" fmla="*/ 510540 w 923925"/>
              <a:gd name="connsiteY43" fmla="*/ 485775 h 923925"/>
              <a:gd name="connsiteX44" fmla="*/ 489585 w 923925"/>
              <a:gd name="connsiteY44" fmla="*/ 481965 h 923925"/>
              <a:gd name="connsiteX45" fmla="*/ 386715 w 923925"/>
              <a:gd name="connsiteY45" fmla="*/ 266700 h 923925"/>
              <a:gd name="connsiteX46" fmla="*/ 397193 w 923925"/>
              <a:gd name="connsiteY46" fmla="*/ 246698 h 923925"/>
              <a:gd name="connsiteX47" fmla="*/ 443865 w 923925"/>
              <a:gd name="connsiteY47" fmla="*/ 240030 h 923925"/>
              <a:gd name="connsiteX48" fmla="*/ 462915 w 923925"/>
              <a:gd name="connsiteY48" fmla="*/ 220027 h 923925"/>
              <a:gd name="connsiteX49" fmla="*/ 442913 w 923925"/>
              <a:gd name="connsiteY49" fmla="*/ 211455 h 923925"/>
              <a:gd name="connsiteX50" fmla="*/ 336233 w 923925"/>
              <a:gd name="connsiteY50" fmla="*/ 210502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923925" h="923925">
                <a:moveTo>
                  <a:pt x="0" y="463868"/>
                </a:moveTo>
                <a:cubicBezTo>
                  <a:pt x="0" y="360045"/>
                  <a:pt x="0" y="255270"/>
                  <a:pt x="0" y="151448"/>
                </a:cubicBezTo>
                <a:cubicBezTo>
                  <a:pt x="0" y="65723"/>
                  <a:pt x="50483" y="10477"/>
                  <a:pt x="136208" y="1905"/>
                </a:cubicBezTo>
                <a:cubicBezTo>
                  <a:pt x="148590" y="952"/>
                  <a:pt x="160973" y="0"/>
                  <a:pt x="174308" y="0"/>
                </a:cubicBezTo>
                <a:cubicBezTo>
                  <a:pt x="367665" y="0"/>
                  <a:pt x="561023" y="0"/>
                  <a:pt x="754380" y="0"/>
                </a:cubicBezTo>
                <a:cubicBezTo>
                  <a:pt x="775335" y="0"/>
                  <a:pt x="796290" y="952"/>
                  <a:pt x="816293" y="5715"/>
                </a:cubicBezTo>
                <a:cubicBezTo>
                  <a:pt x="881063" y="20955"/>
                  <a:pt x="925830" y="76200"/>
                  <a:pt x="925830" y="148590"/>
                </a:cubicBezTo>
                <a:cubicBezTo>
                  <a:pt x="926783" y="359093"/>
                  <a:pt x="927735" y="569595"/>
                  <a:pt x="925830" y="780098"/>
                </a:cubicBezTo>
                <a:cubicBezTo>
                  <a:pt x="924878" y="868680"/>
                  <a:pt x="864870" y="926782"/>
                  <a:pt x="771525" y="927735"/>
                </a:cubicBezTo>
                <a:cubicBezTo>
                  <a:pt x="564833" y="929640"/>
                  <a:pt x="358140" y="929640"/>
                  <a:pt x="151448" y="927735"/>
                </a:cubicBezTo>
                <a:cubicBezTo>
                  <a:pt x="73343" y="926782"/>
                  <a:pt x="21908" y="885825"/>
                  <a:pt x="3810" y="819150"/>
                </a:cubicBezTo>
                <a:cubicBezTo>
                  <a:pt x="0" y="803910"/>
                  <a:pt x="0" y="789623"/>
                  <a:pt x="0" y="776288"/>
                </a:cubicBezTo>
                <a:cubicBezTo>
                  <a:pt x="0" y="671513"/>
                  <a:pt x="0" y="567690"/>
                  <a:pt x="0" y="463868"/>
                </a:cubicBezTo>
                <a:close/>
                <a:moveTo>
                  <a:pt x="336233" y="210502"/>
                </a:moveTo>
                <a:cubicBezTo>
                  <a:pt x="336233" y="209550"/>
                  <a:pt x="336233" y="209550"/>
                  <a:pt x="336233" y="210502"/>
                </a:cubicBezTo>
                <a:cubicBezTo>
                  <a:pt x="300990" y="209550"/>
                  <a:pt x="264795" y="209550"/>
                  <a:pt x="229553" y="210502"/>
                </a:cubicBezTo>
                <a:cubicBezTo>
                  <a:pt x="220028" y="210502"/>
                  <a:pt x="209550" y="210502"/>
                  <a:pt x="208598" y="224790"/>
                </a:cubicBezTo>
                <a:cubicBezTo>
                  <a:pt x="207645" y="239077"/>
                  <a:pt x="213360" y="245745"/>
                  <a:pt x="226695" y="247650"/>
                </a:cubicBezTo>
                <a:cubicBezTo>
                  <a:pt x="236220" y="249555"/>
                  <a:pt x="245745" y="252413"/>
                  <a:pt x="255270" y="253365"/>
                </a:cubicBezTo>
                <a:cubicBezTo>
                  <a:pt x="278130" y="255270"/>
                  <a:pt x="292418" y="267653"/>
                  <a:pt x="303848" y="286703"/>
                </a:cubicBezTo>
                <a:cubicBezTo>
                  <a:pt x="334328" y="339090"/>
                  <a:pt x="360998" y="394335"/>
                  <a:pt x="391478" y="447675"/>
                </a:cubicBezTo>
                <a:cubicBezTo>
                  <a:pt x="426720" y="508635"/>
                  <a:pt x="443865" y="572453"/>
                  <a:pt x="438150" y="642938"/>
                </a:cubicBezTo>
                <a:cubicBezTo>
                  <a:pt x="433388" y="700088"/>
                  <a:pt x="449580" y="716280"/>
                  <a:pt x="372428" y="720090"/>
                </a:cubicBezTo>
                <a:cubicBezTo>
                  <a:pt x="359093" y="721043"/>
                  <a:pt x="357188" y="728663"/>
                  <a:pt x="357188" y="740093"/>
                </a:cubicBezTo>
                <a:cubicBezTo>
                  <a:pt x="357188" y="753428"/>
                  <a:pt x="365760" y="753428"/>
                  <a:pt x="375285" y="752475"/>
                </a:cubicBezTo>
                <a:cubicBezTo>
                  <a:pt x="390525" y="751523"/>
                  <a:pt x="406718" y="750570"/>
                  <a:pt x="421958" y="750570"/>
                </a:cubicBezTo>
                <a:cubicBezTo>
                  <a:pt x="476250" y="750570"/>
                  <a:pt x="530543" y="749618"/>
                  <a:pt x="584835" y="749618"/>
                </a:cubicBezTo>
                <a:cubicBezTo>
                  <a:pt x="597218" y="749618"/>
                  <a:pt x="604838" y="746760"/>
                  <a:pt x="604838" y="732473"/>
                </a:cubicBezTo>
                <a:cubicBezTo>
                  <a:pt x="604838" y="717232"/>
                  <a:pt x="597218" y="715328"/>
                  <a:pt x="584835" y="715328"/>
                </a:cubicBezTo>
                <a:cubicBezTo>
                  <a:pt x="573405" y="715328"/>
                  <a:pt x="561975" y="714375"/>
                  <a:pt x="551498" y="715328"/>
                </a:cubicBezTo>
                <a:cubicBezTo>
                  <a:pt x="528638" y="718185"/>
                  <a:pt x="521018" y="706755"/>
                  <a:pt x="520065" y="685800"/>
                </a:cubicBezTo>
                <a:cubicBezTo>
                  <a:pt x="518160" y="646748"/>
                  <a:pt x="519113" y="608648"/>
                  <a:pt x="519113" y="569595"/>
                </a:cubicBezTo>
                <a:cubicBezTo>
                  <a:pt x="519113" y="550545"/>
                  <a:pt x="524828" y="533400"/>
                  <a:pt x="534353" y="517207"/>
                </a:cubicBezTo>
                <a:cubicBezTo>
                  <a:pt x="571500" y="458153"/>
                  <a:pt x="615315" y="405765"/>
                  <a:pt x="660083" y="352425"/>
                </a:cubicBezTo>
                <a:cubicBezTo>
                  <a:pt x="667703" y="343853"/>
                  <a:pt x="677228" y="338138"/>
                  <a:pt x="687705" y="335280"/>
                </a:cubicBezTo>
                <a:cubicBezTo>
                  <a:pt x="701040" y="330518"/>
                  <a:pt x="714375" y="326707"/>
                  <a:pt x="727710" y="321945"/>
                </a:cubicBezTo>
                <a:cubicBezTo>
                  <a:pt x="741045" y="317182"/>
                  <a:pt x="746760" y="304800"/>
                  <a:pt x="745808" y="294323"/>
                </a:cubicBezTo>
                <a:cubicBezTo>
                  <a:pt x="744855" y="282893"/>
                  <a:pt x="731520" y="288607"/>
                  <a:pt x="722948" y="288607"/>
                </a:cubicBezTo>
                <a:cubicBezTo>
                  <a:pt x="666750" y="287655"/>
                  <a:pt x="609600" y="287655"/>
                  <a:pt x="553403" y="287655"/>
                </a:cubicBezTo>
                <a:cubicBezTo>
                  <a:pt x="545783" y="287655"/>
                  <a:pt x="535305" y="285750"/>
                  <a:pt x="534353" y="297180"/>
                </a:cubicBezTo>
                <a:cubicBezTo>
                  <a:pt x="533400" y="307657"/>
                  <a:pt x="535305" y="318135"/>
                  <a:pt x="548640" y="321945"/>
                </a:cubicBezTo>
                <a:cubicBezTo>
                  <a:pt x="560070" y="324803"/>
                  <a:pt x="571500" y="327660"/>
                  <a:pt x="582930" y="330518"/>
                </a:cubicBezTo>
                <a:cubicBezTo>
                  <a:pt x="606743" y="337185"/>
                  <a:pt x="608648" y="340995"/>
                  <a:pt x="598170" y="362903"/>
                </a:cubicBezTo>
                <a:cubicBezTo>
                  <a:pt x="575310" y="408623"/>
                  <a:pt x="541020" y="446723"/>
                  <a:pt x="510540" y="485775"/>
                </a:cubicBezTo>
                <a:cubicBezTo>
                  <a:pt x="501015" y="497205"/>
                  <a:pt x="495300" y="494348"/>
                  <a:pt x="489585" y="481965"/>
                </a:cubicBezTo>
                <a:cubicBezTo>
                  <a:pt x="453390" y="410528"/>
                  <a:pt x="419100" y="339090"/>
                  <a:pt x="386715" y="266700"/>
                </a:cubicBezTo>
                <a:cubicBezTo>
                  <a:pt x="381000" y="254318"/>
                  <a:pt x="385763" y="248602"/>
                  <a:pt x="397193" y="246698"/>
                </a:cubicBezTo>
                <a:cubicBezTo>
                  <a:pt x="412433" y="244793"/>
                  <a:pt x="427673" y="241935"/>
                  <a:pt x="443865" y="240030"/>
                </a:cubicBezTo>
                <a:cubicBezTo>
                  <a:pt x="456248" y="238125"/>
                  <a:pt x="463868" y="232410"/>
                  <a:pt x="462915" y="220027"/>
                </a:cubicBezTo>
                <a:cubicBezTo>
                  <a:pt x="461963" y="207645"/>
                  <a:pt x="450533" y="211455"/>
                  <a:pt x="442913" y="211455"/>
                </a:cubicBezTo>
                <a:cubicBezTo>
                  <a:pt x="407670" y="209550"/>
                  <a:pt x="371475" y="210502"/>
                  <a:pt x="336233" y="210502"/>
                </a:cubicBezTo>
                <a:close/>
              </a:path>
            </a:pathLst>
          </a:custGeom>
          <a:solidFill>
            <a:schemeClr val="accent1"/>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xmlns="" id="{F312A8E8-67EE-4FE9-869C-8B108DC193EF}"/>
              </a:ext>
            </a:extLst>
          </p:cNvPr>
          <p:cNvSpPr/>
          <p:nvPr/>
        </p:nvSpPr>
        <p:spPr>
          <a:xfrm>
            <a:off x="5991619" y="2612813"/>
            <a:ext cx="254999" cy="254999"/>
          </a:xfrm>
          <a:custGeom>
            <a:avLst/>
            <a:gdLst>
              <a:gd name="connsiteX0" fmla="*/ 0 w 923925"/>
              <a:gd name="connsiteY0" fmla="*/ 462915 h 923925"/>
              <a:gd name="connsiteX1" fmla="*/ 0 w 923925"/>
              <a:gd name="connsiteY1" fmla="*/ 148590 h 923925"/>
              <a:gd name="connsiteX2" fmla="*/ 148590 w 923925"/>
              <a:gd name="connsiteY2" fmla="*/ 0 h 923925"/>
              <a:gd name="connsiteX3" fmla="*/ 778193 w 923925"/>
              <a:gd name="connsiteY3" fmla="*/ 0 h 923925"/>
              <a:gd name="connsiteX4" fmla="*/ 925830 w 923925"/>
              <a:gd name="connsiteY4" fmla="*/ 145733 h 923925"/>
              <a:gd name="connsiteX5" fmla="*/ 925830 w 923925"/>
              <a:gd name="connsiteY5" fmla="*/ 779145 h 923925"/>
              <a:gd name="connsiteX6" fmla="*/ 780097 w 923925"/>
              <a:gd name="connsiteY6" fmla="*/ 924878 h 923925"/>
              <a:gd name="connsiteX7" fmla="*/ 146685 w 923925"/>
              <a:gd name="connsiteY7" fmla="*/ 924878 h 923925"/>
              <a:gd name="connsiteX8" fmla="*/ 953 w 923925"/>
              <a:gd name="connsiteY8" fmla="*/ 777240 h 923925"/>
              <a:gd name="connsiteX9" fmla="*/ 0 w 923925"/>
              <a:gd name="connsiteY9" fmla="*/ 462915 h 923925"/>
              <a:gd name="connsiteX10" fmla="*/ 493395 w 923925"/>
              <a:gd name="connsiteY10" fmla="*/ 678180 h 923925"/>
              <a:gd name="connsiteX11" fmla="*/ 493395 w 923925"/>
              <a:gd name="connsiteY11" fmla="*/ 799147 h 923925"/>
              <a:gd name="connsiteX12" fmla="*/ 521970 w 923925"/>
              <a:gd name="connsiteY12" fmla="*/ 826770 h 923925"/>
              <a:gd name="connsiteX13" fmla="*/ 578168 w 923925"/>
              <a:gd name="connsiteY13" fmla="*/ 826770 h 923925"/>
              <a:gd name="connsiteX14" fmla="*/ 608647 w 923925"/>
              <a:gd name="connsiteY14" fmla="*/ 797243 h 923925"/>
              <a:gd name="connsiteX15" fmla="*/ 608647 w 923925"/>
              <a:gd name="connsiteY15" fmla="*/ 561022 h 923925"/>
              <a:gd name="connsiteX16" fmla="*/ 639128 w 923925"/>
              <a:gd name="connsiteY16" fmla="*/ 531495 h 923925"/>
              <a:gd name="connsiteX17" fmla="*/ 685800 w 923925"/>
              <a:gd name="connsiteY17" fmla="*/ 531495 h 923925"/>
              <a:gd name="connsiteX18" fmla="*/ 710565 w 923925"/>
              <a:gd name="connsiteY18" fmla="*/ 510540 h 923925"/>
              <a:gd name="connsiteX19" fmla="*/ 720090 w 923925"/>
              <a:gd name="connsiteY19" fmla="*/ 440055 h 923925"/>
              <a:gd name="connsiteX20" fmla="*/ 703897 w 923925"/>
              <a:gd name="connsiteY20" fmla="*/ 421958 h 923925"/>
              <a:gd name="connsiteX21" fmla="*/ 634365 w 923925"/>
              <a:gd name="connsiteY21" fmla="*/ 421958 h 923925"/>
              <a:gd name="connsiteX22" fmla="*/ 607695 w 923925"/>
              <a:gd name="connsiteY22" fmla="*/ 394335 h 923925"/>
              <a:gd name="connsiteX23" fmla="*/ 607695 w 923925"/>
              <a:gd name="connsiteY23" fmla="*/ 340995 h 923925"/>
              <a:gd name="connsiteX24" fmla="*/ 658178 w 923925"/>
              <a:gd name="connsiteY24" fmla="*/ 286703 h 923925"/>
              <a:gd name="connsiteX25" fmla="*/ 702945 w 923925"/>
              <a:gd name="connsiteY25" fmla="*/ 286703 h 923925"/>
              <a:gd name="connsiteX26" fmla="*/ 724853 w 923925"/>
              <a:gd name="connsiteY26" fmla="*/ 266700 h 923925"/>
              <a:gd name="connsiteX27" fmla="*/ 724853 w 923925"/>
              <a:gd name="connsiteY27" fmla="*/ 208597 h 923925"/>
              <a:gd name="connsiteX28" fmla="*/ 703897 w 923925"/>
              <a:gd name="connsiteY28" fmla="*/ 186690 h 923925"/>
              <a:gd name="connsiteX29" fmla="*/ 617220 w 923925"/>
              <a:gd name="connsiteY29" fmla="*/ 186690 h 923925"/>
              <a:gd name="connsiteX30" fmla="*/ 499110 w 923925"/>
              <a:gd name="connsiteY30" fmla="*/ 290513 h 923925"/>
              <a:gd name="connsiteX31" fmla="*/ 495300 w 923925"/>
              <a:gd name="connsiteY31" fmla="*/ 399097 h 923925"/>
              <a:gd name="connsiteX32" fmla="*/ 471488 w 923925"/>
              <a:gd name="connsiteY32" fmla="*/ 422910 h 923925"/>
              <a:gd name="connsiteX33" fmla="*/ 411480 w 923925"/>
              <a:gd name="connsiteY33" fmla="*/ 422910 h 923925"/>
              <a:gd name="connsiteX34" fmla="*/ 395288 w 923925"/>
              <a:gd name="connsiteY34" fmla="*/ 438150 h 923925"/>
              <a:gd name="connsiteX35" fmla="*/ 395288 w 923925"/>
              <a:gd name="connsiteY35" fmla="*/ 511492 h 923925"/>
              <a:gd name="connsiteX36" fmla="*/ 417195 w 923925"/>
              <a:gd name="connsiteY36" fmla="*/ 532447 h 923925"/>
              <a:gd name="connsiteX37" fmla="*/ 470535 w 923925"/>
              <a:gd name="connsiteY37" fmla="*/ 532447 h 923925"/>
              <a:gd name="connsiteX38" fmla="*/ 495300 w 923925"/>
              <a:gd name="connsiteY38" fmla="*/ 557213 h 923925"/>
              <a:gd name="connsiteX39" fmla="*/ 493395 w 923925"/>
              <a:gd name="connsiteY39" fmla="*/ 678180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23925" h="923925">
                <a:moveTo>
                  <a:pt x="0" y="462915"/>
                </a:moveTo>
                <a:cubicBezTo>
                  <a:pt x="0" y="358140"/>
                  <a:pt x="0" y="253365"/>
                  <a:pt x="0" y="148590"/>
                </a:cubicBezTo>
                <a:cubicBezTo>
                  <a:pt x="0" y="60008"/>
                  <a:pt x="60008" y="0"/>
                  <a:pt x="148590" y="0"/>
                </a:cubicBezTo>
                <a:cubicBezTo>
                  <a:pt x="358140" y="0"/>
                  <a:pt x="567690" y="0"/>
                  <a:pt x="778193" y="0"/>
                </a:cubicBezTo>
                <a:cubicBezTo>
                  <a:pt x="862965" y="0"/>
                  <a:pt x="925830" y="60960"/>
                  <a:pt x="925830" y="145733"/>
                </a:cubicBezTo>
                <a:cubicBezTo>
                  <a:pt x="926783" y="357188"/>
                  <a:pt x="926783" y="568643"/>
                  <a:pt x="925830" y="779145"/>
                </a:cubicBezTo>
                <a:cubicBezTo>
                  <a:pt x="925830" y="862965"/>
                  <a:pt x="862965" y="924878"/>
                  <a:pt x="780097" y="924878"/>
                </a:cubicBezTo>
                <a:cubicBezTo>
                  <a:pt x="568643" y="925830"/>
                  <a:pt x="357188" y="925830"/>
                  <a:pt x="146685" y="924878"/>
                </a:cubicBezTo>
                <a:cubicBezTo>
                  <a:pt x="60960" y="924878"/>
                  <a:pt x="953" y="862013"/>
                  <a:pt x="953" y="777240"/>
                </a:cubicBezTo>
                <a:cubicBezTo>
                  <a:pt x="0" y="672465"/>
                  <a:pt x="0" y="567690"/>
                  <a:pt x="0" y="462915"/>
                </a:cubicBezTo>
                <a:close/>
                <a:moveTo>
                  <a:pt x="493395" y="678180"/>
                </a:moveTo>
                <a:cubicBezTo>
                  <a:pt x="493395" y="718185"/>
                  <a:pt x="494347" y="758190"/>
                  <a:pt x="493395" y="799147"/>
                </a:cubicBezTo>
                <a:cubicBezTo>
                  <a:pt x="492443" y="821055"/>
                  <a:pt x="501015" y="828675"/>
                  <a:pt x="521970" y="826770"/>
                </a:cubicBezTo>
                <a:cubicBezTo>
                  <a:pt x="540068" y="825818"/>
                  <a:pt x="559118" y="826770"/>
                  <a:pt x="578168" y="826770"/>
                </a:cubicBezTo>
                <a:cubicBezTo>
                  <a:pt x="607695" y="826770"/>
                  <a:pt x="608647" y="826770"/>
                  <a:pt x="608647" y="797243"/>
                </a:cubicBezTo>
                <a:cubicBezTo>
                  <a:pt x="608647" y="718185"/>
                  <a:pt x="608647" y="639128"/>
                  <a:pt x="608647" y="561022"/>
                </a:cubicBezTo>
                <a:cubicBezTo>
                  <a:pt x="608647" y="531495"/>
                  <a:pt x="608647" y="531495"/>
                  <a:pt x="639128" y="531495"/>
                </a:cubicBezTo>
                <a:cubicBezTo>
                  <a:pt x="654368" y="531495"/>
                  <a:pt x="670560" y="530543"/>
                  <a:pt x="685800" y="531495"/>
                </a:cubicBezTo>
                <a:cubicBezTo>
                  <a:pt x="701993" y="532447"/>
                  <a:pt x="708660" y="524828"/>
                  <a:pt x="710565" y="510540"/>
                </a:cubicBezTo>
                <a:cubicBezTo>
                  <a:pt x="713422" y="486728"/>
                  <a:pt x="716280" y="462915"/>
                  <a:pt x="720090" y="440055"/>
                </a:cubicBezTo>
                <a:cubicBezTo>
                  <a:pt x="721995" y="427672"/>
                  <a:pt x="717233" y="421958"/>
                  <a:pt x="703897" y="421958"/>
                </a:cubicBezTo>
                <a:cubicBezTo>
                  <a:pt x="681038" y="421958"/>
                  <a:pt x="658178" y="421005"/>
                  <a:pt x="634365" y="421958"/>
                </a:cubicBezTo>
                <a:cubicBezTo>
                  <a:pt x="613410" y="422910"/>
                  <a:pt x="606743" y="414338"/>
                  <a:pt x="607695" y="394335"/>
                </a:cubicBezTo>
                <a:cubicBezTo>
                  <a:pt x="608647" y="376238"/>
                  <a:pt x="607695" y="359092"/>
                  <a:pt x="607695" y="340995"/>
                </a:cubicBezTo>
                <a:cubicBezTo>
                  <a:pt x="608647" y="304800"/>
                  <a:pt x="622935" y="288608"/>
                  <a:pt x="658178" y="286703"/>
                </a:cubicBezTo>
                <a:cubicBezTo>
                  <a:pt x="673418" y="285750"/>
                  <a:pt x="687705" y="285750"/>
                  <a:pt x="702945" y="286703"/>
                </a:cubicBezTo>
                <a:cubicBezTo>
                  <a:pt x="718185" y="287655"/>
                  <a:pt x="724853" y="282892"/>
                  <a:pt x="724853" y="266700"/>
                </a:cubicBezTo>
                <a:cubicBezTo>
                  <a:pt x="723900" y="247650"/>
                  <a:pt x="723900" y="227647"/>
                  <a:pt x="724853" y="208597"/>
                </a:cubicBezTo>
                <a:cubicBezTo>
                  <a:pt x="724853" y="193358"/>
                  <a:pt x="719138" y="186690"/>
                  <a:pt x="703897" y="186690"/>
                </a:cubicBezTo>
                <a:cubicBezTo>
                  <a:pt x="675322" y="186690"/>
                  <a:pt x="645795" y="184785"/>
                  <a:pt x="617220" y="186690"/>
                </a:cubicBezTo>
                <a:cubicBezTo>
                  <a:pt x="556260" y="190500"/>
                  <a:pt x="511493" y="230505"/>
                  <a:pt x="499110" y="290513"/>
                </a:cubicBezTo>
                <a:cubicBezTo>
                  <a:pt x="491490" y="326708"/>
                  <a:pt x="495300" y="362903"/>
                  <a:pt x="495300" y="399097"/>
                </a:cubicBezTo>
                <a:cubicBezTo>
                  <a:pt x="495300" y="416242"/>
                  <a:pt x="488633" y="423863"/>
                  <a:pt x="471488" y="422910"/>
                </a:cubicBezTo>
                <a:cubicBezTo>
                  <a:pt x="451485" y="421958"/>
                  <a:pt x="431483" y="422910"/>
                  <a:pt x="411480" y="422910"/>
                </a:cubicBezTo>
                <a:cubicBezTo>
                  <a:pt x="400050" y="422910"/>
                  <a:pt x="395288" y="426720"/>
                  <a:pt x="395288" y="438150"/>
                </a:cubicBezTo>
                <a:cubicBezTo>
                  <a:pt x="396240" y="462915"/>
                  <a:pt x="396240" y="487680"/>
                  <a:pt x="395288" y="511492"/>
                </a:cubicBezTo>
                <a:cubicBezTo>
                  <a:pt x="395288" y="526733"/>
                  <a:pt x="401955" y="532447"/>
                  <a:pt x="417195" y="532447"/>
                </a:cubicBezTo>
                <a:cubicBezTo>
                  <a:pt x="435293" y="531495"/>
                  <a:pt x="453390" y="533400"/>
                  <a:pt x="470535" y="532447"/>
                </a:cubicBezTo>
                <a:cubicBezTo>
                  <a:pt x="489585" y="531495"/>
                  <a:pt x="495300" y="540068"/>
                  <a:pt x="495300" y="557213"/>
                </a:cubicBezTo>
                <a:cubicBezTo>
                  <a:pt x="493395" y="596265"/>
                  <a:pt x="493395" y="637222"/>
                  <a:pt x="493395" y="678180"/>
                </a:cubicBezTo>
                <a:close/>
              </a:path>
            </a:pathLst>
          </a:custGeom>
          <a:solidFill>
            <a:schemeClr val="accent3"/>
          </a:solid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xmlns="" id="{9BC642B0-084D-4CA2-A5ED-E9D8E8A1C686}"/>
              </a:ext>
            </a:extLst>
          </p:cNvPr>
          <p:cNvSpPr/>
          <p:nvPr/>
        </p:nvSpPr>
        <p:spPr>
          <a:xfrm>
            <a:off x="6931405" y="2254725"/>
            <a:ext cx="257628" cy="257628"/>
          </a:xfrm>
          <a:custGeom>
            <a:avLst/>
            <a:gdLst>
              <a:gd name="connsiteX0" fmla="*/ 470535 w 933450"/>
              <a:gd name="connsiteY0" fmla="*/ 0 h 933450"/>
              <a:gd name="connsiteX1" fmla="*/ 782955 w 933450"/>
              <a:gd name="connsiteY1" fmla="*/ 0 h 933450"/>
              <a:gd name="connsiteX2" fmla="*/ 939165 w 933450"/>
              <a:gd name="connsiteY2" fmla="*/ 157163 h 933450"/>
              <a:gd name="connsiteX3" fmla="*/ 939165 w 933450"/>
              <a:gd name="connsiteY3" fmla="*/ 775335 h 933450"/>
              <a:gd name="connsiteX4" fmla="*/ 783907 w 933450"/>
              <a:gd name="connsiteY4" fmla="*/ 937260 h 933450"/>
              <a:gd name="connsiteX5" fmla="*/ 159068 w 933450"/>
              <a:gd name="connsiteY5" fmla="*/ 937260 h 933450"/>
              <a:gd name="connsiteX6" fmla="*/ 0 w 933450"/>
              <a:gd name="connsiteY6" fmla="*/ 773430 h 933450"/>
              <a:gd name="connsiteX7" fmla="*/ 0 w 933450"/>
              <a:gd name="connsiteY7" fmla="*/ 157163 h 933450"/>
              <a:gd name="connsiteX8" fmla="*/ 119063 w 933450"/>
              <a:gd name="connsiteY8" fmla="*/ 1905 h 933450"/>
              <a:gd name="connsiteX9" fmla="*/ 154305 w 933450"/>
              <a:gd name="connsiteY9" fmla="*/ 0 h 933450"/>
              <a:gd name="connsiteX10" fmla="*/ 470535 w 933450"/>
              <a:gd name="connsiteY10" fmla="*/ 0 h 933450"/>
              <a:gd name="connsiteX11" fmla="*/ 781050 w 933450"/>
              <a:gd name="connsiteY11" fmla="*/ 259080 h 933450"/>
              <a:gd name="connsiteX12" fmla="*/ 734377 w 933450"/>
              <a:gd name="connsiteY12" fmla="*/ 276225 h 933450"/>
              <a:gd name="connsiteX13" fmla="*/ 695325 w 933450"/>
              <a:gd name="connsiteY13" fmla="*/ 269558 h 933450"/>
              <a:gd name="connsiteX14" fmla="*/ 569595 w 933450"/>
              <a:gd name="connsiteY14" fmla="*/ 256223 h 933450"/>
              <a:gd name="connsiteX15" fmla="*/ 502920 w 933450"/>
              <a:gd name="connsiteY15" fmla="*/ 363855 h 933450"/>
              <a:gd name="connsiteX16" fmla="*/ 471488 w 933450"/>
              <a:gd name="connsiteY16" fmla="*/ 390525 h 933450"/>
              <a:gd name="connsiteX17" fmla="*/ 460057 w 933450"/>
              <a:gd name="connsiteY17" fmla="*/ 388620 h 933450"/>
              <a:gd name="connsiteX18" fmla="*/ 266700 w 933450"/>
              <a:gd name="connsiteY18" fmla="*/ 284798 h 933450"/>
              <a:gd name="connsiteX19" fmla="*/ 240982 w 933450"/>
              <a:gd name="connsiteY19" fmla="*/ 292418 h 933450"/>
              <a:gd name="connsiteX20" fmla="*/ 271463 w 933450"/>
              <a:gd name="connsiteY20" fmla="*/ 409575 h 933450"/>
              <a:gd name="connsiteX21" fmla="*/ 283845 w 933450"/>
              <a:gd name="connsiteY21" fmla="*/ 425768 h 933450"/>
              <a:gd name="connsiteX22" fmla="*/ 249555 w 933450"/>
              <a:gd name="connsiteY22" fmla="*/ 421958 h 933450"/>
              <a:gd name="connsiteX23" fmla="*/ 237172 w 933450"/>
              <a:gd name="connsiteY23" fmla="*/ 433388 h 933450"/>
              <a:gd name="connsiteX24" fmla="*/ 302895 w 933450"/>
              <a:gd name="connsiteY24" fmla="*/ 521018 h 933450"/>
              <a:gd name="connsiteX25" fmla="*/ 322897 w 933450"/>
              <a:gd name="connsiteY25" fmla="*/ 533400 h 933450"/>
              <a:gd name="connsiteX26" fmla="*/ 295275 w 933450"/>
              <a:gd name="connsiteY26" fmla="*/ 539115 h 933450"/>
              <a:gd name="connsiteX27" fmla="*/ 285750 w 933450"/>
              <a:gd name="connsiteY27" fmla="*/ 555308 h 933450"/>
              <a:gd name="connsiteX28" fmla="*/ 359093 w 933450"/>
              <a:gd name="connsiteY28" fmla="*/ 613410 h 933450"/>
              <a:gd name="connsiteX29" fmla="*/ 386715 w 933450"/>
              <a:gd name="connsiteY29" fmla="*/ 623888 h 933450"/>
              <a:gd name="connsiteX30" fmla="*/ 221932 w 933450"/>
              <a:gd name="connsiteY30" fmla="*/ 676275 h 933450"/>
              <a:gd name="connsiteX31" fmla="*/ 638175 w 933450"/>
              <a:gd name="connsiteY31" fmla="*/ 623888 h 933450"/>
              <a:gd name="connsiteX32" fmla="*/ 736282 w 933450"/>
              <a:gd name="connsiteY32" fmla="*/ 413385 h 933450"/>
              <a:gd name="connsiteX33" fmla="*/ 773430 w 933450"/>
              <a:gd name="connsiteY33" fmla="*/ 331470 h 933450"/>
              <a:gd name="connsiteX34" fmla="*/ 788670 w 933450"/>
              <a:gd name="connsiteY34" fmla="*/ 309563 h 933450"/>
              <a:gd name="connsiteX35" fmla="*/ 731520 w 933450"/>
              <a:gd name="connsiteY35" fmla="*/ 317183 h 933450"/>
              <a:gd name="connsiteX36" fmla="*/ 781050 w 933450"/>
              <a:gd name="connsiteY36" fmla="*/ 259080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33450" h="933450">
                <a:moveTo>
                  <a:pt x="470535" y="0"/>
                </a:moveTo>
                <a:cubicBezTo>
                  <a:pt x="574357" y="0"/>
                  <a:pt x="679132" y="0"/>
                  <a:pt x="782955" y="0"/>
                </a:cubicBezTo>
                <a:cubicBezTo>
                  <a:pt x="881063" y="0"/>
                  <a:pt x="939165" y="59055"/>
                  <a:pt x="939165" y="157163"/>
                </a:cubicBezTo>
                <a:cubicBezTo>
                  <a:pt x="939165" y="362903"/>
                  <a:pt x="939165" y="569595"/>
                  <a:pt x="939165" y="775335"/>
                </a:cubicBezTo>
                <a:cubicBezTo>
                  <a:pt x="939165" y="875348"/>
                  <a:pt x="883920" y="936308"/>
                  <a:pt x="783907" y="937260"/>
                </a:cubicBezTo>
                <a:cubicBezTo>
                  <a:pt x="575310" y="939165"/>
                  <a:pt x="367665" y="939165"/>
                  <a:pt x="159068" y="937260"/>
                </a:cubicBezTo>
                <a:cubicBezTo>
                  <a:pt x="56197" y="936308"/>
                  <a:pt x="952" y="875348"/>
                  <a:pt x="0" y="773430"/>
                </a:cubicBezTo>
                <a:cubicBezTo>
                  <a:pt x="0" y="567690"/>
                  <a:pt x="0" y="362903"/>
                  <a:pt x="0" y="157163"/>
                </a:cubicBezTo>
                <a:cubicBezTo>
                  <a:pt x="0" y="75248"/>
                  <a:pt x="45720" y="16193"/>
                  <a:pt x="119063" y="1905"/>
                </a:cubicBezTo>
                <a:cubicBezTo>
                  <a:pt x="130493" y="0"/>
                  <a:pt x="142875" y="0"/>
                  <a:pt x="154305" y="0"/>
                </a:cubicBezTo>
                <a:cubicBezTo>
                  <a:pt x="260985" y="0"/>
                  <a:pt x="365760" y="0"/>
                  <a:pt x="470535" y="0"/>
                </a:cubicBezTo>
                <a:close/>
                <a:moveTo>
                  <a:pt x="781050" y="259080"/>
                </a:moveTo>
                <a:cubicBezTo>
                  <a:pt x="762952" y="265748"/>
                  <a:pt x="748665" y="270510"/>
                  <a:pt x="734377" y="276225"/>
                </a:cubicBezTo>
                <a:cubicBezTo>
                  <a:pt x="720090" y="281940"/>
                  <a:pt x="708660" y="280035"/>
                  <a:pt x="695325" y="269558"/>
                </a:cubicBezTo>
                <a:cubicBezTo>
                  <a:pt x="656272" y="240030"/>
                  <a:pt x="614363" y="234315"/>
                  <a:pt x="569595" y="256223"/>
                </a:cubicBezTo>
                <a:cubicBezTo>
                  <a:pt x="524827" y="278130"/>
                  <a:pt x="503872" y="314325"/>
                  <a:pt x="502920" y="363855"/>
                </a:cubicBezTo>
                <a:cubicBezTo>
                  <a:pt x="501968" y="394335"/>
                  <a:pt x="502920" y="394335"/>
                  <a:pt x="471488" y="390525"/>
                </a:cubicBezTo>
                <a:cubicBezTo>
                  <a:pt x="467677" y="390525"/>
                  <a:pt x="463868" y="389573"/>
                  <a:pt x="460057" y="388620"/>
                </a:cubicBezTo>
                <a:cubicBezTo>
                  <a:pt x="384810" y="375285"/>
                  <a:pt x="320040" y="340995"/>
                  <a:pt x="266700" y="284798"/>
                </a:cubicBezTo>
                <a:cubicBezTo>
                  <a:pt x="250507" y="268605"/>
                  <a:pt x="246697" y="269558"/>
                  <a:pt x="240982" y="292418"/>
                </a:cubicBezTo>
                <a:cubicBezTo>
                  <a:pt x="230505" y="337185"/>
                  <a:pt x="239077" y="376238"/>
                  <a:pt x="271463" y="409575"/>
                </a:cubicBezTo>
                <a:cubicBezTo>
                  <a:pt x="276225" y="414338"/>
                  <a:pt x="282893" y="416243"/>
                  <a:pt x="283845" y="425768"/>
                </a:cubicBezTo>
                <a:cubicBezTo>
                  <a:pt x="271463" y="429578"/>
                  <a:pt x="260985" y="424815"/>
                  <a:pt x="249555" y="421958"/>
                </a:cubicBezTo>
                <a:cubicBezTo>
                  <a:pt x="237172" y="418148"/>
                  <a:pt x="235268" y="421958"/>
                  <a:pt x="237172" y="433388"/>
                </a:cubicBezTo>
                <a:cubicBezTo>
                  <a:pt x="243840" y="474345"/>
                  <a:pt x="267652" y="501968"/>
                  <a:pt x="302895" y="521018"/>
                </a:cubicBezTo>
                <a:cubicBezTo>
                  <a:pt x="309563" y="524828"/>
                  <a:pt x="319088" y="524828"/>
                  <a:pt x="322897" y="533400"/>
                </a:cubicBezTo>
                <a:cubicBezTo>
                  <a:pt x="315277" y="541973"/>
                  <a:pt x="304800" y="539115"/>
                  <a:pt x="295275" y="539115"/>
                </a:cubicBezTo>
                <a:cubicBezTo>
                  <a:pt x="281940" y="539115"/>
                  <a:pt x="279082" y="543878"/>
                  <a:pt x="285750" y="555308"/>
                </a:cubicBezTo>
                <a:cubicBezTo>
                  <a:pt x="301943" y="584835"/>
                  <a:pt x="326707" y="603885"/>
                  <a:pt x="359093" y="613410"/>
                </a:cubicBezTo>
                <a:cubicBezTo>
                  <a:pt x="367665" y="616268"/>
                  <a:pt x="378143" y="614363"/>
                  <a:pt x="386715" y="623888"/>
                </a:cubicBezTo>
                <a:cubicBezTo>
                  <a:pt x="339090" y="661988"/>
                  <a:pt x="283845" y="675323"/>
                  <a:pt x="221932" y="676275"/>
                </a:cubicBezTo>
                <a:cubicBezTo>
                  <a:pt x="356235" y="753428"/>
                  <a:pt x="535305" y="730568"/>
                  <a:pt x="638175" y="623888"/>
                </a:cubicBezTo>
                <a:cubicBezTo>
                  <a:pt x="694372" y="564833"/>
                  <a:pt x="728663" y="495300"/>
                  <a:pt x="736282" y="413385"/>
                </a:cubicBezTo>
                <a:cubicBezTo>
                  <a:pt x="739140" y="381000"/>
                  <a:pt x="741997" y="350520"/>
                  <a:pt x="773430" y="331470"/>
                </a:cubicBezTo>
                <a:cubicBezTo>
                  <a:pt x="780097" y="327660"/>
                  <a:pt x="786765" y="320040"/>
                  <a:pt x="788670" y="309563"/>
                </a:cubicBezTo>
                <a:cubicBezTo>
                  <a:pt x="770572" y="310515"/>
                  <a:pt x="755332" y="321945"/>
                  <a:pt x="731520" y="317183"/>
                </a:cubicBezTo>
                <a:cubicBezTo>
                  <a:pt x="754380" y="300038"/>
                  <a:pt x="770572" y="283845"/>
                  <a:pt x="781050" y="259080"/>
                </a:cubicBezTo>
                <a:close/>
              </a:path>
            </a:pathLst>
          </a:custGeom>
          <a:solidFill>
            <a:schemeClr val="accent1"/>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xmlns="" id="{853CFEA2-24AB-45DB-9DBC-DE458F664C1C}"/>
              </a:ext>
            </a:extLst>
          </p:cNvPr>
          <p:cNvSpPr/>
          <p:nvPr/>
        </p:nvSpPr>
        <p:spPr>
          <a:xfrm>
            <a:off x="4973682" y="3056812"/>
            <a:ext cx="254999" cy="254999"/>
          </a:xfrm>
          <a:custGeom>
            <a:avLst/>
            <a:gdLst>
              <a:gd name="connsiteX0" fmla="*/ 1134 w 923925"/>
              <a:gd name="connsiteY0" fmla="*/ 464829 h 923925"/>
              <a:gd name="connsiteX1" fmla="*/ 181 w 923925"/>
              <a:gd name="connsiteY1" fmla="*/ 167649 h 923925"/>
              <a:gd name="connsiteX2" fmla="*/ 168774 w 923925"/>
              <a:gd name="connsiteY2" fmla="*/ 9 h 923925"/>
              <a:gd name="connsiteX3" fmla="*/ 612639 w 923925"/>
              <a:gd name="connsiteY3" fmla="*/ 962 h 923925"/>
              <a:gd name="connsiteX4" fmla="*/ 786946 w 923925"/>
              <a:gd name="connsiteY4" fmla="*/ 2867 h 923925"/>
              <a:gd name="connsiteX5" fmla="*/ 927917 w 923925"/>
              <a:gd name="connsiteY5" fmla="*/ 158124 h 923925"/>
              <a:gd name="connsiteX6" fmla="*/ 927917 w 923925"/>
              <a:gd name="connsiteY6" fmla="*/ 660092 h 923925"/>
              <a:gd name="connsiteX7" fmla="*/ 927917 w 923925"/>
              <a:gd name="connsiteY7" fmla="*/ 762962 h 923925"/>
              <a:gd name="connsiteX8" fmla="*/ 762181 w 923925"/>
              <a:gd name="connsiteY8" fmla="*/ 928697 h 923925"/>
              <a:gd name="connsiteX9" fmla="*/ 336414 w 923925"/>
              <a:gd name="connsiteY9" fmla="*/ 928697 h 923925"/>
              <a:gd name="connsiteX10" fmla="*/ 128769 w 923925"/>
              <a:gd name="connsiteY10" fmla="*/ 925839 h 923925"/>
              <a:gd name="connsiteX11" fmla="*/ 2086 w 923925"/>
              <a:gd name="connsiteY11" fmla="*/ 787727 h 923925"/>
              <a:gd name="connsiteX12" fmla="*/ 1134 w 923925"/>
              <a:gd name="connsiteY12" fmla="*/ 464829 h 923925"/>
              <a:gd name="connsiteX13" fmla="*/ 1134 w 923925"/>
              <a:gd name="connsiteY13" fmla="*/ 464829 h 923925"/>
              <a:gd name="connsiteX14" fmla="*/ 443094 w 923925"/>
              <a:gd name="connsiteY14" fmla="*/ 180032 h 923925"/>
              <a:gd name="connsiteX15" fmla="*/ 235449 w 923925"/>
              <a:gd name="connsiteY15" fmla="*/ 274329 h 923925"/>
              <a:gd name="connsiteX16" fmla="*/ 160201 w 923925"/>
              <a:gd name="connsiteY16" fmla="*/ 532457 h 923925"/>
              <a:gd name="connsiteX17" fmla="*/ 307839 w 923925"/>
              <a:gd name="connsiteY17" fmla="*/ 737244 h 923925"/>
              <a:gd name="connsiteX18" fmla="*/ 327842 w 923925"/>
              <a:gd name="connsiteY18" fmla="*/ 731529 h 923925"/>
              <a:gd name="connsiteX19" fmla="*/ 366894 w 923925"/>
              <a:gd name="connsiteY19" fmla="*/ 548649 h 923925"/>
              <a:gd name="connsiteX20" fmla="*/ 366894 w 923925"/>
              <a:gd name="connsiteY20" fmla="*/ 498167 h 923925"/>
              <a:gd name="connsiteX21" fmla="*/ 388801 w 923925"/>
              <a:gd name="connsiteY21" fmla="*/ 406727 h 923925"/>
              <a:gd name="connsiteX22" fmla="*/ 442142 w 923925"/>
              <a:gd name="connsiteY22" fmla="*/ 395297 h 923925"/>
              <a:gd name="connsiteX23" fmla="*/ 466906 w 923925"/>
              <a:gd name="connsiteY23" fmla="*/ 442922 h 923925"/>
              <a:gd name="connsiteX24" fmla="*/ 456429 w 923925"/>
              <a:gd name="connsiteY24" fmla="*/ 490547 h 923925"/>
              <a:gd name="connsiteX25" fmla="*/ 443094 w 923925"/>
              <a:gd name="connsiteY25" fmla="*/ 535314 h 923925"/>
              <a:gd name="connsiteX26" fmla="*/ 455476 w 923925"/>
              <a:gd name="connsiteY26" fmla="*/ 588654 h 923925"/>
              <a:gd name="connsiteX27" fmla="*/ 514531 w 923925"/>
              <a:gd name="connsiteY27" fmla="*/ 591512 h 923925"/>
              <a:gd name="connsiteX28" fmla="*/ 558346 w 923925"/>
              <a:gd name="connsiteY28" fmla="*/ 541982 h 923925"/>
              <a:gd name="connsiteX29" fmla="*/ 577396 w 923925"/>
              <a:gd name="connsiteY29" fmla="*/ 423872 h 923925"/>
              <a:gd name="connsiteX30" fmla="*/ 547869 w 923925"/>
              <a:gd name="connsiteY30" fmla="*/ 362912 h 923925"/>
              <a:gd name="connsiteX31" fmla="*/ 332604 w 923925"/>
              <a:gd name="connsiteY31" fmla="*/ 396249 h 923925"/>
              <a:gd name="connsiteX32" fmla="*/ 330699 w 923925"/>
              <a:gd name="connsiteY32" fmla="*/ 528647 h 923925"/>
              <a:gd name="connsiteX33" fmla="*/ 324031 w 923925"/>
              <a:gd name="connsiteY33" fmla="*/ 575319 h 923925"/>
              <a:gd name="connsiteX34" fmla="*/ 288789 w 923925"/>
              <a:gd name="connsiteY34" fmla="*/ 564842 h 923925"/>
              <a:gd name="connsiteX35" fmla="*/ 248784 w 923925"/>
              <a:gd name="connsiteY35" fmla="*/ 476259 h 923925"/>
              <a:gd name="connsiteX36" fmla="*/ 430711 w 923925"/>
              <a:gd name="connsiteY36" fmla="*/ 273377 h 923925"/>
              <a:gd name="connsiteX37" fmla="*/ 619306 w 923925"/>
              <a:gd name="connsiteY37" fmla="*/ 340052 h 923925"/>
              <a:gd name="connsiteX38" fmla="*/ 589779 w 923925"/>
              <a:gd name="connsiteY38" fmla="*/ 618182 h 923925"/>
              <a:gd name="connsiteX39" fmla="*/ 431664 w 923925"/>
              <a:gd name="connsiteY39" fmla="*/ 631517 h 923925"/>
              <a:gd name="connsiteX40" fmla="*/ 415471 w 923925"/>
              <a:gd name="connsiteY40" fmla="*/ 640089 h 923925"/>
              <a:gd name="connsiteX41" fmla="*/ 383086 w 923925"/>
              <a:gd name="connsiteY41" fmla="*/ 739149 h 923925"/>
              <a:gd name="connsiteX42" fmla="*/ 396421 w 923925"/>
              <a:gd name="connsiteY42" fmla="*/ 764867 h 923925"/>
              <a:gd name="connsiteX43" fmla="*/ 748846 w 923925"/>
              <a:gd name="connsiteY43" fmla="*/ 448637 h 923925"/>
              <a:gd name="connsiteX44" fmla="*/ 443094 w 923925"/>
              <a:gd name="connsiteY44" fmla="*/ 180032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23925" h="923925">
                <a:moveTo>
                  <a:pt x="1134" y="464829"/>
                </a:moveTo>
                <a:cubicBezTo>
                  <a:pt x="1134" y="365769"/>
                  <a:pt x="3991" y="266709"/>
                  <a:pt x="181" y="167649"/>
                </a:cubicBezTo>
                <a:cubicBezTo>
                  <a:pt x="-3629" y="73352"/>
                  <a:pt x="52569" y="-943"/>
                  <a:pt x="168774" y="9"/>
                </a:cubicBezTo>
                <a:cubicBezTo>
                  <a:pt x="316411" y="1914"/>
                  <a:pt x="465001" y="9"/>
                  <a:pt x="612639" y="962"/>
                </a:cubicBezTo>
                <a:cubicBezTo>
                  <a:pt x="670742" y="962"/>
                  <a:pt x="728844" y="-1896"/>
                  <a:pt x="786946" y="2867"/>
                </a:cubicBezTo>
                <a:cubicBezTo>
                  <a:pt x="876481" y="10487"/>
                  <a:pt x="926964" y="67637"/>
                  <a:pt x="927917" y="158124"/>
                </a:cubicBezTo>
                <a:cubicBezTo>
                  <a:pt x="927917" y="325764"/>
                  <a:pt x="927917" y="492452"/>
                  <a:pt x="927917" y="660092"/>
                </a:cubicBezTo>
                <a:cubicBezTo>
                  <a:pt x="927917" y="694382"/>
                  <a:pt x="927917" y="728672"/>
                  <a:pt x="927917" y="762962"/>
                </a:cubicBezTo>
                <a:cubicBezTo>
                  <a:pt x="927917" y="869642"/>
                  <a:pt x="869814" y="928697"/>
                  <a:pt x="762181" y="928697"/>
                </a:cubicBezTo>
                <a:cubicBezTo>
                  <a:pt x="620259" y="928697"/>
                  <a:pt x="478336" y="929649"/>
                  <a:pt x="336414" y="928697"/>
                </a:cubicBezTo>
                <a:cubicBezTo>
                  <a:pt x="266881" y="928697"/>
                  <a:pt x="198301" y="932507"/>
                  <a:pt x="128769" y="925839"/>
                </a:cubicBezTo>
                <a:cubicBezTo>
                  <a:pt x="57331" y="919172"/>
                  <a:pt x="3039" y="861069"/>
                  <a:pt x="2086" y="787727"/>
                </a:cubicBezTo>
                <a:cubicBezTo>
                  <a:pt x="181" y="681047"/>
                  <a:pt x="1134" y="572462"/>
                  <a:pt x="1134" y="464829"/>
                </a:cubicBezTo>
                <a:cubicBezTo>
                  <a:pt x="1134" y="464829"/>
                  <a:pt x="1134" y="464829"/>
                  <a:pt x="1134" y="464829"/>
                </a:cubicBezTo>
                <a:close/>
                <a:moveTo>
                  <a:pt x="443094" y="180032"/>
                </a:moveTo>
                <a:cubicBezTo>
                  <a:pt x="364989" y="178127"/>
                  <a:pt x="292599" y="212417"/>
                  <a:pt x="235449" y="274329"/>
                </a:cubicBezTo>
                <a:cubicBezTo>
                  <a:pt x="167821" y="346719"/>
                  <a:pt x="142104" y="434349"/>
                  <a:pt x="160201" y="532457"/>
                </a:cubicBezTo>
                <a:cubicBezTo>
                  <a:pt x="177346" y="622944"/>
                  <a:pt x="227829" y="691524"/>
                  <a:pt x="307839" y="737244"/>
                </a:cubicBezTo>
                <a:cubicBezTo>
                  <a:pt x="315459" y="741054"/>
                  <a:pt x="325936" y="750579"/>
                  <a:pt x="327842" y="731529"/>
                </a:cubicBezTo>
                <a:cubicBezTo>
                  <a:pt x="333556" y="668664"/>
                  <a:pt x="352606" y="609609"/>
                  <a:pt x="366894" y="548649"/>
                </a:cubicBezTo>
                <a:cubicBezTo>
                  <a:pt x="370704" y="531504"/>
                  <a:pt x="371656" y="515312"/>
                  <a:pt x="366894" y="498167"/>
                </a:cubicBezTo>
                <a:cubicBezTo>
                  <a:pt x="358321" y="464829"/>
                  <a:pt x="364036" y="432444"/>
                  <a:pt x="388801" y="406727"/>
                </a:cubicBezTo>
                <a:cubicBezTo>
                  <a:pt x="404042" y="391487"/>
                  <a:pt x="422139" y="386724"/>
                  <a:pt x="442142" y="395297"/>
                </a:cubicBezTo>
                <a:cubicBezTo>
                  <a:pt x="462144" y="403869"/>
                  <a:pt x="469764" y="422919"/>
                  <a:pt x="466906" y="442922"/>
                </a:cubicBezTo>
                <a:cubicBezTo>
                  <a:pt x="465001" y="459114"/>
                  <a:pt x="460239" y="475307"/>
                  <a:pt x="456429" y="490547"/>
                </a:cubicBezTo>
                <a:cubicBezTo>
                  <a:pt x="452619" y="505787"/>
                  <a:pt x="446904" y="520074"/>
                  <a:pt x="443094" y="535314"/>
                </a:cubicBezTo>
                <a:cubicBezTo>
                  <a:pt x="438331" y="555317"/>
                  <a:pt x="437379" y="574367"/>
                  <a:pt x="455476" y="588654"/>
                </a:cubicBezTo>
                <a:cubicBezTo>
                  <a:pt x="474526" y="602942"/>
                  <a:pt x="494529" y="601037"/>
                  <a:pt x="514531" y="591512"/>
                </a:cubicBezTo>
                <a:cubicBezTo>
                  <a:pt x="535486" y="581034"/>
                  <a:pt x="548821" y="562937"/>
                  <a:pt x="558346" y="541982"/>
                </a:cubicBezTo>
                <a:cubicBezTo>
                  <a:pt x="575492" y="504834"/>
                  <a:pt x="580254" y="464829"/>
                  <a:pt x="577396" y="423872"/>
                </a:cubicBezTo>
                <a:cubicBezTo>
                  <a:pt x="575492" y="400059"/>
                  <a:pt x="565014" y="380057"/>
                  <a:pt x="547869" y="362912"/>
                </a:cubicBezTo>
                <a:cubicBezTo>
                  <a:pt x="488814" y="306714"/>
                  <a:pt x="373561" y="323859"/>
                  <a:pt x="332604" y="396249"/>
                </a:cubicBezTo>
                <a:cubicBezTo>
                  <a:pt x="307839" y="439112"/>
                  <a:pt x="302124" y="483879"/>
                  <a:pt x="330699" y="528647"/>
                </a:cubicBezTo>
                <a:cubicBezTo>
                  <a:pt x="341176" y="544839"/>
                  <a:pt x="336414" y="563889"/>
                  <a:pt x="324031" y="575319"/>
                </a:cubicBezTo>
                <a:cubicBezTo>
                  <a:pt x="311649" y="586749"/>
                  <a:pt x="299267" y="573414"/>
                  <a:pt x="288789" y="564842"/>
                </a:cubicBezTo>
                <a:cubicBezTo>
                  <a:pt x="261166" y="541982"/>
                  <a:pt x="249736" y="510549"/>
                  <a:pt x="248784" y="476259"/>
                </a:cubicBezTo>
                <a:cubicBezTo>
                  <a:pt x="243069" y="372437"/>
                  <a:pt x="324031" y="284807"/>
                  <a:pt x="430711" y="273377"/>
                </a:cubicBezTo>
                <a:cubicBezTo>
                  <a:pt x="505006" y="265757"/>
                  <a:pt x="568824" y="282902"/>
                  <a:pt x="619306" y="340052"/>
                </a:cubicBezTo>
                <a:cubicBezTo>
                  <a:pt x="686934" y="417204"/>
                  <a:pt x="656454" y="563889"/>
                  <a:pt x="589779" y="618182"/>
                </a:cubicBezTo>
                <a:cubicBezTo>
                  <a:pt x="538344" y="660092"/>
                  <a:pt x="489767" y="664854"/>
                  <a:pt x="431664" y="631517"/>
                </a:cubicBezTo>
                <a:cubicBezTo>
                  <a:pt x="419281" y="623897"/>
                  <a:pt x="418329" y="631517"/>
                  <a:pt x="415471" y="640089"/>
                </a:cubicBezTo>
                <a:cubicBezTo>
                  <a:pt x="406899" y="673427"/>
                  <a:pt x="401184" y="708669"/>
                  <a:pt x="383086" y="739149"/>
                </a:cubicBezTo>
                <a:cubicBezTo>
                  <a:pt x="372609" y="756294"/>
                  <a:pt x="378324" y="762009"/>
                  <a:pt x="396421" y="764867"/>
                </a:cubicBezTo>
                <a:cubicBezTo>
                  <a:pt x="599304" y="801062"/>
                  <a:pt x="766944" y="637232"/>
                  <a:pt x="748846" y="448637"/>
                </a:cubicBezTo>
                <a:cubicBezTo>
                  <a:pt x="732654" y="292427"/>
                  <a:pt x="609781" y="179079"/>
                  <a:pt x="443094" y="180032"/>
                </a:cubicBezTo>
                <a:close/>
              </a:path>
            </a:pathLst>
          </a:custGeom>
          <a:solidFill>
            <a:schemeClr val="accent3"/>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xmlns="" id="{F9C320CC-1F84-4BD5-8D10-733585F22979}"/>
              </a:ext>
            </a:extLst>
          </p:cNvPr>
          <p:cNvSpPr/>
          <p:nvPr/>
        </p:nvSpPr>
        <p:spPr>
          <a:xfrm>
            <a:off x="7888249" y="3182339"/>
            <a:ext cx="259074" cy="258943"/>
          </a:xfrm>
          <a:custGeom>
            <a:avLst/>
            <a:gdLst>
              <a:gd name="connsiteX0" fmla="*/ 436720 w 938688"/>
              <a:gd name="connsiteY0" fmla="*/ 561975 h 938213"/>
              <a:gd name="connsiteX1" fmla="*/ 459581 w 938688"/>
              <a:gd name="connsiteY1" fmla="*/ 569595 h 938213"/>
              <a:gd name="connsiteX2" fmla="*/ 514826 w 938688"/>
              <a:gd name="connsiteY2" fmla="*/ 613410 h 938213"/>
              <a:gd name="connsiteX3" fmla="*/ 492918 w 938688"/>
              <a:gd name="connsiteY3" fmla="*/ 748665 h 938213"/>
              <a:gd name="connsiteX4" fmla="*/ 419576 w 938688"/>
              <a:gd name="connsiteY4" fmla="*/ 763905 h 938213"/>
              <a:gd name="connsiteX5" fmla="*/ 308133 w 938688"/>
              <a:gd name="connsiteY5" fmla="*/ 726758 h 938213"/>
              <a:gd name="connsiteX6" fmla="*/ 324326 w 938688"/>
              <a:gd name="connsiteY6" fmla="*/ 586740 h 938213"/>
              <a:gd name="connsiteX7" fmla="*/ 436720 w 938688"/>
              <a:gd name="connsiteY7" fmla="*/ 561975 h 938213"/>
              <a:gd name="connsiteX8" fmla="*/ 376713 w 938688"/>
              <a:gd name="connsiteY8" fmla="*/ 202883 h 938213"/>
              <a:gd name="connsiteX9" fmla="*/ 455771 w 938688"/>
              <a:gd name="connsiteY9" fmla="*/ 231458 h 938213"/>
              <a:gd name="connsiteX10" fmla="*/ 496728 w 938688"/>
              <a:gd name="connsiteY10" fmla="*/ 345758 h 938213"/>
              <a:gd name="connsiteX11" fmla="*/ 451961 w 938688"/>
              <a:gd name="connsiteY11" fmla="*/ 433388 h 938213"/>
              <a:gd name="connsiteX12" fmla="*/ 362426 w 938688"/>
              <a:gd name="connsiteY12" fmla="*/ 406718 h 938213"/>
              <a:gd name="connsiteX13" fmla="*/ 321468 w 938688"/>
              <a:gd name="connsiteY13" fmla="*/ 265748 h 938213"/>
              <a:gd name="connsiteX14" fmla="*/ 376713 w 938688"/>
              <a:gd name="connsiteY14" fmla="*/ 202883 h 938213"/>
              <a:gd name="connsiteX15" fmla="*/ 722470 w 938688"/>
              <a:gd name="connsiteY15" fmla="*/ 184785 h 938213"/>
              <a:gd name="connsiteX16" fmla="*/ 704373 w 938688"/>
              <a:gd name="connsiteY16" fmla="*/ 201930 h 938213"/>
              <a:gd name="connsiteX17" fmla="*/ 704373 w 938688"/>
              <a:gd name="connsiteY17" fmla="*/ 237173 h 938213"/>
              <a:gd name="connsiteX18" fmla="*/ 672940 w 938688"/>
              <a:gd name="connsiteY18" fmla="*/ 269558 h 938213"/>
              <a:gd name="connsiteX19" fmla="*/ 632936 w 938688"/>
              <a:gd name="connsiteY19" fmla="*/ 269558 h 938213"/>
              <a:gd name="connsiteX20" fmla="*/ 616743 w 938688"/>
              <a:gd name="connsiteY20" fmla="*/ 287655 h 938213"/>
              <a:gd name="connsiteX21" fmla="*/ 632936 w 938688"/>
              <a:gd name="connsiteY21" fmla="*/ 303848 h 938213"/>
              <a:gd name="connsiteX22" fmla="*/ 659605 w 938688"/>
              <a:gd name="connsiteY22" fmla="*/ 303848 h 938213"/>
              <a:gd name="connsiteX23" fmla="*/ 704373 w 938688"/>
              <a:gd name="connsiteY23" fmla="*/ 348615 h 938213"/>
              <a:gd name="connsiteX24" fmla="*/ 704373 w 938688"/>
              <a:gd name="connsiteY24" fmla="*/ 368618 h 938213"/>
              <a:gd name="connsiteX25" fmla="*/ 719613 w 938688"/>
              <a:gd name="connsiteY25" fmla="*/ 388620 h 938213"/>
              <a:gd name="connsiteX26" fmla="*/ 739615 w 938688"/>
              <a:gd name="connsiteY26" fmla="*/ 368618 h 938213"/>
              <a:gd name="connsiteX27" fmla="*/ 739615 w 938688"/>
              <a:gd name="connsiteY27" fmla="*/ 328613 h 938213"/>
              <a:gd name="connsiteX28" fmla="*/ 766286 w 938688"/>
              <a:gd name="connsiteY28" fmla="*/ 302895 h 938213"/>
              <a:gd name="connsiteX29" fmla="*/ 808195 w 938688"/>
              <a:gd name="connsiteY29" fmla="*/ 302895 h 938213"/>
              <a:gd name="connsiteX30" fmla="*/ 825340 w 938688"/>
              <a:gd name="connsiteY30" fmla="*/ 285750 h 938213"/>
              <a:gd name="connsiteX31" fmla="*/ 809148 w 938688"/>
              <a:gd name="connsiteY31" fmla="*/ 269558 h 938213"/>
              <a:gd name="connsiteX32" fmla="*/ 759618 w 938688"/>
              <a:gd name="connsiteY32" fmla="*/ 269558 h 938213"/>
              <a:gd name="connsiteX33" fmla="*/ 739615 w 938688"/>
              <a:gd name="connsiteY33" fmla="*/ 249555 h 938213"/>
              <a:gd name="connsiteX34" fmla="*/ 739615 w 938688"/>
              <a:gd name="connsiteY34" fmla="*/ 202883 h 938213"/>
              <a:gd name="connsiteX35" fmla="*/ 722470 w 938688"/>
              <a:gd name="connsiteY35" fmla="*/ 184785 h 938213"/>
              <a:gd name="connsiteX36" fmla="*/ 566260 w 938688"/>
              <a:gd name="connsiteY36" fmla="*/ 180023 h 938213"/>
              <a:gd name="connsiteX37" fmla="*/ 394810 w 938688"/>
              <a:gd name="connsiteY37" fmla="*/ 183833 h 938213"/>
              <a:gd name="connsiteX38" fmla="*/ 309085 w 938688"/>
              <a:gd name="connsiteY38" fmla="*/ 219075 h 938213"/>
              <a:gd name="connsiteX39" fmla="*/ 286225 w 938688"/>
              <a:gd name="connsiteY39" fmla="*/ 412433 h 938213"/>
              <a:gd name="connsiteX40" fmla="*/ 391953 w 938688"/>
              <a:gd name="connsiteY40" fmla="*/ 454343 h 938213"/>
              <a:gd name="connsiteX41" fmla="*/ 409098 w 938688"/>
              <a:gd name="connsiteY41" fmla="*/ 475298 h 938213"/>
              <a:gd name="connsiteX42" fmla="*/ 411003 w 938688"/>
              <a:gd name="connsiteY42" fmla="*/ 507683 h 938213"/>
              <a:gd name="connsiteX43" fmla="*/ 422433 w 938688"/>
              <a:gd name="connsiteY43" fmla="*/ 541973 h 938213"/>
              <a:gd name="connsiteX44" fmla="*/ 381475 w 938688"/>
              <a:gd name="connsiteY44" fmla="*/ 549593 h 938213"/>
              <a:gd name="connsiteX45" fmla="*/ 379570 w 938688"/>
              <a:gd name="connsiteY45" fmla="*/ 549593 h 938213"/>
              <a:gd name="connsiteX46" fmla="*/ 259555 w 938688"/>
              <a:gd name="connsiteY46" fmla="*/ 593408 h 938213"/>
              <a:gd name="connsiteX47" fmla="*/ 258603 w 938688"/>
              <a:gd name="connsiteY47" fmla="*/ 760095 h 938213"/>
              <a:gd name="connsiteX48" fmla="*/ 537685 w 938688"/>
              <a:gd name="connsiteY48" fmla="*/ 743903 h 938213"/>
              <a:gd name="connsiteX49" fmla="*/ 539590 w 938688"/>
              <a:gd name="connsiteY49" fmla="*/ 544830 h 938213"/>
              <a:gd name="connsiteX50" fmla="*/ 495775 w 938688"/>
              <a:gd name="connsiteY50" fmla="*/ 506730 h 938213"/>
              <a:gd name="connsiteX51" fmla="*/ 491013 w 938688"/>
              <a:gd name="connsiteY51" fmla="*/ 438150 h 938213"/>
              <a:gd name="connsiteX52" fmla="*/ 510063 w 938688"/>
              <a:gd name="connsiteY52" fmla="*/ 419100 h 938213"/>
              <a:gd name="connsiteX53" fmla="*/ 521493 w 938688"/>
              <a:gd name="connsiteY53" fmla="*/ 221933 h 938213"/>
              <a:gd name="connsiteX54" fmla="*/ 511968 w 938688"/>
              <a:gd name="connsiteY54" fmla="*/ 207645 h 938213"/>
              <a:gd name="connsiteX55" fmla="*/ 530065 w 938688"/>
              <a:gd name="connsiteY55" fmla="*/ 201930 h 938213"/>
              <a:gd name="connsiteX56" fmla="*/ 588168 w 938688"/>
              <a:gd name="connsiteY56" fmla="*/ 180975 h 938213"/>
              <a:gd name="connsiteX57" fmla="*/ 566260 w 938688"/>
              <a:gd name="connsiteY57" fmla="*/ 180023 h 938213"/>
              <a:gd name="connsiteX58" fmla="*/ 164305 w 938688"/>
              <a:gd name="connsiteY58" fmla="*/ 0 h 938213"/>
              <a:gd name="connsiteX59" fmla="*/ 777715 w 938688"/>
              <a:gd name="connsiteY59" fmla="*/ 0 h 938213"/>
              <a:gd name="connsiteX60" fmla="*/ 925353 w 938688"/>
              <a:gd name="connsiteY60" fmla="*/ 84773 h 938213"/>
              <a:gd name="connsiteX61" fmla="*/ 938688 w 938688"/>
              <a:gd name="connsiteY61" fmla="*/ 149543 h 938213"/>
              <a:gd name="connsiteX62" fmla="*/ 938688 w 938688"/>
              <a:gd name="connsiteY62" fmla="*/ 470535 h 938213"/>
              <a:gd name="connsiteX63" fmla="*/ 938688 w 938688"/>
              <a:gd name="connsiteY63" fmla="*/ 781050 h 938213"/>
              <a:gd name="connsiteX64" fmla="*/ 780573 w 938688"/>
              <a:gd name="connsiteY64" fmla="*/ 938213 h 938213"/>
              <a:gd name="connsiteX65" fmla="*/ 162400 w 938688"/>
              <a:gd name="connsiteY65" fmla="*/ 938213 h 938213"/>
              <a:gd name="connsiteX66" fmla="*/ 1428 w 938688"/>
              <a:gd name="connsiteY66" fmla="*/ 782003 h 938213"/>
              <a:gd name="connsiteX67" fmla="*/ 1428 w 938688"/>
              <a:gd name="connsiteY67" fmla="*/ 157163 h 938213"/>
              <a:gd name="connsiteX68" fmla="*/ 110965 w 938688"/>
              <a:gd name="connsiteY68" fmla="*/ 5715 h 938213"/>
              <a:gd name="connsiteX69" fmla="*/ 164305 w 938688"/>
              <a:gd name="connsiteY69" fmla="*/ 0 h 938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938688" h="938213">
                <a:moveTo>
                  <a:pt x="436720" y="561975"/>
                </a:moveTo>
                <a:cubicBezTo>
                  <a:pt x="445293" y="561975"/>
                  <a:pt x="452913" y="564832"/>
                  <a:pt x="459581" y="569595"/>
                </a:cubicBezTo>
                <a:cubicBezTo>
                  <a:pt x="479583" y="583882"/>
                  <a:pt x="498633" y="597218"/>
                  <a:pt x="514826" y="613410"/>
                </a:cubicBezTo>
                <a:cubicBezTo>
                  <a:pt x="556736" y="656273"/>
                  <a:pt x="546258" y="721995"/>
                  <a:pt x="492918" y="748665"/>
                </a:cubicBezTo>
                <a:cubicBezTo>
                  <a:pt x="470058" y="760095"/>
                  <a:pt x="445293" y="764858"/>
                  <a:pt x="419576" y="763905"/>
                </a:cubicBezTo>
                <a:cubicBezTo>
                  <a:pt x="378618" y="762952"/>
                  <a:pt x="339566" y="755333"/>
                  <a:pt x="308133" y="726758"/>
                </a:cubicBezTo>
                <a:cubicBezTo>
                  <a:pt x="261461" y="684848"/>
                  <a:pt x="269081" y="617220"/>
                  <a:pt x="324326" y="586740"/>
                </a:cubicBezTo>
                <a:cubicBezTo>
                  <a:pt x="359568" y="567690"/>
                  <a:pt x="397668" y="562927"/>
                  <a:pt x="436720" y="561975"/>
                </a:cubicBezTo>
                <a:close/>
                <a:moveTo>
                  <a:pt x="376713" y="202883"/>
                </a:moveTo>
                <a:cubicBezTo>
                  <a:pt x="409098" y="195263"/>
                  <a:pt x="435768" y="206693"/>
                  <a:pt x="455771" y="231458"/>
                </a:cubicBezTo>
                <a:cubicBezTo>
                  <a:pt x="484346" y="266700"/>
                  <a:pt x="493871" y="309563"/>
                  <a:pt x="496728" y="345758"/>
                </a:cubicBezTo>
                <a:cubicBezTo>
                  <a:pt x="496728" y="396240"/>
                  <a:pt x="482441" y="421005"/>
                  <a:pt x="451961" y="433388"/>
                </a:cubicBezTo>
                <a:cubicBezTo>
                  <a:pt x="419576" y="445770"/>
                  <a:pt x="389095" y="438150"/>
                  <a:pt x="362426" y="406718"/>
                </a:cubicBezTo>
                <a:cubicBezTo>
                  <a:pt x="328136" y="365760"/>
                  <a:pt x="312895" y="318135"/>
                  <a:pt x="321468" y="265748"/>
                </a:cubicBezTo>
                <a:cubicBezTo>
                  <a:pt x="326231" y="234315"/>
                  <a:pt x="344328" y="210503"/>
                  <a:pt x="376713" y="202883"/>
                </a:cubicBezTo>
                <a:close/>
                <a:moveTo>
                  <a:pt x="722470" y="184785"/>
                </a:moveTo>
                <a:cubicBezTo>
                  <a:pt x="710088" y="184785"/>
                  <a:pt x="704373" y="189548"/>
                  <a:pt x="704373" y="201930"/>
                </a:cubicBezTo>
                <a:cubicBezTo>
                  <a:pt x="704373" y="213360"/>
                  <a:pt x="704373" y="225743"/>
                  <a:pt x="704373" y="237173"/>
                </a:cubicBezTo>
                <a:cubicBezTo>
                  <a:pt x="703420" y="267653"/>
                  <a:pt x="702468" y="269558"/>
                  <a:pt x="672940" y="269558"/>
                </a:cubicBezTo>
                <a:cubicBezTo>
                  <a:pt x="659605" y="269558"/>
                  <a:pt x="646270" y="269558"/>
                  <a:pt x="632936" y="269558"/>
                </a:cubicBezTo>
                <a:cubicBezTo>
                  <a:pt x="620553" y="269558"/>
                  <a:pt x="616743" y="276225"/>
                  <a:pt x="616743" y="287655"/>
                </a:cubicBezTo>
                <a:cubicBezTo>
                  <a:pt x="616743" y="299085"/>
                  <a:pt x="621505" y="303848"/>
                  <a:pt x="632936" y="303848"/>
                </a:cubicBezTo>
                <a:cubicBezTo>
                  <a:pt x="641508" y="303848"/>
                  <a:pt x="651033" y="303848"/>
                  <a:pt x="659605" y="303848"/>
                </a:cubicBezTo>
                <a:cubicBezTo>
                  <a:pt x="704373" y="303848"/>
                  <a:pt x="704373" y="303848"/>
                  <a:pt x="704373" y="348615"/>
                </a:cubicBezTo>
                <a:cubicBezTo>
                  <a:pt x="704373" y="355283"/>
                  <a:pt x="704373" y="361950"/>
                  <a:pt x="704373" y="368618"/>
                </a:cubicBezTo>
                <a:cubicBezTo>
                  <a:pt x="703420" y="380048"/>
                  <a:pt x="703420" y="388620"/>
                  <a:pt x="719613" y="388620"/>
                </a:cubicBezTo>
                <a:cubicBezTo>
                  <a:pt x="734853" y="388620"/>
                  <a:pt x="740568" y="382905"/>
                  <a:pt x="739615" y="368618"/>
                </a:cubicBezTo>
                <a:cubicBezTo>
                  <a:pt x="739615" y="355283"/>
                  <a:pt x="740568" y="341948"/>
                  <a:pt x="739615" y="328613"/>
                </a:cubicBezTo>
                <a:cubicBezTo>
                  <a:pt x="738663" y="308610"/>
                  <a:pt x="747236" y="301943"/>
                  <a:pt x="766286" y="302895"/>
                </a:cubicBezTo>
                <a:cubicBezTo>
                  <a:pt x="779620" y="303848"/>
                  <a:pt x="793908" y="302895"/>
                  <a:pt x="808195" y="302895"/>
                </a:cubicBezTo>
                <a:cubicBezTo>
                  <a:pt x="820578" y="302895"/>
                  <a:pt x="825340" y="296228"/>
                  <a:pt x="825340" y="285750"/>
                </a:cubicBezTo>
                <a:cubicBezTo>
                  <a:pt x="825340" y="274320"/>
                  <a:pt x="820578" y="269558"/>
                  <a:pt x="809148" y="269558"/>
                </a:cubicBezTo>
                <a:cubicBezTo>
                  <a:pt x="792003" y="269558"/>
                  <a:pt x="775811" y="269558"/>
                  <a:pt x="759618" y="269558"/>
                </a:cubicBezTo>
                <a:cubicBezTo>
                  <a:pt x="745330" y="270510"/>
                  <a:pt x="739615" y="263843"/>
                  <a:pt x="739615" y="249555"/>
                </a:cubicBezTo>
                <a:cubicBezTo>
                  <a:pt x="739615" y="234315"/>
                  <a:pt x="739615" y="218123"/>
                  <a:pt x="739615" y="202883"/>
                </a:cubicBezTo>
                <a:cubicBezTo>
                  <a:pt x="739615" y="190500"/>
                  <a:pt x="734853" y="184785"/>
                  <a:pt x="722470" y="184785"/>
                </a:cubicBezTo>
                <a:close/>
                <a:moveTo>
                  <a:pt x="566260" y="180023"/>
                </a:moveTo>
                <a:cubicBezTo>
                  <a:pt x="509110" y="181928"/>
                  <a:pt x="451960" y="177165"/>
                  <a:pt x="394810" y="183833"/>
                </a:cubicBezTo>
                <a:cubicBezTo>
                  <a:pt x="362425" y="187643"/>
                  <a:pt x="334803" y="200025"/>
                  <a:pt x="309085" y="219075"/>
                </a:cubicBezTo>
                <a:cubicBezTo>
                  <a:pt x="247173" y="265748"/>
                  <a:pt x="236695" y="355283"/>
                  <a:pt x="286225" y="412433"/>
                </a:cubicBezTo>
                <a:cubicBezTo>
                  <a:pt x="313848" y="444818"/>
                  <a:pt x="350995" y="455295"/>
                  <a:pt x="391953" y="454343"/>
                </a:cubicBezTo>
                <a:cubicBezTo>
                  <a:pt x="408145" y="453390"/>
                  <a:pt x="415765" y="457200"/>
                  <a:pt x="409098" y="475298"/>
                </a:cubicBezTo>
                <a:cubicBezTo>
                  <a:pt x="405288" y="485775"/>
                  <a:pt x="408145" y="496253"/>
                  <a:pt x="411003" y="507683"/>
                </a:cubicBezTo>
                <a:cubicBezTo>
                  <a:pt x="413860" y="520065"/>
                  <a:pt x="432910" y="531495"/>
                  <a:pt x="422433" y="541973"/>
                </a:cubicBezTo>
                <a:cubicBezTo>
                  <a:pt x="413860" y="550545"/>
                  <a:pt x="395763" y="547688"/>
                  <a:pt x="381475" y="549593"/>
                </a:cubicBezTo>
                <a:cubicBezTo>
                  <a:pt x="381475" y="549593"/>
                  <a:pt x="380523" y="549593"/>
                  <a:pt x="379570" y="549593"/>
                </a:cubicBezTo>
                <a:cubicBezTo>
                  <a:pt x="335755" y="554355"/>
                  <a:pt x="294798" y="566738"/>
                  <a:pt x="259555" y="593408"/>
                </a:cubicBezTo>
                <a:cubicBezTo>
                  <a:pt x="199548" y="638175"/>
                  <a:pt x="199548" y="716280"/>
                  <a:pt x="258603" y="760095"/>
                </a:cubicBezTo>
                <a:cubicBezTo>
                  <a:pt x="327183" y="810578"/>
                  <a:pt x="472915" y="802005"/>
                  <a:pt x="537685" y="743903"/>
                </a:cubicBezTo>
                <a:cubicBezTo>
                  <a:pt x="604361" y="684848"/>
                  <a:pt x="605313" y="603885"/>
                  <a:pt x="539590" y="544830"/>
                </a:cubicBezTo>
                <a:cubicBezTo>
                  <a:pt x="525303" y="531495"/>
                  <a:pt x="510063" y="520065"/>
                  <a:pt x="495775" y="506730"/>
                </a:cubicBezTo>
                <a:cubicBezTo>
                  <a:pt x="471010" y="483870"/>
                  <a:pt x="470058" y="463868"/>
                  <a:pt x="491013" y="438150"/>
                </a:cubicBezTo>
                <a:cubicBezTo>
                  <a:pt x="496728" y="430530"/>
                  <a:pt x="503395" y="424815"/>
                  <a:pt x="510063" y="419100"/>
                </a:cubicBezTo>
                <a:cubicBezTo>
                  <a:pt x="573880" y="370523"/>
                  <a:pt x="572928" y="270510"/>
                  <a:pt x="521493" y="221933"/>
                </a:cubicBezTo>
                <a:cubicBezTo>
                  <a:pt x="517683" y="217170"/>
                  <a:pt x="510063" y="213360"/>
                  <a:pt x="511968" y="207645"/>
                </a:cubicBezTo>
                <a:cubicBezTo>
                  <a:pt x="514825" y="200025"/>
                  <a:pt x="523398" y="201930"/>
                  <a:pt x="530065" y="201930"/>
                </a:cubicBezTo>
                <a:cubicBezTo>
                  <a:pt x="551020" y="202883"/>
                  <a:pt x="571023" y="199073"/>
                  <a:pt x="588168" y="180975"/>
                </a:cubicBezTo>
                <a:cubicBezTo>
                  <a:pt x="578643" y="180975"/>
                  <a:pt x="572928" y="180023"/>
                  <a:pt x="566260" y="180023"/>
                </a:cubicBezTo>
                <a:close/>
                <a:moveTo>
                  <a:pt x="164305" y="0"/>
                </a:moveTo>
                <a:cubicBezTo>
                  <a:pt x="368140" y="0"/>
                  <a:pt x="572928" y="0"/>
                  <a:pt x="777715" y="0"/>
                </a:cubicBezTo>
                <a:cubicBezTo>
                  <a:pt x="842486" y="0"/>
                  <a:pt x="894873" y="23813"/>
                  <a:pt x="925353" y="84773"/>
                </a:cubicBezTo>
                <a:cubicBezTo>
                  <a:pt x="934878" y="104775"/>
                  <a:pt x="938688" y="126683"/>
                  <a:pt x="938688" y="149543"/>
                </a:cubicBezTo>
                <a:cubicBezTo>
                  <a:pt x="938688" y="256223"/>
                  <a:pt x="938688" y="363855"/>
                  <a:pt x="938688" y="470535"/>
                </a:cubicBezTo>
                <a:cubicBezTo>
                  <a:pt x="938688" y="574358"/>
                  <a:pt x="938688" y="677228"/>
                  <a:pt x="938688" y="781050"/>
                </a:cubicBezTo>
                <a:cubicBezTo>
                  <a:pt x="938688" y="880110"/>
                  <a:pt x="880586" y="938213"/>
                  <a:pt x="780573" y="938213"/>
                </a:cubicBezTo>
                <a:cubicBezTo>
                  <a:pt x="574833" y="938213"/>
                  <a:pt x="368140" y="938213"/>
                  <a:pt x="162400" y="938213"/>
                </a:cubicBezTo>
                <a:cubicBezTo>
                  <a:pt x="62388" y="938213"/>
                  <a:pt x="2380" y="882968"/>
                  <a:pt x="1428" y="782003"/>
                </a:cubicBezTo>
                <a:cubicBezTo>
                  <a:pt x="-477" y="573405"/>
                  <a:pt x="-477" y="365760"/>
                  <a:pt x="1428" y="157163"/>
                </a:cubicBezTo>
                <a:cubicBezTo>
                  <a:pt x="1428" y="76200"/>
                  <a:pt x="42385" y="22860"/>
                  <a:pt x="110965" y="5715"/>
                </a:cubicBezTo>
                <a:cubicBezTo>
                  <a:pt x="128110" y="1905"/>
                  <a:pt x="146208" y="0"/>
                  <a:pt x="164305" y="0"/>
                </a:cubicBezTo>
                <a:close/>
              </a:path>
            </a:pathLst>
          </a:custGeom>
          <a:solidFill>
            <a:schemeClr val="accent1"/>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xmlns="" id="{ECE6109D-B300-460C-9266-76C6B7499AE6}"/>
              </a:ext>
            </a:extLst>
          </p:cNvPr>
          <p:cNvSpPr/>
          <p:nvPr/>
        </p:nvSpPr>
        <p:spPr>
          <a:xfrm>
            <a:off x="4425268" y="3807833"/>
            <a:ext cx="256482" cy="256083"/>
          </a:xfrm>
          <a:custGeom>
            <a:avLst/>
            <a:gdLst>
              <a:gd name="connsiteX0" fmla="*/ 426005 w 929299"/>
              <a:gd name="connsiteY0" fmla="*/ 569594 h 927853"/>
              <a:gd name="connsiteX1" fmla="*/ 588882 w 929299"/>
              <a:gd name="connsiteY1" fmla="*/ 569594 h 927853"/>
              <a:gd name="connsiteX2" fmla="*/ 622220 w 929299"/>
              <a:gd name="connsiteY2" fmla="*/ 601979 h 927853"/>
              <a:gd name="connsiteX3" fmla="*/ 586977 w 929299"/>
              <a:gd name="connsiteY3" fmla="*/ 632459 h 927853"/>
              <a:gd name="connsiteX4" fmla="*/ 506967 w 929299"/>
              <a:gd name="connsiteY4" fmla="*/ 632459 h 927853"/>
              <a:gd name="connsiteX5" fmla="*/ 428862 w 929299"/>
              <a:gd name="connsiteY5" fmla="*/ 632459 h 927853"/>
              <a:gd name="connsiteX6" fmla="*/ 392667 w 929299"/>
              <a:gd name="connsiteY6" fmla="*/ 601027 h 927853"/>
              <a:gd name="connsiteX7" fmla="*/ 426005 w 929299"/>
              <a:gd name="connsiteY7" fmla="*/ 569594 h 927853"/>
              <a:gd name="connsiteX8" fmla="*/ 424100 w 929299"/>
              <a:gd name="connsiteY8" fmla="*/ 399097 h 927853"/>
              <a:gd name="connsiteX9" fmla="*/ 464104 w 929299"/>
              <a:gd name="connsiteY9" fmla="*/ 399097 h 927853"/>
              <a:gd name="connsiteX10" fmla="*/ 504110 w 929299"/>
              <a:gd name="connsiteY10" fmla="*/ 399097 h 927853"/>
              <a:gd name="connsiteX11" fmla="*/ 535542 w 929299"/>
              <a:gd name="connsiteY11" fmla="*/ 430530 h 927853"/>
              <a:gd name="connsiteX12" fmla="*/ 506015 w 929299"/>
              <a:gd name="connsiteY12" fmla="*/ 461010 h 927853"/>
              <a:gd name="connsiteX13" fmla="*/ 423147 w 929299"/>
              <a:gd name="connsiteY13" fmla="*/ 461010 h 927853"/>
              <a:gd name="connsiteX14" fmla="*/ 392667 w 929299"/>
              <a:gd name="connsiteY14" fmla="*/ 429577 h 927853"/>
              <a:gd name="connsiteX15" fmla="*/ 424100 w 929299"/>
              <a:gd name="connsiteY15" fmla="*/ 399097 h 927853"/>
              <a:gd name="connsiteX16" fmla="*/ 414575 w 929299"/>
              <a:gd name="connsiteY16" fmla="*/ 282893 h 927853"/>
              <a:gd name="connsiteX17" fmla="*/ 274557 w 929299"/>
              <a:gd name="connsiteY17" fmla="*/ 421005 h 927853"/>
              <a:gd name="connsiteX18" fmla="*/ 274557 w 929299"/>
              <a:gd name="connsiteY18" fmla="*/ 608648 h 927853"/>
              <a:gd name="connsiteX19" fmla="*/ 400287 w 929299"/>
              <a:gd name="connsiteY19" fmla="*/ 746760 h 927853"/>
              <a:gd name="connsiteX20" fmla="*/ 497442 w 929299"/>
              <a:gd name="connsiteY20" fmla="*/ 749618 h 927853"/>
              <a:gd name="connsiteX21" fmla="*/ 585072 w 929299"/>
              <a:gd name="connsiteY21" fmla="*/ 749618 h 927853"/>
              <a:gd name="connsiteX22" fmla="*/ 737472 w 929299"/>
              <a:gd name="connsiteY22" fmla="*/ 611505 h 927853"/>
              <a:gd name="connsiteX23" fmla="*/ 740330 w 929299"/>
              <a:gd name="connsiteY23" fmla="*/ 489585 h 927853"/>
              <a:gd name="connsiteX24" fmla="*/ 710802 w 929299"/>
              <a:gd name="connsiteY24" fmla="*/ 461962 h 927853"/>
              <a:gd name="connsiteX25" fmla="*/ 651747 w 929299"/>
              <a:gd name="connsiteY25" fmla="*/ 406718 h 927853"/>
              <a:gd name="connsiteX26" fmla="*/ 510777 w 929299"/>
              <a:gd name="connsiteY26" fmla="*/ 282893 h 927853"/>
              <a:gd name="connsiteX27" fmla="*/ 414575 w 929299"/>
              <a:gd name="connsiteY27" fmla="*/ 282893 h 927853"/>
              <a:gd name="connsiteX28" fmla="*/ 163115 w 929299"/>
              <a:gd name="connsiteY28" fmla="*/ 0 h 927853"/>
              <a:gd name="connsiteX29" fmla="*/ 767952 w 929299"/>
              <a:gd name="connsiteY29" fmla="*/ 0 h 927853"/>
              <a:gd name="connsiteX30" fmla="*/ 927972 w 929299"/>
              <a:gd name="connsiteY30" fmla="*/ 155257 h 927853"/>
              <a:gd name="connsiteX31" fmla="*/ 927020 w 929299"/>
              <a:gd name="connsiteY31" fmla="*/ 776287 h 927853"/>
              <a:gd name="connsiteX32" fmla="*/ 770810 w 929299"/>
              <a:gd name="connsiteY32" fmla="*/ 926782 h 927853"/>
              <a:gd name="connsiteX33" fmla="*/ 463152 w 929299"/>
              <a:gd name="connsiteY33" fmla="*/ 926782 h 927853"/>
              <a:gd name="connsiteX34" fmla="*/ 162162 w 929299"/>
              <a:gd name="connsiteY34" fmla="*/ 927735 h 927853"/>
              <a:gd name="connsiteX35" fmla="*/ 237 w 929299"/>
              <a:gd name="connsiteY35" fmla="*/ 771525 h 927853"/>
              <a:gd name="connsiteX36" fmla="*/ 1190 w 929299"/>
              <a:gd name="connsiteY36" fmla="*/ 155257 h 927853"/>
              <a:gd name="connsiteX37" fmla="*/ 163115 w 929299"/>
              <a:gd name="connsiteY37" fmla="*/ 0 h 927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29299" h="927853">
                <a:moveTo>
                  <a:pt x="426005" y="569594"/>
                </a:moveTo>
                <a:cubicBezTo>
                  <a:pt x="480297" y="568642"/>
                  <a:pt x="534590" y="568642"/>
                  <a:pt x="588882" y="569594"/>
                </a:cubicBezTo>
                <a:cubicBezTo>
                  <a:pt x="608885" y="569594"/>
                  <a:pt x="622220" y="584834"/>
                  <a:pt x="622220" y="601979"/>
                </a:cubicBezTo>
                <a:cubicBezTo>
                  <a:pt x="621267" y="619124"/>
                  <a:pt x="606980" y="631507"/>
                  <a:pt x="586977" y="632459"/>
                </a:cubicBezTo>
                <a:cubicBezTo>
                  <a:pt x="560307" y="633412"/>
                  <a:pt x="533637" y="632459"/>
                  <a:pt x="506967" y="632459"/>
                </a:cubicBezTo>
                <a:cubicBezTo>
                  <a:pt x="481250" y="632459"/>
                  <a:pt x="454580" y="633412"/>
                  <a:pt x="428862" y="632459"/>
                </a:cubicBezTo>
                <a:cubicBezTo>
                  <a:pt x="406002" y="631507"/>
                  <a:pt x="392667" y="619124"/>
                  <a:pt x="392667" y="601027"/>
                </a:cubicBezTo>
                <a:cubicBezTo>
                  <a:pt x="392667" y="583882"/>
                  <a:pt x="405050" y="569594"/>
                  <a:pt x="426005" y="569594"/>
                </a:cubicBezTo>
                <a:close/>
                <a:moveTo>
                  <a:pt x="424100" y="399097"/>
                </a:moveTo>
                <a:cubicBezTo>
                  <a:pt x="437435" y="398145"/>
                  <a:pt x="450770" y="399097"/>
                  <a:pt x="464104" y="399097"/>
                </a:cubicBezTo>
                <a:cubicBezTo>
                  <a:pt x="477440" y="399097"/>
                  <a:pt x="490775" y="398145"/>
                  <a:pt x="504110" y="399097"/>
                </a:cubicBezTo>
                <a:cubicBezTo>
                  <a:pt x="523160" y="401002"/>
                  <a:pt x="535542" y="411480"/>
                  <a:pt x="535542" y="430530"/>
                </a:cubicBezTo>
                <a:cubicBezTo>
                  <a:pt x="535542" y="448627"/>
                  <a:pt x="523160" y="460057"/>
                  <a:pt x="506015" y="461010"/>
                </a:cubicBezTo>
                <a:cubicBezTo>
                  <a:pt x="478392" y="462915"/>
                  <a:pt x="450770" y="462915"/>
                  <a:pt x="423147" y="461010"/>
                </a:cubicBezTo>
                <a:cubicBezTo>
                  <a:pt x="405050" y="459105"/>
                  <a:pt x="391715" y="448627"/>
                  <a:pt x="392667" y="429577"/>
                </a:cubicBezTo>
                <a:cubicBezTo>
                  <a:pt x="392667" y="409575"/>
                  <a:pt x="406002" y="400050"/>
                  <a:pt x="424100" y="399097"/>
                </a:cubicBezTo>
                <a:close/>
                <a:moveTo>
                  <a:pt x="414575" y="282893"/>
                </a:moveTo>
                <a:cubicBezTo>
                  <a:pt x="338375" y="284798"/>
                  <a:pt x="276462" y="345757"/>
                  <a:pt x="274557" y="421005"/>
                </a:cubicBezTo>
                <a:cubicBezTo>
                  <a:pt x="272652" y="483870"/>
                  <a:pt x="272652" y="545782"/>
                  <a:pt x="274557" y="608648"/>
                </a:cubicBezTo>
                <a:cubicBezTo>
                  <a:pt x="276462" y="680085"/>
                  <a:pt x="330755" y="736282"/>
                  <a:pt x="400287" y="746760"/>
                </a:cubicBezTo>
                <a:cubicBezTo>
                  <a:pt x="434577" y="751523"/>
                  <a:pt x="469820" y="748665"/>
                  <a:pt x="497442" y="749618"/>
                </a:cubicBezTo>
                <a:cubicBezTo>
                  <a:pt x="531732" y="749618"/>
                  <a:pt x="558402" y="750570"/>
                  <a:pt x="585072" y="749618"/>
                </a:cubicBezTo>
                <a:cubicBezTo>
                  <a:pt x="670797" y="746760"/>
                  <a:pt x="726042" y="697230"/>
                  <a:pt x="737472" y="611505"/>
                </a:cubicBezTo>
                <a:cubicBezTo>
                  <a:pt x="742235" y="571500"/>
                  <a:pt x="739377" y="530543"/>
                  <a:pt x="740330" y="489585"/>
                </a:cubicBezTo>
                <a:cubicBezTo>
                  <a:pt x="741282" y="469582"/>
                  <a:pt x="729852" y="462915"/>
                  <a:pt x="710802" y="461962"/>
                </a:cubicBezTo>
                <a:cubicBezTo>
                  <a:pt x="660320" y="460057"/>
                  <a:pt x="658415" y="456248"/>
                  <a:pt x="651747" y="406718"/>
                </a:cubicBezTo>
                <a:cubicBezTo>
                  <a:pt x="642222" y="336232"/>
                  <a:pt x="582215" y="282893"/>
                  <a:pt x="510777" y="282893"/>
                </a:cubicBezTo>
                <a:cubicBezTo>
                  <a:pt x="478392" y="281940"/>
                  <a:pt x="446960" y="281940"/>
                  <a:pt x="414575" y="282893"/>
                </a:cubicBezTo>
                <a:close/>
                <a:moveTo>
                  <a:pt x="163115" y="0"/>
                </a:moveTo>
                <a:cubicBezTo>
                  <a:pt x="365045" y="0"/>
                  <a:pt x="566022" y="0"/>
                  <a:pt x="767952" y="0"/>
                </a:cubicBezTo>
                <a:cubicBezTo>
                  <a:pt x="867012" y="952"/>
                  <a:pt x="927020" y="56198"/>
                  <a:pt x="927972" y="155257"/>
                </a:cubicBezTo>
                <a:cubicBezTo>
                  <a:pt x="929877" y="362903"/>
                  <a:pt x="929877" y="569595"/>
                  <a:pt x="927020" y="776287"/>
                </a:cubicBezTo>
                <a:cubicBezTo>
                  <a:pt x="926067" y="871537"/>
                  <a:pt x="866060" y="926782"/>
                  <a:pt x="770810" y="926782"/>
                </a:cubicBezTo>
                <a:cubicBezTo>
                  <a:pt x="668892" y="926782"/>
                  <a:pt x="566022" y="926782"/>
                  <a:pt x="463152" y="926782"/>
                </a:cubicBezTo>
                <a:cubicBezTo>
                  <a:pt x="363140" y="926782"/>
                  <a:pt x="262175" y="923925"/>
                  <a:pt x="162162" y="927735"/>
                </a:cubicBezTo>
                <a:cubicBezTo>
                  <a:pt x="84057" y="930593"/>
                  <a:pt x="237" y="882015"/>
                  <a:pt x="237" y="771525"/>
                </a:cubicBezTo>
                <a:cubicBezTo>
                  <a:pt x="237" y="565785"/>
                  <a:pt x="-715" y="360998"/>
                  <a:pt x="1190" y="155257"/>
                </a:cubicBezTo>
                <a:cubicBezTo>
                  <a:pt x="2142" y="55245"/>
                  <a:pt x="62150" y="0"/>
                  <a:pt x="163115" y="0"/>
                </a:cubicBezTo>
                <a:close/>
              </a:path>
            </a:pathLst>
          </a:custGeom>
          <a:solidFill>
            <a:schemeClr val="accent3"/>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xmlns="" id="{6C8C9285-7E9C-45D6-BF9B-9DE37EE80CA6}"/>
              </a:ext>
            </a:extLst>
          </p:cNvPr>
          <p:cNvSpPr/>
          <p:nvPr/>
        </p:nvSpPr>
        <p:spPr>
          <a:xfrm>
            <a:off x="5186589" y="2228063"/>
            <a:ext cx="259665" cy="258416"/>
          </a:xfrm>
          <a:custGeom>
            <a:avLst/>
            <a:gdLst>
              <a:gd name="connsiteX0" fmla="*/ 677823 w 940832"/>
              <a:gd name="connsiteY0" fmla="*/ 434340 h 936308"/>
              <a:gd name="connsiteX1" fmla="*/ 691276 w 940832"/>
              <a:gd name="connsiteY1" fmla="*/ 454342 h 936308"/>
              <a:gd name="connsiteX2" fmla="*/ 691276 w 940832"/>
              <a:gd name="connsiteY2" fmla="*/ 661987 h 936308"/>
              <a:gd name="connsiteX3" fmla="*/ 657939 w 940832"/>
              <a:gd name="connsiteY3" fmla="*/ 691515 h 936308"/>
              <a:gd name="connsiteX4" fmla="*/ 476964 w 940832"/>
              <a:gd name="connsiteY4" fmla="*/ 691515 h 936308"/>
              <a:gd name="connsiteX5" fmla="*/ 300751 w 940832"/>
              <a:gd name="connsiteY5" fmla="*/ 691515 h 936308"/>
              <a:gd name="connsiteX6" fmla="*/ 264557 w 940832"/>
              <a:gd name="connsiteY6" fmla="*/ 656272 h 936308"/>
              <a:gd name="connsiteX7" fmla="*/ 264557 w 940832"/>
              <a:gd name="connsiteY7" fmla="*/ 460057 h 936308"/>
              <a:gd name="connsiteX8" fmla="*/ 273129 w 940832"/>
              <a:gd name="connsiteY8" fmla="*/ 437197 h 936308"/>
              <a:gd name="connsiteX9" fmla="*/ 312182 w 940832"/>
              <a:gd name="connsiteY9" fmla="*/ 438150 h 936308"/>
              <a:gd name="connsiteX10" fmla="*/ 315039 w 940832"/>
              <a:gd name="connsiteY10" fmla="*/ 456247 h 936308"/>
              <a:gd name="connsiteX11" fmla="*/ 416957 w 940832"/>
              <a:gd name="connsiteY11" fmla="*/ 634365 h 936308"/>
              <a:gd name="connsiteX12" fmla="*/ 618886 w 940832"/>
              <a:gd name="connsiteY12" fmla="*/ 568642 h 936308"/>
              <a:gd name="connsiteX13" fmla="*/ 640794 w 940832"/>
              <a:gd name="connsiteY13" fmla="*/ 457200 h 936308"/>
              <a:gd name="connsiteX14" fmla="*/ 655082 w 940832"/>
              <a:gd name="connsiteY14" fmla="*/ 434340 h 936308"/>
              <a:gd name="connsiteX15" fmla="*/ 677823 w 940832"/>
              <a:gd name="connsiteY15" fmla="*/ 434340 h 936308"/>
              <a:gd name="connsiteX16" fmla="*/ 479821 w 940832"/>
              <a:gd name="connsiteY16" fmla="*/ 370522 h 936308"/>
              <a:gd name="connsiteX17" fmla="*/ 588406 w 940832"/>
              <a:gd name="connsiteY17" fmla="*/ 479107 h 936308"/>
              <a:gd name="connsiteX18" fmla="*/ 477916 w 940832"/>
              <a:gd name="connsiteY18" fmla="*/ 586740 h 936308"/>
              <a:gd name="connsiteX19" fmla="*/ 367426 w 940832"/>
              <a:gd name="connsiteY19" fmla="*/ 478155 h 936308"/>
              <a:gd name="connsiteX20" fmla="*/ 479821 w 940832"/>
              <a:gd name="connsiteY20" fmla="*/ 370522 h 936308"/>
              <a:gd name="connsiteX21" fmla="*/ 628412 w 940832"/>
              <a:gd name="connsiteY21" fmla="*/ 264795 h 936308"/>
              <a:gd name="connsiteX22" fmla="*/ 648414 w 940832"/>
              <a:gd name="connsiteY22" fmla="*/ 264795 h 936308"/>
              <a:gd name="connsiteX23" fmla="*/ 690324 w 940832"/>
              <a:gd name="connsiteY23" fmla="*/ 308610 h 936308"/>
              <a:gd name="connsiteX24" fmla="*/ 690324 w 940832"/>
              <a:gd name="connsiteY24" fmla="*/ 320040 h 936308"/>
              <a:gd name="connsiteX25" fmla="*/ 631270 w 940832"/>
              <a:gd name="connsiteY25" fmla="*/ 378143 h 936308"/>
              <a:gd name="connsiteX26" fmla="*/ 573167 w 940832"/>
              <a:gd name="connsiteY26" fmla="*/ 320992 h 936308"/>
              <a:gd name="connsiteX27" fmla="*/ 628412 w 940832"/>
              <a:gd name="connsiteY27" fmla="*/ 264795 h 936308"/>
              <a:gd name="connsiteX28" fmla="*/ 282654 w 940832"/>
              <a:gd name="connsiteY28" fmla="*/ 212408 h 936308"/>
              <a:gd name="connsiteX29" fmla="*/ 207407 w 940832"/>
              <a:gd name="connsiteY29" fmla="*/ 286703 h 936308"/>
              <a:gd name="connsiteX30" fmla="*/ 207407 w 940832"/>
              <a:gd name="connsiteY30" fmla="*/ 672465 h 936308"/>
              <a:gd name="connsiteX31" fmla="*/ 281702 w 940832"/>
              <a:gd name="connsiteY31" fmla="*/ 746760 h 936308"/>
              <a:gd name="connsiteX32" fmla="*/ 476012 w 940832"/>
              <a:gd name="connsiteY32" fmla="*/ 746760 h 936308"/>
              <a:gd name="connsiteX33" fmla="*/ 670322 w 940832"/>
              <a:gd name="connsiteY33" fmla="*/ 746760 h 936308"/>
              <a:gd name="connsiteX34" fmla="*/ 745570 w 940832"/>
              <a:gd name="connsiteY34" fmla="*/ 671513 h 936308"/>
              <a:gd name="connsiteX35" fmla="*/ 745570 w 940832"/>
              <a:gd name="connsiteY35" fmla="*/ 287655 h 936308"/>
              <a:gd name="connsiteX36" fmla="*/ 671274 w 940832"/>
              <a:gd name="connsiteY36" fmla="*/ 212408 h 936308"/>
              <a:gd name="connsiteX37" fmla="*/ 282654 w 940832"/>
              <a:gd name="connsiteY37" fmla="*/ 212408 h 936308"/>
              <a:gd name="connsiteX38" fmla="*/ 153114 w 940832"/>
              <a:gd name="connsiteY38" fmla="*/ 0 h 936308"/>
              <a:gd name="connsiteX39" fmla="*/ 789385 w 940832"/>
              <a:gd name="connsiteY39" fmla="*/ 0 h 936308"/>
              <a:gd name="connsiteX40" fmla="*/ 939880 w 940832"/>
              <a:gd name="connsiteY40" fmla="*/ 149543 h 936308"/>
              <a:gd name="connsiteX41" fmla="*/ 940832 w 940832"/>
              <a:gd name="connsiteY41" fmla="*/ 783908 h 936308"/>
              <a:gd name="connsiteX42" fmla="*/ 787480 w 940832"/>
              <a:gd name="connsiteY42" fmla="*/ 936308 h 936308"/>
              <a:gd name="connsiteX43" fmla="*/ 470297 w 940832"/>
              <a:gd name="connsiteY43" fmla="*/ 936308 h 936308"/>
              <a:gd name="connsiteX44" fmla="*/ 153114 w 940832"/>
              <a:gd name="connsiteY44" fmla="*/ 936308 h 936308"/>
              <a:gd name="connsiteX45" fmla="*/ 714 w 940832"/>
              <a:gd name="connsiteY45" fmla="*/ 784860 h 936308"/>
              <a:gd name="connsiteX46" fmla="*/ 714 w 940832"/>
              <a:gd name="connsiteY46" fmla="*/ 151448 h 936308"/>
              <a:gd name="connsiteX47" fmla="*/ 153114 w 940832"/>
              <a:gd name="connsiteY47" fmla="*/ 0 h 93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940832" h="936308">
                <a:moveTo>
                  <a:pt x="677823" y="434340"/>
                </a:moveTo>
                <a:cubicBezTo>
                  <a:pt x="684847" y="435769"/>
                  <a:pt x="690324" y="440531"/>
                  <a:pt x="691276" y="454342"/>
                </a:cubicBezTo>
                <a:cubicBezTo>
                  <a:pt x="691276" y="523875"/>
                  <a:pt x="691276" y="592455"/>
                  <a:pt x="691276" y="661987"/>
                </a:cubicBezTo>
                <a:cubicBezTo>
                  <a:pt x="691276" y="682942"/>
                  <a:pt x="678894" y="691515"/>
                  <a:pt x="657939" y="691515"/>
                </a:cubicBezTo>
                <a:cubicBezTo>
                  <a:pt x="597932" y="691515"/>
                  <a:pt x="536972" y="691515"/>
                  <a:pt x="476964" y="691515"/>
                </a:cubicBezTo>
                <a:cubicBezTo>
                  <a:pt x="417909" y="691515"/>
                  <a:pt x="359807" y="691515"/>
                  <a:pt x="300751" y="691515"/>
                </a:cubicBezTo>
                <a:cubicBezTo>
                  <a:pt x="271224" y="691515"/>
                  <a:pt x="264557" y="684847"/>
                  <a:pt x="264557" y="656272"/>
                </a:cubicBezTo>
                <a:cubicBezTo>
                  <a:pt x="264557" y="590550"/>
                  <a:pt x="264557" y="525780"/>
                  <a:pt x="264557" y="460057"/>
                </a:cubicBezTo>
                <a:cubicBezTo>
                  <a:pt x="264557" y="451485"/>
                  <a:pt x="261699" y="440055"/>
                  <a:pt x="273129" y="437197"/>
                </a:cubicBezTo>
                <a:cubicBezTo>
                  <a:pt x="285511" y="434340"/>
                  <a:pt x="299799" y="432435"/>
                  <a:pt x="312182" y="438150"/>
                </a:cubicBezTo>
                <a:cubicBezTo>
                  <a:pt x="319801" y="441007"/>
                  <a:pt x="315991" y="450532"/>
                  <a:pt x="315039" y="456247"/>
                </a:cubicBezTo>
                <a:cubicBezTo>
                  <a:pt x="298847" y="545782"/>
                  <a:pt x="357901" y="612457"/>
                  <a:pt x="416957" y="634365"/>
                </a:cubicBezTo>
                <a:cubicBezTo>
                  <a:pt x="492204" y="661987"/>
                  <a:pt x="577929" y="634365"/>
                  <a:pt x="618886" y="568642"/>
                </a:cubicBezTo>
                <a:cubicBezTo>
                  <a:pt x="639841" y="534352"/>
                  <a:pt x="648414" y="497205"/>
                  <a:pt x="640794" y="457200"/>
                </a:cubicBezTo>
                <a:cubicBezTo>
                  <a:pt x="637936" y="443865"/>
                  <a:pt x="638889" y="433387"/>
                  <a:pt x="655082" y="434340"/>
                </a:cubicBezTo>
                <a:cubicBezTo>
                  <a:pt x="662226" y="434816"/>
                  <a:pt x="670798" y="432911"/>
                  <a:pt x="677823" y="434340"/>
                </a:cubicBezTo>
                <a:close/>
                <a:moveTo>
                  <a:pt x="479821" y="370522"/>
                </a:moveTo>
                <a:cubicBezTo>
                  <a:pt x="540781" y="371475"/>
                  <a:pt x="588406" y="419100"/>
                  <a:pt x="588406" y="479107"/>
                </a:cubicBezTo>
                <a:cubicBezTo>
                  <a:pt x="588406" y="538162"/>
                  <a:pt x="537923" y="586740"/>
                  <a:pt x="477916" y="586740"/>
                </a:cubicBezTo>
                <a:cubicBezTo>
                  <a:pt x="417909" y="586740"/>
                  <a:pt x="367426" y="537210"/>
                  <a:pt x="367426" y="478155"/>
                </a:cubicBezTo>
                <a:cubicBezTo>
                  <a:pt x="367426" y="417195"/>
                  <a:pt x="416956" y="369570"/>
                  <a:pt x="479821" y="370522"/>
                </a:cubicBezTo>
                <a:close/>
                <a:moveTo>
                  <a:pt x="628412" y="264795"/>
                </a:moveTo>
                <a:cubicBezTo>
                  <a:pt x="635080" y="264795"/>
                  <a:pt x="641747" y="264795"/>
                  <a:pt x="648414" y="264795"/>
                </a:cubicBezTo>
                <a:cubicBezTo>
                  <a:pt x="680799" y="265748"/>
                  <a:pt x="690324" y="276225"/>
                  <a:pt x="690324" y="308610"/>
                </a:cubicBezTo>
                <a:cubicBezTo>
                  <a:pt x="690324" y="312420"/>
                  <a:pt x="690324" y="316230"/>
                  <a:pt x="690324" y="320040"/>
                </a:cubicBezTo>
                <a:cubicBezTo>
                  <a:pt x="690324" y="376237"/>
                  <a:pt x="688420" y="378143"/>
                  <a:pt x="631270" y="378143"/>
                </a:cubicBezTo>
                <a:cubicBezTo>
                  <a:pt x="576024" y="378143"/>
                  <a:pt x="573167" y="374332"/>
                  <a:pt x="573167" y="320992"/>
                </a:cubicBezTo>
                <a:cubicBezTo>
                  <a:pt x="574120" y="271462"/>
                  <a:pt x="580787" y="264795"/>
                  <a:pt x="628412" y="264795"/>
                </a:cubicBezTo>
                <a:close/>
                <a:moveTo>
                  <a:pt x="282654" y="212408"/>
                </a:moveTo>
                <a:cubicBezTo>
                  <a:pt x="234077" y="212408"/>
                  <a:pt x="207407" y="238125"/>
                  <a:pt x="207407" y="286703"/>
                </a:cubicBezTo>
                <a:cubicBezTo>
                  <a:pt x="207407" y="415290"/>
                  <a:pt x="207407" y="543878"/>
                  <a:pt x="207407" y="672465"/>
                </a:cubicBezTo>
                <a:cubicBezTo>
                  <a:pt x="207407" y="721043"/>
                  <a:pt x="233124" y="746760"/>
                  <a:pt x="281702" y="746760"/>
                </a:cubicBezTo>
                <a:cubicBezTo>
                  <a:pt x="346472" y="746760"/>
                  <a:pt x="411242" y="746760"/>
                  <a:pt x="476012" y="746760"/>
                </a:cubicBezTo>
                <a:cubicBezTo>
                  <a:pt x="540782" y="746760"/>
                  <a:pt x="605552" y="746760"/>
                  <a:pt x="670322" y="746760"/>
                </a:cubicBezTo>
                <a:cubicBezTo>
                  <a:pt x="720805" y="746760"/>
                  <a:pt x="745570" y="721043"/>
                  <a:pt x="745570" y="671513"/>
                </a:cubicBezTo>
                <a:cubicBezTo>
                  <a:pt x="745570" y="543878"/>
                  <a:pt x="745570" y="415290"/>
                  <a:pt x="745570" y="287655"/>
                </a:cubicBezTo>
                <a:cubicBezTo>
                  <a:pt x="745570" y="239078"/>
                  <a:pt x="718899" y="212408"/>
                  <a:pt x="671274" y="212408"/>
                </a:cubicBezTo>
                <a:cubicBezTo>
                  <a:pt x="541735" y="212408"/>
                  <a:pt x="412195" y="212408"/>
                  <a:pt x="282654" y="212408"/>
                </a:cubicBezTo>
                <a:close/>
                <a:moveTo>
                  <a:pt x="153114" y="0"/>
                </a:moveTo>
                <a:cubicBezTo>
                  <a:pt x="365522" y="0"/>
                  <a:pt x="576977" y="0"/>
                  <a:pt x="789385" y="0"/>
                </a:cubicBezTo>
                <a:cubicBezTo>
                  <a:pt x="877967" y="0"/>
                  <a:pt x="939880" y="60960"/>
                  <a:pt x="939880" y="149543"/>
                </a:cubicBezTo>
                <a:cubicBezTo>
                  <a:pt x="939880" y="360998"/>
                  <a:pt x="939880" y="572453"/>
                  <a:pt x="940832" y="783908"/>
                </a:cubicBezTo>
                <a:cubicBezTo>
                  <a:pt x="939880" y="876300"/>
                  <a:pt x="878920" y="936308"/>
                  <a:pt x="787480" y="936308"/>
                </a:cubicBezTo>
                <a:cubicBezTo>
                  <a:pt x="681752" y="936308"/>
                  <a:pt x="576024" y="936308"/>
                  <a:pt x="470297" y="936308"/>
                </a:cubicBezTo>
                <a:cubicBezTo>
                  <a:pt x="364570" y="936308"/>
                  <a:pt x="258842" y="936308"/>
                  <a:pt x="153114" y="936308"/>
                </a:cubicBezTo>
                <a:cubicBezTo>
                  <a:pt x="62627" y="935355"/>
                  <a:pt x="714" y="874395"/>
                  <a:pt x="714" y="784860"/>
                </a:cubicBezTo>
                <a:cubicBezTo>
                  <a:pt x="-238" y="574358"/>
                  <a:pt x="-238" y="362903"/>
                  <a:pt x="714" y="151448"/>
                </a:cubicBezTo>
                <a:cubicBezTo>
                  <a:pt x="1667" y="60960"/>
                  <a:pt x="62627" y="0"/>
                  <a:pt x="153114" y="0"/>
                </a:cubicBezTo>
                <a:close/>
              </a:path>
            </a:pathLst>
          </a:custGeom>
          <a:solidFill>
            <a:schemeClr val="accent1"/>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xmlns="" id="{3B396589-1AC3-439D-923F-A5E3E143265D}"/>
              </a:ext>
            </a:extLst>
          </p:cNvPr>
          <p:cNvSpPr/>
          <p:nvPr/>
        </p:nvSpPr>
        <p:spPr>
          <a:xfrm>
            <a:off x="7125237" y="3066529"/>
            <a:ext cx="256760" cy="255776"/>
          </a:xfrm>
          <a:custGeom>
            <a:avLst/>
            <a:gdLst>
              <a:gd name="connsiteX0" fmla="*/ 493305 w 930304"/>
              <a:gd name="connsiteY0" fmla="*/ 525380 h 926740"/>
              <a:gd name="connsiteX1" fmla="*/ 502115 w 930304"/>
              <a:gd name="connsiteY1" fmla="*/ 538358 h 926740"/>
              <a:gd name="connsiteX2" fmla="*/ 547835 w 930304"/>
              <a:gd name="connsiteY2" fmla="*/ 704093 h 926740"/>
              <a:gd name="connsiteX3" fmla="*/ 532596 w 930304"/>
              <a:gd name="connsiteY3" fmla="*/ 730763 h 926740"/>
              <a:gd name="connsiteX4" fmla="*/ 450681 w 930304"/>
              <a:gd name="connsiteY4" fmla="*/ 746003 h 926740"/>
              <a:gd name="connsiteX5" fmla="*/ 300185 w 930304"/>
              <a:gd name="connsiteY5" fmla="*/ 701235 h 926740"/>
              <a:gd name="connsiteX6" fmla="*/ 293518 w 930304"/>
              <a:gd name="connsiteY6" fmla="*/ 668850 h 926740"/>
              <a:gd name="connsiteX7" fmla="*/ 477350 w 930304"/>
              <a:gd name="connsiteY7" fmla="*/ 525975 h 926740"/>
              <a:gd name="connsiteX8" fmla="*/ 493305 w 930304"/>
              <a:gd name="connsiteY8" fmla="*/ 525380 h 926740"/>
              <a:gd name="connsiteX9" fmla="*/ 592603 w 930304"/>
              <a:gd name="connsiteY9" fmla="*/ 502163 h 926740"/>
              <a:gd name="connsiteX10" fmla="*/ 686901 w 930304"/>
              <a:gd name="connsiteY10" fmla="*/ 513593 h 926740"/>
              <a:gd name="connsiteX11" fmla="*/ 704046 w 930304"/>
              <a:gd name="connsiteY11" fmla="*/ 540263 h 926740"/>
              <a:gd name="connsiteX12" fmla="*/ 609748 w 930304"/>
              <a:gd name="connsiteY12" fmla="*/ 687901 h 926740"/>
              <a:gd name="connsiteX13" fmla="*/ 586888 w 930304"/>
              <a:gd name="connsiteY13" fmla="*/ 680281 h 926740"/>
              <a:gd name="connsiteX14" fmla="*/ 544978 w 930304"/>
              <a:gd name="connsiteY14" fmla="*/ 525976 h 926740"/>
              <a:gd name="connsiteX15" fmla="*/ 556408 w 930304"/>
              <a:gd name="connsiteY15" fmla="*/ 505973 h 926740"/>
              <a:gd name="connsiteX16" fmla="*/ 592603 w 930304"/>
              <a:gd name="connsiteY16" fmla="*/ 502163 h 926740"/>
              <a:gd name="connsiteX17" fmla="*/ 442108 w 930304"/>
              <a:gd name="connsiteY17" fmla="*/ 435488 h 926740"/>
              <a:gd name="connsiteX18" fmla="*/ 472587 w 930304"/>
              <a:gd name="connsiteY18" fmla="*/ 467873 h 926740"/>
              <a:gd name="connsiteX19" fmla="*/ 459252 w 930304"/>
              <a:gd name="connsiteY19" fmla="*/ 486923 h 926740"/>
              <a:gd name="connsiteX20" fmla="*/ 266847 w 930304"/>
              <a:gd name="connsiteY20" fmla="*/ 639323 h 926740"/>
              <a:gd name="connsiteX21" fmla="*/ 237320 w 930304"/>
              <a:gd name="connsiteY21" fmla="*/ 640276 h 926740"/>
              <a:gd name="connsiteX22" fmla="*/ 183027 w 930304"/>
              <a:gd name="connsiteY22" fmla="*/ 491686 h 926740"/>
              <a:gd name="connsiteX23" fmla="*/ 204935 w 930304"/>
              <a:gd name="connsiteY23" fmla="*/ 468826 h 926740"/>
              <a:gd name="connsiteX24" fmla="*/ 442108 w 930304"/>
              <a:gd name="connsiteY24" fmla="*/ 435488 h 926740"/>
              <a:gd name="connsiteX25" fmla="*/ 647133 w 930304"/>
              <a:gd name="connsiteY25" fmla="*/ 317259 h 926740"/>
              <a:gd name="connsiteX26" fmla="*/ 660230 w 930304"/>
              <a:gd name="connsiteY26" fmla="*/ 324046 h 926740"/>
              <a:gd name="connsiteX27" fmla="*/ 711665 w 930304"/>
              <a:gd name="connsiteY27" fmla="*/ 468826 h 926740"/>
              <a:gd name="connsiteX28" fmla="*/ 693567 w 930304"/>
              <a:gd name="connsiteY28" fmla="*/ 477398 h 926740"/>
              <a:gd name="connsiteX29" fmla="*/ 535452 w 930304"/>
              <a:gd name="connsiteY29" fmla="*/ 470731 h 926740"/>
              <a:gd name="connsiteX30" fmla="*/ 519260 w 930304"/>
              <a:gd name="connsiteY30" fmla="*/ 458348 h 926740"/>
              <a:gd name="connsiteX31" fmla="*/ 537357 w 930304"/>
              <a:gd name="connsiteY31" fmla="*/ 399293 h 926740"/>
              <a:gd name="connsiteX32" fmla="*/ 635465 w 930304"/>
              <a:gd name="connsiteY32" fmla="*/ 326903 h 926740"/>
              <a:gd name="connsiteX33" fmla="*/ 647133 w 930304"/>
              <a:gd name="connsiteY33" fmla="*/ 317259 h 926740"/>
              <a:gd name="connsiteX34" fmla="*/ 334475 w 930304"/>
              <a:gd name="connsiteY34" fmla="*/ 245226 h 926740"/>
              <a:gd name="connsiteX35" fmla="*/ 348762 w 930304"/>
              <a:gd name="connsiteY35" fmla="*/ 256418 h 926740"/>
              <a:gd name="connsiteX36" fmla="*/ 425915 w 930304"/>
              <a:gd name="connsiteY36" fmla="*/ 376433 h 926740"/>
              <a:gd name="connsiteX37" fmla="*/ 414484 w 930304"/>
              <a:gd name="connsiteY37" fmla="*/ 402150 h 926740"/>
              <a:gd name="connsiteX38" fmla="*/ 239224 w 930304"/>
              <a:gd name="connsiteY38" fmla="*/ 427868 h 926740"/>
              <a:gd name="connsiteX39" fmla="*/ 200172 w 930304"/>
              <a:gd name="connsiteY39" fmla="*/ 387863 h 926740"/>
              <a:gd name="connsiteX40" fmla="*/ 317330 w 930304"/>
              <a:gd name="connsiteY40" fmla="*/ 249750 h 926740"/>
              <a:gd name="connsiteX41" fmla="*/ 334475 w 930304"/>
              <a:gd name="connsiteY41" fmla="*/ 245226 h 926740"/>
              <a:gd name="connsiteX42" fmla="*/ 447822 w 930304"/>
              <a:gd name="connsiteY42" fmla="*/ 216413 h 926740"/>
              <a:gd name="connsiteX43" fmla="*/ 608795 w 930304"/>
              <a:gd name="connsiteY43" fmla="*/ 271658 h 926740"/>
              <a:gd name="connsiteX44" fmla="*/ 611652 w 930304"/>
              <a:gd name="connsiteY44" fmla="*/ 300233 h 926740"/>
              <a:gd name="connsiteX45" fmla="*/ 497352 w 930304"/>
              <a:gd name="connsiteY45" fmla="*/ 376433 h 926740"/>
              <a:gd name="connsiteX46" fmla="*/ 475445 w 930304"/>
              <a:gd name="connsiteY46" fmla="*/ 368813 h 926740"/>
              <a:gd name="connsiteX47" fmla="*/ 392577 w 930304"/>
              <a:gd name="connsiteY47" fmla="*/ 239273 h 926740"/>
              <a:gd name="connsiteX48" fmla="*/ 401150 w 930304"/>
              <a:gd name="connsiteY48" fmla="*/ 220223 h 926740"/>
              <a:gd name="connsiteX49" fmla="*/ 447822 w 930304"/>
              <a:gd name="connsiteY49" fmla="*/ 216413 h 926740"/>
              <a:gd name="connsiteX50" fmla="*/ 446870 w 930304"/>
              <a:gd name="connsiteY50" fmla="*/ 177361 h 926740"/>
              <a:gd name="connsiteX51" fmla="*/ 143975 w 930304"/>
              <a:gd name="connsiteY51" fmla="*/ 478351 h 926740"/>
              <a:gd name="connsiteX52" fmla="*/ 448775 w 930304"/>
              <a:gd name="connsiteY52" fmla="*/ 783151 h 926740"/>
              <a:gd name="connsiteX53" fmla="*/ 748813 w 930304"/>
              <a:gd name="connsiteY53" fmla="*/ 481208 h 926740"/>
              <a:gd name="connsiteX54" fmla="*/ 446870 w 930304"/>
              <a:gd name="connsiteY54" fmla="*/ 177361 h 926740"/>
              <a:gd name="connsiteX55" fmla="*/ 765005 w 930304"/>
              <a:gd name="connsiteY55" fmla="*/ 196 h 926740"/>
              <a:gd name="connsiteX56" fmla="*/ 928835 w 930304"/>
              <a:gd name="connsiteY56" fmla="*/ 163073 h 926740"/>
              <a:gd name="connsiteX57" fmla="*/ 928835 w 930304"/>
              <a:gd name="connsiteY57" fmla="*/ 551693 h 926740"/>
              <a:gd name="connsiteX58" fmla="*/ 925977 w 930304"/>
              <a:gd name="connsiteY58" fmla="*/ 789818 h 926740"/>
              <a:gd name="connsiteX59" fmla="*/ 778340 w 930304"/>
              <a:gd name="connsiteY59" fmla="*/ 926026 h 926740"/>
              <a:gd name="connsiteX60" fmla="*/ 151595 w 930304"/>
              <a:gd name="connsiteY60" fmla="*/ 926026 h 926740"/>
              <a:gd name="connsiteX61" fmla="*/ 1100 w 930304"/>
              <a:gd name="connsiteY61" fmla="*/ 770768 h 926740"/>
              <a:gd name="connsiteX62" fmla="*/ 1100 w 930304"/>
              <a:gd name="connsiteY62" fmla="*/ 157358 h 926740"/>
              <a:gd name="connsiteX63" fmla="*/ 111590 w 930304"/>
              <a:gd name="connsiteY63" fmla="*/ 4006 h 926740"/>
              <a:gd name="connsiteX64" fmla="*/ 153500 w 930304"/>
              <a:gd name="connsiteY64" fmla="*/ 1148 h 926740"/>
              <a:gd name="connsiteX65" fmla="*/ 465920 w 930304"/>
              <a:gd name="connsiteY65" fmla="*/ 1148 h 926740"/>
              <a:gd name="connsiteX66" fmla="*/ 765005 w 930304"/>
              <a:gd name="connsiteY66" fmla="*/ 196 h 92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930304" h="926740">
                <a:moveTo>
                  <a:pt x="493305" y="525380"/>
                </a:moveTo>
                <a:cubicBezTo>
                  <a:pt x="497115" y="527642"/>
                  <a:pt x="499734" y="532167"/>
                  <a:pt x="502115" y="538358"/>
                </a:cubicBezTo>
                <a:cubicBezTo>
                  <a:pt x="521165" y="591698"/>
                  <a:pt x="537358" y="646943"/>
                  <a:pt x="547835" y="704093"/>
                </a:cubicBezTo>
                <a:cubicBezTo>
                  <a:pt x="550693" y="718380"/>
                  <a:pt x="545931" y="726000"/>
                  <a:pt x="532596" y="730763"/>
                </a:cubicBezTo>
                <a:cubicBezTo>
                  <a:pt x="504973" y="739335"/>
                  <a:pt x="476398" y="744098"/>
                  <a:pt x="450681" y="746003"/>
                </a:cubicBezTo>
                <a:cubicBezTo>
                  <a:pt x="394483" y="745050"/>
                  <a:pt x="344953" y="729810"/>
                  <a:pt x="300185" y="701235"/>
                </a:cubicBezTo>
                <a:cubicBezTo>
                  <a:pt x="285898" y="691710"/>
                  <a:pt x="283993" y="683138"/>
                  <a:pt x="293518" y="668850"/>
                </a:cubicBezTo>
                <a:cubicBezTo>
                  <a:pt x="339238" y="600270"/>
                  <a:pt x="402103" y="555503"/>
                  <a:pt x="477350" y="525975"/>
                </a:cubicBezTo>
                <a:cubicBezTo>
                  <a:pt x="484494" y="523118"/>
                  <a:pt x="489495" y="523118"/>
                  <a:pt x="493305" y="525380"/>
                </a:cubicBezTo>
                <a:close/>
                <a:moveTo>
                  <a:pt x="592603" y="502163"/>
                </a:moveTo>
                <a:cubicBezTo>
                  <a:pt x="626893" y="504068"/>
                  <a:pt x="657373" y="506926"/>
                  <a:pt x="686901" y="513593"/>
                </a:cubicBezTo>
                <a:cubicBezTo>
                  <a:pt x="702140" y="517403"/>
                  <a:pt x="708808" y="523118"/>
                  <a:pt x="704046" y="540263"/>
                </a:cubicBezTo>
                <a:cubicBezTo>
                  <a:pt x="688805" y="600271"/>
                  <a:pt x="658326" y="649801"/>
                  <a:pt x="609748" y="687901"/>
                </a:cubicBezTo>
                <a:cubicBezTo>
                  <a:pt x="597365" y="697426"/>
                  <a:pt x="589746" y="697426"/>
                  <a:pt x="586888" y="680281"/>
                </a:cubicBezTo>
                <a:cubicBezTo>
                  <a:pt x="577363" y="627893"/>
                  <a:pt x="562123" y="576458"/>
                  <a:pt x="544978" y="525976"/>
                </a:cubicBezTo>
                <a:cubicBezTo>
                  <a:pt x="541168" y="513593"/>
                  <a:pt x="542121" y="506926"/>
                  <a:pt x="556408" y="505973"/>
                </a:cubicBezTo>
                <a:cubicBezTo>
                  <a:pt x="569743" y="505021"/>
                  <a:pt x="583078" y="503116"/>
                  <a:pt x="592603" y="502163"/>
                </a:cubicBezTo>
                <a:close/>
                <a:moveTo>
                  <a:pt x="442108" y="435488"/>
                </a:moveTo>
                <a:cubicBezTo>
                  <a:pt x="467825" y="427868"/>
                  <a:pt x="464968" y="455491"/>
                  <a:pt x="472587" y="467873"/>
                </a:cubicBezTo>
                <a:cubicBezTo>
                  <a:pt x="481160" y="481208"/>
                  <a:pt x="467825" y="484066"/>
                  <a:pt x="459252" y="486923"/>
                </a:cubicBezTo>
                <a:cubicBezTo>
                  <a:pt x="378290" y="516451"/>
                  <a:pt x="315425" y="568838"/>
                  <a:pt x="266847" y="639323"/>
                </a:cubicBezTo>
                <a:cubicBezTo>
                  <a:pt x="255417" y="654563"/>
                  <a:pt x="248750" y="655516"/>
                  <a:pt x="237320" y="640276"/>
                </a:cubicBezTo>
                <a:cubicBezTo>
                  <a:pt x="206840" y="600271"/>
                  <a:pt x="183980" y="540263"/>
                  <a:pt x="183027" y="491686"/>
                </a:cubicBezTo>
                <a:cubicBezTo>
                  <a:pt x="181122" y="477398"/>
                  <a:pt x="186837" y="469778"/>
                  <a:pt x="204935" y="468826"/>
                </a:cubicBezTo>
                <a:cubicBezTo>
                  <a:pt x="284945" y="465968"/>
                  <a:pt x="364002" y="456443"/>
                  <a:pt x="442108" y="435488"/>
                </a:cubicBezTo>
                <a:close/>
                <a:moveTo>
                  <a:pt x="647133" y="317259"/>
                </a:moveTo>
                <a:cubicBezTo>
                  <a:pt x="651181" y="315950"/>
                  <a:pt x="655468" y="317378"/>
                  <a:pt x="660230" y="324046"/>
                </a:cubicBezTo>
                <a:cubicBezTo>
                  <a:pt x="690710" y="365003"/>
                  <a:pt x="705950" y="411676"/>
                  <a:pt x="711665" y="468826"/>
                </a:cubicBezTo>
                <a:cubicBezTo>
                  <a:pt x="712617" y="476446"/>
                  <a:pt x="704997" y="479303"/>
                  <a:pt x="693567" y="477398"/>
                </a:cubicBezTo>
                <a:cubicBezTo>
                  <a:pt x="641180" y="468826"/>
                  <a:pt x="588792" y="465016"/>
                  <a:pt x="535452" y="470731"/>
                </a:cubicBezTo>
                <a:cubicBezTo>
                  <a:pt x="526880" y="471683"/>
                  <a:pt x="523070" y="465016"/>
                  <a:pt x="519260" y="458348"/>
                </a:cubicBezTo>
                <a:cubicBezTo>
                  <a:pt x="498305" y="419296"/>
                  <a:pt x="498305" y="419296"/>
                  <a:pt x="537357" y="399293"/>
                </a:cubicBezTo>
                <a:cubicBezTo>
                  <a:pt x="573552" y="380243"/>
                  <a:pt x="607842" y="357383"/>
                  <a:pt x="635465" y="326903"/>
                </a:cubicBezTo>
                <a:cubicBezTo>
                  <a:pt x="639275" y="322617"/>
                  <a:pt x="643085" y="318569"/>
                  <a:pt x="647133" y="317259"/>
                </a:cubicBezTo>
                <a:close/>
                <a:moveTo>
                  <a:pt x="334475" y="245226"/>
                </a:moveTo>
                <a:cubicBezTo>
                  <a:pt x="339475" y="246178"/>
                  <a:pt x="343999" y="249750"/>
                  <a:pt x="348762" y="256418"/>
                </a:cubicBezTo>
                <a:cubicBezTo>
                  <a:pt x="375432" y="295470"/>
                  <a:pt x="401149" y="335475"/>
                  <a:pt x="425915" y="376433"/>
                </a:cubicBezTo>
                <a:cubicBezTo>
                  <a:pt x="435440" y="392625"/>
                  <a:pt x="430677" y="398340"/>
                  <a:pt x="414484" y="402150"/>
                </a:cubicBezTo>
                <a:cubicBezTo>
                  <a:pt x="353524" y="416438"/>
                  <a:pt x="291612" y="424058"/>
                  <a:pt x="239224" y="427868"/>
                </a:cubicBezTo>
                <a:cubicBezTo>
                  <a:pt x="184932" y="428820"/>
                  <a:pt x="184932" y="428820"/>
                  <a:pt x="200172" y="387863"/>
                </a:cubicBezTo>
                <a:cubicBezTo>
                  <a:pt x="222080" y="327855"/>
                  <a:pt x="262084" y="282135"/>
                  <a:pt x="317330" y="249750"/>
                </a:cubicBezTo>
                <a:cubicBezTo>
                  <a:pt x="323997" y="245940"/>
                  <a:pt x="329474" y="244273"/>
                  <a:pt x="334475" y="245226"/>
                </a:cubicBezTo>
                <a:close/>
                <a:moveTo>
                  <a:pt x="447822" y="216413"/>
                </a:moveTo>
                <a:cubicBezTo>
                  <a:pt x="507830" y="216413"/>
                  <a:pt x="561170" y="235463"/>
                  <a:pt x="608795" y="271658"/>
                </a:cubicBezTo>
                <a:cubicBezTo>
                  <a:pt x="622130" y="281183"/>
                  <a:pt x="622130" y="288803"/>
                  <a:pt x="611652" y="300233"/>
                </a:cubicBezTo>
                <a:cubicBezTo>
                  <a:pt x="579267" y="334523"/>
                  <a:pt x="540215" y="358336"/>
                  <a:pt x="497352" y="376433"/>
                </a:cubicBezTo>
                <a:cubicBezTo>
                  <a:pt x="487827" y="380243"/>
                  <a:pt x="481160" y="378338"/>
                  <a:pt x="475445" y="368813"/>
                </a:cubicBezTo>
                <a:cubicBezTo>
                  <a:pt x="449727" y="324046"/>
                  <a:pt x="422105" y="280231"/>
                  <a:pt x="392577" y="239273"/>
                </a:cubicBezTo>
                <a:cubicBezTo>
                  <a:pt x="384005" y="227843"/>
                  <a:pt x="387815" y="223081"/>
                  <a:pt x="401150" y="220223"/>
                </a:cubicBezTo>
                <a:cubicBezTo>
                  <a:pt x="416390" y="217366"/>
                  <a:pt x="432582" y="216413"/>
                  <a:pt x="447822" y="216413"/>
                </a:cubicBezTo>
                <a:close/>
                <a:moveTo>
                  <a:pt x="446870" y="177361"/>
                </a:moveTo>
                <a:cubicBezTo>
                  <a:pt x="279230" y="177361"/>
                  <a:pt x="144927" y="310711"/>
                  <a:pt x="143975" y="478351"/>
                </a:cubicBezTo>
                <a:cubicBezTo>
                  <a:pt x="143975" y="646943"/>
                  <a:pt x="280182" y="784103"/>
                  <a:pt x="448775" y="783151"/>
                </a:cubicBezTo>
                <a:cubicBezTo>
                  <a:pt x="613558" y="782198"/>
                  <a:pt x="749765" y="645991"/>
                  <a:pt x="748813" y="481208"/>
                </a:cubicBezTo>
                <a:cubicBezTo>
                  <a:pt x="749765" y="311663"/>
                  <a:pt x="615463" y="177361"/>
                  <a:pt x="446870" y="177361"/>
                </a:cubicBezTo>
                <a:close/>
                <a:moveTo>
                  <a:pt x="765005" y="196"/>
                </a:moveTo>
                <a:cubicBezTo>
                  <a:pt x="849777" y="-3614"/>
                  <a:pt x="929788" y="47821"/>
                  <a:pt x="928835" y="163073"/>
                </a:cubicBezTo>
                <a:cubicBezTo>
                  <a:pt x="927883" y="292613"/>
                  <a:pt x="929788" y="422153"/>
                  <a:pt x="928835" y="551693"/>
                </a:cubicBezTo>
                <a:cubicBezTo>
                  <a:pt x="928835" y="631703"/>
                  <a:pt x="933597" y="710761"/>
                  <a:pt x="925977" y="789818"/>
                </a:cubicBezTo>
                <a:cubicBezTo>
                  <a:pt x="919310" y="873638"/>
                  <a:pt x="862160" y="926026"/>
                  <a:pt x="778340" y="926026"/>
                </a:cubicBezTo>
                <a:cubicBezTo>
                  <a:pt x="569742" y="926978"/>
                  <a:pt x="360192" y="926978"/>
                  <a:pt x="151595" y="926026"/>
                </a:cubicBezTo>
                <a:cubicBezTo>
                  <a:pt x="61107" y="926026"/>
                  <a:pt x="2052" y="866018"/>
                  <a:pt x="1100" y="770768"/>
                </a:cubicBezTo>
                <a:cubicBezTo>
                  <a:pt x="-805" y="566933"/>
                  <a:pt x="147" y="362146"/>
                  <a:pt x="1100" y="157358"/>
                </a:cubicBezTo>
                <a:cubicBezTo>
                  <a:pt x="1100" y="74491"/>
                  <a:pt x="42057" y="22103"/>
                  <a:pt x="111590" y="4006"/>
                </a:cubicBezTo>
                <a:cubicBezTo>
                  <a:pt x="124925" y="1148"/>
                  <a:pt x="139212" y="1148"/>
                  <a:pt x="153500" y="1148"/>
                </a:cubicBezTo>
                <a:cubicBezTo>
                  <a:pt x="257322" y="1148"/>
                  <a:pt x="362097" y="1148"/>
                  <a:pt x="465920" y="1148"/>
                </a:cubicBezTo>
                <a:cubicBezTo>
                  <a:pt x="565933" y="1148"/>
                  <a:pt x="665945" y="4006"/>
                  <a:pt x="765005" y="196"/>
                </a:cubicBezTo>
                <a:close/>
              </a:path>
            </a:pathLst>
          </a:custGeom>
          <a:solidFill>
            <a:schemeClr val="accent3"/>
          </a:solidFill>
          <a:ln w="9525" cap="flat">
            <a:noFill/>
            <a:prstDash val="solid"/>
            <a:miter/>
          </a:ln>
        </p:spPr>
        <p:txBody>
          <a:bodyPr rtlCol="0" anchor="ctr"/>
          <a:lstStyle/>
          <a:p>
            <a:endParaRPr lang="en-US"/>
          </a:p>
        </p:txBody>
      </p:sp>
      <p:sp>
        <p:nvSpPr>
          <p:cNvPr id="55" name="Rounded Rectangle 2">
            <a:extLst>
              <a:ext uri="{FF2B5EF4-FFF2-40B4-BE49-F238E27FC236}">
                <a16:creationId xmlns:a16="http://schemas.microsoft.com/office/drawing/2014/main" xmlns="" id="{A0CB5A87-AAEA-4252-8BB7-899EE04D829E}"/>
              </a:ext>
            </a:extLst>
          </p:cNvPr>
          <p:cNvSpPr/>
          <p:nvPr/>
        </p:nvSpPr>
        <p:spPr>
          <a:xfrm>
            <a:off x="5989038" y="3288628"/>
            <a:ext cx="254999" cy="254999"/>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56" name="Rounded Rectangle 8">
            <a:extLst>
              <a:ext uri="{FF2B5EF4-FFF2-40B4-BE49-F238E27FC236}">
                <a16:creationId xmlns:a16="http://schemas.microsoft.com/office/drawing/2014/main" xmlns="" id="{24791055-80D0-4C8A-A075-20C98F870FAD}"/>
              </a:ext>
            </a:extLst>
          </p:cNvPr>
          <p:cNvSpPr/>
          <p:nvPr/>
        </p:nvSpPr>
        <p:spPr>
          <a:xfrm>
            <a:off x="6847067" y="3674747"/>
            <a:ext cx="255027" cy="254999"/>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7" name="Rounded Rectangle 2">
            <a:extLst>
              <a:ext uri="{FF2B5EF4-FFF2-40B4-BE49-F238E27FC236}">
                <a16:creationId xmlns:a16="http://schemas.microsoft.com/office/drawing/2014/main" xmlns="" id="{AAFF6C5A-BEDA-41E7-95B9-F4A8C6A104FC}"/>
              </a:ext>
            </a:extLst>
          </p:cNvPr>
          <p:cNvSpPr/>
          <p:nvPr/>
        </p:nvSpPr>
        <p:spPr>
          <a:xfrm>
            <a:off x="7520380" y="3824743"/>
            <a:ext cx="256032" cy="256032"/>
          </a:xfrm>
          <a:custGeom>
            <a:avLst/>
            <a:gdLst/>
            <a:ahLst/>
            <a:cxnLst/>
            <a:rect l="l" t="t" r="r" b="b"/>
            <a:pathLst>
              <a:path w="3960440" h="3960440">
                <a:moveTo>
                  <a:pt x="2607490" y="1396226"/>
                </a:moveTo>
                <a:lnTo>
                  <a:pt x="2607493" y="1396226"/>
                </a:lnTo>
                <a:lnTo>
                  <a:pt x="2900480" y="1396226"/>
                </a:lnTo>
                <a:cubicBezTo>
                  <a:pt x="2950186" y="1396226"/>
                  <a:pt x="2990480" y="1436520"/>
                  <a:pt x="2990480" y="1486226"/>
                </a:cubicBezTo>
                <a:cubicBezTo>
                  <a:pt x="2990480" y="1535932"/>
                  <a:pt x="2950186" y="1576226"/>
                  <a:pt x="2900480" y="1576226"/>
                </a:cubicBezTo>
                <a:lnTo>
                  <a:pt x="2697490" y="1576226"/>
                </a:lnTo>
                <a:lnTo>
                  <a:pt x="2697490" y="1706676"/>
                </a:lnTo>
                <a:lnTo>
                  <a:pt x="2900480" y="1706676"/>
                </a:lnTo>
                <a:cubicBezTo>
                  <a:pt x="2950186" y="1706676"/>
                  <a:pt x="2990480" y="1746970"/>
                  <a:pt x="2990480" y="1796676"/>
                </a:cubicBezTo>
                <a:cubicBezTo>
                  <a:pt x="2990480" y="1846382"/>
                  <a:pt x="2950186" y="1886676"/>
                  <a:pt x="2900480" y="1886676"/>
                </a:cubicBezTo>
                <a:lnTo>
                  <a:pt x="2697490" y="1886676"/>
                </a:lnTo>
                <a:lnTo>
                  <a:pt x="2697490" y="1987805"/>
                </a:lnTo>
                <a:lnTo>
                  <a:pt x="2900480" y="1987805"/>
                </a:lnTo>
                <a:cubicBezTo>
                  <a:pt x="2950186" y="1987805"/>
                  <a:pt x="2990480" y="2028099"/>
                  <a:pt x="2990480" y="2077805"/>
                </a:cubicBezTo>
                <a:cubicBezTo>
                  <a:pt x="2990480" y="2127511"/>
                  <a:pt x="2950186" y="2167805"/>
                  <a:pt x="2900480" y="2167805"/>
                </a:cubicBezTo>
                <a:lnTo>
                  <a:pt x="2607491" y="2167805"/>
                </a:lnTo>
                <a:cubicBezTo>
                  <a:pt x="2557785" y="2167805"/>
                  <a:pt x="2517491" y="2127511"/>
                  <a:pt x="2517491" y="2077805"/>
                </a:cubicBezTo>
                <a:lnTo>
                  <a:pt x="2518558" y="2072520"/>
                </a:lnTo>
                <a:cubicBezTo>
                  <a:pt x="2517543" y="2070807"/>
                  <a:pt x="2517490" y="2069026"/>
                  <a:pt x="2517490" y="2067233"/>
                </a:cubicBezTo>
                <a:lnTo>
                  <a:pt x="2517490" y="1486226"/>
                </a:lnTo>
                <a:cubicBezTo>
                  <a:pt x="2517490" y="1436520"/>
                  <a:pt x="2557784" y="1396226"/>
                  <a:pt x="2607490" y="1396226"/>
                </a:cubicBezTo>
                <a:close/>
                <a:moveTo>
                  <a:pt x="1892179" y="1396226"/>
                </a:moveTo>
                <a:cubicBezTo>
                  <a:pt x="1933277" y="1396226"/>
                  <a:pt x="1967940" y="1423772"/>
                  <a:pt x="1977253" y="1461826"/>
                </a:cubicBezTo>
                <a:cubicBezTo>
                  <a:pt x="1983784" y="1464928"/>
                  <a:pt x="1988782" y="1470082"/>
                  <a:pt x="1993205" y="1475928"/>
                </a:cubicBezTo>
                <a:lnTo>
                  <a:pt x="2249400" y="1814563"/>
                </a:lnTo>
                <a:lnTo>
                  <a:pt x="2249400" y="1486226"/>
                </a:lnTo>
                <a:cubicBezTo>
                  <a:pt x="2249400" y="1436520"/>
                  <a:pt x="2289694" y="1396226"/>
                  <a:pt x="2339400" y="1396226"/>
                </a:cubicBezTo>
                <a:cubicBezTo>
                  <a:pt x="2389106" y="1396226"/>
                  <a:pt x="2429400" y="1436520"/>
                  <a:pt x="2429400" y="1486226"/>
                </a:cubicBezTo>
                <a:lnTo>
                  <a:pt x="2429400" y="2067233"/>
                </a:lnTo>
                <a:cubicBezTo>
                  <a:pt x="2429400" y="2116939"/>
                  <a:pt x="2389106" y="2157233"/>
                  <a:pt x="2339400" y="2157233"/>
                </a:cubicBezTo>
                <a:lnTo>
                  <a:pt x="2314279" y="2152162"/>
                </a:lnTo>
                <a:cubicBezTo>
                  <a:pt x="2312282" y="2152300"/>
                  <a:pt x="2310334" y="2152010"/>
                  <a:pt x="2308518" y="2150998"/>
                </a:cubicBezTo>
                <a:cubicBezTo>
                  <a:pt x="2306291" y="2150974"/>
                  <a:pt x="2304354" y="2150181"/>
                  <a:pt x="2302610" y="2148976"/>
                </a:cubicBezTo>
                <a:cubicBezTo>
                  <a:pt x="2283211" y="2145448"/>
                  <a:pt x="2265611" y="2134330"/>
                  <a:pt x="2252821" y="2117425"/>
                </a:cubicBezTo>
                <a:lnTo>
                  <a:pt x="1982179" y="1759694"/>
                </a:lnTo>
                <a:lnTo>
                  <a:pt x="1982179" y="2067233"/>
                </a:lnTo>
                <a:cubicBezTo>
                  <a:pt x="1982179" y="2116939"/>
                  <a:pt x="1941885" y="2157233"/>
                  <a:pt x="1892179" y="2157233"/>
                </a:cubicBezTo>
                <a:cubicBezTo>
                  <a:pt x="1842473" y="2157233"/>
                  <a:pt x="1802179" y="2116939"/>
                  <a:pt x="1802179" y="2067233"/>
                </a:cubicBezTo>
                <a:lnTo>
                  <a:pt x="1802179" y="1486226"/>
                </a:lnTo>
                <a:cubicBezTo>
                  <a:pt x="1802179" y="1436520"/>
                  <a:pt x="1842473" y="1396226"/>
                  <a:pt x="1892179" y="1396226"/>
                </a:cubicBezTo>
                <a:close/>
                <a:moveTo>
                  <a:pt x="1624958" y="1396226"/>
                </a:moveTo>
                <a:cubicBezTo>
                  <a:pt x="1674664" y="1396226"/>
                  <a:pt x="1714958" y="1436520"/>
                  <a:pt x="1714958" y="1486226"/>
                </a:cubicBezTo>
                <a:lnTo>
                  <a:pt x="1714958" y="2067233"/>
                </a:lnTo>
                <a:cubicBezTo>
                  <a:pt x="1714958" y="2116939"/>
                  <a:pt x="1674664" y="2157233"/>
                  <a:pt x="1624958" y="2157233"/>
                </a:cubicBezTo>
                <a:cubicBezTo>
                  <a:pt x="1575252" y="2157233"/>
                  <a:pt x="1534958" y="2116939"/>
                  <a:pt x="1534958" y="2067233"/>
                </a:cubicBezTo>
                <a:lnTo>
                  <a:pt x="1534958" y="1486226"/>
                </a:lnTo>
                <a:cubicBezTo>
                  <a:pt x="1534958" y="1436520"/>
                  <a:pt x="1575252" y="1396226"/>
                  <a:pt x="1624958" y="1396226"/>
                </a:cubicBezTo>
                <a:close/>
                <a:moveTo>
                  <a:pt x="1107687" y="1396226"/>
                </a:moveTo>
                <a:cubicBezTo>
                  <a:pt x="1157393" y="1396226"/>
                  <a:pt x="1197687" y="1436520"/>
                  <a:pt x="1197687" y="1486226"/>
                </a:cubicBezTo>
                <a:lnTo>
                  <a:pt x="1197687" y="1987804"/>
                </a:lnTo>
                <a:lnTo>
                  <a:pt x="1392703" y="1987804"/>
                </a:lnTo>
                <a:cubicBezTo>
                  <a:pt x="1442409" y="1987804"/>
                  <a:pt x="1482703" y="2028098"/>
                  <a:pt x="1482703" y="2077804"/>
                </a:cubicBezTo>
                <a:cubicBezTo>
                  <a:pt x="1482703" y="2127510"/>
                  <a:pt x="1442409" y="2167804"/>
                  <a:pt x="1392703" y="2167804"/>
                </a:cubicBezTo>
                <a:lnTo>
                  <a:pt x="1107687" y="2167804"/>
                </a:lnTo>
                <a:cubicBezTo>
                  <a:pt x="1057981" y="2167804"/>
                  <a:pt x="1017687" y="2127510"/>
                  <a:pt x="1017687" y="2077804"/>
                </a:cubicBezTo>
                <a:lnTo>
                  <a:pt x="1018754" y="2072519"/>
                </a:lnTo>
                <a:cubicBezTo>
                  <a:pt x="1017739" y="2070806"/>
                  <a:pt x="1017687" y="2069025"/>
                  <a:pt x="1017687" y="2067233"/>
                </a:cubicBezTo>
                <a:lnTo>
                  <a:pt x="1017687" y="1486226"/>
                </a:lnTo>
                <a:cubicBezTo>
                  <a:pt x="1017687" y="1436520"/>
                  <a:pt x="1057981" y="1396226"/>
                  <a:pt x="1107687" y="1396226"/>
                </a:cubicBezTo>
                <a:close/>
                <a:moveTo>
                  <a:pt x="1980220" y="564375"/>
                </a:moveTo>
                <a:cubicBezTo>
                  <a:pt x="1154987" y="564375"/>
                  <a:pt x="486004" y="1107581"/>
                  <a:pt x="486004" y="1777659"/>
                </a:cubicBezTo>
                <a:cubicBezTo>
                  <a:pt x="486004" y="2401690"/>
                  <a:pt x="1066203" y="2915687"/>
                  <a:pt x="1812523" y="2982830"/>
                </a:cubicBezTo>
                <a:cubicBezTo>
                  <a:pt x="1958634" y="3025646"/>
                  <a:pt x="1856317" y="3253652"/>
                  <a:pt x="1853662" y="3361912"/>
                </a:cubicBezTo>
                <a:cubicBezTo>
                  <a:pt x="1848214" y="3540567"/>
                  <a:pt x="2675239" y="2976604"/>
                  <a:pt x="3034494" y="2637275"/>
                </a:cubicBezTo>
                <a:cubicBezTo>
                  <a:pt x="3306277" y="2417674"/>
                  <a:pt x="3474436" y="2113612"/>
                  <a:pt x="3474436" y="1777659"/>
                </a:cubicBezTo>
                <a:cubicBezTo>
                  <a:pt x="3474436" y="1107581"/>
                  <a:pt x="2805453" y="564375"/>
                  <a:pt x="1980220" y="564375"/>
                </a:cubicBezTo>
                <a:close/>
                <a:moveTo>
                  <a:pt x="660087" y="0"/>
                </a:moveTo>
                <a:lnTo>
                  <a:pt x="3300353" y="0"/>
                </a:lnTo>
                <a:cubicBezTo>
                  <a:pt x="3664909" y="0"/>
                  <a:pt x="3960440" y="295531"/>
                  <a:pt x="3960440" y="660087"/>
                </a:cubicBezTo>
                <a:lnTo>
                  <a:pt x="3960440" y="3300353"/>
                </a:lnTo>
                <a:cubicBezTo>
                  <a:pt x="3960440" y="3664909"/>
                  <a:pt x="3664909" y="3960440"/>
                  <a:pt x="3300353" y="3960440"/>
                </a:cubicBezTo>
                <a:lnTo>
                  <a:pt x="660087" y="3960440"/>
                </a:lnTo>
                <a:cubicBezTo>
                  <a:pt x="295531" y="3960440"/>
                  <a:pt x="0" y="3664909"/>
                  <a:pt x="0" y="3300353"/>
                </a:cubicBezTo>
                <a:lnTo>
                  <a:pt x="0" y="660087"/>
                </a:lnTo>
                <a:cubicBezTo>
                  <a:pt x="0" y="295531"/>
                  <a:pt x="295531" y="0"/>
                  <a:pt x="6600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8" name="Rounded Rectangle 2">
            <a:extLst>
              <a:ext uri="{FF2B5EF4-FFF2-40B4-BE49-F238E27FC236}">
                <a16:creationId xmlns:a16="http://schemas.microsoft.com/office/drawing/2014/main" xmlns="" id="{E195CF11-F1F0-4D36-ACCF-8E7406D7AAFA}"/>
              </a:ext>
            </a:extLst>
          </p:cNvPr>
          <p:cNvSpPr/>
          <p:nvPr/>
        </p:nvSpPr>
        <p:spPr>
          <a:xfrm>
            <a:off x="5159330" y="3673714"/>
            <a:ext cx="256032" cy="256032"/>
          </a:xfrm>
          <a:custGeom>
            <a:avLst/>
            <a:gdLst/>
            <a:ahLst/>
            <a:cxnLst/>
            <a:rect l="l" t="t" r="r" b="b"/>
            <a:pathLst>
              <a:path w="3960000" h="3960000">
                <a:moveTo>
                  <a:pt x="2784484" y="2487854"/>
                </a:moveTo>
                <a:cubicBezTo>
                  <a:pt x="2774989" y="2487391"/>
                  <a:pt x="2765365" y="2488860"/>
                  <a:pt x="2756439" y="2492301"/>
                </a:cubicBezTo>
                <a:cubicBezTo>
                  <a:pt x="2734854" y="2500620"/>
                  <a:pt x="2720969" y="2519027"/>
                  <a:pt x="2720969" y="2539323"/>
                </a:cubicBezTo>
                <a:lnTo>
                  <a:pt x="2718062" y="2539323"/>
                </a:lnTo>
                <a:lnTo>
                  <a:pt x="2718062" y="2636901"/>
                </a:lnTo>
                <a:lnTo>
                  <a:pt x="2844095" y="2636901"/>
                </a:lnTo>
                <a:lnTo>
                  <a:pt x="2844095" y="2547101"/>
                </a:lnTo>
                <a:lnTo>
                  <a:pt x="2840575" y="2546667"/>
                </a:lnTo>
                <a:cubicBezTo>
                  <a:pt x="2844038" y="2526031"/>
                  <a:pt x="2832667" y="2505637"/>
                  <a:pt x="2811763" y="2494994"/>
                </a:cubicBezTo>
                <a:cubicBezTo>
                  <a:pt x="2803348" y="2490709"/>
                  <a:pt x="2793980" y="2488316"/>
                  <a:pt x="2784484" y="2487854"/>
                </a:cubicBezTo>
                <a:close/>
                <a:moveTo>
                  <a:pt x="2218919" y="2459568"/>
                </a:moveTo>
                <a:cubicBezTo>
                  <a:pt x="2198232" y="2462191"/>
                  <a:pt x="2177586" y="2476073"/>
                  <a:pt x="2165645" y="2505359"/>
                </a:cubicBezTo>
                <a:lnTo>
                  <a:pt x="2165645" y="2981896"/>
                </a:lnTo>
                <a:cubicBezTo>
                  <a:pt x="2176061" y="3034481"/>
                  <a:pt x="2243614" y="3053730"/>
                  <a:pt x="2282578" y="2996778"/>
                </a:cubicBezTo>
                <a:lnTo>
                  <a:pt x="2282578" y="2521099"/>
                </a:lnTo>
                <a:cubicBezTo>
                  <a:pt x="2287988" y="2482101"/>
                  <a:pt x="2253397" y="2455196"/>
                  <a:pt x="2218919" y="2459568"/>
                </a:cubicBezTo>
                <a:close/>
                <a:moveTo>
                  <a:pt x="1724507" y="2341658"/>
                </a:moveTo>
                <a:lnTo>
                  <a:pt x="1886507" y="2341658"/>
                </a:lnTo>
                <a:lnTo>
                  <a:pt x="1886507" y="3157984"/>
                </a:lnTo>
                <a:lnTo>
                  <a:pt x="1724507" y="3157984"/>
                </a:lnTo>
                <a:lnTo>
                  <a:pt x="1724507" y="3071637"/>
                </a:lnTo>
                <a:cubicBezTo>
                  <a:pt x="1508936" y="3302583"/>
                  <a:pt x="1432071" y="3083964"/>
                  <a:pt x="1448980" y="3019402"/>
                </a:cubicBezTo>
                <a:cubicBezTo>
                  <a:pt x="1449173" y="3019371"/>
                  <a:pt x="1449367" y="3019341"/>
                  <a:pt x="1449560" y="3019310"/>
                </a:cubicBezTo>
                <a:lnTo>
                  <a:pt x="1449560" y="2341867"/>
                </a:lnTo>
                <a:lnTo>
                  <a:pt x="1611560" y="2341867"/>
                </a:lnTo>
                <a:lnTo>
                  <a:pt x="1611560" y="3005106"/>
                </a:lnTo>
                <a:cubicBezTo>
                  <a:pt x="1619060" y="3048622"/>
                  <a:pt x="1686890" y="2980715"/>
                  <a:pt x="1724507" y="2960399"/>
                </a:cubicBezTo>
                <a:close/>
                <a:moveTo>
                  <a:pt x="2794634" y="2323257"/>
                </a:moveTo>
                <a:cubicBezTo>
                  <a:pt x="2833672" y="2325523"/>
                  <a:pt x="2872097" y="2337568"/>
                  <a:pt x="2905793" y="2359152"/>
                </a:cubicBezTo>
                <a:cubicBezTo>
                  <a:pt x="2968205" y="2399130"/>
                  <a:pt x="3005231" y="2465918"/>
                  <a:pt x="3003877" y="2536796"/>
                </a:cubicBezTo>
                <a:lnTo>
                  <a:pt x="3006095" y="2536796"/>
                </a:lnTo>
                <a:lnTo>
                  <a:pt x="3006095" y="2785572"/>
                </a:lnTo>
                <a:lnTo>
                  <a:pt x="2925095" y="2785572"/>
                </a:lnTo>
                <a:lnTo>
                  <a:pt x="2844095" y="2785572"/>
                </a:lnTo>
                <a:lnTo>
                  <a:pt x="2718062" y="2785572"/>
                </a:lnTo>
                <a:lnTo>
                  <a:pt x="2718062" y="2967727"/>
                </a:lnTo>
                <a:lnTo>
                  <a:pt x="2721583" y="2968162"/>
                </a:lnTo>
                <a:cubicBezTo>
                  <a:pt x="2718120" y="2988798"/>
                  <a:pt x="2729491" y="3009192"/>
                  <a:pt x="2750395" y="3019835"/>
                </a:cubicBezTo>
                <a:cubicBezTo>
                  <a:pt x="2767225" y="3028404"/>
                  <a:pt x="2787866" y="3029409"/>
                  <a:pt x="2805719" y="3022528"/>
                </a:cubicBezTo>
                <a:cubicBezTo>
                  <a:pt x="2827304" y="3014209"/>
                  <a:pt x="2841189" y="2995802"/>
                  <a:pt x="2841189" y="2975506"/>
                </a:cubicBezTo>
                <a:lnTo>
                  <a:pt x="2843676" y="2975506"/>
                </a:lnTo>
                <a:lnTo>
                  <a:pt x="2843676" y="2857044"/>
                </a:lnTo>
                <a:lnTo>
                  <a:pt x="3005676" y="2857044"/>
                </a:lnTo>
                <a:lnTo>
                  <a:pt x="3005676" y="2975506"/>
                </a:lnTo>
                <a:lnTo>
                  <a:pt x="3006096" y="2975506"/>
                </a:lnTo>
                <a:lnTo>
                  <a:pt x="3005676" y="2978387"/>
                </a:lnTo>
                <a:lnTo>
                  <a:pt x="3005676" y="2981431"/>
                </a:lnTo>
                <a:lnTo>
                  <a:pt x="3005233" y="2981431"/>
                </a:lnTo>
                <a:cubicBezTo>
                  <a:pt x="3003752" y="3060853"/>
                  <a:pt x="2956391" y="3132900"/>
                  <a:pt x="2882363" y="3168797"/>
                </a:cubicBezTo>
                <a:cubicBezTo>
                  <a:pt x="2810063" y="3203855"/>
                  <a:pt x="2723757" y="3198845"/>
                  <a:pt x="2656365" y="3155677"/>
                </a:cubicBezTo>
                <a:cubicBezTo>
                  <a:pt x="2604277" y="3122312"/>
                  <a:pt x="2569872" y="3070275"/>
                  <a:pt x="2559993" y="3012681"/>
                </a:cubicBezTo>
                <a:lnTo>
                  <a:pt x="2556062" y="3012681"/>
                </a:lnTo>
                <a:lnTo>
                  <a:pt x="2556062" y="2539323"/>
                </a:lnTo>
                <a:cubicBezTo>
                  <a:pt x="2556062" y="2457588"/>
                  <a:pt x="2603922" y="2382823"/>
                  <a:pt x="2679795" y="2346032"/>
                </a:cubicBezTo>
                <a:cubicBezTo>
                  <a:pt x="2715945" y="2328503"/>
                  <a:pt x="2755596" y="2320991"/>
                  <a:pt x="2794634" y="2323257"/>
                </a:cubicBezTo>
                <a:close/>
                <a:moveTo>
                  <a:pt x="921754" y="2059382"/>
                </a:moveTo>
                <a:lnTo>
                  <a:pt x="1461754" y="2059382"/>
                </a:lnTo>
                <a:lnTo>
                  <a:pt x="1461754" y="2221382"/>
                </a:lnTo>
                <a:lnTo>
                  <a:pt x="1263754" y="2221382"/>
                </a:lnTo>
                <a:lnTo>
                  <a:pt x="1263754" y="3160488"/>
                </a:lnTo>
                <a:lnTo>
                  <a:pt x="1101754" y="3160488"/>
                </a:lnTo>
                <a:lnTo>
                  <a:pt x="1101754" y="2221382"/>
                </a:lnTo>
                <a:lnTo>
                  <a:pt x="921754" y="2221382"/>
                </a:lnTo>
                <a:close/>
                <a:moveTo>
                  <a:pt x="2003645" y="2056877"/>
                </a:moveTo>
                <a:lnTo>
                  <a:pt x="2165645" y="2056877"/>
                </a:lnTo>
                <a:lnTo>
                  <a:pt x="2165645" y="2406047"/>
                </a:lnTo>
                <a:cubicBezTo>
                  <a:pt x="2295483" y="2259477"/>
                  <a:pt x="2455251" y="2328666"/>
                  <a:pt x="2444578" y="2520484"/>
                </a:cubicBezTo>
                <a:cubicBezTo>
                  <a:pt x="2454106" y="2682617"/>
                  <a:pt x="2444578" y="2839987"/>
                  <a:pt x="2444578" y="2999738"/>
                </a:cubicBezTo>
                <a:cubicBezTo>
                  <a:pt x="2437328" y="3271827"/>
                  <a:pt x="2180048" y="3158151"/>
                  <a:pt x="2165645" y="3094482"/>
                </a:cubicBezTo>
                <a:lnTo>
                  <a:pt x="2165645" y="3157983"/>
                </a:lnTo>
                <a:lnTo>
                  <a:pt x="2003645" y="3157983"/>
                </a:lnTo>
                <a:close/>
                <a:moveTo>
                  <a:pt x="1082145" y="1835984"/>
                </a:moveTo>
                <a:cubicBezTo>
                  <a:pt x="901872" y="1835984"/>
                  <a:pt x="755732" y="1982124"/>
                  <a:pt x="755732" y="2162397"/>
                </a:cubicBezTo>
                <a:lnTo>
                  <a:pt x="755732" y="3086444"/>
                </a:lnTo>
                <a:cubicBezTo>
                  <a:pt x="755732" y="3266717"/>
                  <a:pt x="901872" y="3412857"/>
                  <a:pt x="1082145" y="3412857"/>
                </a:cubicBezTo>
                <a:lnTo>
                  <a:pt x="2845706" y="3412857"/>
                </a:lnTo>
                <a:cubicBezTo>
                  <a:pt x="3025979" y="3412857"/>
                  <a:pt x="3172119" y="3266717"/>
                  <a:pt x="3172119" y="3086444"/>
                </a:cubicBezTo>
                <a:lnTo>
                  <a:pt x="3172119" y="2162397"/>
                </a:lnTo>
                <a:cubicBezTo>
                  <a:pt x="3172119" y="1982124"/>
                  <a:pt x="3025979" y="1835984"/>
                  <a:pt x="2845706" y="1835984"/>
                </a:cubicBezTo>
                <a:close/>
                <a:moveTo>
                  <a:pt x="1918669" y="998231"/>
                </a:moveTo>
                <a:cubicBezTo>
                  <a:pt x="1949783" y="998231"/>
                  <a:pt x="1975005" y="1022442"/>
                  <a:pt x="1975005" y="1052309"/>
                </a:cubicBezTo>
                <a:cubicBezTo>
                  <a:pt x="1975005" y="1200582"/>
                  <a:pt x="1975004" y="1348856"/>
                  <a:pt x="1975004" y="1497129"/>
                </a:cubicBezTo>
                <a:cubicBezTo>
                  <a:pt x="1975004" y="1526996"/>
                  <a:pt x="1949782" y="1551207"/>
                  <a:pt x="1918668" y="1551207"/>
                </a:cubicBezTo>
                <a:lnTo>
                  <a:pt x="1918669" y="1551206"/>
                </a:lnTo>
                <a:cubicBezTo>
                  <a:pt x="1887555" y="1551206"/>
                  <a:pt x="1862333" y="1526995"/>
                  <a:pt x="1862333" y="1497128"/>
                </a:cubicBezTo>
                <a:lnTo>
                  <a:pt x="1862333" y="1052309"/>
                </a:lnTo>
                <a:cubicBezTo>
                  <a:pt x="1862333" y="1022442"/>
                  <a:pt x="1887555" y="998231"/>
                  <a:pt x="1918669" y="998231"/>
                </a:cubicBezTo>
                <a:close/>
                <a:moveTo>
                  <a:pt x="2539373" y="865097"/>
                </a:moveTo>
                <a:lnTo>
                  <a:pt x="2539373" y="1483838"/>
                </a:lnTo>
                <a:cubicBezTo>
                  <a:pt x="2501756" y="1504154"/>
                  <a:pt x="2433926" y="1572061"/>
                  <a:pt x="2426426" y="1528545"/>
                </a:cubicBezTo>
                <a:lnTo>
                  <a:pt x="2426426" y="865306"/>
                </a:lnTo>
                <a:lnTo>
                  <a:pt x="2264426" y="865306"/>
                </a:lnTo>
                <a:lnTo>
                  <a:pt x="2264426" y="1542749"/>
                </a:lnTo>
                <a:cubicBezTo>
                  <a:pt x="2264233" y="1542780"/>
                  <a:pt x="2264039" y="1542810"/>
                  <a:pt x="2263846" y="1542841"/>
                </a:cubicBezTo>
                <a:cubicBezTo>
                  <a:pt x="2246937" y="1607403"/>
                  <a:pt x="2323802" y="1826022"/>
                  <a:pt x="2539373" y="1595076"/>
                </a:cubicBezTo>
                <a:lnTo>
                  <a:pt x="2539373" y="1681423"/>
                </a:lnTo>
                <a:lnTo>
                  <a:pt x="2701373" y="1681423"/>
                </a:lnTo>
                <a:lnTo>
                  <a:pt x="2701373" y="865097"/>
                </a:lnTo>
                <a:close/>
                <a:moveTo>
                  <a:pt x="1918668" y="840143"/>
                </a:moveTo>
                <a:cubicBezTo>
                  <a:pt x="1799361" y="840143"/>
                  <a:pt x="1702644" y="932984"/>
                  <a:pt x="1702644" y="1047509"/>
                </a:cubicBezTo>
                <a:lnTo>
                  <a:pt x="1702644" y="1501930"/>
                </a:lnTo>
                <a:cubicBezTo>
                  <a:pt x="1702644" y="1616455"/>
                  <a:pt x="1799361" y="1709295"/>
                  <a:pt x="1918668" y="1709295"/>
                </a:cubicBezTo>
                <a:cubicBezTo>
                  <a:pt x="2037975" y="1709295"/>
                  <a:pt x="2134692" y="1616455"/>
                  <a:pt x="2134692" y="1501930"/>
                </a:cubicBezTo>
                <a:lnTo>
                  <a:pt x="2134692" y="1047509"/>
                </a:lnTo>
                <a:cubicBezTo>
                  <a:pt x="2134692" y="932984"/>
                  <a:pt x="2037975" y="840143"/>
                  <a:pt x="1918668" y="840143"/>
                </a:cubicBezTo>
                <a:close/>
                <a:moveTo>
                  <a:pt x="1544554" y="609793"/>
                </a:moveTo>
                <a:lnTo>
                  <a:pt x="1425758" y="1008757"/>
                </a:lnTo>
                <a:lnTo>
                  <a:pt x="1311048" y="623516"/>
                </a:lnTo>
                <a:lnTo>
                  <a:pt x="1152958" y="623516"/>
                </a:lnTo>
                <a:lnTo>
                  <a:pt x="1345929" y="1271588"/>
                </a:lnTo>
                <a:lnTo>
                  <a:pt x="1347249" y="1271588"/>
                </a:lnTo>
                <a:lnTo>
                  <a:pt x="1347249" y="1698532"/>
                </a:lnTo>
                <a:lnTo>
                  <a:pt x="1509249" y="1698532"/>
                </a:lnTo>
                <a:lnTo>
                  <a:pt x="1509249" y="1257865"/>
                </a:lnTo>
                <a:lnTo>
                  <a:pt x="1509673" y="1257865"/>
                </a:lnTo>
                <a:lnTo>
                  <a:pt x="1702644" y="609793"/>
                </a:ln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5381661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0572" y="1843314"/>
            <a:ext cx="11292114" cy="4093428"/>
          </a:xfrm>
          <a:prstGeom prst="rect">
            <a:avLst/>
          </a:prstGeom>
          <a:noFill/>
        </p:spPr>
        <p:txBody>
          <a:bodyPr wrap="square" rtlCol="0">
            <a:spAutoFit/>
          </a:bodyPr>
          <a:lstStyle/>
          <a:p>
            <a:pPr marL="285750" lvl="0" indent="-285750">
              <a:buFont typeface="Arial" pitchFamily="34" charset="0"/>
              <a:buChar char="•"/>
            </a:pPr>
            <a:r>
              <a:rPr lang="en-US" sz="2000" dirty="0" smtClean="0">
                <a:cs typeface="Times New Roman" pitchFamily="18" charset="0"/>
              </a:rPr>
              <a:t>Download IFTTT app</a:t>
            </a:r>
          </a:p>
          <a:p>
            <a:pPr marL="285750" lvl="0" indent="-285750">
              <a:buFont typeface="Arial" pitchFamily="34" charset="0"/>
              <a:buChar char="•"/>
            </a:pPr>
            <a:r>
              <a:rPr lang="en-US" sz="2000" dirty="0" smtClean="0">
                <a:cs typeface="Times New Roman" pitchFamily="18" charset="0"/>
              </a:rPr>
              <a:t>Create an account</a:t>
            </a:r>
            <a:r>
              <a:rPr lang="en-US" sz="2000" dirty="0">
                <a:cs typeface="Times New Roman" pitchFamily="18" charset="0"/>
              </a:rPr>
              <a:t> </a:t>
            </a:r>
            <a:endParaRPr lang="en-US" sz="2000" u="sng" dirty="0">
              <a:cs typeface="Times New Roman" pitchFamily="18" charset="0"/>
            </a:endParaRPr>
          </a:p>
          <a:p>
            <a:pPr marL="285750" lvl="0" indent="-285750">
              <a:buFont typeface="Arial" pitchFamily="34" charset="0"/>
              <a:buChar char="•"/>
            </a:pPr>
            <a:r>
              <a:rPr lang="en-US" sz="2000" dirty="0" smtClean="0">
                <a:cs typeface="Times New Roman" pitchFamily="18" charset="0"/>
              </a:rPr>
              <a:t>Select </a:t>
            </a:r>
            <a:r>
              <a:rPr lang="en-US" sz="2000" dirty="0">
                <a:cs typeface="Times New Roman" pitchFamily="18" charset="0"/>
              </a:rPr>
              <a:t>the +This in the "If This Then That" logo toward the center-top of the page. This will allow you to look for the "trigger" that will tell your Applet when to run.</a:t>
            </a:r>
          </a:p>
          <a:p>
            <a:pPr marL="285750" lvl="0" indent="-285750">
              <a:buFont typeface="Arial" pitchFamily="34" charset="0"/>
              <a:buChar char="•"/>
            </a:pPr>
            <a:r>
              <a:rPr lang="en-US" sz="2000" dirty="0">
                <a:cs typeface="Times New Roman" pitchFamily="18" charset="0"/>
              </a:rPr>
              <a:t>You can then search for and select a service. In this example, we'll use </a:t>
            </a:r>
            <a:r>
              <a:rPr lang="en-US" sz="2000" dirty="0" smtClean="0">
                <a:cs typeface="Times New Roman" pitchFamily="18" charset="0"/>
              </a:rPr>
              <a:t>Calls. </a:t>
            </a:r>
            <a:r>
              <a:rPr lang="en-US" sz="2000" dirty="0">
                <a:cs typeface="Times New Roman" pitchFamily="18" charset="0"/>
              </a:rPr>
              <a:t>You'll need to connect </a:t>
            </a:r>
            <a:r>
              <a:rPr lang="en-US" sz="2000" dirty="0" smtClean="0">
                <a:cs typeface="Times New Roman" pitchFamily="18" charset="0"/>
              </a:rPr>
              <a:t>to it.</a:t>
            </a:r>
          </a:p>
          <a:p>
            <a:pPr marL="285750" lvl="0" indent="-285750">
              <a:buFont typeface="Arial" pitchFamily="34" charset="0"/>
              <a:buChar char="•"/>
            </a:pPr>
            <a:r>
              <a:rPr lang="en-US" sz="2000" dirty="0" smtClean="0">
                <a:cs typeface="Times New Roman" pitchFamily="18" charset="0"/>
              </a:rPr>
              <a:t>Now select </a:t>
            </a:r>
            <a:r>
              <a:rPr lang="en-US" sz="2000" dirty="0">
                <a:cs typeface="Times New Roman" pitchFamily="18" charset="0"/>
              </a:rPr>
              <a:t>the +That in the "If This Then That" logo toward the center-top of the page. This is where you'll specify what you want to happen next.</a:t>
            </a:r>
          </a:p>
          <a:p>
            <a:pPr marL="285750" lvl="0" indent="-285750">
              <a:buFont typeface="Arial" pitchFamily="34" charset="0"/>
              <a:buChar char="•"/>
            </a:pPr>
            <a:r>
              <a:rPr lang="en-US" sz="2000" dirty="0">
                <a:cs typeface="Times New Roman" pitchFamily="18" charset="0"/>
              </a:rPr>
              <a:t>Choose an action service. For instance, </a:t>
            </a:r>
            <a:r>
              <a:rPr lang="en-US" sz="2000" dirty="0" smtClean="0">
                <a:cs typeface="Times New Roman" pitchFamily="18" charset="0"/>
              </a:rPr>
              <a:t>you can choose Android messaging. Enter the phone number to which you would want the message to be </a:t>
            </a:r>
            <a:r>
              <a:rPr lang="en-US" sz="2000" dirty="0" smtClean="0">
                <a:cs typeface="Times New Roman" pitchFamily="18" charset="0"/>
              </a:rPr>
              <a:t>sent.</a:t>
            </a:r>
            <a:endParaRPr lang="en-US" sz="2000" dirty="0">
              <a:cs typeface="Times New Roman" pitchFamily="18" charset="0"/>
            </a:endParaRPr>
          </a:p>
          <a:p>
            <a:pPr marL="285750" lvl="0" indent="-285750">
              <a:buFont typeface="Arial" pitchFamily="34" charset="0"/>
              <a:buChar char="•"/>
            </a:pPr>
            <a:r>
              <a:rPr lang="en-US" sz="2000" dirty="0">
                <a:cs typeface="Times New Roman" pitchFamily="18" charset="0"/>
              </a:rPr>
              <a:t>Review your Applet and click Finish when done.</a:t>
            </a:r>
          </a:p>
          <a:p>
            <a:pPr marL="285750" lvl="0" indent="-285750">
              <a:buFont typeface="Arial" pitchFamily="34" charset="0"/>
              <a:buChar char="•"/>
            </a:pPr>
            <a:r>
              <a:rPr lang="en-US" sz="2000" dirty="0">
                <a:cs typeface="Times New Roman" pitchFamily="18" charset="0"/>
              </a:rPr>
              <a:t>It'll now be live. To view your Applet, select My Applets from the top of your IFTTT dashboard.</a:t>
            </a:r>
          </a:p>
          <a:p>
            <a:endParaRPr lang="en-US" sz="2000" dirty="0">
              <a:cs typeface="Times New Roman" pitchFamily="18" charset="0"/>
            </a:endParaRPr>
          </a:p>
        </p:txBody>
      </p:sp>
      <p:sp>
        <p:nvSpPr>
          <p:cNvPr id="4" name="TextBox 3"/>
          <p:cNvSpPr txBox="1"/>
          <p:nvPr/>
        </p:nvSpPr>
        <p:spPr>
          <a:xfrm>
            <a:off x="1425474" y="886767"/>
            <a:ext cx="9602309" cy="461665"/>
          </a:xfrm>
          <a:prstGeom prst="rect">
            <a:avLst/>
          </a:prstGeom>
          <a:noFill/>
        </p:spPr>
        <p:txBody>
          <a:bodyPr wrap="none" rtlCol="0">
            <a:spAutoFit/>
          </a:bodyPr>
          <a:lstStyle/>
          <a:p>
            <a:r>
              <a:rPr lang="en-US" sz="2400" b="1" dirty="0" smtClean="0">
                <a:solidFill>
                  <a:schemeClr val="accent2"/>
                </a:solidFill>
              </a:rPr>
              <a:t>IFTTT Example - Receiving message when you get a missed Call</a:t>
            </a:r>
            <a:endParaRPr lang="en-US" sz="2400" b="1" dirty="0">
              <a:solidFill>
                <a:schemeClr val="accent2"/>
              </a:solidFill>
            </a:endParaRPr>
          </a:p>
        </p:txBody>
      </p:sp>
    </p:spTree>
    <p:extLst>
      <p:ext uri="{BB962C8B-B14F-4D97-AF65-F5344CB8AC3E}">
        <p14:creationId xmlns:p14="http://schemas.microsoft.com/office/powerpoint/2010/main" val="2391915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1200" y="1274222"/>
            <a:ext cx="10580913" cy="1938992"/>
          </a:xfrm>
          <a:prstGeom prst="rect">
            <a:avLst/>
          </a:prstGeom>
        </p:spPr>
        <p:txBody>
          <a:bodyPr wrap="square">
            <a:spAutoFit/>
          </a:bodyPr>
          <a:lstStyle/>
          <a:p>
            <a:pPr marL="342900" indent="-342900" algn="just">
              <a:buFont typeface="Wingdings" pitchFamily="2" charset="2"/>
              <a:buChar char="§"/>
            </a:pPr>
            <a:r>
              <a:rPr lang="en-US" sz="2400" dirty="0">
                <a:solidFill>
                  <a:schemeClr val="accent2"/>
                </a:solidFill>
              </a:rPr>
              <a:t>Firebase is a </a:t>
            </a:r>
            <a:r>
              <a:rPr lang="en-US" sz="2400" dirty="0" smtClean="0">
                <a:solidFill>
                  <a:schemeClr val="accent2"/>
                </a:solidFill>
              </a:rPr>
              <a:t>Backend as A Service(BAAS) </a:t>
            </a:r>
            <a:r>
              <a:rPr lang="en-US" sz="2400" dirty="0">
                <a:solidFill>
                  <a:schemeClr val="accent2"/>
                </a:solidFill>
              </a:rPr>
              <a:t>that allows you to create web </a:t>
            </a:r>
            <a:r>
              <a:rPr lang="en-US" sz="2400" dirty="0" smtClean="0">
                <a:solidFill>
                  <a:schemeClr val="accent2"/>
                </a:solidFill>
              </a:rPr>
              <a:t>applications.</a:t>
            </a:r>
          </a:p>
          <a:p>
            <a:pPr marL="342900" indent="-342900" algn="just">
              <a:buFont typeface="Wingdings" pitchFamily="2" charset="2"/>
              <a:buChar char="§"/>
            </a:pPr>
            <a:r>
              <a:rPr lang="en-US" sz="2400" dirty="0" smtClean="0">
                <a:solidFill>
                  <a:schemeClr val="accent2"/>
                </a:solidFill>
              </a:rPr>
              <a:t>The </a:t>
            </a:r>
            <a:r>
              <a:rPr lang="en-US" sz="2400" dirty="0">
                <a:solidFill>
                  <a:schemeClr val="accent2"/>
                </a:solidFill>
              </a:rPr>
              <a:t>Firebase </a:t>
            </a:r>
            <a:r>
              <a:rPr lang="en-US" sz="2400" dirty="0" smtClean="0">
                <a:solidFill>
                  <a:schemeClr val="accent2"/>
                </a:solidFill>
              </a:rPr>
              <a:t>Real-time </a:t>
            </a:r>
            <a:r>
              <a:rPr lang="en-US" sz="2400" dirty="0">
                <a:solidFill>
                  <a:schemeClr val="accent2"/>
                </a:solidFill>
              </a:rPr>
              <a:t>Database is a cloud-hosted </a:t>
            </a:r>
            <a:r>
              <a:rPr lang="en-US" sz="2400" dirty="0" smtClean="0">
                <a:solidFill>
                  <a:schemeClr val="accent2"/>
                </a:solidFill>
              </a:rPr>
              <a:t>database</a:t>
            </a:r>
            <a:r>
              <a:rPr lang="en-US" sz="2400" dirty="0">
                <a:solidFill>
                  <a:schemeClr val="accent2"/>
                </a:solidFill>
              </a:rPr>
              <a:t> </a:t>
            </a:r>
            <a:r>
              <a:rPr lang="en-US" sz="2400" dirty="0" smtClean="0">
                <a:solidFill>
                  <a:schemeClr val="accent2"/>
                </a:solidFill>
              </a:rPr>
              <a:t>that </a:t>
            </a:r>
            <a:r>
              <a:rPr lang="en-US" sz="2400" dirty="0">
                <a:solidFill>
                  <a:schemeClr val="accent2"/>
                </a:solidFill>
              </a:rPr>
              <a:t>uses data synchronization—every time data changes, any connected device </a:t>
            </a:r>
            <a:r>
              <a:rPr lang="en-US" sz="2400" dirty="0" smtClean="0">
                <a:solidFill>
                  <a:schemeClr val="accent2"/>
                </a:solidFill>
              </a:rPr>
              <a:t>to the cloud receives the </a:t>
            </a:r>
            <a:r>
              <a:rPr lang="en-US" sz="2400" dirty="0">
                <a:solidFill>
                  <a:schemeClr val="accent2"/>
                </a:solidFill>
              </a:rPr>
              <a:t>update within milliseconds</a:t>
            </a:r>
            <a:r>
              <a:rPr lang="en-US" sz="2400" dirty="0"/>
              <a:t>. </a:t>
            </a:r>
            <a:endParaRPr lang="en-US" sz="2400" dirty="0">
              <a:solidFill>
                <a:schemeClr val="accent1"/>
              </a:solidFill>
            </a:endParaRPr>
          </a:p>
        </p:txBody>
      </p:sp>
      <p:sp>
        <p:nvSpPr>
          <p:cNvPr id="4" name="TextBox 3"/>
          <p:cNvSpPr txBox="1"/>
          <p:nvPr/>
        </p:nvSpPr>
        <p:spPr>
          <a:xfrm>
            <a:off x="1031471" y="3213214"/>
            <a:ext cx="4252687" cy="584775"/>
          </a:xfrm>
          <a:prstGeom prst="rect">
            <a:avLst/>
          </a:prstGeom>
          <a:noFill/>
        </p:spPr>
        <p:txBody>
          <a:bodyPr wrap="square" rtlCol="0">
            <a:spAutoFit/>
          </a:bodyPr>
          <a:lstStyle/>
          <a:p>
            <a:r>
              <a:rPr lang="en-US" sz="3200" b="1" u="sng" dirty="0" smtClean="0">
                <a:solidFill>
                  <a:srgbClr val="FFC000"/>
                </a:solidFill>
              </a:rPr>
              <a:t>Features</a:t>
            </a:r>
          </a:p>
        </p:txBody>
      </p:sp>
      <p:sp>
        <p:nvSpPr>
          <p:cNvPr id="5" name="TextBox 4"/>
          <p:cNvSpPr txBox="1"/>
          <p:nvPr/>
        </p:nvSpPr>
        <p:spPr>
          <a:xfrm>
            <a:off x="711200" y="3992229"/>
            <a:ext cx="4137530" cy="1323439"/>
          </a:xfrm>
          <a:prstGeom prst="rect">
            <a:avLst/>
          </a:prstGeom>
          <a:noFill/>
        </p:spPr>
        <p:txBody>
          <a:bodyPr wrap="square" rtlCol="0">
            <a:spAutoFit/>
          </a:bodyPr>
          <a:lstStyle/>
          <a:p>
            <a:pPr marL="285750" indent="-285750">
              <a:buClr>
                <a:srgbClr val="FFC000"/>
              </a:buClr>
              <a:buFont typeface="Wingdings" pitchFamily="2" charset="2"/>
              <a:buChar char="ü"/>
            </a:pPr>
            <a:r>
              <a:rPr lang="en-US" sz="2400" i="1" dirty="0" smtClean="0">
                <a:solidFill>
                  <a:schemeClr val="accent2"/>
                </a:solidFill>
              </a:rPr>
              <a:t>  Real Time Database</a:t>
            </a:r>
          </a:p>
          <a:p>
            <a:pPr marL="285750" indent="-285750">
              <a:buClr>
                <a:srgbClr val="FFC000"/>
              </a:buClr>
              <a:buFont typeface="Wingdings" pitchFamily="2" charset="2"/>
              <a:buChar char="ü"/>
            </a:pPr>
            <a:r>
              <a:rPr lang="en-US" sz="2400" i="1" dirty="0" smtClean="0">
                <a:solidFill>
                  <a:schemeClr val="accent2"/>
                </a:solidFill>
              </a:rPr>
              <a:t>  Authentication</a:t>
            </a:r>
          </a:p>
          <a:p>
            <a:endParaRPr lang="en-US" sz="3200" i="1" dirty="0">
              <a:solidFill>
                <a:schemeClr val="accent2"/>
              </a:solidFill>
            </a:endParaRPr>
          </a:p>
        </p:txBody>
      </p:sp>
      <p:sp>
        <p:nvSpPr>
          <p:cNvPr id="6" name="TextBox 5"/>
          <p:cNvSpPr txBox="1"/>
          <p:nvPr/>
        </p:nvSpPr>
        <p:spPr>
          <a:xfrm>
            <a:off x="5907314" y="3982609"/>
            <a:ext cx="2528256" cy="830997"/>
          </a:xfrm>
          <a:prstGeom prst="rect">
            <a:avLst/>
          </a:prstGeom>
          <a:noFill/>
        </p:spPr>
        <p:txBody>
          <a:bodyPr wrap="none" rtlCol="0">
            <a:spAutoFit/>
          </a:bodyPr>
          <a:lstStyle/>
          <a:p>
            <a:pPr marL="285750" indent="-285750">
              <a:buClr>
                <a:srgbClr val="FFC000"/>
              </a:buClr>
              <a:buFont typeface="Wingdings" pitchFamily="2" charset="2"/>
              <a:buChar char="ü"/>
            </a:pPr>
            <a:r>
              <a:rPr lang="en-US" sz="2400" i="1" dirty="0">
                <a:solidFill>
                  <a:schemeClr val="accent2"/>
                </a:solidFill>
              </a:rPr>
              <a:t> Cloud Storage</a:t>
            </a:r>
          </a:p>
          <a:p>
            <a:pPr marL="285750" indent="-285750">
              <a:buClr>
                <a:srgbClr val="FFC000"/>
              </a:buClr>
              <a:buFont typeface="Wingdings" pitchFamily="2" charset="2"/>
              <a:buChar char="ü"/>
            </a:pPr>
            <a:r>
              <a:rPr lang="en-US" sz="2400" i="1" dirty="0">
                <a:solidFill>
                  <a:schemeClr val="accent2"/>
                </a:solidFill>
              </a:rPr>
              <a:t>  ML Kit</a:t>
            </a:r>
            <a:endParaRPr lang="en-US" sz="2400" dirty="0">
              <a:solidFill>
                <a:schemeClr val="accent2"/>
              </a:solidFill>
            </a:endParaRPr>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5886" y="4149521"/>
            <a:ext cx="2394857" cy="2394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xmlns="" id="{571BAD21-D4A9-4FC9-83CA-E84C458F63C7}"/>
              </a:ext>
            </a:extLst>
          </p:cNvPr>
          <p:cNvSpPr txBox="1"/>
          <p:nvPr/>
        </p:nvSpPr>
        <p:spPr>
          <a:xfrm>
            <a:off x="4158310" y="232623"/>
            <a:ext cx="3271426" cy="923330"/>
          </a:xfrm>
          <a:prstGeom prst="rect">
            <a:avLst/>
          </a:prstGeom>
          <a:solidFill>
            <a:schemeClr val="bg1"/>
          </a:solidFill>
        </p:spPr>
        <p:txBody>
          <a:bodyPr wrap="square" rtlCol="0" anchor="ctr">
            <a:spAutoFit/>
          </a:bodyPr>
          <a:lstStyle/>
          <a:p>
            <a:pPr algn="r"/>
            <a:r>
              <a:rPr lang="en-US" altLang="ko-KR" sz="5400" b="1" dirty="0" smtClean="0">
                <a:solidFill>
                  <a:schemeClr val="accent2"/>
                </a:solidFill>
                <a:cs typeface="Times New Roman" pitchFamily="18" charset="0"/>
              </a:rPr>
              <a:t>Firebase</a:t>
            </a:r>
            <a:endParaRPr lang="ko-KR" altLang="en-US" sz="5400" b="1" dirty="0">
              <a:solidFill>
                <a:schemeClr val="accent2"/>
              </a:solidFill>
              <a:cs typeface="Times New Roman" pitchFamily="18" charset="0"/>
            </a:endParaRPr>
          </a:p>
        </p:txBody>
      </p:sp>
    </p:spTree>
    <p:extLst>
      <p:ext uri="{BB962C8B-B14F-4D97-AF65-F5344CB8AC3E}">
        <p14:creationId xmlns:p14="http://schemas.microsoft.com/office/powerpoint/2010/main" val="2528318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TextBox 37"/>
          <p:cNvSpPr txBox="1"/>
          <p:nvPr/>
        </p:nvSpPr>
        <p:spPr>
          <a:xfrm>
            <a:off x="921063" y="453962"/>
            <a:ext cx="10565649" cy="523220"/>
          </a:xfrm>
          <a:prstGeom prst="rect">
            <a:avLst/>
          </a:prstGeom>
          <a:noFill/>
        </p:spPr>
        <p:txBody>
          <a:bodyPr wrap="none" rtlCol="0">
            <a:spAutoFit/>
          </a:bodyPr>
          <a:lstStyle/>
          <a:p>
            <a:pPr algn="ctr"/>
            <a:r>
              <a:rPr lang="en-US" sz="2800" b="1" dirty="0" smtClean="0">
                <a:solidFill>
                  <a:schemeClr val="accent1"/>
                </a:solidFill>
              </a:rPr>
              <a:t>Sending Data from ESP8266 to Firebase Real Time Database </a:t>
            </a:r>
            <a:endParaRPr lang="en-US" sz="2800" b="1" dirty="0">
              <a:solidFill>
                <a:schemeClr val="accent1"/>
              </a:solidFill>
            </a:endParaRPr>
          </a:p>
        </p:txBody>
      </p:sp>
      <p:sp>
        <p:nvSpPr>
          <p:cNvPr id="41" name="TextBox 40"/>
          <p:cNvSpPr txBox="1"/>
          <p:nvPr/>
        </p:nvSpPr>
        <p:spPr>
          <a:xfrm>
            <a:off x="464457" y="1252249"/>
            <a:ext cx="5288627" cy="369332"/>
          </a:xfrm>
          <a:prstGeom prst="rect">
            <a:avLst/>
          </a:prstGeom>
          <a:noFill/>
        </p:spPr>
        <p:txBody>
          <a:bodyPr wrap="none" rtlCol="0">
            <a:spAutoFit/>
          </a:bodyPr>
          <a:lstStyle/>
          <a:p>
            <a:r>
              <a:rPr lang="en-US" b="1" dirty="0" smtClean="0">
                <a:solidFill>
                  <a:srgbClr val="FF0000"/>
                </a:solidFill>
              </a:rPr>
              <a:t>Step 1:  </a:t>
            </a:r>
            <a:r>
              <a:rPr lang="en-US" b="1" dirty="0" smtClean="0">
                <a:solidFill>
                  <a:schemeClr val="accent2"/>
                </a:solidFill>
              </a:rPr>
              <a:t>Install the firebase library for ESP8266</a:t>
            </a:r>
            <a:endParaRPr lang="en-US" b="1" dirty="0">
              <a:solidFill>
                <a:schemeClr val="accent2"/>
              </a:solidFill>
            </a:endParaRPr>
          </a:p>
        </p:txBody>
      </p:sp>
      <p:sp>
        <p:nvSpPr>
          <p:cNvPr id="42" name="TextBox 41"/>
          <p:cNvSpPr txBox="1"/>
          <p:nvPr/>
        </p:nvSpPr>
        <p:spPr>
          <a:xfrm>
            <a:off x="464456" y="1843315"/>
            <a:ext cx="6583854" cy="369332"/>
          </a:xfrm>
          <a:prstGeom prst="rect">
            <a:avLst/>
          </a:prstGeom>
          <a:noFill/>
        </p:spPr>
        <p:txBody>
          <a:bodyPr wrap="none" rtlCol="0">
            <a:spAutoFit/>
          </a:bodyPr>
          <a:lstStyle/>
          <a:p>
            <a:r>
              <a:rPr lang="en-US" b="1" dirty="0" smtClean="0">
                <a:solidFill>
                  <a:srgbClr val="FF0000"/>
                </a:solidFill>
              </a:rPr>
              <a:t>Step 2: </a:t>
            </a:r>
            <a:r>
              <a:rPr lang="en-US" b="1" dirty="0" smtClean="0">
                <a:solidFill>
                  <a:schemeClr val="accent2"/>
                </a:solidFill>
              </a:rPr>
              <a:t>Enter your </a:t>
            </a:r>
            <a:r>
              <a:rPr lang="en-US" b="1" dirty="0" err="1" smtClean="0">
                <a:solidFill>
                  <a:schemeClr val="accent2"/>
                </a:solidFill>
              </a:rPr>
              <a:t>ssid</a:t>
            </a:r>
            <a:r>
              <a:rPr lang="en-US" b="1" dirty="0" smtClean="0">
                <a:solidFill>
                  <a:schemeClr val="accent2"/>
                </a:solidFill>
              </a:rPr>
              <a:t> and password in the example code</a:t>
            </a:r>
            <a:endParaRPr lang="en-US" b="1" dirty="0">
              <a:solidFill>
                <a:schemeClr val="accent2"/>
              </a:solidFill>
            </a:endParaRPr>
          </a:p>
        </p:txBody>
      </p:sp>
      <p:sp>
        <p:nvSpPr>
          <p:cNvPr id="45" name="TextBox 44"/>
          <p:cNvSpPr txBox="1"/>
          <p:nvPr/>
        </p:nvSpPr>
        <p:spPr>
          <a:xfrm>
            <a:off x="464457" y="2376324"/>
            <a:ext cx="4301177" cy="369332"/>
          </a:xfrm>
          <a:prstGeom prst="rect">
            <a:avLst/>
          </a:prstGeom>
          <a:noFill/>
        </p:spPr>
        <p:txBody>
          <a:bodyPr wrap="none" rtlCol="0">
            <a:spAutoFit/>
          </a:bodyPr>
          <a:lstStyle/>
          <a:p>
            <a:r>
              <a:rPr lang="en-US" b="1" dirty="0" smtClean="0">
                <a:solidFill>
                  <a:srgbClr val="FF0000"/>
                </a:solidFill>
              </a:rPr>
              <a:t>Step 3: </a:t>
            </a:r>
            <a:r>
              <a:rPr lang="en-US" b="1" dirty="0" smtClean="0">
                <a:solidFill>
                  <a:schemeClr val="accent2"/>
                </a:solidFill>
              </a:rPr>
              <a:t>Create an account in Firebase</a:t>
            </a:r>
            <a:endParaRPr lang="en-US" b="1" dirty="0">
              <a:solidFill>
                <a:schemeClr val="accent2"/>
              </a:solidFill>
            </a:endParaRPr>
          </a:p>
        </p:txBody>
      </p:sp>
      <p:sp>
        <p:nvSpPr>
          <p:cNvPr id="46" name="TextBox 45"/>
          <p:cNvSpPr txBox="1"/>
          <p:nvPr/>
        </p:nvSpPr>
        <p:spPr>
          <a:xfrm>
            <a:off x="497623" y="2906880"/>
            <a:ext cx="3403496" cy="369332"/>
          </a:xfrm>
          <a:prstGeom prst="rect">
            <a:avLst/>
          </a:prstGeom>
          <a:noFill/>
        </p:spPr>
        <p:txBody>
          <a:bodyPr wrap="none" rtlCol="0">
            <a:spAutoFit/>
          </a:bodyPr>
          <a:lstStyle/>
          <a:p>
            <a:r>
              <a:rPr lang="en-US" b="1" dirty="0" smtClean="0">
                <a:solidFill>
                  <a:srgbClr val="FF0000"/>
                </a:solidFill>
              </a:rPr>
              <a:t>Step 4: </a:t>
            </a:r>
            <a:r>
              <a:rPr lang="en-US" b="1" dirty="0" smtClean="0">
                <a:solidFill>
                  <a:schemeClr val="accent2"/>
                </a:solidFill>
              </a:rPr>
              <a:t>Create a new project </a:t>
            </a:r>
            <a:endParaRPr lang="en-US" b="1" dirty="0">
              <a:solidFill>
                <a:schemeClr val="accent2"/>
              </a:solidFill>
            </a:endParaRPr>
          </a:p>
        </p:txBody>
      </p:sp>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8770" y="3330248"/>
            <a:ext cx="8633288" cy="3474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p:cNvCxnSpPr/>
          <p:nvPr/>
        </p:nvCxnSpPr>
        <p:spPr>
          <a:xfrm>
            <a:off x="4586514" y="4673600"/>
            <a:ext cx="468767" cy="17417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85301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504609" y="683313"/>
            <a:ext cx="8029792" cy="923330"/>
          </a:xfrm>
          <a:prstGeom prst="rect">
            <a:avLst/>
          </a:prstGeom>
          <a:noFill/>
        </p:spPr>
        <p:txBody>
          <a:bodyPr wrap="square" rtlCol="0">
            <a:spAutoFit/>
          </a:bodyPr>
          <a:lstStyle/>
          <a:p>
            <a:r>
              <a:rPr lang="en-US" b="1" dirty="0" smtClean="0">
                <a:solidFill>
                  <a:srgbClr val="FF0000"/>
                </a:solidFill>
              </a:rPr>
              <a:t>Step 5: </a:t>
            </a:r>
            <a:r>
              <a:rPr lang="en-US" b="1" dirty="0" smtClean="0">
                <a:solidFill>
                  <a:schemeClr val="accent2"/>
                </a:solidFill>
              </a:rPr>
              <a:t>Click on the settings icon present in project overview. Go to service accounts and copy the database secret. Paste this in the FIREBASE_AUTH  variable in the example code</a:t>
            </a:r>
            <a:endParaRPr lang="en-US" b="1" dirty="0">
              <a:solidFill>
                <a:schemeClr val="accent2"/>
              </a:solidFill>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9199" y="243184"/>
            <a:ext cx="3001065" cy="1803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009" y="2097345"/>
            <a:ext cx="10377714" cy="4419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Straight Arrow Connector 11"/>
          <p:cNvCxnSpPr/>
          <p:nvPr/>
        </p:nvCxnSpPr>
        <p:spPr>
          <a:xfrm>
            <a:off x="3091543" y="4306917"/>
            <a:ext cx="362857"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123543" y="6226629"/>
            <a:ext cx="566057"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627086" y="2888343"/>
            <a:ext cx="0" cy="52251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81827"/>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mobile">
      <a:dk1>
        <a:sysClr val="windowText" lastClr="000000"/>
      </a:dk1>
      <a:lt1>
        <a:sysClr val="window" lastClr="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mobile">
      <a:dk1>
        <a:sysClr val="windowText" lastClr="000000"/>
      </a:dk1>
      <a:lt1>
        <a:sysClr val="window" lastClr="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SOCIAL MEDIA">
      <a:dk1>
        <a:sysClr val="windowText" lastClr="000000"/>
      </a:dk1>
      <a:lt1>
        <a:sysClr val="window" lastClr="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1_Section Break Slide Master">
  <a:themeElements>
    <a:clrScheme name="travel">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8478</TotalTime>
  <Words>497</Words>
  <Application>Microsoft Office PowerPoint</Application>
  <PresentationFormat>Custom</PresentationFormat>
  <Paragraphs>68</Paragraphs>
  <Slides>13</Slides>
  <Notes>0</Notes>
  <HiddenSlides>0</HiddenSlides>
  <MMClips>0</MMClips>
  <ScaleCrop>false</ScaleCrop>
  <HeadingPairs>
    <vt:vector size="4" baseType="variant">
      <vt:variant>
        <vt:lpstr>Theme</vt:lpstr>
      </vt:variant>
      <vt:variant>
        <vt:i4>4</vt:i4>
      </vt:variant>
      <vt:variant>
        <vt:lpstr>Slide Titles</vt:lpstr>
      </vt:variant>
      <vt:variant>
        <vt:i4>13</vt:i4>
      </vt:variant>
    </vt:vector>
  </HeadingPairs>
  <TitlesOfParts>
    <vt:vector size="17" baseType="lpstr">
      <vt:lpstr>Cover and End Slide Master</vt:lpstr>
      <vt:lpstr>Contents Slide Master</vt:lpstr>
      <vt:lpstr>Section Break Slide Master</vt:lpstr>
      <vt:lpstr>1_Section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Shoba</cp:lastModifiedBy>
  <cp:revision>143</cp:revision>
  <dcterms:created xsi:type="dcterms:W3CDTF">2018-04-24T17:14:44Z</dcterms:created>
  <dcterms:modified xsi:type="dcterms:W3CDTF">2020-02-16T05:08:46Z</dcterms:modified>
</cp:coreProperties>
</file>