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E25C-DF7F-459F-BDDA-1E68195D4FF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Muhammad Sohaib (paptech)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365C4-7B9B-4C11-9BF3-9507586B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1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AE9C-01B9-419D-A11F-3D602130FD1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Muhammad Sohaib (paptech)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891B1-D720-4505-AB3D-CC228156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54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91B1-D720-4505-AB3D-CC228156F6B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(paptech)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0CC7-1FE8-48B5-8AC5-759F37EFBA8B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5D74-01E1-4FF4-A101-6CC96EE4261F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4579-6921-46C2-96B5-15C03EA680DA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8F8-6545-411F-9B2B-69FFA06AF297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6D16-06C7-459F-B084-8548FFB76AAE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B691-6442-42B3-8E4E-22D5879826F1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6A2-89CB-4471-A2A6-40152B5C314C}" type="datetime1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F04-A7FD-4FF4-B110-128330E6FA19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77A7-8B40-4E3F-A8B4-D7353866EC91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053-BC2F-4DE7-A0B7-C76FF272439D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B0A-C054-4D53-87C9-060BAF5F70AC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6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1CB3-ACA2-4E19-ABD1-24A7CF7C348C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EA1E-878C-40D6-99A7-6793343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Control system (VCS) for tracking changes in computer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5155" y="528034"/>
            <a:ext cx="453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is </a:t>
            </a:r>
            <a:r>
              <a:rPr lang="en-US" sz="3200" b="1" dirty="0" err="1" smtClean="0"/>
              <a:t>Git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5916" y="1262129"/>
            <a:ext cx="6413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Distributed Version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Coordinates work between multiple developers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Who made what changes and when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Revert back to any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Local and remote Repository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2" y="3856061"/>
            <a:ext cx="4419995" cy="18453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53366" y="631064"/>
            <a:ext cx="510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Concept of </a:t>
            </a:r>
            <a:r>
              <a:rPr lang="en-US" sz="3200" b="1" dirty="0" err="1" smtClean="0"/>
              <a:t>Git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186" y="1506828"/>
            <a:ext cx="9364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Keeps track of code history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Takes “snapshots” of your file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You decided when to take a snapshot by making “commit”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You can visit any snapshot at any time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You can stage file before committing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88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Sohaib Amjad (paptech)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A1E-878C-40D6-99A7-6793343D0AFA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38600" y="592428"/>
            <a:ext cx="605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BASIC COMMANDS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8339" y="1403797"/>
            <a:ext cx="89894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//initialize Local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Repository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&lt;file&gt;	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//Add files to index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		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//Check status of working tree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‘message’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//commit changes to index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		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//push to Remote Repository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		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//Pull Latest from remote Repository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colne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//Clone Repository into a new directory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6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5" grpId="2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120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Github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sohaib amjad</dc:creator>
  <cp:lastModifiedBy>sohaib amjad</cp:lastModifiedBy>
  <cp:revision>6</cp:revision>
  <dcterms:created xsi:type="dcterms:W3CDTF">2019-02-10T21:50:36Z</dcterms:created>
  <dcterms:modified xsi:type="dcterms:W3CDTF">2019-02-11T09:23:56Z</dcterms:modified>
</cp:coreProperties>
</file>