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fdc11984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fdc11984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f79118a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f79118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drive/folders/1El-TTY5EHIWrtRmTTaRObARZXqmxmMg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Relationship Id="rId4" Type="http://schemas.openxmlformats.org/officeDocument/2006/relationships/image" Target="../media/image5.png"/><Relationship Id="rId5" Type="http://schemas.openxmlformats.org/officeDocument/2006/relationships/hyperlink" Target="https://docs.google.com/forms/d/e/1FAIpQLSfpzOVEQNGYd8-ve9It3g_iY_b5dTZm-mkY8G-Nj1E4YnWnHw/viewfor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5775" t="0"/>
          <a:stretch/>
        </p:blipFill>
        <p:spPr>
          <a:xfrm>
            <a:off x="-123625" y="0"/>
            <a:ext cx="97888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4444925" y="445250"/>
            <a:ext cx="5220300" cy="3915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350" y="1087975"/>
            <a:ext cx="2358950" cy="2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6060325" y="3525850"/>
            <a:ext cx="25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bit.ly/inpowerbi</a:t>
            </a:r>
            <a:endParaRPr sz="2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868325" y="687775"/>
            <a:ext cx="29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Link para os materiais de aula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0" y="3525850"/>
            <a:ext cx="332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Lato"/>
                <a:ea typeface="Lato"/>
                <a:cs typeface="Lato"/>
                <a:sym typeface="Lato"/>
              </a:rPr>
              <a:t>	AULA 03</a:t>
            </a:r>
            <a:endParaRPr sz="4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4305650" y="-7750"/>
            <a:ext cx="48384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5105" r="0" t="0"/>
          <a:stretch/>
        </p:blipFill>
        <p:spPr>
          <a:xfrm>
            <a:off x="791150" y="1199762"/>
            <a:ext cx="4148350" cy="364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175" y="681025"/>
            <a:ext cx="2950426" cy="2950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5249350" y="3785875"/>
            <a:ext cx="323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dk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bit.ly/sobrevcs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 txBox="1"/>
          <p:nvPr>
            <p:ph idx="4294967295" type="title"/>
          </p:nvPr>
        </p:nvSpPr>
        <p:spPr>
          <a:xfrm>
            <a:off x="791150" y="101775"/>
            <a:ext cx="39156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Quero saber mais sobre vocês!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5249350" y="248250"/>
            <a:ext cx="317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Lato"/>
                <a:ea typeface="Lato"/>
                <a:cs typeface="Lato"/>
                <a:sym typeface="Lato"/>
              </a:rPr>
              <a:t>Link para o formulário do Google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8256" t="0"/>
          <a:stretch/>
        </p:blipFill>
        <p:spPr>
          <a:xfrm>
            <a:off x="475950" y="651525"/>
            <a:ext cx="4182575" cy="43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550" y="1005088"/>
            <a:ext cx="3897625" cy="39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idx="4294967295" type="title"/>
          </p:nvPr>
        </p:nvSpPr>
        <p:spPr>
          <a:xfrm>
            <a:off x="935400" y="0"/>
            <a:ext cx="7501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Relacionamento entre tabelas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