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e15692b4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g1e15692b49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15692b49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15692b49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15692b49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15692b49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15692b49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15692b49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15692b49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15692b49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15692b49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15692b49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15692b49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15692b49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15692b49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15692b49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15692b49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15692b49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15692b49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15692b49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15692b49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15692b49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15692b49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15692b49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15692b49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15692b49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15692b49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15692b49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15692b49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15692b49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8160" y="46886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drive.google.com/drive/folders/1El-TTY5EHIWrtRmTTaRObARZXqmxmMgV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2371680" y="630360"/>
            <a:ext cx="63312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2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400" y="3238560"/>
            <a:ext cx="63312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5775" t="0"/>
          <a:stretch/>
        </p:blipFill>
        <p:spPr>
          <a:xfrm>
            <a:off x="-123480" y="0"/>
            <a:ext cx="97884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4444920" y="445320"/>
            <a:ext cx="5220000" cy="391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1320" y="1087920"/>
            <a:ext cx="2358720" cy="235872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060240" y="3525840"/>
            <a:ext cx="25404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800"/>
              <a:buFont typeface="Arial"/>
              <a:buNone/>
            </a:pPr>
            <a:r>
              <a:rPr b="0" i="0" lang="pt-BR" sz="2800" u="sng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bit.ly/inpowerbi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868360" y="687600"/>
            <a:ext cx="2924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 para os materiais de aula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3525840"/>
            <a:ext cx="3327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Lato"/>
              <a:buNone/>
            </a:pPr>
            <a:r>
              <a:rPr b="0" i="0" lang="pt-BR" sz="4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AULA 0</a:t>
            </a:r>
            <a:r>
              <a:rPr lang="pt-BR" sz="4200">
                <a:latin typeface="Lato"/>
                <a:ea typeface="Lato"/>
                <a:cs typeface="Lato"/>
                <a:sym typeface="Lato"/>
              </a:rPr>
              <a:t>7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subTitle"/>
          </p:nvPr>
        </p:nvSpPr>
        <p:spPr>
          <a:xfrm>
            <a:off x="514950" y="156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Simple Image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25" y="772175"/>
            <a:ext cx="6012698" cy="388977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23"/>
          <p:cNvSpPr/>
          <p:nvPr/>
        </p:nvSpPr>
        <p:spPr>
          <a:xfrm>
            <a:off x="5842525" y="1299150"/>
            <a:ext cx="910200" cy="273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928800" y="1937275"/>
            <a:ext cx="1095900" cy="111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038" y="1661425"/>
            <a:ext cx="3172325" cy="33848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6" name="Google Shape;146;p23"/>
          <p:cNvCxnSpPr>
            <a:stCxn id="143" idx="1"/>
            <a:endCxn id="144" idx="0"/>
          </p:cNvCxnSpPr>
          <p:nvPr/>
        </p:nvCxnSpPr>
        <p:spPr>
          <a:xfrm flipH="1">
            <a:off x="1476625" y="1436100"/>
            <a:ext cx="4365900" cy="5013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3"/>
          <p:cNvCxnSpPr>
            <a:stCxn id="144" idx="3"/>
            <a:endCxn id="145" idx="1"/>
          </p:cNvCxnSpPr>
          <p:nvPr/>
        </p:nvCxnSpPr>
        <p:spPr>
          <a:xfrm>
            <a:off x="2024700" y="2494075"/>
            <a:ext cx="2819400" cy="8598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3"/>
          <p:cNvSpPr/>
          <p:nvPr/>
        </p:nvSpPr>
        <p:spPr>
          <a:xfrm>
            <a:off x="5011800" y="2835575"/>
            <a:ext cx="742392" cy="176796"/>
          </a:xfrm>
          <a:prstGeom prst="flowChartTermina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50" y="0"/>
            <a:ext cx="795067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25" y="0"/>
            <a:ext cx="79479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01" y="0"/>
            <a:ext cx="7869774" cy="50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99" y="0"/>
            <a:ext cx="79355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00" y="0"/>
            <a:ext cx="79479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9404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Correção de base de dados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18575" y="3426475"/>
            <a:ext cx="861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trocamos nossos arquivos de referência de diretório, todas as consultas realizadas no Power Query ficam sem referência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corrigir esse erro devemos apontar no novo caminho dos arquivos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200"/>
            <a:ext cx="8839200" cy="20578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Correção de base de dados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18575" y="3426475"/>
            <a:ext cx="861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Esse erro </a:t>
            </a:r>
            <a:r>
              <a:rPr lang="pt-BR"/>
              <a:t>ocorreu</a:t>
            </a:r>
            <a:r>
              <a:rPr lang="pt-BR"/>
              <a:t> na primeira etapa do processo de ETL.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Podemos substituir diretamente o texto do caminho antigo pelo novo, de forma manual ou podemos fazer esse processo através do gerenciamento de parâmetros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575"/>
            <a:ext cx="8839201" cy="161451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Correção de base de dados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18575" y="3930225"/>
            <a:ext cx="861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correção manual, basta apenas colar o novo caminho no trecho selecionado.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observe que será necessário fazer isso para todas as tabelas que estavam no arquivo que não consegue ser localizado.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25" y="889200"/>
            <a:ext cx="8839201" cy="161451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7746" y="1804700"/>
            <a:ext cx="4137550" cy="194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Correção de base de dados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218575" y="3787650"/>
            <a:ext cx="8619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automatizar esse procedimento, devemos criar um novo parâmetro, que irá apontar para o diretório onde os arquivos estão localizados atualmente.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Basta ir na pasta onde os arquivos estão e copiar o endereço. Após isso criar um novo parâmetro, do tipo texto e em valor atual, colocar o caminho da pasta.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25" y="1063800"/>
            <a:ext cx="3848130" cy="25616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8355" y="1063800"/>
            <a:ext cx="2350115" cy="256162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7275" y="1366987"/>
            <a:ext cx="2802675" cy="19552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8"/>
          <p:cNvSpPr/>
          <p:nvPr/>
        </p:nvSpPr>
        <p:spPr>
          <a:xfrm>
            <a:off x="7459800" y="2328525"/>
            <a:ext cx="1281600" cy="19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8"/>
          <p:cNvCxnSpPr>
            <a:stCxn id="96" idx="3"/>
            <a:endCxn id="97" idx="1"/>
          </p:cNvCxnSpPr>
          <p:nvPr/>
        </p:nvCxnSpPr>
        <p:spPr>
          <a:xfrm>
            <a:off x="6019950" y="2344612"/>
            <a:ext cx="1440000" cy="81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8"/>
          <p:cNvSpPr/>
          <p:nvPr/>
        </p:nvSpPr>
        <p:spPr>
          <a:xfrm>
            <a:off x="2183750" y="1990250"/>
            <a:ext cx="919200" cy="1326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8"/>
          <p:cNvCxnSpPr>
            <a:stCxn id="99" idx="0"/>
            <a:endCxn id="95" idx="0"/>
          </p:cNvCxnSpPr>
          <p:nvPr/>
        </p:nvCxnSpPr>
        <p:spPr>
          <a:xfrm rot="-5400000">
            <a:off x="4690250" y="-983050"/>
            <a:ext cx="926400" cy="5020200"/>
          </a:xfrm>
          <a:prstGeom prst="bentConnector3">
            <a:avLst>
              <a:gd fmla="val 12571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25" y="90525"/>
            <a:ext cx="5628301" cy="365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335375" y="258050"/>
            <a:ext cx="450600" cy="38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1644700" y="691100"/>
            <a:ext cx="3906300" cy="28635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1777275" y="3050750"/>
            <a:ext cx="450600" cy="16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9"/>
          <p:cNvCxnSpPr>
            <a:stCxn id="106" idx="1"/>
            <a:endCxn id="107" idx="1"/>
          </p:cNvCxnSpPr>
          <p:nvPr/>
        </p:nvCxnSpPr>
        <p:spPr>
          <a:xfrm>
            <a:off x="1335375" y="452450"/>
            <a:ext cx="309300" cy="1670400"/>
          </a:xfrm>
          <a:prstGeom prst="bentConnector3">
            <a:avLst>
              <a:gd fmla="val -7698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 txBox="1"/>
          <p:nvPr/>
        </p:nvSpPr>
        <p:spPr>
          <a:xfrm>
            <a:off x="218575" y="4075950"/>
            <a:ext cx="861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com o </a:t>
            </a:r>
            <a:r>
              <a:rPr lang="pt-BR"/>
              <a:t>parâmetro</a:t>
            </a:r>
            <a:r>
              <a:rPr lang="pt-BR"/>
              <a:t> configurado, vamos na opção de Configuração da fonte de dados e selecionar alterar fonte.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50" y="161225"/>
            <a:ext cx="4065600" cy="26421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20"/>
          <p:cNvSpPr txBox="1"/>
          <p:nvPr/>
        </p:nvSpPr>
        <p:spPr>
          <a:xfrm>
            <a:off x="306950" y="3384100"/>
            <a:ext cx="8619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alterar de básico para Avançadas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primeiro campo vamos substituir o tipo “ABC” que é textual, para Parâmetro. Dessa forma teremos a primeira parte do endereço do nosso arquivo. O diretório.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segundo campo vamos colocar o nome do arquivo, precedido por 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Selecione o ok e após isso clique em cada tabela para que seja feita a atualização e o erro seja corrigido.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850" y="558950"/>
            <a:ext cx="4520726" cy="245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5075" y="742000"/>
            <a:ext cx="4886852" cy="264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5100" y="965688"/>
            <a:ext cx="2571750" cy="14001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13" y="334050"/>
            <a:ext cx="5667375" cy="247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21"/>
          <p:cNvSpPr txBox="1"/>
          <p:nvPr/>
        </p:nvSpPr>
        <p:spPr>
          <a:xfrm>
            <a:off x="282800" y="2889900"/>
            <a:ext cx="840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Realize o mesmo procedimento para todas as tabelas que consultam arquivos diferentes. Apontando o diretório e colocando o nome do respectivo arquivo.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1443300" y="1715525"/>
            <a:ext cx="1581900" cy="46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311700" y="235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Obter visuais personalizados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025" y="892325"/>
            <a:ext cx="7017075" cy="407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7380275" y="2608925"/>
            <a:ext cx="123900" cy="12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22"/>
          <p:cNvCxnSpPr>
            <a:stCxn id="133" idx="1"/>
            <a:endCxn id="135" idx="3"/>
          </p:cNvCxnSpPr>
          <p:nvPr/>
        </p:nvCxnSpPr>
        <p:spPr>
          <a:xfrm flipH="1">
            <a:off x="6770375" y="2670725"/>
            <a:ext cx="609900" cy="32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2"/>
          <p:cNvSpPr/>
          <p:nvPr/>
        </p:nvSpPr>
        <p:spPr>
          <a:xfrm>
            <a:off x="1043700" y="1141850"/>
            <a:ext cx="5726700" cy="370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5895550" y="1680950"/>
            <a:ext cx="786600" cy="15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