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15692b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g1e15692b4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1b0ca093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1b0ca093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b0ca093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1b0ca09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1b0ca093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1b0ca093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1b0ca093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1b0ca093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1b0ca09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1b0ca09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b0ca09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1b0ca09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1b0ca09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1b0ca09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1b7ee5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1b7ee5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5692b49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15692b49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1b0ca09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1b0ca09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b0ca09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b0ca09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b0ca09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1b0ca09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b0ca093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1b0ca093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b0ca09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1b0ca09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1b0ca093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1b0ca093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1b0ca09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1b0ca09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8160" y="46886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371680" y="630360"/>
            <a:ext cx="6331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2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400" y="3238560"/>
            <a:ext cx="63312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480" y="0"/>
            <a:ext cx="9788401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444920" y="445320"/>
            <a:ext cx="5220000" cy="391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320" y="1087920"/>
            <a:ext cx="2358720" cy="235872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060240" y="3525840"/>
            <a:ext cx="25404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Font typeface="Arial"/>
              <a:buNone/>
            </a:pPr>
            <a:r>
              <a:rPr b="0" i="0" lang="pt-BR" sz="2800" u="sng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868360" y="687600"/>
            <a:ext cx="2924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para os materiais de aula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3525840"/>
            <a:ext cx="3327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Lato"/>
              <a:buNone/>
            </a:pPr>
            <a:r>
              <a:rPr b="0" i="0" lang="pt-BR" sz="4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0</a:t>
            </a:r>
            <a:r>
              <a:rPr lang="pt-BR" sz="4200">
                <a:latin typeface="Lato"/>
                <a:ea typeface="Lato"/>
                <a:cs typeface="Lato"/>
                <a:sym typeface="Lato"/>
              </a:rPr>
              <a:t>7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4636900" y="1961000"/>
            <a:ext cx="38640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8</a:t>
            </a:r>
            <a:r>
              <a:rPr lang="pt-BR" sz="1800">
                <a:solidFill>
                  <a:schemeClr val="dk1"/>
                </a:solidFill>
              </a:rPr>
              <a:t>- Seu e-mail corporativo está quase criado. Você precisa definir uma senha e confirmar.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9- Guarde essas informações de e-mail e senha em algum lugar seguro, para que você possa consultar se for necessário.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00" y="1191150"/>
            <a:ext cx="4332101" cy="327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4726150" y="1961000"/>
            <a:ext cx="38640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10</a:t>
            </a:r>
            <a:r>
              <a:rPr lang="pt-BR" sz="1800">
                <a:solidFill>
                  <a:schemeClr val="dk1"/>
                </a:solidFill>
              </a:rPr>
              <a:t>- Ao chegar nessa tela, não é mais necessário completar o processo de compra.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8925"/>
            <a:ext cx="4210475" cy="28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4677475" y="1061350"/>
            <a:ext cx="38640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11- Acesse o site oficial do Power BI e escolha a opção</a:t>
            </a:r>
            <a:r>
              <a:rPr b="1" lang="pt-BR" sz="1800">
                <a:solidFill>
                  <a:schemeClr val="dk1"/>
                </a:solidFill>
              </a:rPr>
              <a:t> comece </a:t>
            </a:r>
            <a:r>
              <a:rPr b="1" lang="pt-BR" sz="1800">
                <a:solidFill>
                  <a:schemeClr val="dk1"/>
                </a:solidFill>
              </a:rPr>
              <a:t>gratuitamente.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12- Crie sua conta no Power BI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75" y="1061350"/>
            <a:ext cx="3739786" cy="38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136" y="2522175"/>
            <a:ext cx="3545176" cy="23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4677475" y="1061350"/>
            <a:ext cx="38640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13 - Caso o e-mail não esteja preenchido, </a:t>
            </a:r>
            <a:r>
              <a:rPr lang="pt-BR" sz="1800">
                <a:solidFill>
                  <a:schemeClr val="dk1"/>
                </a:solidFill>
              </a:rPr>
              <a:t>preencha</a:t>
            </a:r>
            <a:r>
              <a:rPr lang="pt-BR" sz="1800">
                <a:solidFill>
                  <a:schemeClr val="dk1"/>
                </a:solidFill>
              </a:rPr>
              <a:t> com o e-mail e senha que acabamos de </a:t>
            </a:r>
            <a:r>
              <a:rPr lang="pt-BR" sz="1800">
                <a:solidFill>
                  <a:schemeClr val="dk1"/>
                </a:solidFill>
              </a:rPr>
              <a:t>criar. </a:t>
            </a:r>
            <a:r>
              <a:rPr lang="pt-BR" sz="1800">
                <a:solidFill>
                  <a:schemeClr val="dk1"/>
                </a:solidFill>
              </a:rPr>
              <a:t>Insira um telefone válido.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14 - Clique em introdução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15 - Sua conta no Power BI foi criada com sucesso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Agora você já pode fazer o login dentro do app do Power BI.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5" y="1014425"/>
            <a:ext cx="3538014" cy="38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139" y="2522175"/>
            <a:ext cx="3608992" cy="23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131"/>
            <a:ext cx="9144000" cy="456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Layout de Dashboards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20152" l="5020" r="4849" t="11114"/>
          <a:stretch/>
        </p:blipFill>
        <p:spPr>
          <a:xfrm>
            <a:off x="311700" y="1216875"/>
            <a:ext cx="3729224" cy="21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20152" l="5020" r="82592" t="11114"/>
          <a:stretch/>
        </p:blipFill>
        <p:spPr>
          <a:xfrm>
            <a:off x="7423775" y="712550"/>
            <a:ext cx="916925" cy="380792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70232" l="18328" r="4854" t="18502"/>
          <a:stretch/>
        </p:blipFill>
        <p:spPr>
          <a:xfrm>
            <a:off x="259500" y="4131050"/>
            <a:ext cx="6726599" cy="73827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20152" l="56955" r="5985" t="51570"/>
          <a:stretch/>
        </p:blipFill>
        <p:spPr>
          <a:xfrm>
            <a:off x="4186950" y="1871514"/>
            <a:ext cx="2907470" cy="166038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Layout de Dashboards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25" y="1014425"/>
            <a:ext cx="7060819" cy="38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Layout de Dashboards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3655" l="5914" r="6072" t="2138"/>
          <a:stretch/>
        </p:blipFill>
        <p:spPr>
          <a:xfrm>
            <a:off x="211400" y="1348775"/>
            <a:ext cx="4235151" cy="307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725" y="1368538"/>
            <a:ext cx="4576024" cy="30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4202325"/>
            <a:ext cx="883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1 - Entrar no site Microsoft 365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2 - Selecionar a aba </a:t>
            </a:r>
            <a:r>
              <a:rPr b="1" lang="pt-BR" sz="1800">
                <a:solidFill>
                  <a:schemeClr val="dk1"/>
                </a:solidFill>
              </a:rPr>
              <a:t>Para Empresas</a:t>
            </a:r>
            <a:r>
              <a:rPr lang="pt-BR" sz="1800">
                <a:solidFill>
                  <a:schemeClr val="dk1"/>
                </a:solidFill>
              </a:rPr>
              <a:t> e a conta </a:t>
            </a:r>
            <a:r>
              <a:rPr b="1" lang="pt-BR" sz="1800">
                <a:solidFill>
                  <a:schemeClr val="dk1"/>
                </a:solidFill>
                <a:highlight>
                  <a:srgbClr val="FFFFFF"/>
                </a:highlight>
              </a:rPr>
              <a:t>Microsoft 365 Business Premium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000" y="1070338"/>
            <a:ext cx="4832002" cy="30760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371400" y="1891950"/>
            <a:ext cx="697800" cy="225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4202325"/>
            <a:ext cx="883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3</a:t>
            </a:r>
            <a:r>
              <a:rPr lang="pt-BR" sz="1800">
                <a:solidFill>
                  <a:schemeClr val="dk1"/>
                </a:solidFill>
              </a:rPr>
              <a:t> - No campo e-mail você vai digitar seu contato + @ seu nome + um domínio que não existe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6247" l="0" r="0" t="0"/>
          <a:stretch/>
        </p:blipFill>
        <p:spPr>
          <a:xfrm>
            <a:off x="485050" y="850950"/>
            <a:ext cx="3482899" cy="328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949" y="1304750"/>
            <a:ext cx="4871251" cy="273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4202325"/>
            <a:ext cx="883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3 - No campo e-mail você vai digitar seu contato + @ seu nome + um domínio que não existe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4 - Clique em próximo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6247" l="0" r="0" t="0"/>
          <a:stretch/>
        </p:blipFill>
        <p:spPr>
          <a:xfrm>
            <a:off x="485050" y="850950"/>
            <a:ext cx="3482899" cy="328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949" y="1304750"/>
            <a:ext cx="4871251" cy="273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4202325"/>
            <a:ext cx="883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5</a:t>
            </a:r>
            <a:r>
              <a:rPr lang="pt-BR" sz="1800">
                <a:solidFill>
                  <a:schemeClr val="dk1"/>
                </a:solidFill>
              </a:rPr>
              <a:t> - Como o e-mail nem o domínio existem, ele vai lhe dar a opção de configurar a conta.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450" y="1014425"/>
            <a:ext cx="6458495" cy="2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4634050" y="1014425"/>
            <a:ext cx="38640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6</a:t>
            </a:r>
            <a:r>
              <a:rPr lang="pt-BR" sz="1800">
                <a:solidFill>
                  <a:schemeClr val="dk1"/>
                </a:solidFill>
              </a:rPr>
              <a:t> - Preencha com seus dados e um telefone válido.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Fique tranquilo, essas informações esse processo de criação de conta não irá lhe gerar nenhuma cobrança.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5" y="847850"/>
            <a:ext cx="3431663" cy="39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38" y="2377400"/>
            <a:ext cx="3362332" cy="24103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9"/>
          <p:cNvSpPr/>
          <p:nvPr/>
        </p:nvSpPr>
        <p:spPr>
          <a:xfrm>
            <a:off x="949950" y="4552925"/>
            <a:ext cx="624600" cy="19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>
            <a:stCxn id="105" idx="3"/>
            <a:endCxn id="104" idx="1"/>
          </p:cNvCxnSpPr>
          <p:nvPr/>
        </p:nvCxnSpPr>
        <p:spPr>
          <a:xfrm flipH="1" rot="10800000">
            <a:off x="1574550" y="3582575"/>
            <a:ext cx="3059400" cy="1067700"/>
          </a:xfrm>
          <a:prstGeom prst="bentConnector3">
            <a:avLst>
              <a:gd fmla="val 8804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4634050" y="1014425"/>
            <a:ext cx="38640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6 - Preencha com seus dados e um telefone válido.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Fique tranquilo, essas informações esse processo de criação de conta não irá lhe gerar nenhuma cobrança.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5" y="847850"/>
            <a:ext cx="3431663" cy="39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38" y="2377400"/>
            <a:ext cx="3362332" cy="24103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0"/>
          <p:cNvSpPr/>
          <p:nvPr/>
        </p:nvSpPr>
        <p:spPr>
          <a:xfrm>
            <a:off x="949950" y="4552925"/>
            <a:ext cx="624600" cy="19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0"/>
          <p:cNvCxnSpPr>
            <a:stCxn id="115" idx="3"/>
            <a:endCxn id="114" idx="1"/>
          </p:cNvCxnSpPr>
          <p:nvPr/>
        </p:nvCxnSpPr>
        <p:spPr>
          <a:xfrm flipH="1" rot="10800000">
            <a:off x="1574550" y="3582575"/>
            <a:ext cx="3059400" cy="1067700"/>
          </a:xfrm>
          <a:prstGeom prst="bentConnector3">
            <a:avLst>
              <a:gd fmla="val 8804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4636900" y="1961000"/>
            <a:ext cx="38640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7</a:t>
            </a:r>
            <a:r>
              <a:rPr lang="pt-BR" sz="1800">
                <a:solidFill>
                  <a:schemeClr val="dk1"/>
                </a:solidFill>
              </a:rPr>
              <a:t>- Faça a verificação da conta, com o código que você recebeu no telefone indicado.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0" y="907153"/>
            <a:ext cx="4189600" cy="352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311700" y="221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Criação de conta gratuita no Power BI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4636900" y="1961000"/>
            <a:ext cx="38640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7- Faça a verificação da conta, com o código que você recebeu no telefone indicado.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0" y="907153"/>
            <a:ext cx="4189600" cy="352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