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71" r:id="rId12"/>
    <p:sldId id="268" r:id="rId13"/>
    <p:sldId id="269" r:id="rId14"/>
    <p:sldId id="272" r:id="rId15"/>
    <p:sldId id="273" r:id="rId16"/>
    <p:sldId id="275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89"/>
  </p:normalViewPr>
  <p:slideViewPr>
    <p:cSldViewPr>
      <p:cViewPr varScale="1">
        <p:scale>
          <a:sx n="146" d="100"/>
          <a:sy n="146" d="100"/>
        </p:scale>
        <p:origin x="150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93495-1386-4C40-ABAC-CE81899E4DD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DE882-D8A9-324C-AF59-E7BA0874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9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DE882-D8A9-324C-AF59-E7BA08748D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3956" y="478358"/>
            <a:ext cx="273608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169" y="1394205"/>
            <a:ext cx="8455660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5" y="1647266"/>
            <a:ext cx="730250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95"/>
              </a:spcBef>
            </a:pPr>
            <a:r>
              <a:rPr sz="7200" u="heavy" spc="-5" dirty="0">
                <a:uFill>
                  <a:solidFill>
                    <a:srgbClr val="FFFFFF"/>
                  </a:solidFill>
                </a:uFill>
              </a:rPr>
              <a:t>Docker </a:t>
            </a:r>
            <a:r>
              <a:rPr lang="en-US" sz="7200" u="heavy" spc="-5" dirty="0">
                <a:uFill>
                  <a:solidFill>
                    <a:srgbClr val="FFFFFF"/>
                  </a:solidFill>
                </a:uFill>
              </a:rPr>
              <a:t>Introduction</a:t>
            </a:r>
            <a:endParaRPr sz="7200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5259412"/>
            <a:ext cx="4895850" cy="53027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Prepared </a:t>
            </a:r>
            <a:r>
              <a:rPr sz="2800" i="1" spc="-2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: Mahavir</a:t>
            </a:r>
            <a:r>
              <a:rPr sz="2800" i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35" dirty="0" err="1">
                <a:solidFill>
                  <a:srgbClr val="FFFFFF"/>
                </a:solidFill>
                <a:latin typeface="Carlito"/>
                <a:cs typeface="Carlito"/>
              </a:rPr>
              <a:t>Teraiya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00C56-980A-B641-A661-C870285DDCB4}"/>
              </a:ext>
            </a:extLst>
          </p:cNvPr>
          <p:cNvSpPr/>
          <p:nvPr/>
        </p:nvSpPr>
        <p:spPr>
          <a:xfrm>
            <a:off x="457200" y="5789685"/>
            <a:ext cx="6934200" cy="461665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GB" sz="2400" b="0" cap="none" spc="0" dirty="0">
              <a:ln w="0"/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414" y="478358"/>
            <a:ext cx="3282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Docker</a:t>
            </a:r>
            <a:r>
              <a:rPr spc="-114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391"/>
            <a:ext cx="5872480" cy="20745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622300" algn="l"/>
                <a:tab pos="6229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Docker Based Deployment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Steps.</a:t>
            </a:r>
            <a:endParaRPr sz="28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622300" algn="l"/>
                <a:tab pos="6229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Brief Idea About Docker</a:t>
            </a:r>
            <a:r>
              <a:rPr sz="2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Repository.</a:t>
            </a:r>
            <a:endParaRPr sz="28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622300" algn="l"/>
                <a:tab pos="6229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Brief Idea about 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AWS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EC2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ECS.</a:t>
            </a:r>
            <a:endParaRPr sz="28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622300" algn="l"/>
                <a:tab pos="6229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Demonstration &amp; Discussion.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961" y="1673428"/>
            <a:ext cx="5955665" cy="1043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6475" marR="5080" indent="-994410">
              <a:lnSpc>
                <a:spcPct val="100000"/>
              </a:lnSpc>
              <a:spcBef>
                <a:spcPts val="95"/>
              </a:spcBef>
            </a:pPr>
            <a:r>
              <a:rPr sz="6700" spc="-5" dirty="0"/>
              <a:t>Demonstration</a:t>
            </a:r>
            <a:endParaRPr sz="6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9690" y="0"/>
            <a:ext cx="688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Docker </a:t>
            </a:r>
            <a:r>
              <a:rPr sz="4000" spc="-5" dirty="0"/>
              <a:t>Based </a:t>
            </a:r>
            <a:r>
              <a:rPr sz="4000" dirty="0"/>
              <a:t>Deployment</a:t>
            </a:r>
            <a:r>
              <a:rPr sz="4000" spc="-65" dirty="0"/>
              <a:t> </a:t>
            </a:r>
            <a:r>
              <a:rPr sz="4000" dirty="0"/>
              <a:t>Steps.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52400" y="685798"/>
            <a:ext cx="88392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222" y="207086"/>
            <a:ext cx="7513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Brief </a:t>
            </a:r>
            <a:r>
              <a:rPr sz="4000" dirty="0"/>
              <a:t>Idea </a:t>
            </a:r>
            <a:r>
              <a:rPr sz="4000" spc="-5" dirty="0"/>
              <a:t>About Docker</a:t>
            </a:r>
            <a:r>
              <a:rPr sz="4000" spc="-229" dirty="0"/>
              <a:t> </a:t>
            </a:r>
            <a:r>
              <a:rPr sz="4000" spc="-25" dirty="0"/>
              <a:t>Repository.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35391"/>
            <a:ext cx="5069840" cy="25863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Docker Hub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Repository/Registry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Private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Public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AWS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Private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61" y="0"/>
            <a:ext cx="780160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81275" marR="5080" indent="-256921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Positive </a:t>
            </a:r>
            <a:r>
              <a:rPr sz="4000" spc="-5" dirty="0"/>
              <a:t>&amp; </a:t>
            </a:r>
            <a:r>
              <a:rPr sz="4000" dirty="0"/>
              <a:t>Negative </a:t>
            </a:r>
            <a:r>
              <a:rPr sz="4000" spc="-5" dirty="0"/>
              <a:t>Of </a:t>
            </a:r>
            <a:r>
              <a:rPr sz="4000" dirty="0"/>
              <a:t>Docker</a:t>
            </a:r>
            <a:r>
              <a:rPr sz="4000" spc="-60" dirty="0"/>
              <a:t> </a:t>
            </a:r>
            <a:r>
              <a:rPr sz="4000" spc="-5" dirty="0"/>
              <a:t>Based  </a:t>
            </a:r>
            <a:r>
              <a:rPr sz="4000" dirty="0"/>
              <a:t>Deployment.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35428"/>
            <a:ext cx="7734300" cy="41656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Positives</a:t>
            </a:r>
            <a:r>
              <a:rPr sz="28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Scalability.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Easy &amp; Flexibility in development and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deployment.</a:t>
            </a:r>
            <a:endParaRPr sz="2800">
              <a:latin typeface="Times New Roman"/>
              <a:cs typeface="Times New Roman"/>
            </a:endParaRPr>
          </a:p>
          <a:p>
            <a:pPr marL="355600" marR="1054735" indent="-343535">
              <a:lnSpc>
                <a:spcPts val="3020"/>
              </a:lnSpc>
              <a:spcBef>
                <a:spcPts val="720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Suits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Best For Micro service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continuous  deployment type of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environment.(Agile)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Maximum utilization of allocated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resources.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Independency to Host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environment.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Less Cost.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4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No Matter what is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inside.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5391"/>
            <a:ext cx="7926705" cy="34404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Negatives:</a:t>
            </a:r>
            <a:endParaRPr sz="2800">
              <a:latin typeface="Times New Roman"/>
              <a:cs typeface="Times New Roman"/>
            </a:endParaRPr>
          </a:p>
          <a:p>
            <a:pPr marL="355600" marR="208915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make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Docker file and Docker Image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complex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tasks.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 is 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Tied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Host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OS.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Special tool required for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Monitoring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of the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container.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0EFF1"/>
                </a:solidFill>
                <a:latin typeface="Times New Roman"/>
                <a:cs typeface="Times New Roman"/>
              </a:rPr>
              <a:t>Learning Curve /</a:t>
            </a:r>
            <a:r>
              <a:rPr sz="2800" spc="-10" dirty="0">
                <a:solidFill>
                  <a:srgbClr val="F0EFF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0EFF1"/>
                </a:solidFill>
                <a:latin typeface="Times New Roman"/>
                <a:cs typeface="Times New Roman"/>
              </a:rPr>
              <a:t>Maturity</a:t>
            </a:r>
            <a:endParaRPr sz="2800">
              <a:latin typeface="Times New Roman"/>
              <a:cs typeface="Times New Roman"/>
            </a:endParaRPr>
          </a:p>
          <a:p>
            <a:pPr marL="443865" indent="-431800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444500" algn="l"/>
              </a:tabLst>
            </a:pPr>
            <a:r>
              <a:rPr sz="2800" spc="-5" dirty="0">
                <a:solidFill>
                  <a:srgbClr val="F0EFF1"/>
                </a:solidFill>
                <a:latin typeface="Times New Roman"/>
                <a:cs typeface="Times New Roman"/>
              </a:rPr>
              <a:t>Containers not restarting on </a:t>
            </a:r>
            <a:r>
              <a:rPr sz="2800" spc="-10" dirty="0">
                <a:solidFill>
                  <a:srgbClr val="F0EFF1"/>
                </a:solidFill>
                <a:latin typeface="Times New Roman"/>
                <a:cs typeface="Times New Roman"/>
              </a:rPr>
              <a:t>EC2</a:t>
            </a:r>
            <a:r>
              <a:rPr sz="2800" spc="5" dirty="0">
                <a:solidFill>
                  <a:srgbClr val="F0EFF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0EFF1"/>
                </a:solidFill>
                <a:latin typeface="Times New Roman"/>
                <a:cs typeface="Times New Roman"/>
              </a:rPr>
              <a:t>Restart.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305" y="45542"/>
            <a:ext cx="65481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3305" algn="l"/>
              </a:tabLst>
            </a:pPr>
            <a:r>
              <a:rPr sz="6000" dirty="0"/>
              <a:t>Thank	</a:t>
            </a:r>
            <a:r>
              <a:rPr sz="6000" spc="-605" dirty="0"/>
              <a:t>Y</a:t>
            </a:r>
            <a:r>
              <a:rPr sz="6000" dirty="0"/>
              <a:t>ou….!!!!</a:t>
            </a:r>
            <a:r>
              <a:rPr sz="6000" spc="10" dirty="0"/>
              <a:t>!</a:t>
            </a:r>
            <a:r>
              <a:rPr sz="6000" dirty="0"/>
              <a:t>!!!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535940" y="1535391"/>
            <a:ext cx="7998460" cy="484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767524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 More Detail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Please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lang="en-US"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mment Below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0713"/>
            <a:ext cx="18726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Agenda</a:t>
            </a:r>
            <a:r>
              <a:rPr sz="4000" spc="-70" dirty="0"/>
              <a:t> </a:t>
            </a:r>
            <a:r>
              <a:rPr sz="4000" spc="-5" dirty="0"/>
              <a:t>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82547"/>
            <a:ext cx="7737475" cy="26128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 is Docker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Why Docker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How Docker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Positive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&amp; Negative Of Docker Based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Deployment.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Conclusion.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157" y="207086"/>
            <a:ext cx="3566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What is Docker</a:t>
            </a:r>
            <a:r>
              <a:rPr sz="4000" spc="-20" dirty="0"/>
              <a:t> </a:t>
            </a:r>
            <a:r>
              <a:rPr sz="4000" spc="-5" dirty="0"/>
              <a:t>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238757"/>
            <a:ext cx="807402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“Docker is 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an tool </a:t>
            </a:r>
            <a:r>
              <a:rPr sz="3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(open platform) 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for  developers and system admins to build, ship,  </a:t>
            </a:r>
            <a:r>
              <a:rPr sz="32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run distributed</a:t>
            </a:r>
            <a:r>
              <a:rPr sz="3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applications”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558" y="3048000"/>
            <a:ext cx="8888857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213" y="478358"/>
            <a:ext cx="4975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Docker </a:t>
            </a:r>
            <a:r>
              <a:rPr spc="-25" dirty="0"/>
              <a:t>Terminology</a:t>
            </a:r>
            <a:r>
              <a:rPr spc="-210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895"/>
            <a:ext cx="7920355" cy="23672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87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Docker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file.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Docker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Image.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Docker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Container.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Public/Private Repository For Docker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Images.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233" y="478358"/>
            <a:ext cx="3876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2) Why Docker</a:t>
            </a:r>
            <a:r>
              <a:rPr spc="-204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391"/>
            <a:ext cx="5894070" cy="1562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4445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Possibility 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Without</a:t>
            </a:r>
            <a:r>
              <a:rPr sz="28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Docker.</a:t>
            </a:r>
            <a:endParaRPr sz="2800">
              <a:latin typeface="Times New Roman"/>
              <a:cs typeface="Times New Roman"/>
            </a:endParaRPr>
          </a:p>
          <a:p>
            <a:pPr marL="443865" indent="-431800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4445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Problems 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Other</a:t>
            </a:r>
            <a:r>
              <a:rPr sz="28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Techniques.</a:t>
            </a:r>
            <a:endParaRPr sz="2800">
              <a:latin typeface="Times New Roman"/>
              <a:cs typeface="Times New Roman"/>
            </a:endParaRPr>
          </a:p>
          <a:p>
            <a:pPr marL="443865" indent="-431800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4445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How Docker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Be Better Choice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734" y="207086"/>
            <a:ext cx="6937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Other </a:t>
            </a:r>
            <a:r>
              <a:rPr sz="4000" dirty="0"/>
              <a:t>Possibility </a:t>
            </a:r>
            <a:r>
              <a:rPr sz="4000" spc="-25" dirty="0"/>
              <a:t>Without</a:t>
            </a:r>
            <a:r>
              <a:rPr sz="4000" spc="-130" dirty="0"/>
              <a:t> </a:t>
            </a:r>
            <a:r>
              <a:rPr sz="4000" spc="-35" dirty="0"/>
              <a:t>Docker.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2096360"/>
            <a:ext cx="3427095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86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VM/KVM</a:t>
            </a:r>
            <a:endParaRPr sz="3200">
              <a:latin typeface="Carlito"/>
              <a:cs typeface="Carlito"/>
            </a:endParaRPr>
          </a:p>
          <a:p>
            <a:pPr marL="375920" indent="-36385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PaaS</a:t>
            </a:r>
            <a:endParaRPr sz="3200">
              <a:latin typeface="Carlito"/>
              <a:cs typeface="Carlito"/>
            </a:endParaRPr>
          </a:p>
          <a:p>
            <a:pPr marL="375920" indent="-36385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Citrix</a:t>
            </a:r>
            <a:r>
              <a:rPr sz="32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Xen</a:t>
            </a:r>
            <a:endParaRPr sz="3200">
              <a:latin typeface="Carlito"/>
              <a:cs typeface="Carlito"/>
            </a:endParaRPr>
          </a:p>
          <a:p>
            <a:pPr marL="375920" indent="-36385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Microsoft</a:t>
            </a: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Hyper-V</a:t>
            </a:r>
            <a:endParaRPr sz="3200">
              <a:latin typeface="Carlito"/>
              <a:cs typeface="Carlito"/>
            </a:endParaRPr>
          </a:p>
          <a:p>
            <a:pPr marL="375920" indent="-36385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Others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442" y="148793"/>
            <a:ext cx="780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Problems </a:t>
            </a:r>
            <a:r>
              <a:rPr sz="4000" spc="-45" dirty="0"/>
              <a:t>With </a:t>
            </a:r>
            <a:r>
              <a:rPr sz="4000" spc="-5" dirty="0"/>
              <a:t>The Other</a:t>
            </a:r>
            <a:r>
              <a:rPr sz="4000" spc="-165" dirty="0"/>
              <a:t> </a:t>
            </a:r>
            <a:r>
              <a:rPr sz="4000" spc="-25" dirty="0"/>
              <a:t>Techniques.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470405"/>
            <a:ext cx="5177790" cy="536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Required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Separate OS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Separate  Resources Like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RAM, Kernel, CPU,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"/>
            </a:pPr>
            <a:endParaRPr sz="35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Sharing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&amp; Other Inter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Networking problems within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same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host.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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Proper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Utilization Of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Processor.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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Expensive.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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build &amp;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Manage.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00" y="1524000"/>
            <a:ext cx="31242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8358"/>
            <a:ext cx="2307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90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681"/>
            <a:ext cx="8303260" cy="52905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Wingdings"/>
              <a:buChar char=""/>
              <a:tabLst>
                <a:tab pos="44450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5+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individual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teams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building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“micro services”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in  Java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Scala</a:t>
            </a:r>
            <a:endParaRPr sz="2800" dirty="0">
              <a:latin typeface="Times New Roman"/>
              <a:cs typeface="Times New Roman"/>
            </a:endParaRPr>
          </a:p>
          <a:p>
            <a:pPr marL="443865" indent="-431800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4445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25+ separate “micro-services”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deployed</a:t>
            </a:r>
            <a:endParaRPr sz="2800" dirty="0">
              <a:latin typeface="Times New Roman"/>
              <a:cs typeface="Times New Roman"/>
            </a:endParaRPr>
          </a:p>
          <a:p>
            <a:pPr marL="355600" marR="279400" indent="-343535">
              <a:lnSpc>
                <a:spcPct val="100000"/>
              </a:lnSpc>
              <a:spcBef>
                <a:spcPts val="675"/>
              </a:spcBef>
              <a:buClr>
                <a:srgbClr val="FFFFFF"/>
              </a:buClr>
              <a:buFont typeface="Wingdings"/>
              <a:buChar char=""/>
              <a:tabLst>
                <a:tab pos="444500" algn="l"/>
              </a:tabLst>
            </a:pPr>
            <a:r>
              <a:rPr dirty="0"/>
              <a:t>	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25+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“micro-services”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became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nearly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150</a:t>
            </a:r>
            <a:r>
              <a:rPr sz="280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AWS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machines</a:t>
            </a:r>
            <a:endParaRPr sz="2800" dirty="0">
              <a:latin typeface="Times New Roman"/>
              <a:cs typeface="Times New Roman"/>
            </a:endParaRPr>
          </a:p>
          <a:p>
            <a:pPr marL="438150" indent="-426084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438784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lang="en-US"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Infrastructure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bill </a:t>
            </a:r>
            <a:r>
              <a:rPr lang="en-US"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goes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too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damn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high!</a:t>
            </a:r>
            <a:endParaRPr sz="2800" dirty="0">
              <a:latin typeface="Times New Roman"/>
              <a:cs typeface="Times New Roman"/>
            </a:endParaRPr>
          </a:p>
          <a:p>
            <a:pPr marL="355600" marR="740410" indent="-343535">
              <a:lnSpc>
                <a:spcPct val="100000"/>
              </a:lnSpc>
              <a:spcBef>
                <a:spcPts val="675"/>
              </a:spcBef>
              <a:buClr>
                <a:srgbClr val="FFFFFF"/>
              </a:buClr>
              <a:buFont typeface="Wingdings"/>
              <a:buChar char=""/>
              <a:tabLst>
                <a:tab pos="438784" algn="l"/>
              </a:tabLst>
            </a:pPr>
            <a:r>
              <a:rPr dirty="0"/>
              <a:t>	</a:t>
            </a:r>
            <a:r>
              <a:rPr sz="2800" spc="-120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weren’t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compute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memory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resources purchased from</a:t>
            </a:r>
            <a:r>
              <a:rPr sz="28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AMZN!</a:t>
            </a:r>
            <a:endParaRPr sz="2800" dirty="0">
              <a:latin typeface="Times New Roman"/>
              <a:cs typeface="Times New Roman"/>
            </a:endParaRPr>
          </a:p>
          <a:p>
            <a:pPr marL="355600" marR="558800" indent="-343535">
              <a:lnSpc>
                <a:spcPct val="100000"/>
              </a:lnSpc>
              <a:spcBef>
                <a:spcPts val="675"/>
              </a:spcBef>
              <a:buClr>
                <a:srgbClr val="FFFFFF"/>
              </a:buClr>
              <a:buFont typeface="Wingdings"/>
              <a:buChar char=""/>
              <a:tabLst>
                <a:tab pos="444500" algn="l"/>
              </a:tabLst>
            </a:pPr>
            <a:r>
              <a:rPr dirty="0"/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Nearly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all “micro-services”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were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at 1%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CPU 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utilization.</a:t>
            </a:r>
            <a:endParaRPr sz="2800" dirty="0">
              <a:latin typeface="Times New Roman"/>
              <a:cs typeface="Times New Roman"/>
            </a:endParaRPr>
          </a:p>
          <a:p>
            <a:pPr marL="443865" indent="-431800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44450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150+ virtual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machines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essentially sitting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idle.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86" y="263093"/>
            <a:ext cx="7562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How Docker Can Be </a:t>
            </a:r>
            <a:r>
              <a:rPr sz="4000" dirty="0"/>
              <a:t>Better Choice</a:t>
            </a:r>
            <a:r>
              <a:rPr sz="4000" spc="-5" dirty="0"/>
              <a:t> 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28600" y="3679952"/>
            <a:ext cx="8763000" cy="3025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548005" algn="l"/>
              </a:tabLst>
            </a:pPr>
            <a:r>
              <a:rPr spc="-5" dirty="0"/>
              <a:t>Use </a:t>
            </a:r>
            <a:r>
              <a:rPr dirty="0"/>
              <a:t>the </a:t>
            </a:r>
            <a:r>
              <a:rPr spc="-5" dirty="0"/>
              <a:t>same </a:t>
            </a:r>
            <a:r>
              <a:rPr dirty="0"/>
              <a:t>Kernel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Host (No </a:t>
            </a:r>
            <a:r>
              <a:rPr dirty="0"/>
              <a:t>Separate </a:t>
            </a:r>
            <a:r>
              <a:rPr spc="-5" dirty="0"/>
              <a:t>OS </a:t>
            </a:r>
            <a:r>
              <a:rPr dirty="0"/>
              <a:t>, </a:t>
            </a:r>
            <a:r>
              <a:rPr spc="-5" dirty="0"/>
              <a:t>No </a:t>
            </a:r>
            <a:r>
              <a:rPr dirty="0"/>
              <a:t>Separate  Resources) </a:t>
            </a:r>
            <a:r>
              <a:rPr spc="-5" dirty="0"/>
              <a:t>Maximum Utilization </a:t>
            </a:r>
            <a:r>
              <a:rPr dirty="0"/>
              <a:t>Of </a:t>
            </a:r>
            <a:r>
              <a:rPr spc="-5" dirty="0"/>
              <a:t>Host</a:t>
            </a:r>
            <a:r>
              <a:rPr spc="-20" dirty="0"/>
              <a:t> </a:t>
            </a:r>
            <a:r>
              <a:rPr dirty="0"/>
              <a:t>resourses.</a:t>
            </a:r>
          </a:p>
          <a:p>
            <a:pPr marL="547370" indent="-343535">
              <a:lnSpc>
                <a:spcPct val="100000"/>
              </a:lnSpc>
              <a:buFont typeface="Wingdings"/>
              <a:buChar char=""/>
              <a:tabLst>
                <a:tab pos="548005" algn="l"/>
              </a:tabLst>
            </a:pPr>
            <a:r>
              <a:rPr dirty="0"/>
              <a:t>Light </a:t>
            </a:r>
            <a:r>
              <a:rPr spc="-35" dirty="0"/>
              <a:t>Weight</a:t>
            </a:r>
            <a:r>
              <a:rPr spc="-70" dirty="0"/>
              <a:t> </a:t>
            </a:r>
            <a:r>
              <a:rPr dirty="0"/>
              <a:t>Containers.</a:t>
            </a:r>
          </a:p>
          <a:p>
            <a:pPr marL="547370" indent="-343535">
              <a:lnSpc>
                <a:spcPct val="100000"/>
              </a:lnSpc>
              <a:buFont typeface="Wingdings"/>
              <a:buChar char=""/>
              <a:tabLst>
                <a:tab pos="548005" algn="l"/>
              </a:tabLst>
            </a:pPr>
            <a:r>
              <a:rPr dirty="0"/>
              <a:t>Open</a:t>
            </a:r>
            <a:r>
              <a:rPr spc="-5" dirty="0"/>
              <a:t> </a:t>
            </a:r>
            <a:r>
              <a:rPr dirty="0"/>
              <a:t>Source.</a:t>
            </a:r>
          </a:p>
          <a:p>
            <a:pPr marL="547370" indent="-34353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548005" algn="l"/>
                <a:tab pos="5183505" algn="l"/>
              </a:tabLst>
            </a:pPr>
            <a:r>
              <a:rPr spc="-5" dirty="0"/>
              <a:t>Run Anywhere </a:t>
            </a:r>
            <a:r>
              <a:rPr dirty="0"/>
              <a:t>(Independent</a:t>
            </a:r>
            <a:r>
              <a:rPr spc="-114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Host	Environment</a:t>
            </a:r>
            <a:r>
              <a:rPr spc="-10" dirty="0"/>
              <a:t> </a:t>
            </a:r>
            <a:r>
              <a:rPr dirty="0"/>
              <a:t>)</a:t>
            </a:r>
          </a:p>
          <a:p>
            <a:pPr marL="547370" indent="-343535">
              <a:lnSpc>
                <a:spcPct val="100000"/>
              </a:lnSpc>
              <a:buFont typeface="Wingdings"/>
              <a:buChar char=""/>
              <a:tabLst>
                <a:tab pos="548005" algn="l"/>
              </a:tabLst>
            </a:pPr>
            <a:r>
              <a:rPr spc="-5" dirty="0"/>
              <a:t>Makes Deployment </a:t>
            </a:r>
            <a:r>
              <a:rPr dirty="0"/>
              <a:t>Easy &amp;</a:t>
            </a:r>
            <a:r>
              <a:rPr spc="-10" dirty="0"/>
              <a:t> </a:t>
            </a:r>
            <a:r>
              <a:rPr dirty="0"/>
              <a:t>Flexible</a:t>
            </a:r>
            <a:r>
              <a:rPr sz="2000" dirty="0"/>
              <a:t>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360</Words>
  <Application>Microsoft Macintosh PowerPoint</Application>
  <PresentationFormat>On-screen Show (4:3)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Carlito</vt:lpstr>
      <vt:lpstr>Times New Roman</vt:lpstr>
      <vt:lpstr>Wingdings</vt:lpstr>
      <vt:lpstr>Office Theme</vt:lpstr>
      <vt:lpstr>Docker Introduction</vt:lpstr>
      <vt:lpstr>Agenda :</vt:lpstr>
      <vt:lpstr>What is Docker ?</vt:lpstr>
      <vt:lpstr>Docker Terminology :</vt:lpstr>
      <vt:lpstr>2) Why Docker ?</vt:lpstr>
      <vt:lpstr>Other Possibility Without Docker.</vt:lpstr>
      <vt:lpstr>Problems With The Other Techniques.</vt:lpstr>
      <vt:lpstr>Example :</vt:lpstr>
      <vt:lpstr>How Docker Can Be Better Choice ?</vt:lpstr>
      <vt:lpstr>How Docker ?</vt:lpstr>
      <vt:lpstr>Demonstration</vt:lpstr>
      <vt:lpstr>Docker Based Deployment Steps.</vt:lpstr>
      <vt:lpstr>Brief Idea About Docker Repository.</vt:lpstr>
      <vt:lpstr>Positive &amp; Negative Of Docker Based  Deployment.</vt:lpstr>
      <vt:lpstr>PowerPoint Presentation</vt:lpstr>
      <vt:lpstr>Thank You….!!!!!!!!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– POC :  Docker Based Service Deployment On Web Server</dc:title>
  <dc:creator>Teraiya, Mahavir</dc:creator>
  <cp:lastModifiedBy>Mahavir Teraiya</cp:lastModifiedBy>
  <cp:revision>4</cp:revision>
  <dcterms:created xsi:type="dcterms:W3CDTF">2020-03-16T10:22:16Z</dcterms:created>
  <dcterms:modified xsi:type="dcterms:W3CDTF">2020-05-16T12:50:30Z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2020-03-16T00:00:00Z</vt:filetime>
  </property>
</Properties>
</file>