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428" r:id="rId4"/>
    <p:sldId id="429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9" r:id="rId18"/>
    <p:sldId id="450" r:id="rId19"/>
    <p:sldId id="451" r:id="rId20"/>
    <p:sldId id="452" r:id="rId21"/>
    <p:sldId id="26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69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5E570-CE20-8041-920B-A82E96BC7F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F4D7-601A-0142-8EA9-A454B20902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9FBE-B833-E346-8519-660E39A14ED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35048-DBD4-8E43-9379-41A59D40B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B18A-6226-2547-B140-9531236AF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1EE3-932D-0B48-B451-B3B1E905F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05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AF52-3E84-D141-9C82-B721AE6A887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1D31B-F076-A44F-BBAC-00A4B4CB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02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4D8-E435-8A4E-BE4D-A64686BA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9944-EFB6-CB40-BE10-B55F1552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8BE8-86AB-1843-9188-681EC546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509-F242-0846-A0DE-5A0018EAEC62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0124-ABAC-994D-8996-DFD86BE1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6C13-BC4A-724F-B6CE-D0F3172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0559-8B86-7945-A349-C17359A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4EB0-5902-E647-A782-30B22AE0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0644-9D8F-FC4D-85D9-2B10BC1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45B2-590A-A949-A01B-122AA0F3870A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97A5-DD69-7342-8C77-9EBDB97E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7D97-E515-4448-8C3B-3515FD0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85232-E92C-BB4A-A454-CDD1E791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EEF5-1309-D046-A372-154B73A5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599C-B788-ED46-8323-9715289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03A-CB25-7443-B863-DBA80FB8AA2D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0D2A-9AE4-0D43-B1FC-3156DA4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1578-A495-F541-B24E-FE79A97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6FE-7187-7D4E-BF32-295F4B2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E138-9C87-284A-BA3A-55CE5ED6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9E85-F3AF-D84B-BB2D-F3F7B0E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170-AED5-6B43-BBBC-BECD382D4FE5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4780-EEFD-4246-BC4A-1DF97A8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6FA5-22EC-564C-B35A-8C34435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E48-829E-DC4B-967F-8250665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CB1E-9658-5648-AD6D-7CC3F380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4EB3-C9CD-3445-B428-6839217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7062-57BE-7943-9A48-288CD0FDA952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81FA-DC74-C544-8EEB-95734B08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3D28-FF61-E04F-B8AF-4AB0759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43C6-0842-D745-87F7-40E7ADAA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64FE-8109-C54C-8FD2-EFAEB396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C2E-96FC-8748-8122-75097471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92EA-23A0-3E4E-89CC-5432A43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8D9A-9F70-7E4A-9799-A270B1115C65}" type="datetime1">
              <a:rPr lang="en-IN" smtClean="0"/>
              <a:t>14/05/20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86F6-3027-C541-B555-9F74CBF9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A4D-75FB-7643-97E4-D1928AB5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3A5-5357-D443-8841-4218BAAC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9644-42B7-B749-B5DB-65CB6BC9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9D83-3755-4747-B95F-F0543AA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30CB3-8F76-BE4A-AD20-265C7E63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DC0A-23AB-0142-8773-7524B107D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12E9C-B42D-DE4F-990E-F62BB6D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4448-A786-B544-AAC1-D21528060139}" type="datetime1">
              <a:rPr lang="en-IN" smtClean="0"/>
              <a:t>14/05/20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7A1A1-C56E-8D47-8DA0-37BEBC20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599CF-EDA1-C541-ADFA-6BB068FF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EF88-8600-E442-A6D0-ACBDEFE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41D2-D6C2-1645-B216-7FA8D2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A6EA-3DCA-5846-BD0A-102E0FF9E6BA}" type="datetime1">
              <a:rPr lang="en-IN" smtClean="0"/>
              <a:t>14/05/20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897A9-00F2-4B44-9E54-CB7BAB3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1FEA-6288-CA4C-BF97-F42A273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E4BE-526B-4640-B85C-098E41E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91DF-EDE6-A644-B1C7-CEB6D9CCA9AB}" type="datetime1">
              <a:rPr lang="en-IN" smtClean="0"/>
              <a:t>14/05/20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DCAC5-DC1A-5E44-B532-596A15A2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F810-7DF1-0D45-82B2-40108C7D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1682-E8E5-0A42-A2B1-961FAE3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475-83FA-5C47-875B-66EDCA4C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48B3-C1B4-124A-9283-ABE73F8B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6E23-A5D9-5145-9B8D-5A485BE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04E-F396-EC40-9E86-C0659C2F963A}" type="datetime1">
              <a:rPr lang="en-IN" smtClean="0"/>
              <a:t>14/05/20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E61F-A1AB-1D49-9CAC-DC3FCDF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9C77-077B-BA41-9F32-95D1747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6D4-3A01-5A42-B757-80113484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2D434-EF84-B84D-80D4-876DB1D0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A040-FC3F-7D4D-A8FE-60D1D93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9A87-3599-1B48-A723-E5813C7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3909-1D20-024E-A3CA-8B409FC7CC29}" type="datetime1">
              <a:rPr lang="en-IN" smtClean="0"/>
              <a:t>14/05/20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357D-8380-DD46-A950-33B6DC46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CC2C-440B-E146-A4E6-52940AB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0C6F-9AD9-6646-AE9D-9A6423CE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64F6-F2F5-884B-A8CD-1B3EEABE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E3B-68DF-F443-BD4D-D3E4E720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92ED-63AE-E147-9795-338E73992CF4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89FB-2BBD-5547-B925-7AD3313F7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E398-BC8E-C24F-87B2-BB6D3683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BBB68-6038-544D-9DA3-D3E1A005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440" y="2461940"/>
            <a:ext cx="6154954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Ensemble Methods For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Algorithms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BE5A-5BAE-4441-9E64-9F00442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0328"/>
            <a:ext cx="4971440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 u="sng" dirty="0"/>
              <a:t>Speaker : Mahavir </a:t>
            </a:r>
            <a:r>
              <a:rPr lang="en-US" sz="2000" i="1" u="sng" dirty="0" err="1"/>
              <a:t>Teraiya</a:t>
            </a:r>
            <a:endParaRPr lang="en-US" sz="2000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DC22B-292B-8045-82BF-2183264EFCF9}"/>
              </a:ext>
            </a:extLst>
          </p:cNvPr>
          <p:cNvSpPr txBox="1"/>
          <p:nvPr/>
        </p:nvSpPr>
        <p:spPr>
          <a:xfrm>
            <a:off x="9778528" y="84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8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32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>
            <a:extLst>
              <a:ext uri="{FF2B5EF4-FFF2-40B4-BE49-F238E27FC236}">
                <a16:creationId xmlns:a16="http://schemas.microsoft.com/office/drawing/2014/main" id="{701DB136-EED8-1341-AF96-1F342C1F2FD6}"/>
              </a:ext>
            </a:extLst>
          </p:cNvPr>
          <p:cNvSpPr txBox="1"/>
          <p:nvPr/>
        </p:nvSpPr>
        <p:spPr>
          <a:xfrm>
            <a:off x="666934" y="1376362"/>
            <a:ext cx="11263809" cy="24205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71170" indent="-342900">
              <a:lnSpc>
                <a:spcPct val="100000"/>
              </a:lnSpc>
              <a:spcBef>
                <a:spcPts val="95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Bagging unpruned </a:t>
            </a:r>
            <a:r>
              <a:rPr spc="-10" dirty="0">
                <a:cs typeface="Verdana"/>
              </a:rPr>
              <a:t>decision </a:t>
            </a:r>
            <a:r>
              <a:rPr spc="-5" dirty="0">
                <a:cs typeface="Verdana"/>
              </a:rPr>
              <a:t>trees known to </a:t>
            </a:r>
            <a:r>
              <a:rPr spc="-10" dirty="0">
                <a:cs typeface="Verdana"/>
              </a:rPr>
              <a:t>produce good  </a:t>
            </a:r>
            <a:r>
              <a:rPr spc="-5" dirty="0">
                <a:cs typeface="Verdana"/>
              </a:rPr>
              <a:t>probability estimates</a:t>
            </a:r>
            <a:endParaRPr dirty="0">
              <a:cs typeface="Verdana"/>
            </a:endParaRPr>
          </a:p>
          <a:p>
            <a:pPr marL="755015" marR="916305">
              <a:lnSpc>
                <a:spcPct val="100000"/>
              </a:lnSpc>
              <a:spcBef>
                <a:spcPts val="475"/>
              </a:spcBef>
            </a:pPr>
            <a:r>
              <a:rPr spc="-5" dirty="0">
                <a:cs typeface="Verdana"/>
              </a:rPr>
              <a:t>Where, </a:t>
            </a:r>
            <a:r>
              <a:rPr spc="-10" dirty="0">
                <a:cs typeface="Verdana"/>
              </a:rPr>
              <a:t>instead </a:t>
            </a:r>
            <a:r>
              <a:rPr spc="-5" dirty="0">
                <a:cs typeface="Verdana"/>
              </a:rPr>
              <a:t>of voting, the </a:t>
            </a:r>
            <a:r>
              <a:rPr spc="-10" dirty="0">
                <a:cs typeface="Verdana"/>
              </a:rPr>
              <a:t>individual classifiers'  </a:t>
            </a:r>
            <a:r>
              <a:rPr spc="-5" dirty="0">
                <a:cs typeface="Verdana"/>
              </a:rPr>
              <a:t>probability estimates are</a:t>
            </a:r>
            <a:r>
              <a:rPr spc="5" dirty="0">
                <a:cs typeface="Verdana"/>
              </a:rPr>
              <a:t> </a:t>
            </a:r>
            <a:r>
              <a:rPr spc="-5" dirty="0">
                <a:cs typeface="Verdana"/>
              </a:rPr>
              <a:t>averaged</a:t>
            </a:r>
            <a:endParaRPr dirty="0">
              <a:cs typeface="Verdana"/>
            </a:endParaRPr>
          </a:p>
          <a:p>
            <a:pPr marL="755015">
              <a:lnSpc>
                <a:spcPct val="100000"/>
              </a:lnSpc>
              <a:spcBef>
                <a:spcPts val="475"/>
              </a:spcBef>
            </a:pPr>
            <a:r>
              <a:rPr spc="-10" dirty="0">
                <a:cs typeface="Verdana"/>
              </a:rPr>
              <a:t>Note: </a:t>
            </a:r>
            <a:r>
              <a:rPr spc="-5" dirty="0">
                <a:cs typeface="Verdana"/>
              </a:rPr>
              <a:t>this can also improve the </a:t>
            </a:r>
            <a:r>
              <a:rPr spc="-10" dirty="0">
                <a:cs typeface="Verdana"/>
              </a:rPr>
              <a:t>success</a:t>
            </a:r>
            <a:r>
              <a:rPr dirty="0">
                <a:cs typeface="Verdana"/>
              </a:rPr>
              <a:t> </a:t>
            </a:r>
            <a:r>
              <a:rPr spc="-10" dirty="0">
                <a:cs typeface="Verdana"/>
              </a:rPr>
              <a:t>rate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cs typeface="Verdana"/>
            </a:endParaRPr>
          </a:p>
          <a:p>
            <a:pPr marL="355600" marR="1111250" indent="-343535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Can use this with minimum-expected cost approach  for </a:t>
            </a:r>
            <a:r>
              <a:rPr spc="-10" dirty="0">
                <a:cs typeface="Verdana"/>
              </a:rPr>
              <a:t>learning problems </a:t>
            </a:r>
            <a:r>
              <a:rPr spc="-5" dirty="0">
                <a:cs typeface="Verdana"/>
              </a:rPr>
              <a:t>with</a:t>
            </a:r>
            <a:r>
              <a:rPr spc="15" dirty="0">
                <a:cs typeface="Verdana"/>
              </a:rPr>
              <a:t> </a:t>
            </a:r>
            <a:r>
              <a:rPr spc="-10" dirty="0">
                <a:cs typeface="Verdana"/>
              </a:rPr>
              <a:t>costs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4D83"/>
              </a:buClr>
              <a:buFont typeface="Wingdings"/>
              <a:buChar char=""/>
            </a:pPr>
            <a:endParaRPr dirty="0">
              <a:cs typeface="Verdana"/>
            </a:endParaRPr>
          </a:p>
          <a:p>
            <a:pPr marL="354965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Problem: </a:t>
            </a:r>
            <a:r>
              <a:rPr spc="-5" dirty="0">
                <a:cs typeface="Verdana"/>
              </a:rPr>
              <a:t>not</a:t>
            </a:r>
            <a:r>
              <a:rPr spc="5" dirty="0">
                <a:cs typeface="Verdana"/>
              </a:rPr>
              <a:t> </a:t>
            </a:r>
            <a:r>
              <a:rPr spc="-10" dirty="0">
                <a:cs typeface="Verdana"/>
              </a:rPr>
              <a:t>interpretable</a:t>
            </a:r>
            <a:endParaRPr dirty="0">
              <a:cs typeface="Verdana"/>
            </a:endParaRPr>
          </a:p>
          <a:p>
            <a:pPr marL="755015" marR="5080">
              <a:lnSpc>
                <a:spcPct val="100000"/>
              </a:lnSpc>
              <a:spcBef>
                <a:spcPts val="475"/>
              </a:spcBef>
            </a:pPr>
            <a:r>
              <a:rPr spc="-5" dirty="0">
                <a:cs typeface="Verdana"/>
              </a:rPr>
              <a:t>MetaCost re-labels training data using bagging with </a:t>
            </a:r>
            <a:r>
              <a:rPr spc="-10" dirty="0">
                <a:cs typeface="Verdana"/>
              </a:rPr>
              <a:t>costs  </a:t>
            </a:r>
            <a:r>
              <a:rPr spc="-5" dirty="0">
                <a:cs typeface="Verdana"/>
              </a:rPr>
              <a:t>and then </a:t>
            </a:r>
            <a:r>
              <a:rPr spc="-10" dirty="0">
                <a:cs typeface="Verdana"/>
              </a:rPr>
              <a:t>builds single</a:t>
            </a:r>
            <a:r>
              <a:rPr spc="15" dirty="0">
                <a:cs typeface="Verdana"/>
              </a:rPr>
              <a:t> </a:t>
            </a:r>
            <a:r>
              <a:rPr spc="-10" dirty="0">
                <a:cs typeface="Verdana"/>
              </a:rPr>
              <a:t>tree</a:t>
            </a:r>
            <a:endParaRPr dirty="0">
              <a:cs typeface="Verdan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41EB494-DFCB-2742-85C2-636E79BA1DD5}"/>
              </a:ext>
            </a:extLst>
          </p:cNvPr>
          <p:cNvSpPr txBox="1">
            <a:spLocks/>
          </p:cNvSpPr>
          <p:nvPr/>
        </p:nvSpPr>
        <p:spPr>
          <a:xfrm>
            <a:off x="666934" y="218658"/>
            <a:ext cx="485851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65" dirty="0">
                <a:solidFill>
                  <a:srgbClr val="0070C0"/>
                </a:solidFill>
              </a:rPr>
              <a:t>Bagging </a:t>
            </a:r>
            <a:r>
              <a:rPr lang="en-IN" sz="4000" spc="-210" dirty="0">
                <a:solidFill>
                  <a:srgbClr val="0070C0"/>
                </a:solidFill>
              </a:rPr>
              <a:t>with</a:t>
            </a:r>
            <a:r>
              <a:rPr lang="en-IN" sz="4000" spc="150" dirty="0">
                <a:solidFill>
                  <a:srgbClr val="0070C0"/>
                </a:solidFill>
              </a:rPr>
              <a:t> </a:t>
            </a:r>
            <a:r>
              <a:rPr lang="en-IN" sz="4000" spc="-160" dirty="0">
                <a:solidFill>
                  <a:srgbClr val="0070C0"/>
                </a:solidFill>
              </a:rPr>
              <a:t>costs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9C38D-8B16-C147-85BB-CE809B960429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31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8">
            <a:extLst>
              <a:ext uri="{FF2B5EF4-FFF2-40B4-BE49-F238E27FC236}">
                <a16:creationId xmlns:a16="http://schemas.microsoft.com/office/drawing/2014/main" id="{DCB5F2A0-4388-4042-B949-7B61D6F41C34}"/>
              </a:ext>
            </a:extLst>
          </p:cNvPr>
          <p:cNvSpPr txBox="1"/>
          <p:nvPr/>
        </p:nvSpPr>
        <p:spPr>
          <a:xfrm>
            <a:off x="408214" y="926776"/>
            <a:ext cx="11375572" cy="5004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73760" indent="-342900" algn="just">
              <a:lnSpc>
                <a:spcPct val="100000"/>
              </a:lnSpc>
              <a:spcBef>
                <a:spcPts val="100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z="1800" dirty="0">
                <a:cs typeface="Verdana"/>
              </a:rPr>
              <a:t>Analogy: </a:t>
            </a:r>
            <a:r>
              <a:rPr sz="1800" spc="-5" dirty="0">
                <a:cs typeface="Verdana"/>
              </a:rPr>
              <a:t>Consult </a:t>
            </a:r>
            <a:r>
              <a:rPr sz="1800" dirty="0">
                <a:cs typeface="Verdana"/>
              </a:rPr>
              <a:t>several doctors, based on a combination</a:t>
            </a:r>
            <a:r>
              <a:rPr sz="1800" spc="-95" dirty="0">
                <a:cs typeface="Verdana"/>
              </a:rPr>
              <a:t> </a:t>
            </a:r>
            <a:r>
              <a:rPr sz="1800" dirty="0">
                <a:cs typeface="Verdana"/>
              </a:rPr>
              <a:t>of  weighted diagnoses—weight assigned based on the previous  </a:t>
            </a:r>
            <a:r>
              <a:rPr sz="1800" spc="-5" dirty="0">
                <a:cs typeface="Verdana"/>
              </a:rPr>
              <a:t>diagnosis</a:t>
            </a:r>
            <a:r>
              <a:rPr sz="1800" spc="-10" dirty="0">
                <a:cs typeface="Verdana"/>
              </a:rPr>
              <a:t> </a:t>
            </a:r>
            <a:r>
              <a:rPr sz="1800" spc="-5" dirty="0">
                <a:cs typeface="Verdana"/>
              </a:rPr>
              <a:t>accuracy</a:t>
            </a:r>
            <a:endParaRPr lang="en-US" sz="1800" spc="-5" dirty="0">
              <a:cs typeface="Verdana"/>
            </a:endParaRPr>
          </a:p>
          <a:p>
            <a:pPr marL="354965" marR="873760" indent="-342900" algn="just">
              <a:lnSpc>
                <a:spcPct val="100000"/>
              </a:lnSpc>
              <a:spcBef>
                <a:spcPts val="100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endParaRPr sz="1800" dirty="0"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450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z="1800" spc="-5" dirty="0">
                <a:cs typeface="Verdana"/>
              </a:rPr>
              <a:t>How </a:t>
            </a:r>
            <a:r>
              <a:rPr sz="1800" dirty="0">
                <a:cs typeface="Verdana"/>
              </a:rPr>
              <a:t>boosting</a:t>
            </a:r>
            <a:r>
              <a:rPr sz="1800" spc="-10" dirty="0">
                <a:cs typeface="Verdana"/>
              </a:rPr>
              <a:t> </a:t>
            </a:r>
            <a:r>
              <a:rPr sz="1800" spc="-5" dirty="0">
                <a:cs typeface="Verdana"/>
              </a:rPr>
              <a:t>works?</a:t>
            </a:r>
            <a:endParaRPr lang="en-US" sz="1800" spc="-5" dirty="0"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450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endParaRPr sz="1800" dirty="0">
              <a:cs typeface="Verdana"/>
            </a:endParaRPr>
          </a:p>
          <a:p>
            <a:pPr marL="1040765" marR="2422525" indent="-285750">
              <a:lnSpc>
                <a:spcPct val="120300"/>
              </a:lnSpc>
              <a:buFont typeface="Arial" panose="020B0604020202020204" pitchFamily="34" charset="0"/>
              <a:buChar char="•"/>
            </a:pPr>
            <a:r>
              <a:rPr sz="1800" dirty="0">
                <a:cs typeface="Verdana"/>
              </a:rPr>
              <a:t>Weights are assigned to each training tuple  A series of k classifiers is iteratively</a:t>
            </a:r>
            <a:r>
              <a:rPr sz="1800" spc="-75" dirty="0">
                <a:cs typeface="Verdana"/>
              </a:rPr>
              <a:t> </a:t>
            </a:r>
            <a:r>
              <a:rPr lang="en-IN" sz="1800" spc="-5" dirty="0">
                <a:cs typeface="Verdana"/>
              </a:rPr>
              <a:t>learned</a:t>
            </a:r>
            <a:endParaRPr lang="en-US" sz="1800" dirty="0">
              <a:cs typeface="Verdana"/>
            </a:endParaRPr>
          </a:p>
          <a:p>
            <a:pPr marL="1040765" marR="127000" indent="-285750">
              <a:lnSpc>
                <a:spcPct val="10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sz="1800" dirty="0">
                <a:cs typeface="Verdana"/>
              </a:rPr>
              <a:t>After a classifier Mi is </a:t>
            </a:r>
            <a:r>
              <a:rPr sz="1800" spc="-5" dirty="0">
                <a:cs typeface="Verdana"/>
              </a:rPr>
              <a:t>learned, </a:t>
            </a:r>
            <a:r>
              <a:rPr sz="1800" dirty="0">
                <a:cs typeface="Verdana"/>
              </a:rPr>
              <a:t>the weights are updated to allow  the subsequent classifier, Mi+1, to pay more attention to the  training tuples that were misclassified by</a:t>
            </a:r>
            <a:r>
              <a:rPr sz="1800" spc="-20" dirty="0">
                <a:cs typeface="Verdana"/>
              </a:rPr>
              <a:t> </a:t>
            </a:r>
            <a:r>
              <a:rPr sz="1800" dirty="0">
                <a:cs typeface="Verdana"/>
              </a:rPr>
              <a:t>Mi</a:t>
            </a:r>
          </a:p>
          <a:p>
            <a:pPr marL="1040765" marR="483870" indent="-285750">
              <a:lnSpc>
                <a:spcPct val="10000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r>
              <a:rPr sz="1800" dirty="0">
                <a:cs typeface="Verdana"/>
              </a:rPr>
              <a:t>The final M* combines the votes of each individual</a:t>
            </a:r>
            <a:r>
              <a:rPr sz="1800" spc="-110" dirty="0">
                <a:cs typeface="Verdana"/>
              </a:rPr>
              <a:t> </a:t>
            </a:r>
            <a:r>
              <a:rPr sz="1800" dirty="0">
                <a:cs typeface="Verdana"/>
              </a:rPr>
              <a:t>classifier,  where the weight of each classifier's vote is a function of its  </a:t>
            </a:r>
            <a:r>
              <a:rPr sz="1800" spc="-5" dirty="0">
                <a:cs typeface="Verdana"/>
              </a:rPr>
              <a:t>accuracy</a:t>
            </a:r>
            <a:endParaRPr lang="en-US" sz="1800" spc="-5" dirty="0">
              <a:cs typeface="Verdana"/>
            </a:endParaRPr>
          </a:p>
          <a:p>
            <a:pPr marL="1040765" marR="483870" indent="-285750">
              <a:lnSpc>
                <a:spcPct val="10000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endParaRPr sz="1800" dirty="0">
              <a:cs typeface="Verdana"/>
            </a:endParaRPr>
          </a:p>
          <a:p>
            <a:pPr marL="354965" marR="855344" indent="-342900">
              <a:lnSpc>
                <a:spcPct val="100000"/>
              </a:lnSpc>
              <a:spcBef>
                <a:spcPts val="445"/>
              </a:spcBef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cs typeface="Verdana"/>
              </a:rPr>
              <a:t>The boosting algorithm can be </a:t>
            </a:r>
            <a:r>
              <a:rPr sz="1800" spc="-5" dirty="0">
                <a:cs typeface="Verdana"/>
              </a:rPr>
              <a:t>extended </a:t>
            </a:r>
            <a:r>
              <a:rPr sz="1800" dirty="0">
                <a:cs typeface="Verdana"/>
              </a:rPr>
              <a:t>for the prediction of  </a:t>
            </a:r>
            <a:r>
              <a:rPr sz="1800" spc="-5" dirty="0">
                <a:cs typeface="Verdana"/>
              </a:rPr>
              <a:t>continuous</a:t>
            </a:r>
            <a:r>
              <a:rPr sz="1800" spc="-10" dirty="0">
                <a:cs typeface="Verdana"/>
              </a:rPr>
              <a:t> </a:t>
            </a:r>
            <a:r>
              <a:rPr sz="1800" dirty="0">
                <a:cs typeface="Verdana"/>
              </a:rPr>
              <a:t>values</a:t>
            </a:r>
            <a:endParaRPr lang="en-US" sz="1800" dirty="0">
              <a:cs typeface="Verdana"/>
            </a:endParaRPr>
          </a:p>
          <a:p>
            <a:pPr marL="12065" marR="855344">
              <a:lnSpc>
                <a:spcPct val="100000"/>
              </a:lnSpc>
              <a:spcBef>
                <a:spcPts val="445"/>
              </a:spcBef>
              <a:buClr>
                <a:srgbClr val="004D83"/>
              </a:buClr>
              <a:tabLst>
                <a:tab pos="354965" algn="l"/>
                <a:tab pos="355600" algn="l"/>
              </a:tabLst>
            </a:pPr>
            <a:endParaRPr sz="1800" dirty="0"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445"/>
              </a:spcBef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cs typeface="Verdana"/>
              </a:rPr>
              <a:t>Comparing </a:t>
            </a:r>
            <a:r>
              <a:rPr sz="1800" dirty="0">
                <a:cs typeface="Verdana"/>
              </a:rPr>
              <a:t>with bagging: </a:t>
            </a:r>
            <a:r>
              <a:rPr sz="1800" spc="-5" dirty="0">
                <a:cs typeface="Verdana"/>
              </a:rPr>
              <a:t>boosting </a:t>
            </a:r>
            <a:r>
              <a:rPr sz="1800" dirty="0">
                <a:cs typeface="Verdana"/>
              </a:rPr>
              <a:t>tends to achieve greater  accuracy, but </a:t>
            </a:r>
            <a:r>
              <a:rPr sz="1800" spc="-5" dirty="0">
                <a:cs typeface="Verdana"/>
              </a:rPr>
              <a:t>it </a:t>
            </a:r>
            <a:r>
              <a:rPr sz="1800" dirty="0">
                <a:cs typeface="Verdana"/>
              </a:rPr>
              <a:t>also risks overfitting the model to misclassified</a:t>
            </a:r>
            <a:r>
              <a:rPr sz="1800" spc="-90" dirty="0">
                <a:cs typeface="Verdana"/>
              </a:rPr>
              <a:t> </a:t>
            </a:r>
            <a:r>
              <a:rPr sz="1800" dirty="0">
                <a:cs typeface="Verdana"/>
              </a:rPr>
              <a:t>data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FA907E8-11D2-1145-8FBD-D800C856C042}"/>
              </a:ext>
            </a:extLst>
          </p:cNvPr>
          <p:cNvSpPr txBox="1">
            <a:spLocks/>
          </p:cNvSpPr>
          <p:nvPr/>
        </p:nvSpPr>
        <p:spPr>
          <a:xfrm>
            <a:off x="584339" y="55372"/>
            <a:ext cx="42162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95" dirty="0">
                <a:solidFill>
                  <a:srgbClr val="0070C0"/>
                </a:solidFill>
              </a:rPr>
              <a:t>What </a:t>
            </a:r>
            <a:r>
              <a:rPr lang="en-IN" sz="4000" spc="-160" dirty="0">
                <a:solidFill>
                  <a:srgbClr val="0070C0"/>
                </a:solidFill>
              </a:rPr>
              <a:t>is</a:t>
            </a:r>
            <a:r>
              <a:rPr lang="en-IN" sz="4000" spc="-370" dirty="0">
                <a:solidFill>
                  <a:srgbClr val="0070C0"/>
                </a:solidFill>
              </a:rPr>
              <a:t> </a:t>
            </a:r>
            <a:r>
              <a:rPr lang="en-IN" sz="4000" spc="-170" dirty="0">
                <a:solidFill>
                  <a:srgbClr val="0070C0"/>
                </a:solidFill>
              </a:rPr>
              <a:t>Boosting?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93365-3B8D-DA47-A7F3-7026EAB788C1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446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>
            <a:extLst>
              <a:ext uri="{FF2B5EF4-FFF2-40B4-BE49-F238E27FC236}">
                <a16:creationId xmlns:a16="http://schemas.microsoft.com/office/drawing/2014/main" id="{E710520B-5BBD-A746-BF81-FA63E70664C2}"/>
              </a:ext>
            </a:extLst>
          </p:cNvPr>
          <p:cNvSpPr txBox="1"/>
          <p:nvPr/>
        </p:nvSpPr>
        <p:spPr>
          <a:xfrm>
            <a:off x="468086" y="1289050"/>
            <a:ext cx="10994571" cy="448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cs typeface="Verdana"/>
              </a:rPr>
              <a:t>Suppose there are just 5 training examples</a:t>
            </a:r>
            <a:r>
              <a:rPr sz="1800" spc="-30" dirty="0">
                <a:cs typeface="Verdana"/>
              </a:rPr>
              <a:t> </a:t>
            </a:r>
            <a:r>
              <a:rPr sz="1800" dirty="0">
                <a:cs typeface="Verdana"/>
              </a:rPr>
              <a:t>{1,2,3,4,5}</a:t>
            </a:r>
          </a:p>
          <a:p>
            <a:pPr>
              <a:lnSpc>
                <a:spcPct val="100000"/>
              </a:lnSpc>
              <a:buClr>
                <a:srgbClr val="004D83"/>
              </a:buClr>
              <a:buFont typeface="Wingdings"/>
              <a:buChar char=""/>
            </a:pPr>
            <a:endParaRPr sz="2500" dirty="0"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cs typeface="Verdana"/>
              </a:rPr>
              <a:t>Initially each example has a 0.2 (1/5) probability of being</a:t>
            </a:r>
            <a:r>
              <a:rPr sz="1800" spc="-130" dirty="0">
                <a:cs typeface="Verdana"/>
              </a:rPr>
              <a:t> </a:t>
            </a:r>
            <a:r>
              <a:rPr sz="1800" dirty="0">
                <a:cs typeface="Verdana"/>
              </a:rPr>
              <a:t>sampled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4D83"/>
              </a:buClr>
              <a:buFont typeface="Wingdings"/>
              <a:buChar char=""/>
            </a:pPr>
            <a:endParaRPr sz="2500" dirty="0"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cs typeface="Verdana"/>
              </a:rPr>
              <a:t>1st round of boosting samples (with replacement) 5</a:t>
            </a:r>
            <a:r>
              <a:rPr sz="1800" spc="-70" dirty="0">
                <a:cs typeface="Verdana"/>
              </a:rPr>
              <a:t> </a:t>
            </a:r>
            <a:r>
              <a:rPr sz="1800" dirty="0">
                <a:cs typeface="Verdana"/>
              </a:rPr>
              <a:t>examples:</a:t>
            </a:r>
          </a:p>
          <a:p>
            <a:pPr marL="355600">
              <a:lnSpc>
                <a:spcPct val="100000"/>
              </a:lnSpc>
            </a:pPr>
            <a:r>
              <a:rPr sz="1800" dirty="0">
                <a:cs typeface="Verdana"/>
              </a:rPr>
              <a:t>{2, 4, 4, 3, 2} and </a:t>
            </a:r>
            <a:r>
              <a:rPr sz="1800" spc="-5" dirty="0">
                <a:cs typeface="Verdana"/>
              </a:rPr>
              <a:t>builds </a:t>
            </a:r>
            <a:r>
              <a:rPr sz="1800" dirty="0">
                <a:cs typeface="Verdana"/>
              </a:rPr>
              <a:t>a classifier from</a:t>
            </a:r>
            <a:r>
              <a:rPr sz="1800" spc="-20" dirty="0">
                <a:cs typeface="Verdana"/>
              </a:rPr>
              <a:t> </a:t>
            </a:r>
            <a:r>
              <a:rPr sz="1800" dirty="0">
                <a:cs typeface="Verdana"/>
              </a:rPr>
              <a:t>them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cs typeface="Verdana"/>
            </a:endParaRPr>
          </a:p>
          <a:p>
            <a:pPr marL="354965" marR="24130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cs typeface="Verdana"/>
              </a:rPr>
              <a:t>Suppose examples 2, 3, 5 are </a:t>
            </a:r>
            <a:r>
              <a:rPr sz="1800" spc="-5" dirty="0">
                <a:cs typeface="Verdana"/>
              </a:rPr>
              <a:t>correctly </a:t>
            </a:r>
            <a:r>
              <a:rPr sz="1800" dirty="0">
                <a:cs typeface="Verdana"/>
              </a:rPr>
              <a:t>predicted by this classifier,  and examples 1, 4 are wrongly</a:t>
            </a:r>
            <a:r>
              <a:rPr sz="1800" spc="-10" dirty="0">
                <a:cs typeface="Verdana"/>
              </a:rPr>
              <a:t> </a:t>
            </a:r>
            <a:r>
              <a:rPr sz="1800" dirty="0">
                <a:cs typeface="Verdana"/>
              </a:rPr>
              <a:t>predicted:</a:t>
            </a:r>
          </a:p>
          <a:p>
            <a:pPr marL="755015" marR="2562225">
              <a:lnSpc>
                <a:spcPct val="120300"/>
              </a:lnSpc>
              <a:spcBef>
                <a:spcPts val="5"/>
              </a:spcBef>
            </a:pPr>
            <a:r>
              <a:rPr sz="1800" spc="-5" dirty="0">
                <a:cs typeface="Verdana"/>
              </a:rPr>
              <a:t>Weight </a:t>
            </a:r>
            <a:r>
              <a:rPr sz="1800" dirty="0">
                <a:cs typeface="Verdana"/>
              </a:rPr>
              <a:t>of </a:t>
            </a:r>
            <a:r>
              <a:rPr sz="1800" spc="-5" dirty="0">
                <a:cs typeface="Verdana"/>
              </a:rPr>
              <a:t>examples </a:t>
            </a:r>
            <a:r>
              <a:rPr sz="1800" dirty="0">
                <a:cs typeface="Verdana"/>
              </a:rPr>
              <a:t>1 and 4 is </a:t>
            </a:r>
            <a:r>
              <a:rPr sz="1800" spc="-5" dirty="0">
                <a:cs typeface="Verdana"/>
              </a:rPr>
              <a:t>increased,  </a:t>
            </a:r>
            <a:r>
              <a:rPr sz="1800" dirty="0">
                <a:cs typeface="Verdana"/>
              </a:rPr>
              <a:t>Weight of examples 2, 3, 5 </a:t>
            </a:r>
            <a:r>
              <a:rPr sz="1800" spc="-5" dirty="0">
                <a:cs typeface="Verdana"/>
              </a:rPr>
              <a:t>is</a:t>
            </a:r>
            <a:r>
              <a:rPr sz="1800" spc="-60" dirty="0">
                <a:cs typeface="Verdana"/>
              </a:rPr>
              <a:t> </a:t>
            </a:r>
            <a:r>
              <a:rPr sz="1800" dirty="0">
                <a:cs typeface="Verdana"/>
              </a:rPr>
              <a:t>decreased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cs typeface="Verdana"/>
            </a:endParaRPr>
          </a:p>
          <a:p>
            <a:pPr marL="355600" marR="960119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cs typeface="Verdana"/>
              </a:rPr>
              <a:t>2nd round of boosting </a:t>
            </a:r>
            <a:r>
              <a:rPr sz="1800" spc="-5" dirty="0">
                <a:cs typeface="Verdana"/>
              </a:rPr>
              <a:t>samples </a:t>
            </a:r>
            <a:r>
              <a:rPr sz="1800" dirty="0">
                <a:cs typeface="Verdana"/>
              </a:rPr>
              <a:t>again 5 examples, but now  examples 1 and 4 are more likely to be</a:t>
            </a:r>
            <a:r>
              <a:rPr sz="1800" spc="-70" dirty="0">
                <a:cs typeface="Verdana"/>
              </a:rPr>
              <a:t> </a:t>
            </a:r>
            <a:r>
              <a:rPr sz="1800" dirty="0">
                <a:cs typeface="Verdana"/>
              </a:rPr>
              <a:t>sampled</a:t>
            </a:r>
          </a:p>
          <a:p>
            <a:pPr>
              <a:lnSpc>
                <a:spcPct val="100000"/>
              </a:lnSpc>
              <a:buClr>
                <a:srgbClr val="004D83"/>
              </a:buClr>
              <a:buFont typeface="Wingdings"/>
              <a:buChar char=""/>
            </a:pPr>
            <a:endParaRPr sz="2500" dirty="0"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cs typeface="Verdana"/>
              </a:rPr>
              <a:t>And so on … until some </a:t>
            </a:r>
            <a:r>
              <a:rPr sz="1800" spc="-5" dirty="0">
                <a:cs typeface="Verdana"/>
              </a:rPr>
              <a:t>convergence is</a:t>
            </a:r>
            <a:r>
              <a:rPr sz="1800" spc="-10" dirty="0">
                <a:cs typeface="Verdana"/>
              </a:rPr>
              <a:t> </a:t>
            </a:r>
            <a:r>
              <a:rPr sz="1800" dirty="0">
                <a:cs typeface="Verdana"/>
              </a:rPr>
              <a:t>achieved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14A9524-2BDB-5842-94FC-7D60345C18B3}"/>
              </a:ext>
            </a:extLst>
          </p:cNvPr>
          <p:cNvSpPr txBox="1">
            <a:spLocks/>
          </p:cNvSpPr>
          <p:nvPr/>
        </p:nvSpPr>
        <p:spPr>
          <a:xfrm>
            <a:off x="551682" y="262201"/>
            <a:ext cx="813511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95" dirty="0">
                <a:solidFill>
                  <a:srgbClr val="0070C0"/>
                </a:solidFill>
              </a:rPr>
              <a:t>What </a:t>
            </a:r>
            <a:r>
              <a:rPr lang="en-IN" sz="4000" spc="-160" dirty="0">
                <a:solidFill>
                  <a:srgbClr val="0070C0"/>
                </a:solidFill>
              </a:rPr>
              <a:t>is the </a:t>
            </a:r>
            <a:r>
              <a:rPr lang="en-IN" sz="4000" spc="-155" dirty="0">
                <a:solidFill>
                  <a:srgbClr val="0070C0"/>
                </a:solidFill>
              </a:rPr>
              <a:t>Basic</a:t>
            </a:r>
            <a:r>
              <a:rPr lang="en-IN" sz="4000" spc="-5" dirty="0">
                <a:solidFill>
                  <a:srgbClr val="0070C0"/>
                </a:solidFill>
              </a:rPr>
              <a:t> </a:t>
            </a:r>
            <a:r>
              <a:rPr lang="en-IN" sz="4000" spc="-180" dirty="0">
                <a:solidFill>
                  <a:srgbClr val="0070C0"/>
                </a:solidFill>
              </a:rPr>
              <a:t>Idea Of Boosting?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8A710-FFB8-744C-8B31-CD56A23A1D3A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80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>
            <a:extLst>
              <a:ext uri="{FF2B5EF4-FFF2-40B4-BE49-F238E27FC236}">
                <a16:creationId xmlns:a16="http://schemas.microsoft.com/office/drawing/2014/main" id="{32501FDF-131C-604F-A6F3-67FC61AC4EDD}"/>
              </a:ext>
            </a:extLst>
          </p:cNvPr>
          <p:cNvSpPr txBox="1"/>
          <p:nvPr/>
        </p:nvSpPr>
        <p:spPr>
          <a:xfrm>
            <a:off x="402771" y="1278344"/>
            <a:ext cx="11353799" cy="414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4D83"/>
              </a:buClr>
              <a:buFont typeface="Wingdings"/>
              <a:buChar char=""/>
              <a:tabLst>
                <a:tab pos="354965" algn="l"/>
                <a:tab pos="356235" algn="l"/>
              </a:tabLst>
            </a:pPr>
            <a:r>
              <a:rPr sz="1800" dirty="0">
                <a:cs typeface="Verdana"/>
              </a:rPr>
              <a:t>Also uses</a:t>
            </a:r>
            <a:r>
              <a:rPr sz="1800" spc="-15" dirty="0">
                <a:cs typeface="Verdana"/>
              </a:rPr>
              <a:t> </a:t>
            </a:r>
            <a:r>
              <a:rPr sz="1800" spc="-5" dirty="0">
                <a:cs typeface="Verdana"/>
              </a:rPr>
              <a:t>voting/averaging</a:t>
            </a:r>
            <a:endParaRPr sz="1800" dirty="0">
              <a:cs typeface="Verdana"/>
            </a:endParaRPr>
          </a:p>
          <a:p>
            <a:pPr>
              <a:lnSpc>
                <a:spcPct val="100000"/>
              </a:lnSpc>
              <a:buClr>
                <a:srgbClr val="004D83"/>
              </a:buClr>
              <a:buFont typeface="Wingdings"/>
              <a:buChar char=""/>
            </a:pPr>
            <a:endParaRPr sz="2500" dirty="0">
              <a:cs typeface="Verdana"/>
            </a:endParaRPr>
          </a:p>
          <a:p>
            <a:pPr marL="355600" indent="-343535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4965" algn="l"/>
                <a:tab pos="356235" algn="l"/>
              </a:tabLst>
            </a:pPr>
            <a:r>
              <a:rPr sz="1800" dirty="0">
                <a:cs typeface="Verdana"/>
              </a:rPr>
              <a:t>Weights models according to</a:t>
            </a:r>
            <a:r>
              <a:rPr sz="1800" spc="-15" dirty="0">
                <a:cs typeface="Verdana"/>
              </a:rPr>
              <a:t> </a:t>
            </a:r>
            <a:r>
              <a:rPr sz="1800" dirty="0">
                <a:cs typeface="Verdana"/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4D83"/>
              </a:buClr>
              <a:buFont typeface="Wingdings"/>
              <a:buChar char=""/>
            </a:pPr>
            <a:endParaRPr sz="2500" dirty="0">
              <a:cs typeface="Verdana"/>
            </a:endParaRPr>
          </a:p>
          <a:p>
            <a:pPr marL="355600" indent="-343535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4965" algn="l"/>
                <a:tab pos="356235" algn="l"/>
              </a:tabLst>
            </a:pPr>
            <a:r>
              <a:rPr sz="1800" dirty="0">
                <a:cs typeface="Verdana"/>
              </a:rPr>
              <a:t>Iterative: new models are</a:t>
            </a:r>
            <a:r>
              <a:rPr sz="1800" spc="-10" dirty="0">
                <a:cs typeface="Verdana"/>
              </a:rPr>
              <a:t> </a:t>
            </a:r>
            <a:r>
              <a:rPr sz="1800" spc="-5" dirty="0">
                <a:cs typeface="Verdana"/>
              </a:rPr>
              <a:t>influenced</a:t>
            </a:r>
            <a:r>
              <a:rPr lang="en-US" spc="-5" dirty="0">
                <a:cs typeface="Verdana"/>
              </a:rPr>
              <a:t> </a:t>
            </a:r>
            <a:r>
              <a:rPr sz="1800" dirty="0">
                <a:cs typeface="Verdana"/>
              </a:rPr>
              <a:t>by the performance of previously built</a:t>
            </a:r>
            <a:r>
              <a:rPr sz="1800" spc="-20" dirty="0">
                <a:cs typeface="Verdana"/>
              </a:rPr>
              <a:t> </a:t>
            </a:r>
            <a:r>
              <a:rPr sz="1800" dirty="0">
                <a:cs typeface="Verdana"/>
              </a:rPr>
              <a:t>ones</a:t>
            </a:r>
          </a:p>
          <a:p>
            <a:pPr marL="1040765" marR="5080" indent="-285750">
              <a:lnSpc>
                <a:spcPct val="10000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r>
              <a:rPr sz="1800" spc="-5" dirty="0">
                <a:cs typeface="Verdana"/>
              </a:rPr>
              <a:t>Encourage </a:t>
            </a:r>
            <a:r>
              <a:rPr sz="1800" dirty="0">
                <a:cs typeface="Verdana"/>
              </a:rPr>
              <a:t>new model to become an “expert” for </a:t>
            </a:r>
            <a:r>
              <a:rPr sz="1800" spc="-5" dirty="0">
                <a:cs typeface="Verdana"/>
              </a:rPr>
              <a:t>instances  </a:t>
            </a:r>
            <a:r>
              <a:rPr sz="1800" dirty="0">
                <a:cs typeface="Verdana"/>
              </a:rPr>
              <a:t>misclassified by earlier</a:t>
            </a:r>
            <a:r>
              <a:rPr sz="1800" spc="-10" dirty="0">
                <a:cs typeface="Verdana"/>
              </a:rPr>
              <a:t> </a:t>
            </a:r>
            <a:r>
              <a:rPr sz="1800" dirty="0">
                <a:cs typeface="Verdana"/>
              </a:rPr>
              <a:t>models</a:t>
            </a:r>
          </a:p>
          <a:p>
            <a:pPr marL="1041400" marR="708660" indent="-285750">
              <a:lnSpc>
                <a:spcPct val="100000"/>
              </a:lnSpc>
              <a:spcBef>
                <a:spcPts val="439"/>
              </a:spcBef>
              <a:buFont typeface="Arial" panose="020B0604020202020204" pitchFamily="34" charset="0"/>
              <a:buChar char="•"/>
            </a:pPr>
            <a:r>
              <a:rPr sz="1800" dirty="0">
                <a:cs typeface="Verdana"/>
              </a:rPr>
              <a:t>Intuitive </a:t>
            </a:r>
            <a:r>
              <a:rPr sz="1800" spc="-5" dirty="0">
                <a:cs typeface="Verdana"/>
              </a:rPr>
              <a:t>justification: </a:t>
            </a:r>
            <a:r>
              <a:rPr sz="1800" dirty="0">
                <a:cs typeface="Verdana"/>
              </a:rPr>
              <a:t>models should be experts that  complement each</a:t>
            </a:r>
            <a:r>
              <a:rPr sz="1800" spc="-5" dirty="0">
                <a:cs typeface="Verdana"/>
              </a:rPr>
              <a:t> </a:t>
            </a:r>
            <a:r>
              <a:rPr sz="1800" dirty="0">
                <a:cs typeface="Verdana"/>
              </a:rPr>
              <a:t>other</a:t>
            </a:r>
          </a:p>
          <a:p>
            <a:pPr>
              <a:lnSpc>
                <a:spcPct val="100000"/>
              </a:lnSpc>
            </a:pPr>
            <a:endParaRPr sz="2500" dirty="0">
              <a:cs typeface="Verdana"/>
            </a:endParaRPr>
          </a:p>
          <a:p>
            <a:pPr marL="355600" indent="-343535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4965" algn="l"/>
                <a:tab pos="356235" algn="l"/>
              </a:tabLst>
            </a:pPr>
            <a:r>
              <a:rPr sz="1800" dirty="0">
                <a:cs typeface="Verdana"/>
              </a:rPr>
              <a:t>Several</a:t>
            </a:r>
            <a:r>
              <a:rPr sz="1800" spc="-10" dirty="0">
                <a:cs typeface="Verdana"/>
              </a:rPr>
              <a:t> </a:t>
            </a:r>
            <a:r>
              <a:rPr sz="1800" spc="-5" dirty="0">
                <a:cs typeface="Verdana"/>
              </a:rPr>
              <a:t>variants</a:t>
            </a:r>
            <a:endParaRPr sz="1800" dirty="0">
              <a:cs typeface="Verdana"/>
            </a:endParaRPr>
          </a:p>
          <a:p>
            <a:pPr marL="755015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cs typeface="Verdana"/>
              </a:rPr>
              <a:t>Boosting by sampling,</a:t>
            </a:r>
          </a:p>
          <a:p>
            <a:pPr marL="755015">
              <a:lnSpc>
                <a:spcPct val="100000"/>
              </a:lnSpc>
            </a:pPr>
            <a:r>
              <a:rPr sz="1800" dirty="0">
                <a:cs typeface="Verdana"/>
              </a:rPr>
              <a:t>the weights are used to </a:t>
            </a:r>
            <a:r>
              <a:rPr sz="1800" spc="-5" dirty="0">
                <a:cs typeface="Verdana"/>
              </a:rPr>
              <a:t>sample </a:t>
            </a:r>
            <a:r>
              <a:rPr sz="1800" dirty="0">
                <a:cs typeface="Verdana"/>
              </a:rPr>
              <a:t>the data for</a:t>
            </a:r>
            <a:r>
              <a:rPr sz="1800" spc="-25" dirty="0">
                <a:cs typeface="Verdana"/>
              </a:rPr>
              <a:t> </a:t>
            </a:r>
            <a:r>
              <a:rPr sz="1800" dirty="0">
                <a:cs typeface="Verdana"/>
              </a:rPr>
              <a:t>training</a:t>
            </a:r>
          </a:p>
          <a:p>
            <a:pPr marL="75501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cs typeface="Verdana"/>
              </a:rPr>
              <a:t>Boosting by</a:t>
            </a:r>
            <a:r>
              <a:rPr sz="1800" spc="5" dirty="0">
                <a:cs typeface="Verdana"/>
              </a:rPr>
              <a:t> </a:t>
            </a:r>
            <a:r>
              <a:rPr sz="1800" dirty="0">
                <a:cs typeface="Verdana"/>
              </a:rPr>
              <a:t>weighting,</a:t>
            </a:r>
          </a:p>
          <a:p>
            <a:pPr marL="7550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cs typeface="Verdana"/>
              </a:rPr>
              <a:t>the weights are used by the </a:t>
            </a:r>
            <a:r>
              <a:rPr sz="1800" spc="-5" dirty="0">
                <a:cs typeface="Verdana"/>
              </a:rPr>
              <a:t>learning</a:t>
            </a:r>
            <a:r>
              <a:rPr sz="1800" spc="-35" dirty="0">
                <a:cs typeface="Verdana"/>
              </a:rPr>
              <a:t> </a:t>
            </a:r>
            <a:r>
              <a:rPr sz="1800" dirty="0">
                <a:cs typeface="Verdana"/>
              </a:rPr>
              <a:t>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4C9F6D-D2A8-D646-8845-ED4E598D0DEA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70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5">
            <a:extLst>
              <a:ext uri="{FF2B5EF4-FFF2-40B4-BE49-F238E27FC236}">
                <a16:creationId xmlns:a16="http://schemas.microsoft.com/office/drawing/2014/main" id="{671D7C23-7A9F-3640-BB5B-F3B456198DDD}"/>
              </a:ext>
            </a:extLst>
          </p:cNvPr>
          <p:cNvGrpSpPr/>
          <p:nvPr/>
        </p:nvGrpSpPr>
        <p:grpSpPr>
          <a:xfrm>
            <a:off x="822401" y="1525587"/>
            <a:ext cx="7626984" cy="2738755"/>
            <a:chOff x="822401" y="1525587"/>
            <a:chExt cx="7626984" cy="2738755"/>
          </a:xfrm>
        </p:grpSpPr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203E8670-103B-AF42-BF1F-0053C09A5188}"/>
                </a:ext>
              </a:extLst>
            </p:cNvPr>
            <p:cNvSpPr/>
            <p:nvPr/>
          </p:nvSpPr>
          <p:spPr>
            <a:xfrm>
              <a:off x="825639" y="1528825"/>
              <a:ext cx="7620000" cy="2731770"/>
            </a:xfrm>
            <a:custGeom>
              <a:avLst/>
              <a:gdLst/>
              <a:ahLst/>
              <a:cxnLst/>
              <a:rect l="l" t="t" r="r" b="b"/>
              <a:pathLst>
                <a:path w="7620000" h="2731770">
                  <a:moveTo>
                    <a:pt x="7620000" y="2731770"/>
                  </a:moveTo>
                  <a:lnTo>
                    <a:pt x="7620000" y="0"/>
                  </a:lnTo>
                  <a:lnTo>
                    <a:pt x="0" y="0"/>
                  </a:lnTo>
                  <a:lnTo>
                    <a:pt x="0" y="2731770"/>
                  </a:lnTo>
                  <a:lnTo>
                    <a:pt x="7620000" y="273177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257D9D0D-DCAD-CA46-885D-3BE4E115C01E}"/>
                </a:ext>
              </a:extLst>
            </p:cNvPr>
            <p:cNvSpPr/>
            <p:nvPr/>
          </p:nvSpPr>
          <p:spPr>
            <a:xfrm>
              <a:off x="825639" y="1528825"/>
              <a:ext cx="7620000" cy="2731770"/>
            </a:xfrm>
            <a:custGeom>
              <a:avLst/>
              <a:gdLst/>
              <a:ahLst/>
              <a:cxnLst/>
              <a:rect l="l" t="t" r="r" b="b"/>
              <a:pathLst>
                <a:path w="7620000" h="2731770">
                  <a:moveTo>
                    <a:pt x="0" y="0"/>
                  </a:moveTo>
                  <a:lnTo>
                    <a:pt x="0" y="2731770"/>
                  </a:lnTo>
                  <a:lnTo>
                    <a:pt x="7620000" y="2731770"/>
                  </a:lnTo>
                  <a:lnTo>
                    <a:pt x="7620000" y="0"/>
                  </a:lnTo>
                  <a:lnTo>
                    <a:pt x="0" y="0"/>
                  </a:lnTo>
                  <a:close/>
                </a:path>
              </a:pathLst>
            </a:custGeom>
            <a:ln w="6477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8">
            <a:extLst>
              <a:ext uri="{FF2B5EF4-FFF2-40B4-BE49-F238E27FC236}">
                <a16:creationId xmlns:a16="http://schemas.microsoft.com/office/drawing/2014/main" id="{BA687030-24E4-C64F-85A9-5C91EF480B69}"/>
              </a:ext>
            </a:extLst>
          </p:cNvPr>
          <p:cNvSpPr txBox="1"/>
          <p:nvPr/>
        </p:nvSpPr>
        <p:spPr>
          <a:xfrm>
            <a:off x="903605" y="955344"/>
            <a:ext cx="6447155" cy="305943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b="1" spc="-160" dirty="0">
                <a:solidFill>
                  <a:srgbClr val="004C80"/>
                </a:solidFill>
                <a:latin typeface="Verdana"/>
                <a:cs typeface="Verdana"/>
              </a:rPr>
              <a:t>Model</a:t>
            </a:r>
            <a:r>
              <a:rPr sz="2000" b="1" spc="20" dirty="0">
                <a:solidFill>
                  <a:srgbClr val="004C80"/>
                </a:solidFill>
                <a:latin typeface="Verdana"/>
                <a:cs typeface="Verdana"/>
              </a:rPr>
              <a:t> </a:t>
            </a:r>
            <a:r>
              <a:rPr sz="2000" b="1" spc="-150" dirty="0">
                <a:solidFill>
                  <a:srgbClr val="004C80"/>
                </a:solidFill>
                <a:latin typeface="Verdana"/>
                <a:cs typeface="Verdana"/>
              </a:rPr>
              <a:t>generation</a:t>
            </a:r>
            <a:endParaRPr sz="2000">
              <a:latin typeface="Verdana"/>
              <a:cs typeface="Verdana"/>
            </a:endParaRPr>
          </a:p>
          <a:p>
            <a:pPr marL="17145" marR="278130">
              <a:lnSpc>
                <a:spcPts val="1789"/>
              </a:lnSpc>
              <a:spcBef>
                <a:spcPts val="1320"/>
              </a:spcBef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Assign equal weight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to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each training instance 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For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b="1" i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iterations:</a:t>
            </a:r>
            <a:endParaRPr sz="1800">
              <a:latin typeface="Courier New"/>
              <a:cs typeface="Courier New"/>
            </a:endParaRPr>
          </a:p>
          <a:p>
            <a:pPr marL="290195">
              <a:lnSpc>
                <a:spcPts val="1505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Apply learning algorithm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to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weighted</a:t>
            </a:r>
            <a:r>
              <a:rPr sz="18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dataset,</a:t>
            </a:r>
            <a:endParaRPr sz="1800">
              <a:latin typeface="Courier New"/>
              <a:cs typeface="Courier New"/>
            </a:endParaRPr>
          </a:p>
          <a:p>
            <a:pPr marL="1845310">
              <a:lnSpc>
                <a:spcPts val="1725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store resulting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model</a:t>
            </a:r>
            <a:endParaRPr sz="1800">
              <a:latin typeface="Courier New"/>
              <a:cs typeface="Courier New"/>
            </a:endParaRPr>
          </a:p>
          <a:p>
            <a:pPr marL="290195" marR="277495">
              <a:lnSpc>
                <a:spcPts val="1780"/>
              </a:lnSpc>
              <a:spcBef>
                <a:spcPts val="160"/>
              </a:spcBef>
              <a:tabLst>
                <a:tab pos="2463800" algn="l"/>
              </a:tabLst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Compute model’s error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e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on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weighted dataset 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e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= 0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or</a:t>
            </a:r>
            <a:r>
              <a:rPr sz="1800" b="1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b="1" i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Symbol"/>
                <a:cs typeface="Symbol"/>
              </a:rPr>
              <a:t></a:t>
            </a:r>
            <a:r>
              <a:rPr sz="1800" spc="-5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0.5:</a:t>
            </a:r>
            <a:endParaRPr sz="1800">
              <a:latin typeface="Courier New"/>
              <a:cs typeface="Courier New"/>
            </a:endParaRPr>
          </a:p>
          <a:p>
            <a:pPr marL="563245">
              <a:lnSpc>
                <a:spcPts val="1460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Terminate model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generation</a:t>
            </a:r>
            <a:endParaRPr sz="1800">
              <a:latin typeface="Courier New"/>
              <a:cs typeface="Courier New"/>
            </a:endParaRPr>
          </a:p>
          <a:p>
            <a:pPr marL="290830">
              <a:lnSpc>
                <a:spcPts val="1725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For each instance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sz="1800" b="1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dataset:</a:t>
            </a:r>
            <a:endParaRPr sz="1800">
              <a:latin typeface="Courier New"/>
              <a:cs typeface="Courier New"/>
            </a:endParaRPr>
          </a:p>
          <a:p>
            <a:pPr marL="973455" marR="275590" indent="-410209">
              <a:lnSpc>
                <a:spcPts val="1730"/>
              </a:lnSpc>
              <a:spcBef>
                <a:spcPts val="195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classified correctly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by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model:  Multiply instance’s weight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by</a:t>
            </a:r>
            <a:r>
              <a:rPr sz="18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/(1-</a:t>
            </a:r>
            <a:r>
              <a:rPr sz="1800" b="1" i="1" spc="-1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)‏</a:t>
            </a:r>
            <a:endParaRPr sz="1800">
              <a:latin typeface="Courier New"/>
              <a:cs typeface="Courier New"/>
            </a:endParaRPr>
          </a:p>
          <a:p>
            <a:pPr marL="290830">
              <a:lnSpc>
                <a:spcPts val="1735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Normalize weight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of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instances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B5518034-0498-BD4E-B2CF-A83F5867CB07}"/>
              </a:ext>
            </a:extLst>
          </p:cNvPr>
          <p:cNvSpPr txBox="1"/>
          <p:nvPr/>
        </p:nvSpPr>
        <p:spPr>
          <a:xfrm>
            <a:off x="825639" y="5182615"/>
            <a:ext cx="7620000" cy="1290955"/>
          </a:xfrm>
          <a:prstGeom prst="rect">
            <a:avLst/>
          </a:prstGeom>
          <a:solidFill>
            <a:srgbClr val="CCFFCC"/>
          </a:solidFill>
          <a:ln w="6476">
            <a:solidFill>
              <a:srgbClr val="008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4615" marR="2738120">
              <a:lnSpc>
                <a:spcPts val="1780"/>
              </a:lnSpc>
              <a:spcBef>
                <a:spcPts val="380"/>
              </a:spcBef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Assign weight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= 0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to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all classes  For each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of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the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t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(or less)</a:t>
            </a:r>
            <a:r>
              <a:rPr sz="18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models:</a:t>
            </a:r>
            <a:endParaRPr sz="1800">
              <a:latin typeface="Courier New"/>
              <a:cs typeface="Courier New"/>
            </a:endParaRPr>
          </a:p>
          <a:p>
            <a:pPr marL="1009650">
              <a:lnSpc>
                <a:spcPts val="1515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For the class this model</a:t>
            </a:r>
            <a:r>
              <a:rPr sz="1800" b="1" spc="-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predicts</a:t>
            </a:r>
            <a:endParaRPr sz="1800">
              <a:latin typeface="Courier New"/>
              <a:cs typeface="Courier New"/>
            </a:endParaRPr>
          </a:p>
          <a:p>
            <a:pPr marL="95250" marR="363220" indent="1828164">
              <a:lnSpc>
                <a:spcPct val="80000"/>
              </a:lnSpc>
              <a:spcBef>
                <a:spcPts val="215"/>
              </a:spcBef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add –log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/(1-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) to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this class’s weight  Return class with highest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weight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F7292C3F-9CF6-4E42-B0B4-A8FFF199194B}"/>
              </a:ext>
            </a:extLst>
          </p:cNvPr>
          <p:cNvSpPr txBox="1"/>
          <p:nvPr/>
        </p:nvSpPr>
        <p:spPr>
          <a:xfrm>
            <a:off x="903605" y="4747767"/>
            <a:ext cx="16871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40" dirty="0">
                <a:solidFill>
                  <a:srgbClr val="004C80"/>
                </a:solidFill>
                <a:latin typeface="Verdana"/>
                <a:cs typeface="Verdana"/>
              </a:rPr>
              <a:t>Classification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418A50-2AB9-1C47-BB80-5F9C7ECDDBE7}"/>
              </a:ext>
            </a:extLst>
          </p:cNvPr>
          <p:cNvSpPr txBox="1">
            <a:spLocks/>
          </p:cNvSpPr>
          <p:nvPr/>
        </p:nvSpPr>
        <p:spPr>
          <a:xfrm>
            <a:off x="584339" y="55372"/>
            <a:ext cx="3378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60" dirty="0">
                <a:solidFill>
                  <a:srgbClr val="004C80"/>
                </a:solidFill>
              </a:rPr>
              <a:t>AdaBoost</a:t>
            </a:r>
            <a:r>
              <a:rPr lang="en-IN" spc="-160" dirty="0">
                <a:solidFill>
                  <a:srgbClr val="004C80"/>
                </a:solidFill>
              </a:rPr>
              <a:t>.M1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B53B3-99E1-F541-A3A6-3FB60846AD67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80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81BA72E2-55FD-9C4D-B179-EB8ADE9A9635}"/>
              </a:ext>
            </a:extLst>
          </p:cNvPr>
          <p:cNvSpPr txBox="1"/>
          <p:nvPr/>
        </p:nvSpPr>
        <p:spPr>
          <a:xfrm>
            <a:off x="584338" y="1439182"/>
            <a:ext cx="11096033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Random </a:t>
            </a:r>
            <a:r>
              <a:rPr spc="-5" dirty="0">
                <a:cs typeface="Verdana"/>
              </a:rPr>
              <a:t>forests (RF) are a </a:t>
            </a:r>
            <a:r>
              <a:rPr spc="-10" dirty="0">
                <a:cs typeface="Verdana"/>
              </a:rPr>
              <a:t>combination </a:t>
            </a:r>
            <a:r>
              <a:rPr spc="-5" dirty="0">
                <a:cs typeface="Verdana"/>
              </a:rPr>
              <a:t>of tree</a:t>
            </a:r>
            <a:r>
              <a:rPr spc="55" dirty="0">
                <a:cs typeface="Verdana"/>
              </a:rPr>
              <a:t> </a:t>
            </a:r>
            <a:r>
              <a:rPr spc="-10" dirty="0">
                <a:cs typeface="Verdana"/>
              </a:rPr>
              <a:t>predictors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4D83"/>
              </a:buClr>
              <a:buFont typeface="Wingdings"/>
              <a:buChar char=""/>
            </a:pPr>
            <a:endParaRPr dirty="0">
              <a:cs typeface="Verdana"/>
            </a:endParaRPr>
          </a:p>
          <a:p>
            <a:pPr marL="354965" marR="25400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Each tree </a:t>
            </a:r>
            <a:r>
              <a:rPr spc="-10" dirty="0">
                <a:cs typeface="Verdana"/>
              </a:rPr>
              <a:t>depends </a:t>
            </a:r>
            <a:r>
              <a:rPr spc="-5" dirty="0">
                <a:cs typeface="Verdana"/>
              </a:rPr>
              <a:t>on the values of a random vector </a:t>
            </a:r>
            <a:r>
              <a:rPr spc="-10" dirty="0">
                <a:cs typeface="Verdana"/>
              </a:rPr>
              <a:t>sampled  independently </a:t>
            </a:r>
            <a:r>
              <a:rPr spc="-5" dirty="0">
                <a:cs typeface="Verdana"/>
              </a:rPr>
              <a:t>and with the </a:t>
            </a:r>
            <a:r>
              <a:rPr spc="-10" dirty="0">
                <a:cs typeface="Verdana"/>
              </a:rPr>
              <a:t>same distribution </a:t>
            </a:r>
            <a:r>
              <a:rPr spc="-5" dirty="0">
                <a:cs typeface="Verdana"/>
              </a:rPr>
              <a:t>for all trees </a:t>
            </a:r>
            <a:r>
              <a:rPr spc="-10" dirty="0">
                <a:cs typeface="Verdana"/>
              </a:rPr>
              <a:t>in  </a:t>
            </a:r>
            <a:r>
              <a:rPr spc="-5" dirty="0">
                <a:cs typeface="Verdana"/>
              </a:rPr>
              <a:t>the</a:t>
            </a:r>
            <a:r>
              <a:rPr spc="-10" dirty="0">
                <a:cs typeface="Verdana"/>
              </a:rPr>
              <a:t> forest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4D83"/>
              </a:buClr>
              <a:buFont typeface="Wingdings"/>
              <a:buChar char=""/>
            </a:pPr>
            <a:endParaRPr dirty="0">
              <a:cs typeface="Verdana"/>
            </a:endParaRPr>
          </a:p>
          <a:p>
            <a:pPr marL="354965" marR="5080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  <a:tab pos="2839720" algn="l"/>
              </a:tabLst>
            </a:pPr>
            <a:r>
              <a:rPr spc="-5" dirty="0">
                <a:cs typeface="Verdana"/>
              </a:rPr>
              <a:t>The </a:t>
            </a:r>
            <a:r>
              <a:rPr spc="-10" dirty="0">
                <a:cs typeface="Verdana"/>
              </a:rPr>
              <a:t>generalization </a:t>
            </a:r>
            <a:r>
              <a:rPr spc="-5" dirty="0">
                <a:cs typeface="Verdana"/>
              </a:rPr>
              <a:t>error of a forest of tree </a:t>
            </a:r>
            <a:r>
              <a:rPr spc="-10" dirty="0">
                <a:cs typeface="Verdana"/>
              </a:rPr>
              <a:t>classifiers depends  </a:t>
            </a:r>
            <a:r>
              <a:rPr spc="-5" dirty="0">
                <a:cs typeface="Verdana"/>
              </a:rPr>
              <a:t>on the</a:t>
            </a:r>
            <a:r>
              <a:rPr spc="15" dirty="0">
                <a:cs typeface="Verdana"/>
              </a:rPr>
              <a:t> </a:t>
            </a:r>
            <a:r>
              <a:rPr spc="-10" dirty="0">
                <a:cs typeface="Verdana"/>
              </a:rPr>
              <a:t>strength</a:t>
            </a:r>
            <a:r>
              <a:rPr spc="10" dirty="0">
                <a:cs typeface="Verdana"/>
              </a:rPr>
              <a:t> </a:t>
            </a:r>
            <a:r>
              <a:rPr spc="-5" dirty="0">
                <a:cs typeface="Verdana"/>
              </a:rPr>
              <a:t>of	the </a:t>
            </a:r>
            <a:r>
              <a:rPr spc="-10" dirty="0">
                <a:cs typeface="Verdana"/>
              </a:rPr>
              <a:t>individual </a:t>
            </a:r>
            <a:r>
              <a:rPr spc="-5" dirty="0">
                <a:cs typeface="Verdana"/>
              </a:rPr>
              <a:t>trees in the forest and </a:t>
            </a:r>
            <a:r>
              <a:rPr spc="-10" dirty="0">
                <a:cs typeface="Verdana"/>
              </a:rPr>
              <a:t>the  correlation between</a:t>
            </a:r>
            <a:r>
              <a:rPr spc="-5" dirty="0">
                <a:cs typeface="Verdana"/>
              </a:rPr>
              <a:t> </a:t>
            </a:r>
            <a:r>
              <a:rPr spc="-10" dirty="0">
                <a:cs typeface="Verdana"/>
              </a:rPr>
              <a:t>them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4D83"/>
              </a:buClr>
              <a:buFont typeface="Wingdings"/>
              <a:buChar char=""/>
            </a:pPr>
            <a:endParaRPr dirty="0">
              <a:cs typeface="Verdana"/>
            </a:endParaRPr>
          </a:p>
          <a:p>
            <a:pPr marL="354965" marR="7620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Using </a:t>
            </a:r>
            <a:r>
              <a:rPr spc="-5" dirty="0">
                <a:cs typeface="Verdana"/>
              </a:rPr>
              <a:t>a random </a:t>
            </a:r>
            <a:r>
              <a:rPr spc="-10" dirty="0">
                <a:cs typeface="Verdana"/>
              </a:rPr>
              <a:t>selection </a:t>
            </a:r>
            <a:r>
              <a:rPr spc="-5" dirty="0">
                <a:cs typeface="Verdana"/>
              </a:rPr>
              <a:t>of features to split each node yields  error rates that </a:t>
            </a:r>
            <a:r>
              <a:rPr spc="-10" dirty="0">
                <a:cs typeface="Verdana"/>
              </a:rPr>
              <a:t>compare </a:t>
            </a:r>
            <a:r>
              <a:rPr spc="-5" dirty="0">
                <a:cs typeface="Verdana"/>
              </a:rPr>
              <a:t>favorably to Adaboost, and are  more robust with respect to</a:t>
            </a:r>
            <a:r>
              <a:rPr spc="5" dirty="0">
                <a:cs typeface="Verdana"/>
              </a:rPr>
              <a:t> </a:t>
            </a:r>
            <a:r>
              <a:rPr spc="-10" dirty="0">
                <a:cs typeface="Verdana"/>
              </a:rPr>
              <a:t>noise</a:t>
            </a:r>
            <a:endParaRPr dirty="0">
              <a:cs typeface="Verdan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E1F7E8-CC4B-1D44-A464-B9F0C2CFC195}"/>
              </a:ext>
            </a:extLst>
          </p:cNvPr>
          <p:cNvSpPr/>
          <p:nvPr/>
        </p:nvSpPr>
        <p:spPr>
          <a:xfrm>
            <a:off x="584338" y="381392"/>
            <a:ext cx="5979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spc="-195" dirty="0">
                <a:solidFill>
                  <a:srgbClr val="0070C0"/>
                </a:solidFill>
                <a:latin typeface="+mj-lt"/>
              </a:rPr>
              <a:t>What </a:t>
            </a:r>
            <a:r>
              <a:rPr lang="en-IN" sz="4000" spc="-160" dirty="0">
                <a:solidFill>
                  <a:srgbClr val="0070C0"/>
                </a:solidFill>
                <a:latin typeface="+mj-lt"/>
              </a:rPr>
              <a:t>is </a:t>
            </a:r>
            <a:r>
              <a:rPr lang="en-IN" sz="4000" spc="-150" dirty="0">
                <a:solidFill>
                  <a:srgbClr val="0070C0"/>
                </a:solidFill>
                <a:latin typeface="+mj-lt"/>
              </a:rPr>
              <a:t>a </a:t>
            </a:r>
            <a:r>
              <a:rPr lang="en-IN" sz="4000" spc="-180" dirty="0">
                <a:solidFill>
                  <a:srgbClr val="0070C0"/>
                </a:solidFill>
                <a:latin typeface="+mj-lt"/>
              </a:rPr>
              <a:t>Random</a:t>
            </a:r>
            <a:r>
              <a:rPr lang="en-IN" sz="4000" spc="-5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IN" sz="4000" spc="-165" dirty="0">
                <a:solidFill>
                  <a:srgbClr val="0070C0"/>
                </a:solidFill>
                <a:latin typeface="+mj-lt"/>
              </a:rPr>
              <a:t>Forest?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71F4C-4E8E-0547-BDC9-B56FC1C905CA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2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id="{5C7703EE-8214-4647-8EFB-EB5AE1620172}"/>
              </a:ext>
            </a:extLst>
          </p:cNvPr>
          <p:cNvGrpSpPr/>
          <p:nvPr/>
        </p:nvGrpSpPr>
        <p:grpSpPr>
          <a:xfrm>
            <a:off x="592277" y="1665033"/>
            <a:ext cx="8239125" cy="4429125"/>
            <a:chOff x="592277" y="1665033"/>
            <a:chExt cx="8239125" cy="4429125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C24BD6B2-1E38-CB42-836B-ED33AB87B289}"/>
                </a:ext>
              </a:extLst>
            </p:cNvPr>
            <p:cNvSpPr/>
            <p:nvPr/>
          </p:nvSpPr>
          <p:spPr>
            <a:xfrm>
              <a:off x="597039" y="1669795"/>
              <a:ext cx="8229600" cy="4419600"/>
            </a:xfrm>
            <a:custGeom>
              <a:avLst/>
              <a:gdLst/>
              <a:ahLst/>
              <a:cxnLst/>
              <a:rect l="l" t="t" r="r" b="b"/>
              <a:pathLst>
                <a:path w="8229600" h="4419600">
                  <a:moveTo>
                    <a:pt x="8229600" y="441960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4419600"/>
                  </a:lnTo>
                  <a:lnTo>
                    <a:pt x="8229600" y="44196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id="{DFAD50AB-B218-EA42-B6A5-01F177F9E822}"/>
                </a:ext>
              </a:extLst>
            </p:cNvPr>
            <p:cNvSpPr/>
            <p:nvPr/>
          </p:nvSpPr>
          <p:spPr>
            <a:xfrm>
              <a:off x="597039" y="1669795"/>
              <a:ext cx="8229600" cy="4419600"/>
            </a:xfrm>
            <a:custGeom>
              <a:avLst/>
              <a:gdLst/>
              <a:ahLst/>
              <a:cxnLst/>
              <a:rect l="l" t="t" r="r" b="b"/>
              <a:pathLst>
                <a:path w="8229600" h="4419600">
                  <a:moveTo>
                    <a:pt x="0" y="0"/>
                  </a:moveTo>
                  <a:lnTo>
                    <a:pt x="0" y="4419600"/>
                  </a:lnTo>
                  <a:lnTo>
                    <a:pt x="8229600" y="4419600"/>
                  </a:lnTo>
                  <a:lnTo>
                    <a:pt x="82296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8">
            <a:extLst>
              <a:ext uri="{FF2B5EF4-FFF2-40B4-BE49-F238E27FC236}">
                <a16:creationId xmlns:a16="http://schemas.microsoft.com/office/drawing/2014/main" id="{1F9614E5-E394-2D49-B956-F0A4F7181D44}"/>
              </a:ext>
            </a:extLst>
          </p:cNvPr>
          <p:cNvSpPr txBox="1"/>
          <p:nvPr/>
        </p:nvSpPr>
        <p:spPr>
          <a:xfrm>
            <a:off x="588695" y="1589520"/>
            <a:ext cx="3082925" cy="614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D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= training</a:t>
            </a:r>
            <a:r>
              <a:rPr sz="16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set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k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= nb of trees in</a:t>
            </a:r>
            <a:r>
              <a:rPr sz="16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forest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6C819403-5023-0B4C-AEFA-CEADBDAE79BD}"/>
              </a:ext>
            </a:extLst>
          </p:cNvPr>
          <p:cNvSpPr txBox="1"/>
          <p:nvPr/>
        </p:nvSpPr>
        <p:spPr>
          <a:xfrm>
            <a:off x="5160510" y="1589520"/>
            <a:ext cx="1981835" cy="614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F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= set of</a:t>
            </a:r>
            <a:r>
              <a:rPr sz="1600" b="1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tests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n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= nb of</a:t>
            </a:r>
            <a:r>
              <a:rPr sz="16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tests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EAA0A745-8035-B94B-8998-39AEB6224F70}"/>
              </a:ext>
            </a:extLst>
          </p:cNvPr>
          <p:cNvSpPr txBox="1"/>
          <p:nvPr/>
        </p:nvSpPr>
        <p:spPr>
          <a:xfrm>
            <a:off x="588288" y="2470476"/>
            <a:ext cx="8097520" cy="23634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for </a:t>
            </a: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i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= 1 to </a:t>
            </a: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k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do:</a:t>
            </a:r>
            <a:endParaRPr sz="1600" dirty="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build data set </a:t>
            </a:r>
            <a:r>
              <a:rPr sz="16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Di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by sampling with replacement from</a:t>
            </a:r>
            <a:r>
              <a:rPr sz="16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endParaRPr sz="1600" dirty="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learn tree </a:t>
            </a: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Ti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(Tilde) from </a:t>
            </a:r>
            <a:r>
              <a:rPr sz="16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Di:</a:t>
            </a:r>
            <a:endParaRPr sz="1600" dirty="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400"/>
              </a:spcBef>
            </a:pP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at each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node:</a:t>
            </a:r>
            <a:endParaRPr sz="1600" dirty="0">
              <a:latin typeface="Courier New"/>
              <a:cs typeface="Courier New"/>
            </a:endParaRPr>
          </a:p>
          <a:p>
            <a:pPr marR="729615" algn="r">
              <a:lnSpc>
                <a:spcPct val="100000"/>
              </a:lnSpc>
            </a:pP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choose best split from random subset of </a:t>
            </a: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F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of size</a:t>
            </a:r>
            <a:r>
              <a:rPr sz="16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endParaRPr sz="1600" dirty="0">
              <a:latin typeface="Courier New"/>
              <a:cs typeface="Courier New"/>
            </a:endParaRPr>
          </a:p>
          <a:p>
            <a:pPr marR="770890" algn="r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allow aggregates and refinement of aggregates in</a:t>
            </a:r>
            <a:r>
              <a:rPr sz="16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tests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make predictions according to majority vote of the set of </a:t>
            </a:r>
            <a:r>
              <a:rPr sz="1600" b="1" i="1" dirty="0">
                <a:solidFill>
                  <a:srgbClr val="008000"/>
                </a:solidFill>
                <a:latin typeface="Courier New"/>
                <a:cs typeface="Courier New"/>
              </a:rPr>
              <a:t>k</a:t>
            </a:r>
            <a:r>
              <a:rPr sz="1600" b="1" i="1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trees.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89C14A0-C7AC-2F4E-A4A2-25A88847BD4B}"/>
              </a:ext>
            </a:extLst>
          </p:cNvPr>
          <p:cNvSpPr txBox="1">
            <a:spLocks/>
          </p:cNvSpPr>
          <p:nvPr/>
        </p:nvSpPr>
        <p:spPr>
          <a:xfrm>
            <a:off x="588288" y="234557"/>
            <a:ext cx="71880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245" dirty="0">
                <a:solidFill>
                  <a:srgbClr val="0070C0"/>
                </a:solidFill>
              </a:rPr>
              <a:t>How </a:t>
            </a:r>
            <a:r>
              <a:rPr lang="en-IN" sz="4000" spc="-175" dirty="0">
                <a:solidFill>
                  <a:srgbClr val="0070C0"/>
                </a:solidFill>
              </a:rPr>
              <a:t>do </a:t>
            </a:r>
            <a:r>
              <a:rPr lang="en-IN" sz="4000" spc="-180" dirty="0">
                <a:solidFill>
                  <a:srgbClr val="0070C0"/>
                </a:solidFill>
              </a:rPr>
              <a:t>Random </a:t>
            </a:r>
            <a:r>
              <a:rPr lang="en-IN" sz="4000" spc="-160" dirty="0">
                <a:solidFill>
                  <a:srgbClr val="0070C0"/>
                </a:solidFill>
              </a:rPr>
              <a:t>Forests</a:t>
            </a:r>
            <a:r>
              <a:rPr lang="en-IN" sz="4000" spc="135" dirty="0">
                <a:solidFill>
                  <a:srgbClr val="0070C0"/>
                </a:solidFill>
              </a:rPr>
              <a:t> </a:t>
            </a:r>
            <a:r>
              <a:rPr lang="en-IN" sz="4000" spc="-195" dirty="0">
                <a:solidFill>
                  <a:srgbClr val="0070C0"/>
                </a:solidFill>
              </a:rPr>
              <a:t>Work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0EFE5-8A11-E245-B8F4-4475F72E0344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22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AE42A010-C117-3640-BE7E-BB8A905F6001}"/>
              </a:ext>
            </a:extLst>
          </p:cNvPr>
          <p:cNvSpPr txBox="1"/>
          <p:nvPr/>
        </p:nvSpPr>
        <p:spPr>
          <a:xfrm>
            <a:off x="584339" y="1393552"/>
            <a:ext cx="11607661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442085" indent="-342900">
              <a:lnSpc>
                <a:spcPct val="100000"/>
              </a:lnSpc>
              <a:spcBef>
                <a:spcPts val="100"/>
              </a:spcBef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cs typeface="Verdana"/>
              </a:rPr>
              <a:t>Easy to use ("off-the-shelve"), </a:t>
            </a:r>
            <a:r>
              <a:rPr sz="1800" dirty="0">
                <a:cs typeface="Verdana"/>
              </a:rPr>
              <a:t>only 2 parameters  (no. of trees, </a:t>
            </a:r>
            <a:r>
              <a:rPr sz="1800" spc="-5" dirty="0">
                <a:cs typeface="Verdana"/>
              </a:rPr>
              <a:t>%variables </a:t>
            </a:r>
            <a:r>
              <a:rPr sz="1800" dirty="0">
                <a:cs typeface="Verdana"/>
              </a:rPr>
              <a:t>for</a:t>
            </a:r>
            <a:r>
              <a:rPr sz="1800" spc="-15" dirty="0">
                <a:cs typeface="Verdana"/>
              </a:rPr>
              <a:t> </a:t>
            </a:r>
            <a:r>
              <a:rPr sz="1800" dirty="0">
                <a:cs typeface="Verdana"/>
              </a:rPr>
              <a:t>split)</a:t>
            </a: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cs typeface="Verdana"/>
              </a:rPr>
              <a:t>Very high</a:t>
            </a:r>
            <a:r>
              <a:rPr sz="1800" spc="-10" dirty="0">
                <a:cs typeface="Verdana"/>
              </a:rPr>
              <a:t> </a:t>
            </a:r>
            <a:r>
              <a:rPr sz="1800" spc="-5" dirty="0">
                <a:cs typeface="Verdana"/>
              </a:rPr>
              <a:t>accuracy</a:t>
            </a:r>
            <a:endParaRPr sz="1800" dirty="0"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cs typeface="Verdana"/>
              </a:rPr>
              <a:t>No overfitting if selecting large number of trees (choose</a:t>
            </a:r>
            <a:r>
              <a:rPr sz="1800" spc="-90" dirty="0">
                <a:cs typeface="Verdana"/>
              </a:rPr>
              <a:t> </a:t>
            </a:r>
            <a:r>
              <a:rPr sz="1800" dirty="0">
                <a:cs typeface="Verdana"/>
              </a:rPr>
              <a:t>high)</a:t>
            </a: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cs typeface="Verdana"/>
              </a:rPr>
              <a:t>Insensitive to choice of split%</a:t>
            </a:r>
            <a:r>
              <a:rPr sz="1800" spc="-15" dirty="0">
                <a:cs typeface="Verdana"/>
              </a:rPr>
              <a:t> </a:t>
            </a:r>
            <a:r>
              <a:rPr sz="1800" dirty="0">
                <a:cs typeface="Verdana"/>
              </a:rPr>
              <a:t>(~20%)</a:t>
            </a: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4D83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cs typeface="Verdana"/>
              </a:rPr>
              <a:t>Returns </a:t>
            </a:r>
            <a:r>
              <a:rPr sz="1800" dirty="0">
                <a:cs typeface="Verdana"/>
              </a:rPr>
              <a:t>an estimate of variable</a:t>
            </a:r>
            <a:r>
              <a:rPr sz="1800" spc="-15" dirty="0">
                <a:cs typeface="Verdana"/>
              </a:rPr>
              <a:t> </a:t>
            </a:r>
            <a:r>
              <a:rPr sz="1800" spc="-5" dirty="0">
                <a:cs typeface="Verdana"/>
              </a:rPr>
              <a:t>importance</a:t>
            </a:r>
            <a:endParaRPr sz="1800" dirty="0">
              <a:cs typeface="Verdan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AF51BE5-1E0E-2544-96E3-A3E509FC9146}"/>
              </a:ext>
            </a:extLst>
          </p:cNvPr>
          <p:cNvSpPr txBox="1">
            <a:spLocks/>
          </p:cNvSpPr>
          <p:nvPr/>
        </p:nvSpPr>
        <p:spPr>
          <a:xfrm>
            <a:off x="584338" y="240429"/>
            <a:ext cx="676351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75" dirty="0">
                <a:solidFill>
                  <a:srgbClr val="0070C0"/>
                </a:solidFill>
              </a:rPr>
              <a:t>Properties </a:t>
            </a:r>
            <a:r>
              <a:rPr lang="en-IN" sz="4000" spc="-170" dirty="0">
                <a:solidFill>
                  <a:srgbClr val="0070C0"/>
                </a:solidFill>
              </a:rPr>
              <a:t>of </a:t>
            </a:r>
            <a:r>
              <a:rPr lang="en-IN" sz="4000" spc="-180" dirty="0">
                <a:solidFill>
                  <a:srgbClr val="0070C0"/>
                </a:solidFill>
              </a:rPr>
              <a:t>Random</a:t>
            </a:r>
            <a:r>
              <a:rPr lang="en-IN" sz="4000" spc="390" dirty="0">
                <a:solidFill>
                  <a:srgbClr val="0070C0"/>
                </a:solidFill>
              </a:rPr>
              <a:t> </a:t>
            </a:r>
            <a:r>
              <a:rPr lang="en-IN" sz="4000" spc="-165" dirty="0">
                <a:solidFill>
                  <a:srgbClr val="0070C0"/>
                </a:solidFill>
              </a:rPr>
              <a:t>Forests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A6C16-E8E1-B04A-9B6E-498095058D07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619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BE219C1F-E4BF-F948-B7AD-5386CBDF9D49}"/>
              </a:ext>
            </a:extLst>
          </p:cNvPr>
          <p:cNvSpPr txBox="1">
            <a:spLocks/>
          </p:cNvSpPr>
          <p:nvPr/>
        </p:nvSpPr>
        <p:spPr>
          <a:xfrm>
            <a:off x="584339" y="55372"/>
            <a:ext cx="84616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50" dirty="0">
                <a:solidFill>
                  <a:srgbClr val="0070C0"/>
                </a:solidFill>
              </a:rPr>
              <a:t>Summary </a:t>
            </a:r>
            <a:r>
              <a:rPr lang="en-IN" sz="4000" spc="-170" dirty="0">
                <a:solidFill>
                  <a:srgbClr val="0070C0"/>
                </a:solidFill>
              </a:rPr>
              <a:t>of </a:t>
            </a:r>
            <a:r>
              <a:rPr lang="en-IN" sz="4000" spc="-180" dirty="0">
                <a:solidFill>
                  <a:srgbClr val="0070C0"/>
                </a:solidFill>
              </a:rPr>
              <a:t>Random</a:t>
            </a:r>
            <a:r>
              <a:rPr lang="en-IN" sz="4000" spc="350" dirty="0">
                <a:solidFill>
                  <a:srgbClr val="0070C0"/>
                </a:solidFill>
              </a:rPr>
              <a:t> </a:t>
            </a:r>
            <a:r>
              <a:rPr lang="en-IN" sz="4000" spc="-165" dirty="0">
                <a:solidFill>
                  <a:srgbClr val="0070C0"/>
                </a:solidFill>
              </a:rPr>
              <a:t>Forests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652172E-D387-CA41-BA7C-441F70FE7A58}"/>
              </a:ext>
            </a:extLst>
          </p:cNvPr>
          <p:cNvSpPr txBox="1"/>
          <p:nvPr/>
        </p:nvSpPr>
        <p:spPr>
          <a:xfrm>
            <a:off x="584339" y="985481"/>
            <a:ext cx="11096032" cy="165109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Random </a:t>
            </a:r>
            <a:r>
              <a:rPr spc="-5" dirty="0">
                <a:cs typeface="Verdana"/>
              </a:rPr>
              <a:t>forests are an effective tool in</a:t>
            </a:r>
            <a:r>
              <a:rPr spc="15" dirty="0">
                <a:cs typeface="Verdana"/>
              </a:rPr>
              <a:t> </a:t>
            </a:r>
            <a:r>
              <a:rPr spc="-10" dirty="0">
                <a:cs typeface="Verdana"/>
              </a:rPr>
              <a:t>prediction.</a:t>
            </a:r>
            <a:endParaRPr dirty="0">
              <a:cs typeface="Verdana"/>
            </a:endParaRPr>
          </a:p>
          <a:p>
            <a:pPr marL="354965" marR="173355" indent="-342900">
              <a:lnSpc>
                <a:spcPct val="100000"/>
              </a:lnSpc>
              <a:spcBef>
                <a:spcPts val="470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Forests give results </a:t>
            </a:r>
            <a:r>
              <a:rPr spc="-10" dirty="0">
                <a:cs typeface="Verdana"/>
              </a:rPr>
              <a:t>competitive </a:t>
            </a:r>
            <a:r>
              <a:rPr spc="-5" dirty="0">
                <a:cs typeface="Verdana"/>
              </a:rPr>
              <a:t>with </a:t>
            </a:r>
            <a:r>
              <a:rPr spc="-10" dirty="0">
                <a:cs typeface="Verdana"/>
              </a:rPr>
              <a:t>boosting </a:t>
            </a:r>
            <a:r>
              <a:rPr spc="-5" dirty="0">
                <a:cs typeface="Verdana"/>
              </a:rPr>
              <a:t>and adaptive  </a:t>
            </a:r>
            <a:r>
              <a:rPr spc="-10" dirty="0">
                <a:cs typeface="Verdana"/>
              </a:rPr>
              <a:t>bagging, </a:t>
            </a:r>
            <a:r>
              <a:rPr spc="-5" dirty="0">
                <a:cs typeface="Verdana"/>
              </a:rPr>
              <a:t>yet do not </a:t>
            </a:r>
            <a:r>
              <a:rPr spc="-10" dirty="0">
                <a:cs typeface="Verdana"/>
              </a:rPr>
              <a:t>progressively </a:t>
            </a:r>
            <a:r>
              <a:rPr spc="-5" dirty="0">
                <a:cs typeface="Verdana"/>
              </a:rPr>
              <a:t>change the </a:t>
            </a:r>
            <a:r>
              <a:rPr spc="-10" dirty="0">
                <a:cs typeface="Verdana"/>
              </a:rPr>
              <a:t>training</a:t>
            </a:r>
            <a:r>
              <a:rPr spc="120" dirty="0">
                <a:cs typeface="Verdana"/>
              </a:rPr>
              <a:t> </a:t>
            </a:r>
            <a:r>
              <a:rPr spc="-5" dirty="0">
                <a:cs typeface="Verdana"/>
              </a:rPr>
              <a:t>set.</a:t>
            </a:r>
            <a:endParaRPr dirty="0">
              <a:cs typeface="Verdana"/>
            </a:endParaRPr>
          </a:p>
          <a:p>
            <a:pPr marL="354965" marR="5080" indent="-342900">
              <a:lnSpc>
                <a:spcPct val="100000"/>
              </a:lnSpc>
              <a:spcBef>
                <a:spcPts val="475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Random </a:t>
            </a:r>
            <a:r>
              <a:rPr spc="-5" dirty="0">
                <a:cs typeface="Verdana"/>
              </a:rPr>
              <a:t>inputs and random features produce good results </a:t>
            </a:r>
            <a:r>
              <a:rPr spc="-10" dirty="0">
                <a:cs typeface="Verdana"/>
              </a:rPr>
              <a:t>in  classification- </a:t>
            </a:r>
            <a:r>
              <a:rPr spc="-5" dirty="0">
                <a:cs typeface="Verdana"/>
              </a:rPr>
              <a:t>less so in</a:t>
            </a:r>
            <a:r>
              <a:rPr dirty="0">
                <a:cs typeface="Verdana"/>
              </a:rPr>
              <a:t> </a:t>
            </a:r>
            <a:r>
              <a:rPr spc="-10" dirty="0">
                <a:cs typeface="Verdana"/>
              </a:rPr>
              <a:t>regression.</a:t>
            </a:r>
            <a:endParaRPr dirty="0">
              <a:cs typeface="Verdana"/>
            </a:endParaRPr>
          </a:p>
          <a:p>
            <a:pPr marL="354965" marR="561975" indent="-342900">
              <a:lnSpc>
                <a:spcPct val="100000"/>
              </a:lnSpc>
              <a:spcBef>
                <a:spcPts val="480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For </a:t>
            </a:r>
            <a:r>
              <a:rPr spc="-10" dirty="0">
                <a:cs typeface="Verdana"/>
              </a:rPr>
              <a:t>larger </a:t>
            </a:r>
            <a:r>
              <a:rPr spc="-5" dirty="0">
                <a:cs typeface="Verdana"/>
              </a:rPr>
              <a:t>data sets, we can gain accuracy by combining  random features with</a:t>
            </a:r>
            <a:r>
              <a:rPr spc="-10" dirty="0">
                <a:cs typeface="Verdana"/>
              </a:rPr>
              <a:t> boosting.</a:t>
            </a:r>
            <a:endParaRPr dirty="0">
              <a:cs typeface="Verdan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46634-B19E-8F41-8155-DD33B88753D3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60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B0FA63-A0FA-434C-9187-9C0E3462FBA7}"/>
              </a:ext>
            </a:extLst>
          </p:cNvPr>
          <p:cNvSpPr/>
          <p:nvPr/>
        </p:nvSpPr>
        <p:spPr>
          <a:xfrm>
            <a:off x="522515" y="492596"/>
            <a:ext cx="1087482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+mj-lt"/>
              </a:rPr>
              <a:t>Advantages</a:t>
            </a:r>
          </a:p>
          <a:p>
            <a:endParaRPr lang="en-IN" i="1" dirty="0"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Intuitively, ensembles allow the different needs of a difficult problem to be handled by hypotheses suited to those particular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Mathematically, ensembles provide an extra degree of freedom in the classical bias/variance </a:t>
            </a:r>
            <a:r>
              <a:rPr lang="en-IN" dirty="0" err="1"/>
              <a:t>tradeoff</a:t>
            </a:r>
            <a:r>
              <a:rPr lang="en-IN" dirty="0"/>
              <a:t>, allowing</a:t>
            </a:r>
          </a:p>
          <a:p>
            <a:r>
              <a:rPr lang="en-IN" dirty="0"/>
              <a:t> solutions that would be difficult (if not impossible) to reach with only a single hypothesis.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They’re unlikely to overfit.</a:t>
            </a:r>
            <a:endParaRPr lang="en-IN" b="0" i="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DD1A9C-3329-1946-9796-483CD86ECAE3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99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B65-DD92-0045-AFC9-0B5AE99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8E5A-A517-D546-909C-93083174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What Is Ensemble Method 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Types Of Ensemble Methods</a:t>
            </a:r>
          </a:p>
          <a:p>
            <a:r>
              <a:rPr lang="en-US" sz="1800" dirty="0">
                <a:solidFill>
                  <a:srgbClr val="0070C0"/>
                </a:solidFill>
              </a:rPr>
              <a:t>What is </a:t>
            </a:r>
            <a:r>
              <a:rPr lang="en-IN" sz="1800" spc="-5" dirty="0">
                <a:solidFill>
                  <a:srgbClr val="0070C0"/>
                </a:solidFill>
                <a:cs typeface="Verdana"/>
              </a:rPr>
              <a:t>Bagging</a:t>
            </a:r>
            <a:r>
              <a:rPr lang="en-US" sz="1800" dirty="0">
                <a:solidFill>
                  <a:srgbClr val="0070C0"/>
                </a:solidFill>
              </a:rPr>
              <a:t> &amp; How it works 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What is </a:t>
            </a:r>
            <a:r>
              <a:rPr lang="en-IN" sz="1800" spc="-5" dirty="0">
                <a:solidFill>
                  <a:srgbClr val="0070C0"/>
                </a:solidFill>
                <a:cs typeface="Verdana"/>
              </a:rPr>
              <a:t>Boosting</a:t>
            </a:r>
            <a:r>
              <a:rPr lang="en-US" sz="1800" dirty="0">
                <a:solidFill>
                  <a:srgbClr val="0070C0"/>
                </a:solidFill>
              </a:rPr>
              <a:t> &amp; How it works 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What is </a:t>
            </a:r>
            <a:r>
              <a:rPr lang="en-IN" sz="1800" spc="-10" dirty="0">
                <a:solidFill>
                  <a:srgbClr val="0070C0"/>
                </a:solidFill>
                <a:cs typeface="Verdana"/>
              </a:rPr>
              <a:t>Random</a:t>
            </a:r>
            <a:r>
              <a:rPr lang="en-IN" sz="1800" spc="-55" dirty="0">
                <a:solidFill>
                  <a:srgbClr val="0070C0"/>
                </a:solidFill>
                <a:cs typeface="Verdana"/>
              </a:rPr>
              <a:t> </a:t>
            </a:r>
            <a:r>
              <a:rPr lang="en-IN" sz="1800" spc="-5" dirty="0">
                <a:solidFill>
                  <a:srgbClr val="0070C0"/>
                </a:solidFill>
                <a:cs typeface="Verdana"/>
              </a:rPr>
              <a:t>Forest</a:t>
            </a:r>
            <a:r>
              <a:rPr lang="en-US" sz="1800" dirty="0">
                <a:solidFill>
                  <a:srgbClr val="0070C0"/>
                </a:solidFill>
              </a:rPr>
              <a:t> &amp; How it works 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Pros/Cons of Ensemble Method 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Applications.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Quick Recap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F8592-477C-FC41-9600-9DDE93C7CBDC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67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926C3C-5D26-DE4E-94CE-B57BEBC489F1}"/>
              </a:ext>
            </a:extLst>
          </p:cNvPr>
          <p:cNvSpPr/>
          <p:nvPr/>
        </p:nvSpPr>
        <p:spPr>
          <a:xfrm>
            <a:off x="495300" y="669114"/>
            <a:ext cx="1120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+mj-lt"/>
              </a:rPr>
              <a:t>Disadvantages</a:t>
            </a:r>
          </a:p>
          <a:p>
            <a:endParaRPr lang="en-IN" sz="4000" dirty="0">
              <a:solidFill>
                <a:srgbClr val="0070C0"/>
              </a:solidFill>
              <a:latin typeface="+mj-lt"/>
            </a:endParaRPr>
          </a:p>
          <a:p>
            <a:endParaRPr lang="en-IN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model that is closest to the true data generating process will always be best and will beat most ensemble methods. So if the data come from a linear process, linear models will be much superior to ensemble models.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Ensemble models suffer from lack of interpretability. 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Ensemble methods are usually computationally expensive. Therefore, they add learning time and memory constrains to the problem.</a:t>
            </a:r>
            <a:endParaRPr lang="en-IN" b="0" i="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882504-E926-0147-9F2D-22D5D346A02D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6829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37E56-7A2C-5146-9A37-18032807E659}"/>
              </a:ext>
            </a:extLst>
          </p:cNvPr>
          <p:cNvSpPr/>
          <p:nvPr/>
        </p:nvSpPr>
        <p:spPr>
          <a:xfrm>
            <a:off x="3962858" y="2274838"/>
            <a:ext cx="3332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b="1" i="0" dirty="0">
                <a:solidFill>
                  <a:srgbClr val="222635"/>
                </a:solidFill>
                <a:effectLst/>
                <a:latin typeface="+mj-lt"/>
              </a:rPr>
              <a:t>Quick 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1FE01-D8ED-9845-9CB1-9BECF228FE47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55D4E5-0B92-7E4F-968B-E7B7D66A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78" y="1047750"/>
            <a:ext cx="8864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3C4702-530D-F841-A264-EECE3D17F1EA}"/>
              </a:ext>
            </a:extLst>
          </p:cNvPr>
          <p:cNvSpPr/>
          <p:nvPr/>
        </p:nvSpPr>
        <p:spPr>
          <a:xfrm>
            <a:off x="10484617" y="251183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CE6DC7-B330-CC4D-B144-61F77B26A4B2}"/>
              </a:ext>
            </a:extLst>
          </p:cNvPr>
          <p:cNvSpPr/>
          <p:nvPr/>
        </p:nvSpPr>
        <p:spPr>
          <a:xfrm>
            <a:off x="789376" y="718848"/>
            <a:ext cx="6050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Is Ensemble Method ?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7BC858B-2585-DF49-AA9C-34399C2F3858}"/>
              </a:ext>
            </a:extLst>
          </p:cNvPr>
          <p:cNvSpPr txBox="1"/>
          <p:nvPr/>
        </p:nvSpPr>
        <p:spPr>
          <a:xfrm>
            <a:off x="789375" y="1590257"/>
            <a:ext cx="10901881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Construct </a:t>
            </a:r>
            <a:r>
              <a:rPr spc="-5" dirty="0">
                <a:cs typeface="Verdana"/>
              </a:rPr>
              <a:t>a set of </a:t>
            </a:r>
            <a:r>
              <a:rPr spc="-10" dirty="0">
                <a:cs typeface="Verdana"/>
              </a:rPr>
              <a:t>classifiers </a:t>
            </a:r>
            <a:r>
              <a:rPr spc="-5" dirty="0">
                <a:cs typeface="Verdana"/>
              </a:rPr>
              <a:t>from the training</a:t>
            </a:r>
            <a:r>
              <a:rPr spc="50" dirty="0">
                <a:cs typeface="Verdana"/>
              </a:rPr>
              <a:t> </a:t>
            </a:r>
            <a:r>
              <a:rPr spc="-10" dirty="0">
                <a:cs typeface="Verdana"/>
              </a:rPr>
              <a:t>data</a:t>
            </a:r>
            <a:r>
              <a:rPr lang="en-US" spc="-10" dirty="0">
                <a:cs typeface="Verdana"/>
              </a:rPr>
              <a:t>.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4D83"/>
              </a:buClr>
              <a:buFont typeface="Wingdings"/>
              <a:buChar char=""/>
            </a:pPr>
            <a:endParaRPr dirty="0">
              <a:cs typeface="Verdana"/>
            </a:endParaRPr>
          </a:p>
          <a:p>
            <a:pPr marL="354965" marR="5080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Predict </a:t>
            </a:r>
            <a:r>
              <a:rPr spc="-5" dirty="0">
                <a:cs typeface="Verdana"/>
              </a:rPr>
              <a:t>class label of previously </a:t>
            </a:r>
            <a:r>
              <a:rPr spc="-10" dirty="0">
                <a:cs typeface="Verdana"/>
              </a:rPr>
              <a:t>unseen records by  </a:t>
            </a:r>
            <a:r>
              <a:rPr spc="-5" dirty="0">
                <a:cs typeface="Verdana"/>
              </a:rPr>
              <a:t>aggregating predictions made by multiple</a:t>
            </a:r>
            <a:r>
              <a:rPr spc="105" dirty="0">
                <a:cs typeface="Verdana"/>
              </a:rPr>
              <a:t> </a:t>
            </a:r>
            <a:r>
              <a:rPr spc="-5" dirty="0">
                <a:cs typeface="Verdana"/>
              </a:rPr>
              <a:t>classifiers</a:t>
            </a:r>
            <a:r>
              <a:rPr lang="en-US" spc="-5" dirty="0">
                <a:cs typeface="Verdana"/>
              </a:rPr>
              <a:t>.</a:t>
            </a:r>
            <a:endParaRPr dirty="0">
              <a:cs typeface="Verdana"/>
            </a:endParaRPr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6A6941CE-6260-B446-96D8-7961A2E465FE}"/>
              </a:ext>
            </a:extLst>
          </p:cNvPr>
          <p:cNvGrpSpPr/>
          <p:nvPr/>
        </p:nvGrpSpPr>
        <p:grpSpPr>
          <a:xfrm>
            <a:off x="886197" y="2927851"/>
            <a:ext cx="6802755" cy="3516491"/>
            <a:chOff x="1310741" y="1069809"/>
            <a:chExt cx="6802755" cy="4933950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BB98404-59EF-3A4B-A369-86B8FE092AA2}"/>
                </a:ext>
              </a:extLst>
            </p:cNvPr>
            <p:cNvSpPr/>
            <p:nvPr/>
          </p:nvSpPr>
          <p:spPr>
            <a:xfrm>
              <a:off x="5581650" y="1206499"/>
              <a:ext cx="57150" cy="590550"/>
            </a:xfrm>
            <a:custGeom>
              <a:avLst/>
              <a:gdLst/>
              <a:ahLst/>
              <a:cxnLst/>
              <a:rect l="l" t="t" r="r" b="b"/>
              <a:pathLst>
                <a:path w="57150" h="590550">
                  <a:moveTo>
                    <a:pt x="57150" y="0"/>
                  </a:moveTo>
                  <a:lnTo>
                    <a:pt x="2794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0550"/>
                  </a:lnTo>
                  <a:lnTo>
                    <a:pt x="13970" y="590550"/>
                  </a:lnTo>
                  <a:lnTo>
                    <a:pt x="13970" y="590296"/>
                  </a:lnTo>
                  <a:lnTo>
                    <a:pt x="27940" y="590296"/>
                  </a:lnTo>
                  <a:lnTo>
                    <a:pt x="27940" y="589165"/>
                  </a:lnTo>
                  <a:lnTo>
                    <a:pt x="57150" y="58916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135F408D-7023-9543-9723-99D7449D7648}"/>
                </a:ext>
              </a:extLst>
            </p:cNvPr>
            <p:cNvSpPr/>
            <p:nvPr/>
          </p:nvSpPr>
          <p:spPr>
            <a:xfrm>
              <a:off x="5609590" y="1206499"/>
              <a:ext cx="57150" cy="589915"/>
            </a:xfrm>
            <a:custGeom>
              <a:avLst/>
              <a:gdLst/>
              <a:ahLst/>
              <a:cxnLst/>
              <a:rect l="l" t="t" r="r" b="b"/>
              <a:pathLst>
                <a:path w="57150" h="589914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89915"/>
                  </a:lnTo>
                  <a:lnTo>
                    <a:pt x="13970" y="589915"/>
                  </a:lnTo>
                  <a:lnTo>
                    <a:pt x="13970" y="588022"/>
                  </a:lnTo>
                  <a:lnTo>
                    <a:pt x="57150" y="58802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889BA1BA-8BA1-6942-9B91-78694A433024}"/>
                </a:ext>
              </a:extLst>
            </p:cNvPr>
            <p:cNvSpPr/>
            <p:nvPr/>
          </p:nvSpPr>
          <p:spPr>
            <a:xfrm>
              <a:off x="5637530" y="1206499"/>
              <a:ext cx="58419" cy="588010"/>
            </a:xfrm>
            <a:custGeom>
              <a:avLst/>
              <a:gdLst/>
              <a:ahLst/>
              <a:cxnLst/>
              <a:rect l="l" t="t" r="r" b="b"/>
              <a:pathLst>
                <a:path w="58420" h="588010">
                  <a:moveTo>
                    <a:pt x="58420" y="0"/>
                  </a:moveTo>
                  <a:lnTo>
                    <a:pt x="43180" y="0"/>
                  </a:lnTo>
                  <a:lnTo>
                    <a:pt x="2921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87933"/>
                  </a:lnTo>
                  <a:lnTo>
                    <a:pt x="15240" y="587933"/>
                  </a:lnTo>
                  <a:lnTo>
                    <a:pt x="15240" y="587146"/>
                  </a:lnTo>
                  <a:lnTo>
                    <a:pt x="29210" y="587146"/>
                  </a:lnTo>
                  <a:lnTo>
                    <a:pt x="29210" y="586105"/>
                  </a:lnTo>
                  <a:lnTo>
                    <a:pt x="43180" y="586105"/>
                  </a:lnTo>
                  <a:lnTo>
                    <a:pt x="43180" y="584619"/>
                  </a:lnTo>
                  <a:lnTo>
                    <a:pt x="58420" y="58461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4C6C4D0C-EE0C-D34D-AE85-2F24304B74C2}"/>
                </a:ext>
              </a:extLst>
            </p:cNvPr>
            <p:cNvSpPr/>
            <p:nvPr/>
          </p:nvSpPr>
          <p:spPr>
            <a:xfrm>
              <a:off x="5666740" y="1206499"/>
              <a:ext cx="58419" cy="586105"/>
            </a:xfrm>
            <a:custGeom>
              <a:avLst/>
              <a:gdLst/>
              <a:ahLst/>
              <a:cxnLst/>
              <a:rect l="l" t="t" r="r" b="b"/>
              <a:pathLst>
                <a:path w="58420" h="586105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85927"/>
                  </a:lnTo>
                  <a:lnTo>
                    <a:pt x="15240" y="585927"/>
                  </a:lnTo>
                  <a:lnTo>
                    <a:pt x="15240" y="584009"/>
                  </a:lnTo>
                  <a:lnTo>
                    <a:pt x="44450" y="584009"/>
                  </a:lnTo>
                  <a:lnTo>
                    <a:pt x="44450" y="582142"/>
                  </a:lnTo>
                  <a:lnTo>
                    <a:pt x="58420" y="582142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EA2F107E-9F80-6C48-B845-70F6B7B5A037}"/>
                </a:ext>
              </a:extLst>
            </p:cNvPr>
            <p:cNvSpPr/>
            <p:nvPr/>
          </p:nvSpPr>
          <p:spPr>
            <a:xfrm>
              <a:off x="5695950" y="1206499"/>
              <a:ext cx="57150" cy="583565"/>
            </a:xfrm>
            <a:custGeom>
              <a:avLst/>
              <a:gdLst/>
              <a:ahLst/>
              <a:cxnLst/>
              <a:rect l="l" t="t" r="r" b="b"/>
              <a:pathLst>
                <a:path w="57150" h="583564">
                  <a:moveTo>
                    <a:pt x="57150" y="0"/>
                  </a:moveTo>
                  <a:lnTo>
                    <a:pt x="2794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3323"/>
                  </a:lnTo>
                  <a:lnTo>
                    <a:pt x="13970" y="583323"/>
                  </a:lnTo>
                  <a:lnTo>
                    <a:pt x="13970" y="582244"/>
                  </a:lnTo>
                  <a:lnTo>
                    <a:pt x="27940" y="582244"/>
                  </a:lnTo>
                  <a:lnTo>
                    <a:pt x="27940" y="579602"/>
                  </a:lnTo>
                  <a:lnTo>
                    <a:pt x="57150" y="57960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B27D33E0-588F-5141-AA63-E7A85433098A}"/>
                </a:ext>
              </a:extLst>
            </p:cNvPr>
            <p:cNvSpPr/>
            <p:nvPr/>
          </p:nvSpPr>
          <p:spPr>
            <a:xfrm>
              <a:off x="5723890" y="1206499"/>
              <a:ext cx="58419" cy="579755"/>
            </a:xfrm>
            <a:custGeom>
              <a:avLst/>
              <a:gdLst/>
              <a:ahLst/>
              <a:cxnLst/>
              <a:rect l="l" t="t" r="r" b="b"/>
              <a:pathLst>
                <a:path w="58420" h="579755">
                  <a:moveTo>
                    <a:pt x="5842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79716"/>
                  </a:lnTo>
                  <a:lnTo>
                    <a:pt x="29210" y="579716"/>
                  </a:lnTo>
                  <a:lnTo>
                    <a:pt x="29210" y="575881"/>
                  </a:lnTo>
                  <a:lnTo>
                    <a:pt x="58420" y="57588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4F77C6F5-B24A-9E43-8422-13BAC49031B5}"/>
                </a:ext>
              </a:extLst>
            </p:cNvPr>
            <p:cNvSpPr/>
            <p:nvPr/>
          </p:nvSpPr>
          <p:spPr>
            <a:xfrm>
              <a:off x="5753100" y="1206499"/>
              <a:ext cx="58419" cy="575945"/>
            </a:xfrm>
            <a:custGeom>
              <a:avLst/>
              <a:gdLst/>
              <a:ahLst/>
              <a:cxnLst/>
              <a:rect l="l" t="t" r="r" b="b"/>
              <a:pathLst>
                <a:path w="58420" h="575944">
                  <a:moveTo>
                    <a:pt x="58420" y="0"/>
                  </a:move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75856"/>
                  </a:lnTo>
                  <a:lnTo>
                    <a:pt x="29210" y="575856"/>
                  </a:lnTo>
                  <a:lnTo>
                    <a:pt x="29210" y="572909"/>
                  </a:lnTo>
                  <a:lnTo>
                    <a:pt x="44450" y="572909"/>
                  </a:lnTo>
                  <a:lnTo>
                    <a:pt x="44450" y="570471"/>
                  </a:lnTo>
                  <a:lnTo>
                    <a:pt x="58420" y="57047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B3209130-9296-A54B-8BF3-5C38466C8569}"/>
                </a:ext>
              </a:extLst>
            </p:cNvPr>
            <p:cNvSpPr/>
            <p:nvPr/>
          </p:nvSpPr>
          <p:spPr>
            <a:xfrm>
              <a:off x="5782310" y="1206499"/>
              <a:ext cx="58419" cy="573405"/>
            </a:xfrm>
            <a:custGeom>
              <a:avLst/>
              <a:gdLst/>
              <a:ahLst/>
              <a:cxnLst/>
              <a:rect l="l" t="t" r="r" b="b"/>
              <a:pathLst>
                <a:path w="58420" h="573405">
                  <a:moveTo>
                    <a:pt x="58420" y="0"/>
                  </a:moveTo>
                  <a:lnTo>
                    <a:pt x="2921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72858"/>
                  </a:lnTo>
                  <a:lnTo>
                    <a:pt x="15240" y="572858"/>
                  </a:lnTo>
                  <a:lnTo>
                    <a:pt x="15240" y="570560"/>
                  </a:lnTo>
                  <a:lnTo>
                    <a:pt x="29210" y="570560"/>
                  </a:lnTo>
                  <a:lnTo>
                    <a:pt x="29210" y="566153"/>
                  </a:lnTo>
                  <a:lnTo>
                    <a:pt x="58420" y="566153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F3A3585D-5C6B-F240-8796-66749F0978C0}"/>
                </a:ext>
              </a:extLst>
            </p:cNvPr>
            <p:cNvSpPr/>
            <p:nvPr/>
          </p:nvSpPr>
          <p:spPr>
            <a:xfrm>
              <a:off x="5811405" y="1206499"/>
              <a:ext cx="58419" cy="569595"/>
            </a:xfrm>
            <a:custGeom>
              <a:avLst/>
              <a:gdLst/>
              <a:ahLst/>
              <a:cxnLst/>
              <a:rect l="l" t="t" r="r" b="b"/>
              <a:pathLst>
                <a:path w="58420" h="569594">
                  <a:moveTo>
                    <a:pt x="57911" y="553973"/>
                  </a:moveTo>
                  <a:lnTo>
                    <a:pt x="57911" y="0"/>
                  </a:lnTo>
                  <a:lnTo>
                    <a:pt x="0" y="0"/>
                  </a:lnTo>
                  <a:lnTo>
                    <a:pt x="0" y="569213"/>
                  </a:lnTo>
                  <a:lnTo>
                    <a:pt x="14742" y="566407"/>
                  </a:lnTo>
                  <a:lnTo>
                    <a:pt x="29403" y="563213"/>
                  </a:lnTo>
                  <a:lnTo>
                    <a:pt x="43841" y="559209"/>
                  </a:lnTo>
                  <a:lnTo>
                    <a:pt x="57911" y="553973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4FA9627-1AF3-E349-AB38-AA823DCFB20D}"/>
                </a:ext>
              </a:extLst>
            </p:cNvPr>
            <p:cNvSpPr/>
            <p:nvPr/>
          </p:nvSpPr>
          <p:spPr>
            <a:xfrm>
              <a:off x="5840348" y="1206499"/>
              <a:ext cx="57150" cy="563245"/>
            </a:xfrm>
            <a:custGeom>
              <a:avLst/>
              <a:gdLst/>
              <a:ahLst/>
              <a:cxnLst/>
              <a:rect l="l" t="t" r="r" b="b"/>
              <a:pathLst>
                <a:path w="57150" h="563244">
                  <a:moveTo>
                    <a:pt x="57150" y="531875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23622" y="555497"/>
                  </a:lnTo>
                  <a:lnTo>
                    <a:pt x="57150" y="531875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E99065A9-B96A-0646-9B61-FA8B2D3C8E64}"/>
                </a:ext>
              </a:extLst>
            </p:cNvPr>
            <p:cNvSpPr/>
            <p:nvPr/>
          </p:nvSpPr>
          <p:spPr>
            <a:xfrm>
              <a:off x="5869317" y="1206499"/>
              <a:ext cx="28575" cy="554355"/>
            </a:xfrm>
            <a:custGeom>
              <a:avLst/>
              <a:gdLst/>
              <a:ahLst/>
              <a:cxnLst/>
              <a:rect l="l" t="t" r="r" b="b"/>
              <a:pathLst>
                <a:path w="28575" h="554355">
                  <a:moveTo>
                    <a:pt x="28181" y="531875"/>
                  </a:moveTo>
                  <a:lnTo>
                    <a:pt x="28181" y="0"/>
                  </a:lnTo>
                  <a:lnTo>
                    <a:pt x="0" y="0"/>
                  </a:lnTo>
                  <a:lnTo>
                    <a:pt x="0" y="553973"/>
                  </a:lnTo>
                  <a:lnTo>
                    <a:pt x="12179" y="549401"/>
                  </a:lnTo>
                  <a:lnTo>
                    <a:pt x="20574" y="544067"/>
                  </a:lnTo>
                  <a:lnTo>
                    <a:pt x="24371" y="541019"/>
                  </a:lnTo>
                  <a:lnTo>
                    <a:pt x="26657" y="537971"/>
                  </a:lnTo>
                  <a:lnTo>
                    <a:pt x="28181" y="531875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00AB0858-47A3-1941-82AC-2CCEC1A19E25}"/>
                </a:ext>
              </a:extLst>
            </p:cNvPr>
            <p:cNvSpPr/>
            <p:nvPr/>
          </p:nvSpPr>
          <p:spPr>
            <a:xfrm>
              <a:off x="5465444" y="1206499"/>
              <a:ext cx="58419" cy="593090"/>
            </a:xfrm>
            <a:custGeom>
              <a:avLst/>
              <a:gdLst/>
              <a:ahLst/>
              <a:cxnLst/>
              <a:rect l="l" t="t" r="r" b="b"/>
              <a:pathLst>
                <a:path w="58420" h="593089">
                  <a:moveTo>
                    <a:pt x="57912" y="592835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592835"/>
                  </a:lnTo>
                  <a:lnTo>
                    <a:pt x="57912" y="592835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9F6B9620-B3EA-FC46-BCE8-4EFAE7B31BAC}"/>
                </a:ext>
              </a:extLst>
            </p:cNvPr>
            <p:cNvSpPr/>
            <p:nvPr/>
          </p:nvSpPr>
          <p:spPr>
            <a:xfrm>
              <a:off x="5436870" y="1206499"/>
              <a:ext cx="57150" cy="593090"/>
            </a:xfrm>
            <a:custGeom>
              <a:avLst/>
              <a:gdLst/>
              <a:ahLst/>
              <a:cxnLst/>
              <a:rect l="l" t="t" r="r" b="b"/>
              <a:pathLst>
                <a:path w="57150" h="593089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92404"/>
                  </a:lnTo>
                  <a:lnTo>
                    <a:pt x="13970" y="592404"/>
                  </a:lnTo>
                  <a:lnTo>
                    <a:pt x="13970" y="592772"/>
                  </a:lnTo>
                  <a:lnTo>
                    <a:pt x="57150" y="59277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CD0DF464-155E-7F46-9FF6-7CD7317C4008}"/>
                </a:ext>
              </a:extLst>
            </p:cNvPr>
            <p:cNvSpPr/>
            <p:nvPr/>
          </p:nvSpPr>
          <p:spPr>
            <a:xfrm>
              <a:off x="5407660" y="1206499"/>
              <a:ext cx="57150" cy="593090"/>
            </a:xfrm>
            <a:custGeom>
              <a:avLst/>
              <a:gdLst/>
              <a:ahLst/>
              <a:cxnLst/>
              <a:rect l="l" t="t" r="r" b="b"/>
              <a:pathLst>
                <a:path w="57150" h="593089">
                  <a:moveTo>
                    <a:pt x="5715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2074"/>
                  </a:lnTo>
                  <a:lnTo>
                    <a:pt x="43180" y="592074"/>
                  </a:lnTo>
                  <a:lnTo>
                    <a:pt x="43180" y="592836"/>
                  </a:lnTo>
                  <a:lnTo>
                    <a:pt x="57150" y="592836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8F50A71F-E1D2-1844-B298-77E541965FAB}"/>
                </a:ext>
              </a:extLst>
            </p:cNvPr>
            <p:cNvSpPr/>
            <p:nvPr/>
          </p:nvSpPr>
          <p:spPr>
            <a:xfrm>
              <a:off x="5378450" y="1206499"/>
              <a:ext cx="58419" cy="592455"/>
            </a:xfrm>
            <a:custGeom>
              <a:avLst/>
              <a:gdLst/>
              <a:ahLst/>
              <a:cxnLst/>
              <a:rect l="l" t="t" r="r" b="b"/>
              <a:pathLst>
                <a:path w="58420" h="592455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1299"/>
                  </a:lnTo>
                  <a:lnTo>
                    <a:pt x="43180" y="591299"/>
                  </a:lnTo>
                  <a:lnTo>
                    <a:pt x="43180" y="592074"/>
                  </a:lnTo>
                  <a:lnTo>
                    <a:pt x="58420" y="592074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20880F60-8B14-7444-A3FA-34B643026494}"/>
                </a:ext>
              </a:extLst>
            </p:cNvPr>
            <p:cNvSpPr/>
            <p:nvPr/>
          </p:nvSpPr>
          <p:spPr>
            <a:xfrm>
              <a:off x="5320030" y="1206499"/>
              <a:ext cx="87630" cy="591185"/>
            </a:xfrm>
            <a:custGeom>
              <a:avLst/>
              <a:gdLst/>
              <a:ahLst/>
              <a:cxnLst/>
              <a:rect l="l" t="t" r="r" b="b"/>
              <a:pathLst>
                <a:path w="87629" h="591185">
                  <a:moveTo>
                    <a:pt x="87630" y="0"/>
                  </a:moveTo>
                  <a:lnTo>
                    <a:pt x="58420" y="0"/>
                  </a:ln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88911"/>
                  </a:lnTo>
                  <a:lnTo>
                    <a:pt x="29210" y="588911"/>
                  </a:lnTo>
                  <a:lnTo>
                    <a:pt x="29210" y="589559"/>
                  </a:lnTo>
                  <a:lnTo>
                    <a:pt x="44450" y="589559"/>
                  </a:lnTo>
                  <a:lnTo>
                    <a:pt x="44450" y="590423"/>
                  </a:lnTo>
                  <a:lnTo>
                    <a:pt x="44450" y="590715"/>
                  </a:lnTo>
                  <a:lnTo>
                    <a:pt x="87630" y="590715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F1AC141D-53A5-ED43-94F7-1776A93AE265}"/>
                </a:ext>
              </a:extLst>
            </p:cNvPr>
            <p:cNvSpPr/>
            <p:nvPr/>
          </p:nvSpPr>
          <p:spPr>
            <a:xfrm>
              <a:off x="5290820" y="1206499"/>
              <a:ext cx="58419" cy="588010"/>
            </a:xfrm>
            <a:custGeom>
              <a:avLst/>
              <a:gdLst/>
              <a:ahLst/>
              <a:cxnLst/>
              <a:rect l="l" t="t" r="r" b="b"/>
              <a:pathLst>
                <a:path w="58420" h="588010">
                  <a:moveTo>
                    <a:pt x="58420" y="0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585978"/>
                  </a:lnTo>
                  <a:lnTo>
                    <a:pt x="15240" y="585978"/>
                  </a:lnTo>
                  <a:lnTo>
                    <a:pt x="15240" y="587870"/>
                  </a:lnTo>
                  <a:lnTo>
                    <a:pt x="58420" y="58787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B077C1EC-2AEE-E443-AE57-8FE333BC719C}"/>
                </a:ext>
              </a:extLst>
            </p:cNvPr>
            <p:cNvSpPr/>
            <p:nvPr/>
          </p:nvSpPr>
          <p:spPr>
            <a:xfrm>
              <a:off x="5261610" y="1206499"/>
              <a:ext cx="58419" cy="587375"/>
            </a:xfrm>
            <a:custGeom>
              <a:avLst/>
              <a:gdLst/>
              <a:ahLst/>
              <a:cxnLst/>
              <a:rect l="l" t="t" r="r" b="b"/>
              <a:pathLst>
                <a:path w="58420" h="587375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83399"/>
                  </a:lnTo>
                  <a:lnTo>
                    <a:pt x="15240" y="583399"/>
                  </a:lnTo>
                  <a:lnTo>
                    <a:pt x="15240" y="585381"/>
                  </a:lnTo>
                  <a:lnTo>
                    <a:pt x="44450" y="585381"/>
                  </a:lnTo>
                  <a:lnTo>
                    <a:pt x="44450" y="587171"/>
                  </a:lnTo>
                  <a:lnTo>
                    <a:pt x="58420" y="58717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0697B6BF-2F1F-4C49-90A2-461F0581984E}"/>
                </a:ext>
              </a:extLst>
            </p:cNvPr>
            <p:cNvSpPr/>
            <p:nvPr/>
          </p:nvSpPr>
          <p:spPr>
            <a:xfrm>
              <a:off x="5233670" y="1206499"/>
              <a:ext cx="57150" cy="583565"/>
            </a:xfrm>
            <a:custGeom>
              <a:avLst/>
              <a:gdLst/>
              <a:ahLst/>
              <a:cxnLst/>
              <a:rect l="l" t="t" r="r" b="b"/>
              <a:pathLst>
                <a:path w="57150" h="583564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80771"/>
                  </a:lnTo>
                  <a:lnTo>
                    <a:pt x="13970" y="580771"/>
                  </a:lnTo>
                  <a:lnTo>
                    <a:pt x="13970" y="583399"/>
                  </a:lnTo>
                  <a:lnTo>
                    <a:pt x="57150" y="58339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075E90F4-9CB8-B14D-9534-E8784628D342}"/>
                </a:ext>
              </a:extLst>
            </p:cNvPr>
            <p:cNvSpPr/>
            <p:nvPr/>
          </p:nvSpPr>
          <p:spPr>
            <a:xfrm>
              <a:off x="5204460" y="1206499"/>
              <a:ext cx="57150" cy="582295"/>
            </a:xfrm>
            <a:custGeom>
              <a:avLst/>
              <a:gdLst/>
              <a:ahLst/>
              <a:cxnLst/>
              <a:rect l="l" t="t" r="r" b="b"/>
              <a:pathLst>
                <a:path w="57150" h="582294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76922"/>
                  </a:lnTo>
                  <a:lnTo>
                    <a:pt x="13970" y="576922"/>
                  </a:lnTo>
                  <a:lnTo>
                    <a:pt x="13970" y="579653"/>
                  </a:lnTo>
                  <a:lnTo>
                    <a:pt x="43180" y="579653"/>
                  </a:lnTo>
                  <a:lnTo>
                    <a:pt x="43180" y="582231"/>
                  </a:lnTo>
                  <a:lnTo>
                    <a:pt x="57150" y="582231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B6C42FBE-D278-964A-B85B-9E789666973C}"/>
                </a:ext>
              </a:extLst>
            </p:cNvPr>
            <p:cNvSpPr/>
            <p:nvPr/>
          </p:nvSpPr>
          <p:spPr>
            <a:xfrm>
              <a:off x="5175250" y="1206499"/>
              <a:ext cx="58419" cy="579120"/>
            </a:xfrm>
            <a:custGeom>
              <a:avLst/>
              <a:gdLst/>
              <a:ahLst/>
              <a:cxnLst/>
              <a:rect l="l" t="t" r="r" b="b"/>
              <a:pathLst>
                <a:path w="58420" h="579119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72744"/>
                  </a:lnTo>
                  <a:lnTo>
                    <a:pt x="13970" y="572744"/>
                  </a:lnTo>
                  <a:lnTo>
                    <a:pt x="13970" y="575830"/>
                  </a:lnTo>
                  <a:lnTo>
                    <a:pt x="43180" y="575830"/>
                  </a:lnTo>
                  <a:lnTo>
                    <a:pt x="43180" y="578827"/>
                  </a:lnTo>
                  <a:lnTo>
                    <a:pt x="58420" y="578827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CC81DC44-3351-834B-A8BA-1E901462CF68}"/>
                </a:ext>
              </a:extLst>
            </p:cNvPr>
            <p:cNvSpPr/>
            <p:nvPr/>
          </p:nvSpPr>
          <p:spPr>
            <a:xfrm>
              <a:off x="5116462" y="1206499"/>
              <a:ext cx="88265" cy="574040"/>
            </a:xfrm>
            <a:custGeom>
              <a:avLst/>
              <a:gdLst/>
              <a:ahLst/>
              <a:cxnLst/>
              <a:rect l="l" t="t" r="r" b="b"/>
              <a:pathLst>
                <a:path w="88264" h="574039">
                  <a:moveTo>
                    <a:pt x="58674" y="0"/>
                  </a:moveTo>
                  <a:lnTo>
                    <a:pt x="0" y="0"/>
                  </a:lnTo>
                  <a:lnTo>
                    <a:pt x="0" y="558546"/>
                  </a:lnTo>
                  <a:lnTo>
                    <a:pt x="13830" y="562533"/>
                  </a:lnTo>
                  <a:lnTo>
                    <a:pt x="29121" y="566166"/>
                  </a:lnTo>
                  <a:lnTo>
                    <a:pt x="44513" y="569226"/>
                  </a:lnTo>
                  <a:lnTo>
                    <a:pt x="58674" y="571500"/>
                  </a:lnTo>
                  <a:lnTo>
                    <a:pt x="58674" y="0"/>
                  </a:lnTo>
                  <a:close/>
                </a:path>
                <a:path w="88264" h="574039">
                  <a:moveTo>
                    <a:pt x="87998" y="0"/>
                  </a:moveTo>
                  <a:lnTo>
                    <a:pt x="58788" y="0"/>
                  </a:lnTo>
                  <a:lnTo>
                    <a:pt x="58788" y="573747"/>
                  </a:lnTo>
                  <a:lnTo>
                    <a:pt x="87998" y="573747"/>
                  </a:lnTo>
                  <a:lnTo>
                    <a:pt x="87998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29C52646-21CA-BD42-8235-3BAF2CDCF61A}"/>
                </a:ext>
              </a:extLst>
            </p:cNvPr>
            <p:cNvSpPr/>
            <p:nvPr/>
          </p:nvSpPr>
          <p:spPr>
            <a:xfrm>
              <a:off x="5087505" y="1206499"/>
              <a:ext cx="59055" cy="566420"/>
            </a:xfrm>
            <a:custGeom>
              <a:avLst/>
              <a:gdLst/>
              <a:ahLst/>
              <a:cxnLst/>
              <a:rect l="l" t="t" r="r" b="b"/>
              <a:pathLst>
                <a:path w="59054" h="566419">
                  <a:moveTo>
                    <a:pt x="58674" y="566165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14277" y="553062"/>
                  </a:lnTo>
                  <a:lnTo>
                    <a:pt x="28808" y="558236"/>
                  </a:lnTo>
                  <a:lnTo>
                    <a:pt x="43603" y="562612"/>
                  </a:lnTo>
                  <a:lnTo>
                    <a:pt x="58674" y="566165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26CF0F77-EB38-1544-885E-37C50F2BA55A}"/>
                </a:ext>
              </a:extLst>
            </p:cNvPr>
            <p:cNvSpPr/>
            <p:nvPr/>
          </p:nvSpPr>
          <p:spPr>
            <a:xfrm>
              <a:off x="5075313" y="1206499"/>
              <a:ext cx="41275" cy="558800"/>
            </a:xfrm>
            <a:custGeom>
              <a:avLst/>
              <a:gdLst/>
              <a:ahLst/>
              <a:cxnLst/>
              <a:rect l="l" t="t" r="r" b="b"/>
              <a:pathLst>
                <a:path w="41275" h="558800">
                  <a:moveTo>
                    <a:pt x="41148" y="558545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531875"/>
                  </a:lnTo>
                  <a:lnTo>
                    <a:pt x="762" y="535685"/>
                  </a:lnTo>
                  <a:lnTo>
                    <a:pt x="3048" y="538733"/>
                  </a:lnTo>
                  <a:lnTo>
                    <a:pt x="5334" y="542543"/>
                  </a:lnTo>
                  <a:lnTo>
                    <a:pt x="14078" y="547546"/>
                  </a:lnTo>
                  <a:lnTo>
                    <a:pt x="22569" y="551911"/>
                  </a:lnTo>
                  <a:lnTo>
                    <a:pt x="31396" y="555593"/>
                  </a:lnTo>
                  <a:lnTo>
                    <a:pt x="41148" y="558545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2DA0D105-51B4-764B-9590-5DCB7AF13FD1}"/>
                </a:ext>
              </a:extLst>
            </p:cNvPr>
            <p:cNvSpPr/>
            <p:nvPr/>
          </p:nvSpPr>
          <p:spPr>
            <a:xfrm>
              <a:off x="5075613" y="1145539"/>
              <a:ext cx="821690" cy="121285"/>
            </a:xfrm>
            <a:custGeom>
              <a:avLst/>
              <a:gdLst/>
              <a:ahLst/>
              <a:cxnLst/>
              <a:rect l="l" t="t" r="r" b="b"/>
              <a:pathLst>
                <a:path w="821689" h="121284">
                  <a:moveTo>
                    <a:pt x="821555" y="60817"/>
                  </a:moveTo>
                  <a:lnTo>
                    <a:pt x="775983" y="32653"/>
                  </a:lnTo>
                  <a:lnTo>
                    <a:pt x="718993" y="20413"/>
                  </a:lnTo>
                  <a:lnTo>
                    <a:pt x="639197" y="10394"/>
                  </a:lnTo>
                  <a:lnTo>
                    <a:pt x="590747" y="6450"/>
                  </a:lnTo>
                  <a:lnTo>
                    <a:pt x="536594" y="3341"/>
                  </a:lnTo>
                  <a:lnTo>
                    <a:pt x="476738" y="1160"/>
                  </a:lnTo>
                  <a:lnTo>
                    <a:pt x="411179" y="0"/>
                  </a:lnTo>
                  <a:lnTo>
                    <a:pt x="345493" y="1152"/>
                  </a:lnTo>
                  <a:lnTo>
                    <a:pt x="285521" y="3327"/>
                  </a:lnTo>
                  <a:lnTo>
                    <a:pt x="231262" y="6432"/>
                  </a:lnTo>
                  <a:lnTo>
                    <a:pt x="182716" y="10373"/>
                  </a:lnTo>
                  <a:lnTo>
                    <a:pt x="139884" y="15057"/>
                  </a:lnTo>
                  <a:lnTo>
                    <a:pt x="71357" y="26282"/>
                  </a:lnTo>
                  <a:lnTo>
                    <a:pt x="25679" y="39359"/>
                  </a:lnTo>
                  <a:lnTo>
                    <a:pt x="0" y="60817"/>
                  </a:lnTo>
                  <a:lnTo>
                    <a:pt x="2862" y="68087"/>
                  </a:lnTo>
                  <a:lnTo>
                    <a:pt x="45710" y="88945"/>
                  </a:lnTo>
                  <a:lnTo>
                    <a:pt x="102825" y="101123"/>
                  </a:lnTo>
                  <a:lnTo>
                    <a:pt x="182776" y="111049"/>
                  </a:lnTo>
                  <a:lnTo>
                    <a:pt x="231315" y="114934"/>
                  </a:lnTo>
                  <a:lnTo>
                    <a:pt x="285562" y="117976"/>
                  </a:lnTo>
                  <a:lnTo>
                    <a:pt x="345517" y="120081"/>
                  </a:lnTo>
                  <a:lnTo>
                    <a:pt x="411179" y="121157"/>
                  </a:lnTo>
                  <a:lnTo>
                    <a:pt x="476713" y="120073"/>
                  </a:lnTo>
                  <a:lnTo>
                    <a:pt x="536550" y="117961"/>
                  </a:lnTo>
                  <a:lnTo>
                    <a:pt x="590690" y="114915"/>
                  </a:lnTo>
                  <a:lnTo>
                    <a:pt x="639134" y="111027"/>
                  </a:lnTo>
                  <a:lnTo>
                    <a:pt x="681880" y="106392"/>
                  </a:lnTo>
                  <a:lnTo>
                    <a:pt x="750279" y="95249"/>
                  </a:lnTo>
                  <a:lnTo>
                    <a:pt x="795886" y="82231"/>
                  </a:lnTo>
                  <a:lnTo>
                    <a:pt x="821555" y="60817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30352B9B-6008-A740-8CF3-1B145762E9E4}"/>
                </a:ext>
              </a:extLst>
            </p:cNvPr>
            <p:cNvSpPr/>
            <p:nvPr/>
          </p:nvSpPr>
          <p:spPr>
            <a:xfrm>
              <a:off x="5524500" y="1206499"/>
              <a:ext cx="57150" cy="593090"/>
            </a:xfrm>
            <a:custGeom>
              <a:avLst/>
              <a:gdLst/>
              <a:ahLst/>
              <a:cxnLst/>
              <a:rect l="l" t="t" r="r" b="b"/>
              <a:pathLst>
                <a:path w="57150" h="593089">
                  <a:moveTo>
                    <a:pt x="57150" y="0"/>
                  </a:moveTo>
                  <a:lnTo>
                    <a:pt x="4191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2556"/>
                  </a:lnTo>
                  <a:lnTo>
                    <a:pt x="13970" y="592556"/>
                  </a:lnTo>
                  <a:lnTo>
                    <a:pt x="13970" y="591947"/>
                  </a:lnTo>
                  <a:lnTo>
                    <a:pt x="41910" y="591947"/>
                  </a:lnTo>
                  <a:lnTo>
                    <a:pt x="41910" y="591083"/>
                  </a:lnTo>
                  <a:lnTo>
                    <a:pt x="57150" y="59108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D7C2C0BF-CDF5-AC45-9374-22F221B40774}"/>
                </a:ext>
              </a:extLst>
            </p:cNvPr>
            <p:cNvSpPr/>
            <p:nvPr/>
          </p:nvSpPr>
          <p:spPr>
            <a:xfrm>
              <a:off x="5581650" y="1206499"/>
              <a:ext cx="57150" cy="590550"/>
            </a:xfrm>
            <a:custGeom>
              <a:avLst/>
              <a:gdLst/>
              <a:ahLst/>
              <a:cxnLst/>
              <a:rect l="l" t="t" r="r" b="b"/>
              <a:pathLst>
                <a:path w="57150" h="590550">
                  <a:moveTo>
                    <a:pt x="57150" y="0"/>
                  </a:moveTo>
                  <a:lnTo>
                    <a:pt x="2794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0550"/>
                  </a:lnTo>
                  <a:lnTo>
                    <a:pt x="13970" y="590550"/>
                  </a:lnTo>
                  <a:lnTo>
                    <a:pt x="13970" y="590296"/>
                  </a:lnTo>
                  <a:lnTo>
                    <a:pt x="27940" y="590296"/>
                  </a:lnTo>
                  <a:lnTo>
                    <a:pt x="27940" y="589165"/>
                  </a:lnTo>
                  <a:lnTo>
                    <a:pt x="57150" y="58916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44600952-0001-9741-B681-CAEA45CD7C2B}"/>
                </a:ext>
              </a:extLst>
            </p:cNvPr>
            <p:cNvSpPr/>
            <p:nvPr/>
          </p:nvSpPr>
          <p:spPr>
            <a:xfrm>
              <a:off x="5609590" y="1206499"/>
              <a:ext cx="57150" cy="589915"/>
            </a:xfrm>
            <a:custGeom>
              <a:avLst/>
              <a:gdLst/>
              <a:ahLst/>
              <a:cxnLst/>
              <a:rect l="l" t="t" r="r" b="b"/>
              <a:pathLst>
                <a:path w="57150" h="589914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89915"/>
                  </a:lnTo>
                  <a:lnTo>
                    <a:pt x="13970" y="589915"/>
                  </a:lnTo>
                  <a:lnTo>
                    <a:pt x="13970" y="588022"/>
                  </a:lnTo>
                  <a:lnTo>
                    <a:pt x="57150" y="58802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AD265DA4-61F2-194E-8364-76E4B97D183D}"/>
                </a:ext>
              </a:extLst>
            </p:cNvPr>
            <p:cNvSpPr/>
            <p:nvPr/>
          </p:nvSpPr>
          <p:spPr>
            <a:xfrm>
              <a:off x="5637530" y="1206499"/>
              <a:ext cx="58419" cy="588010"/>
            </a:xfrm>
            <a:custGeom>
              <a:avLst/>
              <a:gdLst/>
              <a:ahLst/>
              <a:cxnLst/>
              <a:rect l="l" t="t" r="r" b="b"/>
              <a:pathLst>
                <a:path w="58420" h="588010">
                  <a:moveTo>
                    <a:pt x="58420" y="0"/>
                  </a:moveTo>
                  <a:lnTo>
                    <a:pt x="43180" y="0"/>
                  </a:lnTo>
                  <a:lnTo>
                    <a:pt x="2921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87933"/>
                  </a:lnTo>
                  <a:lnTo>
                    <a:pt x="15240" y="587933"/>
                  </a:lnTo>
                  <a:lnTo>
                    <a:pt x="15240" y="587146"/>
                  </a:lnTo>
                  <a:lnTo>
                    <a:pt x="29210" y="587146"/>
                  </a:lnTo>
                  <a:lnTo>
                    <a:pt x="29210" y="586105"/>
                  </a:lnTo>
                  <a:lnTo>
                    <a:pt x="43180" y="586105"/>
                  </a:lnTo>
                  <a:lnTo>
                    <a:pt x="43180" y="584619"/>
                  </a:lnTo>
                  <a:lnTo>
                    <a:pt x="58420" y="58461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B5995E69-F478-FE4D-BC06-54DC70C0B111}"/>
                </a:ext>
              </a:extLst>
            </p:cNvPr>
            <p:cNvSpPr/>
            <p:nvPr/>
          </p:nvSpPr>
          <p:spPr>
            <a:xfrm>
              <a:off x="5666740" y="1206499"/>
              <a:ext cx="58419" cy="586105"/>
            </a:xfrm>
            <a:custGeom>
              <a:avLst/>
              <a:gdLst/>
              <a:ahLst/>
              <a:cxnLst/>
              <a:rect l="l" t="t" r="r" b="b"/>
              <a:pathLst>
                <a:path w="58420" h="586105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85927"/>
                  </a:lnTo>
                  <a:lnTo>
                    <a:pt x="15240" y="585927"/>
                  </a:lnTo>
                  <a:lnTo>
                    <a:pt x="15240" y="584009"/>
                  </a:lnTo>
                  <a:lnTo>
                    <a:pt x="44450" y="584009"/>
                  </a:lnTo>
                  <a:lnTo>
                    <a:pt x="44450" y="582142"/>
                  </a:lnTo>
                  <a:lnTo>
                    <a:pt x="58420" y="582142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43A05A6E-4DB7-5D40-9102-BF39E40230EE}"/>
                </a:ext>
              </a:extLst>
            </p:cNvPr>
            <p:cNvSpPr/>
            <p:nvPr/>
          </p:nvSpPr>
          <p:spPr>
            <a:xfrm>
              <a:off x="5695950" y="1206499"/>
              <a:ext cx="57150" cy="583565"/>
            </a:xfrm>
            <a:custGeom>
              <a:avLst/>
              <a:gdLst/>
              <a:ahLst/>
              <a:cxnLst/>
              <a:rect l="l" t="t" r="r" b="b"/>
              <a:pathLst>
                <a:path w="57150" h="583564">
                  <a:moveTo>
                    <a:pt x="57150" y="0"/>
                  </a:moveTo>
                  <a:lnTo>
                    <a:pt x="2794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3323"/>
                  </a:lnTo>
                  <a:lnTo>
                    <a:pt x="13970" y="583323"/>
                  </a:lnTo>
                  <a:lnTo>
                    <a:pt x="13970" y="582244"/>
                  </a:lnTo>
                  <a:lnTo>
                    <a:pt x="27940" y="582244"/>
                  </a:lnTo>
                  <a:lnTo>
                    <a:pt x="27940" y="579602"/>
                  </a:lnTo>
                  <a:lnTo>
                    <a:pt x="57150" y="57960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202D7BF9-2CA1-AB4B-A5B3-08615540BD35}"/>
                </a:ext>
              </a:extLst>
            </p:cNvPr>
            <p:cNvSpPr/>
            <p:nvPr/>
          </p:nvSpPr>
          <p:spPr>
            <a:xfrm>
              <a:off x="5723890" y="1206499"/>
              <a:ext cx="58419" cy="579755"/>
            </a:xfrm>
            <a:custGeom>
              <a:avLst/>
              <a:gdLst/>
              <a:ahLst/>
              <a:cxnLst/>
              <a:rect l="l" t="t" r="r" b="b"/>
              <a:pathLst>
                <a:path w="58420" h="579755">
                  <a:moveTo>
                    <a:pt x="5842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79716"/>
                  </a:lnTo>
                  <a:lnTo>
                    <a:pt x="29210" y="579716"/>
                  </a:lnTo>
                  <a:lnTo>
                    <a:pt x="29210" y="575881"/>
                  </a:lnTo>
                  <a:lnTo>
                    <a:pt x="58420" y="57588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6D6E187A-2FCE-4F47-8405-D1F7DCCF8C33}"/>
                </a:ext>
              </a:extLst>
            </p:cNvPr>
            <p:cNvSpPr/>
            <p:nvPr/>
          </p:nvSpPr>
          <p:spPr>
            <a:xfrm>
              <a:off x="5753100" y="1206499"/>
              <a:ext cx="58419" cy="575945"/>
            </a:xfrm>
            <a:custGeom>
              <a:avLst/>
              <a:gdLst/>
              <a:ahLst/>
              <a:cxnLst/>
              <a:rect l="l" t="t" r="r" b="b"/>
              <a:pathLst>
                <a:path w="58420" h="575944">
                  <a:moveTo>
                    <a:pt x="58420" y="0"/>
                  </a:move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75856"/>
                  </a:lnTo>
                  <a:lnTo>
                    <a:pt x="29210" y="575856"/>
                  </a:lnTo>
                  <a:lnTo>
                    <a:pt x="29210" y="572909"/>
                  </a:lnTo>
                  <a:lnTo>
                    <a:pt x="44450" y="572909"/>
                  </a:lnTo>
                  <a:lnTo>
                    <a:pt x="44450" y="570471"/>
                  </a:lnTo>
                  <a:lnTo>
                    <a:pt x="58420" y="57047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861F001F-4008-5349-BEEB-4E4F63B1E4F1}"/>
                </a:ext>
              </a:extLst>
            </p:cNvPr>
            <p:cNvSpPr/>
            <p:nvPr/>
          </p:nvSpPr>
          <p:spPr>
            <a:xfrm>
              <a:off x="5782310" y="1206499"/>
              <a:ext cx="58419" cy="573405"/>
            </a:xfrm>
            <a:custGeom>
              <a:avLst/>
              <a:gdLst/>
              <a:ahLst/>
              <a:cxnLst/>
              <a:rect l="l" t="t" r="r" b="b"/>
              <a:pathLst>
                <a:path w="58420" h="573405">
                  <a:moveTo>
                    <a:pt x="58420" y="0"/>
                  </a:moveTo>
                  <a:lnTo>
                    <a:pt x="2921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72858"/>
                  </a:lnTo>
                  <a:lnTo>
                    <a:pt x="15240" y="572858"/>
                  </a:lnTo>
                  <a:lnTo>
                    <a:pt x="15240" y="570560"/>
                  </a:lnTo>
                  <a:lnTo>
                    <a:pt x="29210" y="570560"/>
                  </a:lnTo>
                  <a:lnTo>
                    <a:pt x="29210" y="566153"/>
                  </a:lnTo>
                  <a:lnTo>
                    <a:pt x="58420" y="566153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334E2FF8-3D48-3342-B1B9-CE9F60BACB03}"/>
                </a:ext>
              </a:extLst>
            </p:cNvPr>
            <p:cNvSpPr/>
            <p:nvPr/>
          </p:nvSpPr>
          <p:spPr>
            <a:xfrm>
              <a:off x="5811405" y="1206499"/>
              <a:ext cx="58419" cy="569595"/>
            </a:xfrm>
            <a:custGeom>
              <a:avLst/>
              <a:gdLst/>
              <a:ahLst/>
              <a:cxnLst/>
              <a:rect l="l" t="t" r="r" b="b"/>
              <a:pathLst>
                <a:path w="58420" h="569594">
                  <a:moveTo>
                    <a:pt x="57911" y="553973"/>
                  </a:moveTo>
                  <a:lnTo>
                    <a:pt x="57911" y="0"/>
                  </a:lnTo>
                  <a:lnTo>
                    <a:pt x="0" y="0"/>
                  </a:lnTo>
                  <a:lnTo>
                    <a:pt x="0" y="569213"/>
                  </a:lnTo>
                  <a:lnTo>
                    <a:pt x="14742" y="566407"/>
                  </a:lnTo>
                  <a:lnTo>
                    <a:pt x="29403" y="563213"/>
                  </a:lnTo>
                  <a:lnTo>
                    <a:pt x="43841" y="559209"/>
                  </a:lnTo>
                  <a:lnTo>
                    <a:pt x="57911" y="553973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83EF3DD5-E4B1-5F44-BA93-D54FA744D780}"/>
                </a:ext>
              </a:extLst>
            </p:cNvPr>
            <p:cNvSpPr/>
            <p:nvPr/>
          </p:nvSpPr>
          <p:spPr>
            <a:xfrm>
              <a:off x="5840348" y="1206499"/>
              <a:ext cx="57150" cy="563245"/>
            </a:xfrm>
            <a:custGeom>
              <a:avLst/>
              <a:gdLst/>
              <a:ahLst/>
              <a:cxnLst/>
              <a:rect l="l" t="t" r="r" b="b"/>
              <a:pathLst>
                <a:path w="57150" h="563244">
                  <a:moveTo>
                    <a:pt x="57150" y="531875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23622" y="555497"/>
                  </a:lnTo>
                  <a:lnTo>
                    <a:pt x="57150" y="531875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5E74788A-A9C9-9D45-B248-EB410CF5810B}"/>
                </a:ext>
              </a:extLst>
            </p:cNvPr>
            <p:cNvSpPr/>
            <p:nvPr/>
          </p:nvSpPr>
          <p:spPr>
            <a:xfrm>
              <a:off x="5523230" y="1206499"/>
              <a:ext cx="29209" cy="593090"/>
            </a:xfrm>
            <a:custGeom>
              <a:avLst/>
              <a:gdLst/>
              <a:ahLst/>
              <a:cxnLst/>
              <a:rect l="l" t="t" r="r" b="b"/>
              <a:pathLst>
                <a:path w="29210" h="593089">
                  <a:moveTo>
                    <a:pt x="2921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92759"/>
                  </a:lnTo>
                  <a:lnTo>
                    <a:pt x="13970" y="592759"/>
                  </a:lnTo>
                  <a:lnTo>
                    <a:pt x="13970" y="592378"/>
                  </a:lnTo>
                  <a:lnTo>
                    <a:pt x="29210" y="592378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>
              <a:extLst>
                <a:ext uri="{FF2B5EF4-FFF2-40B4-BE49-F238E27FC236}">
                  <a16:creationId xmlns:a16="http://schemas.microsoft.com/office/drawing/2014/main" id="{0523D24B-3E0D-9743-BADB-C275D9E1661A}"/>
                </a:ext>
              </a:extLst>
            </p:cNvPr>
            <p:cNvSpPr/>
            <p:nvPr/>
          </p:nvSpPr>
          <p:spPr>
            <a:xfrm>
              <a:off x="5465444" y="1206499"/>
              <a:ext cx="58419" cy="593090"/>
            </a:xfrm>
            <a:custGeom>
              <a:avLst/>
              <a:gdLst/>
              <a:ahLst/>
              <a:cxnLst/>
              <a:rect l="l" t="t" r="r" b="b"/>
              <a:pathLst>
                <a:path w="58420" h="593089">
                  <a:moveTo>
                    <a:pt x="57912" y="592835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592835"/>
                  </a:lnTo>
                  <a:lnTo>
                    <a:pt x="57912" y="592835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BB0CC59C-7E84-D94E-B067-AC55C7A0050A}"/>
                </a:ext>
              </a:extLst>
            </p:cNvPr>
            <p:cNvSpPr/>
            <p:nvPr/>
          </p:nvSpPr>
          <p:spPr>
            <a:xfrm>
              <a:off x="5436870" y="1206499"/>
              <a:ext cx="57150" cy="593090"/>
            </a:xfrm>
            <a:custGeom>
              <a:avLst/>
              <a:gdLst/>
              <a:ahLst/>
              <a:cxnLst/>
              <a:rect l="l" t="t" r="r" b="b"/>
              <a:pathLst>
                <a:path w="57150" h="593089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92404"/>
                  </a:lnTo>
                  <a:lnTo>
                    <a:pt x="13970" y="592404"/>
                  </a:lnTo>
                  <a:lnTo>
                    <a:pt x="13970" y="592772"/>
                  </a:lnTo>
                  <a:lnTo>
                    <a:pt x="57150" y="59277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B020E116-5B9F-8D4B-AFCE-9B43A45D93C7}"/>
                </a:ext>
              </a:extLst>
            </p:cNvPr>
            <p:cNvSpPr/>
            <p:nvPr/>
          </p:nvSpPr>
          <p:spPr>
            <a:xfrm>
              <a:off x="5407660" y="1206499"/>
              <a:ext cx="57150" cy="593090"/>
            </a:xfrm>
            <a:custGeom>
              <a:avLst/>
              <a:gdLst/>
              <a:ahLst/>
              <a:cxnLst/>
              <a:rect l="l" t="t" r="r" b="b"/>
              <a:pathLst>
                <a:path w="57150" h="593089">
                  <a:moveTo>
                    <a:pt x="5715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2074"/>
                  </a:lnTo>
                  <a:lnTo>
                    <a:pt x="43180" y="592074"/>
                  </a:lnTo>
                  <a:lnTo>
                    <a:pt x="43180" y="592836"/>
                  </a:lnTo>
                  <a:lnTo>
                    <a:pt x="57150" y="592836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67A1DC9B-3E65-E748-A888-96A77FF895A6}"/>
                </a:ext>
              </a:extLst>
            </p:cNvPr>
            <p:cNvSpPr/>
            <p:nvPr/>
          </p:nvSpPr>
          <p:spPr>
            <a:xfrm>
              <a:off x="5378450" y="1206499"/>
              <a:ext cx="58419" cy="592455"/>
            </a:xfrm>
            <a:custGeom>
              <a:avLst/>
              <a:gdLst/>
              <a:ahLst/>
              <a:cxnLst/>
              <a:rect l="l" t="t" r="r" b="b"/>
              <a:pathLst>
                <a:path w="58420" h="592455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1299"/>
                  </a:lnTo>
                  <a:lnTo>
                    <a:pt x="43180" y="591299"/>
                  </a:lnTo>
                  <a:lnTo>
                    <a:pt x="43180" y="592074"/>
                  </a:lnTo>
                  <a:lnTo>
                    <a:pt x="58420" y="592074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B33D1E01-BC73-A744-AFBB-642868652B1B}"/>
                </a:ext>
              </a:extLst>
            </p:cNvPr>
            <p:cNvSpPr/>
            <p:nvPr/>
          </p:nvSpPr>
          <p:spPr>
            <a:xfrm>
              <a:off x="5320030" y="1206499"/>
              <a:ext cx="87630" cy="591185"/>
            </a:xfrm>
            <a:custGeom>
              <a:avLst/>
              <a:gdLst/>
              <a:ahLst/>
              <a:cxnLst/>
              <a:rect l="l" t="t" r="r" b="b"/>
              <a:pathLst>
                <a:path w="87629" h="591185">
                  <a:moveTo>
                    <a:pt x="87630" y="0"/>
                  </a:moveTo>
                  <a:lnTo>
                    <a:pt x="58420" y="0"/>
                  </a:ln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88911"/>
                  </a:lnTo>
                  <a:lnTo>
                    <a:pt x="29210" y="588911"/>
                  </a:lnTo>
                  <a:lnTo>
                    <a:pt x="29210" y="589559"/>
                  </a:lnTo>
                  <a:lnTo>
                    <a:pt x="44450" y="589559"/>
                  </a:lnTo>
                  <a:lnTo>
                    <a:pt x="44450" y="590423"/>
                  </a:lnTo>
                  <a:lnTo>
                    <a:pt x="44450" y="590715"/>
                  </a:lnTo>
                  <a:lnTo>
                    <a:pt x="87630" y="590715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9BEB6485-1494-B54B-90E6-2F8B95B365B2}"/>
                </a:ext>
              </a:extLst>
            </p:cNvPr>
            <p:cNvSpPr/>
            <p:nvPr/>
          </p:nvSpPr>
          <p:spPr>
            <a:xfrm>
              <a:off x="5290820" y="1206499"/>
              <a:ext cx="58419" cy="588010"/>
            </a:xfrm>
            <a:custGeom>
              <a:avLst/>
              <a:gdLst/>
              <a:ahLst/>
              <a:cxnLst/>
              <a:rect l="l" t="t" r="r" b="b"/>
              <a:pathLst>
                <a:path w="58420" h="588010">
                  <a:moveTo>
                    <a:pt x="58420" y="0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585978"/>
                  </a:lnTo>
                  <a:lnTo>
                    <a:pt x="15240" y="585978"/>
                  </a:lnTo>
                  <a:lnTo>
                    <a:pt x="15240" y="587870"/>
                  </a:lnTo>
                  <a:lnTo>
                    <a:pt x="58420" y="58787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2E35693C-9AD2-4E48-95FF-F2F83BC49D75}"/>
                </a:ext>
              </a:extLst>
            </p:cNvPr>
            <p:cNvSpPr/>
            <p:nvPr/>
          </p:nvSpPr>
          <p:spPr>
            <a:xfrm>
              <a:off x="5261610" y="1206499"/>
              <a:ext cx="58419" cy="587375"/>
            </a:xfrm>
            <a:custGeom>
              <a:avLst/>
              <a:gdLst/>
              <a:ahLst/>
              <a:cxnLst/>
              <a:rect l="l" t="t" r="r" b="b"/>
              <a:pathLst>
                <a:path w="58420" h="587375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83399"/>
                  </a:lnTo>
                  <a:lnTo>
                    <a:pt x="15240" y="583399"/>
                  </a:lnTo>
                  <a:lnTo>
                    <a:pt x="15240" y="585381"/>
                  </a:lnTo>
                  <a:lnTo>
                    <a:pt x="44450" y="585381"/>
                  </a:lnTo>
                  <a:lnTo>
                    <a:pt x="44450" y="587171"/>
                  </a:lnTo>
                  <a:lnTo>
                    <a:pt x="58420" y="58717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10905B68-FA23-4F4D-B4D1-7A52AD4B1064}"/>
                </a:ext>
              </a:extLst>
            </p:cNvPr>
            <p:cNvSpPr/>
            <p:nvPr/>
          </p:nvSpPr>
          <p:spPr>
            <a:xfrm>
              <a:off x="5233670" y="1206499"/>
              <a:ext cx="57150" cy="583565"/>
            </a:xfrm>
            <a:custGeom>
              <a:avLst/>
              <a:gdLst/>
              <a:ahLst/>
              <a:cxnLst/>
              <a:rect l="l" t="t" r="r" b="b"/>
              <a:pathLst>
                <a:path w="57150" h="583564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80771"/>
                  </a:lnTo>
                  <a:lnTo>
                    <a:pt x="13970" y="580771"/>
                  </a:lnTo>
                  <a:lnTo>
                    <a:pt x="13970" y="583399"/>
                  </a:lnTo>
                  <a:lnTo>
                    <a:pt x="57150" y="58339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>
              <a:extLst>
                <a:ext uri="{FF2B5EF4-FFF2-40B4-BE49-F238E27FC236}">
                  <a16:creationId xmlns:a16="http://schemas.microsoft.com/office/drawing/2014/main" id="{E8294C13-CEF1-484A-A0FF-409698D72C41}"/>
                </a:ext>
              </a:extLst>
            </p:cNvPr>
            <p:cNvSpPr/>
            <p:nvPr/>
          </p:nvSpPr>
          <p:spPr>
            <a:xfrm>
              <a:off x="5204460" y="1206499"/>
              <a:ext cx="57150" cy="582295"/>
            </a:xfrm>
            <a:custGeom>
              <a:avLst/>
              <a:gdLst/>
              <a:ahLst/>
              <a:cxnLst/>
              <a:rect l="l" t="t" r="r" b="b"/>
              <a:pathLst>
                <a:path w="57150" h="582294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76922"/>
                  </a:lnTo>
                  <a:lnTo>
                    <a:pt x="13970" y="576922"/>
                  </a:lnTo>
                  <a:lnTo>
                    <a:pt x="13970" y="579653"/>
                  </a:lnTo>
                  <a:lnTo>
                    <a:pt x="43180" y="579653"/>
                  </a:lnTo>
                  <a:lnTo>
                    <a:pt x="43180" y="582231"/>
                  </a:lnTo>
                  <a:lnTo>
                    <a:pt x="57150" y="582231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E2A8C42B-E829-E442-9EE4-8C9F547063F0}"/>
                </a:ext>
              </a:extLst>
            </p:cNvPr>
            <p:cNvSpPr/>
            <p:nvPr/>
          </p:nvSpPr>
          <p:spPr>
            <a:xfrm>
              <a:off x="5175250" y="1206499"/>
              <a:ext cx="58419" cy="579120"/>
            </a:xfrm>
            <a:custGeom>
              <a:avLst/>
              <a:gdLst/>
              <a:ahLst/>
              <a:cxnLst/>
              <a:rect l="l" t="t" r="r" b="b"/>
              <a:pathLst>
                <a:path w="58420" h="579119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72744"/>
                  </a:lnTo>
                  <a:lnTo>
                    <a:pt x="13970" y="572744"/>
                  </a:lnTo>
                  <a:lnTo>
                    <a:pt x="13970" y="575830"/>
                  </a:lnTo>
                  <a:lnTo>
                    <a:pt x="43180" y="575830"/>
                  </a:lnTo>
                  <a:lnTo>
                    <a:pt x="43180" y="578827"/>
                  </a:lnTo>
                  <a:lnTo>
                    <a:pt x="58420" y="578827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>
              <a:extLst>
                <a:ext uri="{FF2B5EF4-FFF2-40B4-BE49-F238E27FC236}">
                  <a16:creationId xmlns:a16="http://schemas.microsoft.com/office/drawing/2014/main" id="{1443CF77-EBFA-4447-A3E9-5CC8CDAE7757}"/>
                </a:ext>
              </a:extLst>
            </p:cNvPr>
            <p:cNvSpPr/>
            <p:nvPr/>
          </p:nvSpPr>
          <p:spPr>
            <a:xfrm>
              <a:off x="5116462" y="1206499"/>
              <a:ext cx="88265" cy="574040"/>
            </a:xfrm>
            <a:custGeom>
              <a:avLst/>
              <a:gdLst/>
              <a:ahLst/>
              <a:cxnLst/>
              <a:rect l="l" t="t" r="r" b="b"/>
              <a:pathLst>
                <a:path w="88264" h="574039">
                  <a:moveTo>
                    <a:pt x="58674" y="0"/>
                  </a:moveTo>
                  <a:lnTo>
                    <a:pt x="0" y="0"/>
                  </a:lnTo>
                  <a:lnTo>
                    <a:pt x="0" y="558546"/>
                  </a:lnTo>
                  <a:lnTo>
                    <a:pt x="13830" y="562533"/>
                  </a:lnTo>
                  <a:lnTo>
                    <a:pt x="29121" y="566166"/>
                  </a:lnTo>
                  <a:lnTo>
                    <a:pt x="44513" y="569226"/>
                  </a:lnTo>
                  <a:lnTo>
                    <a:pt x="58674" y="571500"/>
                  </a:lnTo>
                  <a:lnTo>
                    <a:pt x="58674" y="0"/>
                  </a:lnTo>
                  <a:close/>
                </a:path>
                <a:path w="88264" h="574039">
                  <a:moveTo>
                    <a:pt x="87998" y="0"/>
                  </a:moveTo>
                  <a:lnTo>
                    <a:pt x="58788" y="0"/>
                  </a:lnTo>
                  <a:lnTo>
                    <a:pt x="58788" y="573747"/>
                  </a:lnTo>
                  <a:lnTo>
                    <a:pt x="87998" y="573747"/>
                  </a:lnTo>
                  <a:lnTo>
                    <a:pt x="87998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>
              <a:extLst>
                <a:ext uri="{FF2B5EF4-FFF2-40B4-BE49-F238E27FC236}">
                  <a16:creationId xmlns:a16="http://schemas.microsoft.com/office/drawing/2014/main" id="{E15A8E26-2515-F248-AF67-FB6F67A50787}"/>
                </a:ext>
              </a:extLst>
            </p:cNvPr>
            <p:cNvSpPr/>
            <p:nvPr/>
          </p:nvSpPr>
          <p:spPr>
            <a:xfrm>
              <a:off x="5087505" y="1206499"/>
              <a:ext cx="59055" cy="566420"/>
            </a:xfrm>
            <a:custGeom>
              <a:avLst/>
              <a:gdLst/>
              <a:ahLst/>
              <a:cxnLst/>
              <a:rect l="l" t="t" r="r" b="b"/>
              <a:pathLst>
                <a:path w="59054" h="566419">
                  <a:moveTo>
                    <a:pt x="58674" y="566165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14277" y="553062"/>
                  </a:lnTo>
                  <a:lnTo>
                    <a:pt x="28808" y="558236"/>
                  </a:lnTo>
                  <a:lnTo>
                    <a:pt x="43603" y="562612"/>
                  </a:lnTo>
                  <a:lnTo>
                    <a:pt x="58674" y="566165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>
              <a:extLst>
                <a:ext uri="{FF2B5EF4-FFF2-40B4-BE49-F238E27FC236}">
                  <a16:creationId xmlns:a16="http://schemas.microsoft.com/office/drawing/2014/main" id="{A36B1DD8-7AD5-884C-BA4D-88E6109CE6A5}"/>
                </a:ext>
              </a:extLst>
            </p:cNvPr>
            <p:cNvSpPr/>
            <p:nvPr/>
          </p:nvSpPr>
          <p:spPr>
            <a:xfrm>
              <a:off x="5075313" y="1206499"/>
              <a:ext cx="41275" cy="558800"/>
            </a:xfrm>
            <a:custGeom>
              <a:avLst/>
              <a:gdLst/>
              <a:ahLst/>
              <a:cxnLst/>
              <a:rect l="l" t="t" r="r" b="b"/>
              <a:pathLst>
                <a:path w="41275" h="558800">
                  <a:moveTo>
                    <a:pt x="41148" y="558545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531875"/>
                  </a:lnTo>
                  <a:lnTo>
                    <a:pt x="762" y="535685"/>
                  </a:lnTo>
                  <a:lnTo>
                    <a:pt x="3048" y="538733"/>
                  </a:lnTo>
                  <a:lnTo>
                    <a:pt x="5334" y="542543"/>
                  </a:lnTo>
                  <a:lnTo>
                    <a:pt x="14078" y="547546"/>
                  </a:lnTo>
                  <a:lnTo>
                    <a:pt x="22569" y="551911"/>
                  </a:lnTo>
                  <a:lnTo>
                    <a:pt x="31396" y="555593"/>
                  </a:lnTo>
                  <a:lnTo>
                    <a:pt x="41148" y="558545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>
              <a:extLst>
                <a:ext uri="{FF2B5EF4-FFF2-40B4-BE49-F238E27FC236}">
                  <a16:creationId xmlns:a16="http://schemas.microsoft.com/office/drawing/2014/main" id="{B36FB7B4-3602-8542-9541-C4F339FBCB9E}"/>
                </a:ext>
              </a:extLst>
            </p:cNvPr>
            <p:cNvSpPr/>
            <p:nvPr/>
          </p:nvSpPr>
          <p:spPr>
            <a:xfrm>
              <a:off x="5075605" y="1145539"/>
              <a:ext cx="822325" cy="615315"/>
            </a:xfrm>
            <a:custGeom>
              <a:avLst/>
              <a:gdLst/>
              <a:ahLst/>
              <a:cxnLst/>
              <a:rect l="l" t="t" r="r" b="b"/>
              <a:pathLst>
                <a:path w="822325" h="615314">
                  <a:moveTo>
                    <a:pt x="821893" y="60960"/>
                  </a:moveTo>
                  <a:lnTo>
                    <a:pt x="821486" y="60960"/>
                  </a:lnTo>
                  <a:lnTo>
                    <a:pt x="821550" y="60820"/>
                  </a:lnTo>
                  <a:lnTo>
                    <a:pt x="818718" y="53555"/>
                  </a:lnTo>
                  <a:lnTo>
                    <a:pt x="775982" y="32664"/>
                  </a:lnTo>
                  <a:lnTo>
                    <a:pt x="718997" y="20421"/>
                  </a:lnTo>
                  <a:lnTo>
                    <a:pt x="639203" y="10401"/>
                  </a:lnTo>
                  <a:lnTo>
                    <a:pt x="590753" y="6451"/>
                  </a:lnTo>
                  <a:lnTo>
                    <a:pt x="536600" y="3352"/>
                  </a:lnTo>
                  <a:lnTo>
                    <a:pt x="476745" y="1168"/>
                  </a:lnTo>
                  <a:lnTo>
                    <a:pt x="411187" y="0"/>
                  </a:lnTo>
                  <a:lnTo>
                    <a:pt x="345490" y="1155"/>
                  </a:lnTo>
                  <a:lnTo>
                    <a:pt x="285521" y="3327"/>
                  </a:lnTo>
                  <a:lnTo>
                    <a:pt x="231267" y="6438"/>
                  </a:lnTo>
                  <a:lnTo>
                    <a:pt x="182714" y="10375"/>
                  </a:lnTo>
                  <a:lnTo>
                    <a:pt x="139890" y="15062"/>
                  </a:lnTo>
                  <a:lnTo>
                    <a:pt x="71361" y="26289"/>
                  </a:lnTo>
                  <a:lnTo>
                    <a:pt x="25679" y="39370"/>
                  </a:lnTo>
                  <a:lnTo>
                    <a:pt x="0" y="60820"/>
                  </a:lnTo>
                  <a:lnTo>
                    <a:pt x="2857" y="68097"/>
                  </a:lnTo>
                  <a:lnTo>
                    <a:pt x="45707" y="88950"/>
                  </a:lnTo>
                  <a:lnTo>
                    <a:pt x="102831" y="101130"/>
                  </a:lnTo>
                  <a:lnTo>
                    <a:pt x="182778" y="111061"/>
                  </a:lnTo>
                  <a:lnTo>
                    <a:pt x="231317" y="114935"/>
                  </a:lnTo>
                  <a:lnTo>
                    <a:pt x="285559" y="117983"/>
                  </a:lnTo>
                  <a:lnTo>
                    <a:pt x="345516" y="120091"/>
                  </a:lnTo>
                  <a:lnTo>
                    <a:pt x="411187" y="121158"/>
                  </a:lnTo>
                  <a:lnTo>
                    <a:pt x="476719" y="120078"/>
                  </a:lnTo>
                  <a:lnTo>
                    <a:pt x="536549" y="117970"/>
                  </a:lnTo>
                  <a:lnTo>
                    <a:pt x="590689" y="114922"/>
                  </a:lnTo>
                  <a:lnTo>
                    <a:pt x="639140" y="111036"/>
                  </a:lnTo>
                  <a:lnTo>
                    <a:pt x="681888" y="106400"/>
                  </a:lnTo>
                  <a:lnTo>
                    <a:pt x="750277" y="95250"/>
                  </a:lnTo>
                  <a:lnTo>
                    <a:pt x="793699" y="82969"/>
                  </a:lnTo>
                  <a:lnTo>
                    <a:pt x="793699" y="614934"/>
                  </a:lnTo>
                  <a:lnTo>
                    <a:pt x="821893" y="592836"/>
                  </a:lnTo>
                  <a:lnTo>
                    <a:pt x="821893" y="6096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>
              <a:extLst>
                <a:ext uri="{FF2B5EF4-FFF2-40B4-BE49-F238E27FC236}">
                  <a16:creationId xmlns:a16="http://schemas.microsoft.com/office/drawing/2014/main" id="{01DA2B9B-BEDB-3F4C-B501-63D9F9147CDA}"/>
                </a:ext>
              </a:extLst>
            </p:cNvPr>
            <p:cNvSpPr/>
            <p:nvPr/>
          </p:nvSpPr>
          <p:spPr>
            <a:xfrm>
              <a:off x="5502783" y="1799336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0"/>
                  </a:moveTo>
                  <a:lnTo>
                    <a:pt x="0" y="201168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>
              <a:extLst>
                <a:ext uri="{FF2B5EF4-FFF2-40B4-BE49-F238E27FC236}">
                  <a16:creationId xmlns:a16="http://schemas.microsoft.com/office/drawing/2014/main" id="{99AF859D-6003-134D-809B-FD28C66542B1}"/>
                </a:ext>
              </a:extLst>
            </p:cNvPr>
            <p:cNvSpPr/>
            <p:nvPr/>
          </p:nvSpPr>
          <p:spPr>
            <a:xfrm>
              <a:off x="5431929" y="1435100"/>
              <a:ext cx="140957" cy="859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>
              <a:extLst>
                <a:ext uri="{FF2B5EF4-FFF2-40B4-BE49-F238E27FC236}">
                  <a16:creationId xmlns:a16="http://schemas.microsoft.com/office/drawing/2014/main" id="{858E2C4D-19D1-E44C-9710-769518F65E34}"/>
                </a:ext>
              </a:extLst>
            </p:cNvPr>
            <p:cNvSpPr/>
            <p:nvPr/>
          </p:nvSpPr>
          <p:spPr>
            <a:xfrm>
              <a:off x="3446919" y="2117089"/>
              <a:ext cx="4112260" cy="201295"/>
            </a:xfrm>
            <a:custGeom>
              <a:avLst/>
              <a:gdLst/>
              <a:ahLst/>
              <a:cxnLst/>
              <a:rect l="l" t="t" r="r" b="b"/>
              <a:pathLst>
                <a:path w="4112259" h="201294">
                  <a:moveTo>
                    <a:pt x="0" y="0"/>
                  </a:moveTo>
                  <a:lnTo>
                    <a:pt x="4111752" y="0"/>
                  </a:lnTo>
                </a:path>
                <a:path w="4112259" h="201294">
                  <a:moveTo>
                    <a:pt x="0" y="0"/>
                  </a:moveTo>
                  <a:lnTo>
                    <a:pt x="0" y="201168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>
              <a:extLst>
                <a:ext uri="{FF2B5EF4-FFF2-40B4-BE49-F238E27FC236}">
                  <a16:creationId xmlns:a16="http://schemas.microsoft.com/office/drawing/2014/main" id="{A272E4E9-3385-9341-A013-51468B3C8903}"/>
                </a:ext>
              </a:extLst>
            </p:cNvPr>
            <p:cNvSpPr/>
            <p:nvPr/>
          </p:nvSpPr>
          <p:spPr>
            <a:xfrm>
              <a:off x="3580130" y="2477515"/>
              <a:ext cx="58419" cy="599440"/>
            </a:xfrm>
            <a:custGeom>
              <a:avLst/>
              <a:gdLst/>
              <a:ahLst/>
              <a:cxnLst/>
              <a:rect l="l" t="t" r="r" b="b"/>
              <a:pathLst>
                <a:path w="58420" h="599439">
                  <a:moveTo>
                    <a:pt x="5842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9071"/>
                  </a:lnTo>
                  <a:lnTo>
                    <a:pt x="29210" y="599071"/>
                  </a:lnTo>
                  <a:lnTo>
                    <a:pt x="29210" y="597535"/>
                  </a:lnTo>
                  <a:lnTo>
                    <a:pt x="58420" y="59753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>
              <a:extLst>
                <a:ext uri="{FF2B5EF4-FFF2-40B4-BE49-F238E27FC236}">
                  <a16:creationId xmlns:a16="http://schemas.microsoft.com/office/drawing/2014/main" id="{EEFAC6ED-88A3-6B4F-8E46-5D3978698292}"/>
                </a:ext>
              </a:extLst>
            </p:cNvPr>
            <p:cNvSpPr/>
            <p:nvPr/>
          </p:nvSpPr>
          <p:spPr>
            <a:xfrm>
              <a:off x="3609340" y="2477515"/>
              <a:ext cx="58419" cy="598805"/>
            </a:xfrm>
            <a:custGeom>
              <a:avLst/>
              <a:gdLst/>
              <a:ahLst/>
              <a:cxnLst/>
              <a:rect l="l" t="t" r="r" b="b"/>
              <a:pathLst>
                <a:path w="58420" h="598805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8284"/>
                  </a:lnTo>
                  <a:lnTo>
                    <a:pt x="13970" y="598284"/>
                  </a:lnTo>
                  <a:lnTo>
                    <a:pt x="13970" y="596887"/>
                  </a:lnTo>
                  <a:lnTo>
                    <a:pt x="43180" y="596887"/>
                  </a:lnTo>
                  <a:lnTo>
                    <a:pt x="43180" y="595630"/>
                  </a:lnTo>
                  <a:lnTo>
                    <a:pt x="58420" y="59563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>
              <a:extLst>
                <a:ext uri="{FF2B5EF4-FFF2-40B4-BE49-F238E27FC236}">
                  <a16:creationId xmlns:a16="http://schemas.microsoft.com/office/drawing/2014/main" id="{D880492B-E680-0241-A48B-668EA1164C5B}"/>
                </a:ext>
              </a:extLst>
            </p:cNvPr>
            <p:cNvSpPr/>
            <p:nvPr/>
          </p:nvSpPr>
          <p:spPr>
            <a:xfrm>
              <a:off x="3637280" y="2477515"/>
              <a:ext cx="58419" cy="596900"/>
            </a:xfrm>
            <a:custGeom>
              <a:avLst/>
              <a:gdLst/>
              <a:ahLst/>
              <a:cxnLst/>
              <a:rect l="l" t="t" r="r" b="b"/>
              <a:pathLst>
                <a:path w="58420" h="596900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6468"/>
                  </a:lnTo>
                  <a:lnTo>
                    <a:pt x="15240" y="596468"/>
                  </a:lnTo>
                  <a:lnTo>
                    <a:pt x="15240" y="594944"/>
                  </a:lnTo>
                  <a:lnTo>
                    <a:pt x="44450" y="594944"/>
                  </a:lnTo>
                  <a:lnTo>
                    <a:pt x="44450" y="593255"/>
                  </a:lnTo>
                  <a:lnTo>
                    <a:pt x="58420" y="59325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>
              <a:extLst>
                <a:ext uri="{FF2B5EF4-FFF2-40B4-BE49-F238E27FC236}">
                  <a16:creationId xmlns:a16="http://schemas.microsoft.com/office/drawing/2014/main" id="{923AFAD8-EBA9-7248-AB92-AB8A72626813}"/>
                </a:ext>
              </a:extLst>
            </p:cNvPr>
            <p:cNvSpPr/>
            <p:nvPr/>
          </p:nvSpPr>
          <p:spPr>
            <a:xfrm>
              <a:off x="3666490" y="2477515"/>
              <a:ext cx="58419" cy="594995"/>
            </a:xfrm>
            <a:custGeom>
              <a:avLst/>
              <a:gdLst/>
              <a:ahLst/>
              <a:cxnLst/>
              <a:rect l="l" t="t" r="r" b="b"/>
              <a:pathLst>
                <a:path w="58420" h="594994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4372"/>
                  </a:lnTo>
                  <a:lnTo>
                    <a:pt x="15240" y="594372"/>
                  </a:lnTo>
                  <a:lnTo>
                    <a:pt x="15240" y="592569"/>
                  </a:lnTo>
                  <a:lnTo>
                    <a:pt x="43180" y="592569"/>
                  </a:lnTo>
                  <a:lnTo>
                    <a:pt x="43180" y="590664"/>
                  </a:lnTo>
                  <a:lnTo>
                    <a:pt x="58420" y="590664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>
              <a:extLst>
                <a:ext uri="{FF2B5EF4-FFF2-40B4-BE49-F238E27FC236}">
                  <a16:creationId xmlns:a16="http://schemas.microsoft.com/office/drawing/2014/main" id="{831B02AB-35DD-BD49-BDF0-B6BAC9575A66}"/>
                </a:ext>
              </a:extLst>
            </p:cNvPr>
            <p:cNvSpPr/>
            <p:nvPr/>
          </p:nvSpPr>
          <p:spPr>
            <a:xfrm>
              <a:off x="3695700" y="2477515"/>
              <a:ext cx="57150" cy="591820"/>
            </a:xfrm>
            <a:custGeom>
              <a:avLst/>
              <a:gdLst/>
              <a:ahLst/>
              <a:cxnLst/>
              <a:rect l="l" t="t" r="r" b="b"/>
              <a:pathLst>
                <a:path w="57150" h="591819">
                  <a:moveTo>
                    <a:pt x="57150" y="0"/>
                  </a:moveTo>
                  <a:lnTo>
                    <a:pt x="4318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91337"/>
                  </a:lnTo>
                  <a:lnTo>
                    <a:pt x="29210" y="591337"/>
                  </a:lnTo>
                  <a:lnTo>
                    <a:pt x="29210" y="589026"/>
                  </a:lnTo>
                  <a:lnTo>
                    <a:pt x="43180" y="589026"/>
                  </a:lnTo>
                  <a:lnTo>
                    <a:pt x="43180" y="587108"/>
                  </a:lnTo>
                  <a:lnTo>
                    <a:pt x="57150" y="58710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>
              <a:extLst>
                <a:ext uri="{FF2B5EF4-FFF2-40B4-BE49-F238E27FC236}">
                  <a16:creationId xmlns:a16="http://schemas.microsoft.com/office/drawing/2014/main" id="{18DC363D-B582-BE4E-806E-8A9917D14A79}"/>
                </a:ext>
              </a:extLst>
            </p:cNvPr>
            <p:cNvSpPr/>
            <p:nvPr/>
          </p:nvSpPr>
          <p:spPr>
            <a:xfrm>
              <a:off x="3724910" y="2477515"/>
              <a:ext cx="57150" cy="588645"/>
            </a:xfrm>
            <a:custGeom>
              <a:avLst/>
              <a:gdLst/>
              <a:ahLst/>
              <a:cxnLst/>
              <a:rect l="l" t="t" r="r" b="b"/>
              <a:pathLst>
                <a:path w="57150" h="588644">
                  <a:moveTo>
                    <a:pt x="57150" y="0"/>
                  </a:moveTo>
                  <a:lnTo>
                    <a:pt x="27940" y="0"/>
                  </a:lnTo>
                  <a:lnTo>
                    <a:pt x="0" y="0"/>
                  </a:lnTo>
                  <a:lnTo>
                    <a:pt x="0" y="588022"/>
                  </a:lnTo>
                  <a:lnTo>
                    <a:pt x="27940" y="588022"/>
                  </a:lnTo>
                  <a:lnTo>
                    <a:pt x="27940" y="584263"/>
                  </a:lnTo>
                  <a:lnTo>
                    <a:pt x="57150" y="58426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>
              <a:extLst>
                <a:ext uri="{FF2B5EF4-FFF2-40B4-BE49-F238E27FC236}">
                  <a16:creationId xmlns:a16="http://schemas.microsoft.com/office/drawing/2014/main" id="{3839A6D8-B76A-8D46-8379-7EE78D44A390}"/>
                </a:ext>
              </a:extLst>
            </p:cNvPr>
            <p:cNvSpPr/>
            <p:nvPr/>
          </p:nvSpPr>
          <p:spPr>
            <a:xfrm>
              <a:off x="3752850" y="2477516"/>
              <a:ext cx="29209" cy="584835"/>
            </a:xfrm>
            <a:custGeom>
              <a:avLst/>
              <a:gdLst/>
              <a:ahLst/>
              <a:cxnLst/>
              <a:rect l="l" t="t" r="r" b="b"/>
              <a:pathLst>
                <a:path w="29210" h="584835">
                  <a:moveTo>
                    <a:pt x="0" y="0"/>
                  </a:moveTo>
                  <a:lnTo>
                    <a:pt x="0" y="584233"/>
                  </a:lnTo>
                  <a:lnTo>
                    <a:pt x="29210" y="584233"/>
                  </a:lnTo>
                  <a:lnTo>
                    <a:pt x="29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>
              <a:extLst>
                <a:ext uri="{FF2B5EF4-FFF2-40B4-BE49-F238E27FC236}">
                  <a16:creationId xmlns:a16="http://schemas.microsoft.com/office/drawing/2014/main" id="{CF4AD39B-8D98-3B45-B7FF-03ADF675FC77}"/>
                </a:ext>
              </a:extLst>
            </p:cNvPr>
            <p:cNvSpPr/>
            <p:nvPr/>
          </p:nvSpPr>
          <p:spPr>
            <a:xfrm>
              <a:off x="3782199" y="2477516"/>
              <a:ext cx="29209" cy="582295"/>
            </a:xfrm>
            <a:custGeom>
              <a:avLst/>
              <a:gdLst/>
              <a:ahLst/>
              <a:cxnLst/>
              <a:rect l="l" t="t" r="r" b="b"/>
              <a:pathLst>
                <a:path w="29210" h="582294">
                  <a:moveTo>
                    <a:pt x="0" y="582168"/>
                  </a:moveTo>
                  <a:lnTo>
                    <a:pt x="28956" y="582168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582168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>
              <a:extLst>
                <a:ext uri="{FF2B5EF4-FFF2-40B4-BE49-F238E27FC236}">
                  <a16:creationId xmlns:a16="http://schemas.microsoft.com/office/drawing/2014/main" id="{11DB17F9-F53B-9542-AC02-C6A85933E237}"/>
                </a:ext>
              </a:extLst>
            </p:cNvPr>
            <p:cNvSpPr/>
            <p:nvPr/>
          </p:nvSpPr>
          <p:spPr>
            <a:xfrm>
              <a:off x="3811155" y="2477516"/>
              <a:ext cx="57150" cy="577850"/>
            </a:xfrm>
            <a:custGeom>
              <a:avLst/>
              <a:gdLst/>
              <a:ahLst/>
              <a:cxnLst/>
              <a:rect l="l" t="t" r="r" b="b"/>
              <a:pathLst>
                <a:path w="57150" h="577850">
                  <a:moveTo>
                    <a:pt x="57150" y="562356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77596"/>
                  </a:lnTo>
                  <a:lnTo>
                    <a:pt x="28951" y="571399"/>
                  </a:lnTo>
                  <a:lnTo>
                    <a:pt x="43250" y="567564"/>
                  </a:lnTo>
                  <a:lnTo>
                    <a:pt x="57150" y="562356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>
              <a:extLst>
                <a:ext uri="{FF2B5EF4-FFF2-40B4-BE49-F238E27FC236}">
                  <a16:creationId xmlns:a16="http://schemas.microsoft.com/office/drawing/2014/main" id="{756AA64B-C224-9343-BF90-6CE30419721A}"/>
                </a:ext>
              </a:extLst>
            </p:cNvPr>
            <p:cNvSpPr/>
            <p:nvPr/>
          </p:nvSpPr>
          <p:spPr>
            <a:xfrm>
              <a:off x="3840111" y="2477516"/>
              <a:ext cx="57150" cy="571500"/>
            </a:xfrm>
            <a:custGeom>
              <a:avLst/>
              <a:gdLst/>
              <a:ahLst/>
              <a:cxnLst/>
              <a:rect l="l" t="t" r="r" b="b"/>
              <a:pathLst>
                <a:path w="57150" h="571500">
                  <a:moveTo>
                    <a:pt x="57150" y="539496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23622" y="563880"/>
                  </a:lnTo>
                  <a:lnTo>
                    <a:pt x="56387" y="544068"/>
                  </a:lnTo>
                  <a:lnTo>
                    <a:pt x="57150" y="539496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>
              <a:extLst>
                <a:ext uri="{FF2B5EF4-FFF2-40B4-BE49-F238E27FC236}">
                  <a16:creationId xmlns:a16="http://schemas.microsoft.com/office/drawing/2014/main" id="{020B5793-7DB4-5145-B690-A892265AB581}"/>
                </a:ext>
              </a:extLst>
            </p:cNvPr>
            <p:cNvSpPr/>
            <p:nvPr/>
          </p:nvSpPr>
          <p:spPr>
            <a:xfrm>
              <a:off x="3868305" y="2477516"/>
              <a:ext cx="29209" cy="562610"/>
            </a:xfrm>
            <a:custGeom>
              <a:avLst/>
              <a:gdLst/>
              <a:ahLst/>
              <a:cxnLst/>
              <a:rect l="l" t="t" r="r" b="b"/>
              <a:pathLst>
                <a:path w="29210" h="562610">
                  <a:moveTo>
                    <a:pt x="28955" y="539496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562356"/>
                  </a:lnTo>
                  <a:lnTo>
                    <a:pt x="12953" y="557784"/>
                  </a:lnTo>
                  <a:lnTo>
                    <a:pt x="17525" y="553974"/>
                  </a:lnTo>
                  <a:lnTo>
                    <a:pt x="21336" y="551688"/>
                  </a:lnTo>
                  <a:lnTo>
                    <a:pt x="25146" y="548639"/>
                  </a:lnTo>
                  <a:lnTo>
                    <a:pt x="27431" y="546354"/>
                  </a:lnTo>
                  <a:lnTo>
                    <a:pt x="28955" y="539496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>
              <a:extLst>
                <a:ext uri="{FF2B5EF4-FFF2-40B4-BE49-F238E27FC236}">
                  <a16:creationId xmlns:a16="http://schemas.microsoft.com/office/drawing/2014/main" id="{9F0D749B-96A8-5A46-8BB4-BAEFBCA5DF43}"/>
                </a:ext>
              </a:extLst>
            </p:cNvPr>
            <p:cNvSpPr/>
            <p:nvPr/>
          </p:nvSpPr>
          <p:spPr>
            <a:xfrm>
              <a:off x="3465207" y="2477516"/>
              <a:ext cx="58419" cy="601345"/>
            </a:xfrm>
            <a:custGeom>
              <a:avLst/>
              <a:gdLst/>
              <a:ahLst/>
              <a:cxnLst/>
              <a:rect l="l" t="t" r="r" b="b"/>
              <a:pathLst>
                <a:path w="58420" h="601344">
                  <a:moveTo>
                    <a:pt x="57912" y="601218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601218"/>
                  </a:lnTo>
                  <a:lnTo>
                    <a:pt x="57912" y="601218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>
              <a:extLst>
                <a:ext uri="{FF2B5EF4-FFF2-40B4-BE49-F238E27FC236}">
                  <a16:creationId xmlns:a16="http://schemas.microsoft.com/office/drawing/2014/main" id="{1E358257-2D6F-E146-A944-004DBC936C80}"/>
                </a:ext>
              </a:extLst>
            </p:cNvPr>
            <p:cNvSpPr/>
            <p:nvPr/>
          </p:nvSpPr>
          <p:spPr>
            <a:xfrm>
              <a:off x="3436620" y="2477515"/>
              <a:ext cx="57150" cy="601345"/>
            </a:xfrm>
            <a:custGeom>
              <a:avLst/>
              <a:gdLst/>
              <a:ahLst/>
              <a:cxnLst/>
              <a:rect l="l" t="t" r="r" b="b"/>
              <a:pathLst>
                <a:path w="57150" h="601344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00786"/>
                  </a:lnTo>
                  <a:lnTo>
                    <a:pt x="13970" y="600786"/>
                  </a:lnTo>
                  <a:lnTo>
                    <a:pt x="13970" y="601154"/>
                  </a:lnTo>
                  <a:lnTo>
                    <a:pt x="57150" y="601154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>
              <a:extLst>
                <a:ext uri="{FF2B5EF4-FFF2-40B4-BE49-F238E27FC236}">
                  <a16:creationId xmlns:a16="http://schemas.microsoft.com/office/drawing/2014/main" id="{18F6E6D2-4D44-F44A-92D0-648FCD003749}"/>
                </a:ext>
              </a:extLst>
            </p:cNvPr>
            <p:cNvSpPr/>
            <p:nvPr/>
          </p:nvSpPr>
          <p:spPr>
            <a:xfrm>
              <a:off x="3407410" y="2477515"/>
              <a:ext cx="58419" cy="601345"/>
            </a:xfrm>
            <a:custGeom>
              <a:avLst/>
              <a:gdLst/>
              <a:ahLst/>
              <a:cxnLst/>
              <a:rect l="l" t="t" r="r" b="b"/>
              <a:pathLst>
                <a:path w="58420" h="601344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0417"/>
                  </a:lnTo>
                  <a:lnTo>
                    <a:pt x="13970" y="600417"/>
                  </a:lnTo>
                  <a:lnTo>
                    <a:pt x="13970" y="600760"/>
                  </a:lnTo>
                  <a:lnTo>
                    <a:pt x="43180" y="600760"/>
                  </a:lnTo>
                  <a:lnTo>
                    <a:pt x="43180" y="601205"/>
                  </a:lnTo>
                  <a:lnTo>
                    <a:pt x="58420" y="60120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>
              <a:extLst>
                <a:ext uri="{FF2B5EF4-FFF2-40B4-BE49-F238E27FC236}">
                  <a16:creationId xmlns:a16="http://schemas.microsoft.com/office/drawing/2014/main" id="{B33953E0-5710-574E-ABD5-234173A0010F}"/>
                </a:ext>
              </a:extLst>
            </p:cNvPr>
            <p:cNvSpPr/>
            <p:nvPr/>
          </p:nvSpPr>
          <p:spPr>
            <a:xfrm>
              <a:off x="3378200" y="2477515"/>
              <a:ext cx="58419" cy="600710"/>
            </a:xfrm>
            <a:custGeom>
              <a:avLst/>
              <a:gdLst/>
              <a:ahLst/>
              <a:cxnLst/>
              <a:rect l="l" t="t" r="r" b="b"/>
              <a:pathLst>
                <a:path w="58420" h="600710">
                  <a:moveTo>
                    <a:pt x="58420" y="0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599998"/>
                  </a:lnTo>
                  <a:lnTo>
                    <a:pt x="15240" y="599998"/>
                  </a:lnTo>
                  <a:lnTo>
                    <a:pt x="15240" y="600367"/>
                  </a:lnTo>
                  <a:lnTo>
                    <a:pt x="58420" y="600367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>
              <a:extLst>
                <a:ext uri="{FF2B5EF4-FFF2-40B4-BE49-F238E27FC236}">
                  <a16:creationId xmlns:a16="http://schemas.microsoft.com/office/drawing/2014/main" id="{38218DA2-86C9-4E40-8F51-4E8D35FE9CC8}"/>
                </a:ext>
              </a:extLst>
            </p:cNvPr>
            <p:cNvSpPr/>
            <p:nvPr/>
          </p:nvSpPr>
          <p:spPr>
            <a:xfrm>
              <a:off x="3348990" y="2477515"/>
              <a:ext cx="58419" cy="600075"/>
            </a:xfrm>
            <a:custGeom>
              <a:avLst/>
              <a:gdLst/>
              <a:ahLst/>
              <a:cxnLst/>
              <a:rect l="l" t="t" r="r" b="b"/>
              <a:pathLst>
                <a:path w="58420" h="600075">
                  <a:moveTo>
                    <a:pt x="5842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8297"/>
                  </a:lnTo>
                  <a:lnTo>
                    <a:pt x="0" y="598665"/>
                  </a:lnTo>
                  <a:lnTo>
                    <a:pt x="29210" y="598665"/>
                  </a:lnTo>
                  <a:lnTo>
                    <a:pt x="29210" y="599846"/>
                  </a:lnTo>
                  <a:lnTo>
                    <a:pt x="58420" y="599846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>
              <a:extLst>
                <a:ext uri="{FF2B5EF4-FFF2-40B4-BE49-F238E27FC236}">
                  <a16:creationId xmlns:a16="http://schemas.microsoft.com/office/drawing/2014/main" id="{916175EE-01D2-B447-8A29-49DFC4F5C99C}"/>
                </a:ext>
              </a:extLst>
            </p:cNvPr>
            <p:cNvSpPr/>
            <p:nvPr/>
          </p:nvSpPr>
          <p:spPr>
            <a:xfrm>
              <a:off x="3290709" y="2477516"/>
              <a:ext cx="59055" cy="597535"/>
            </a:xfrm>
            <a:custGeom>
              <a:avLst/>
              <a:gdLst/>
              <a:ahLst/>
              <a:cxnLst/>
              <a:rect l="l" t="t" r="r" b="b"/>
              <a:pathLst>
                <a:path w="59054" h="597535">
                  <a:moveTo>
                    <a:pt x="58674" y="597408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93598"/>
                  </a:lnTo>
                  <a:lnTo>
                    <a:pt x="14950" y="595261"/>
                  </a:lnTo>
                  <a:lnTo>
                    <a:pt x="29317" y="596331"/>
                  </a:lnTo>
                  <a:lnTo>
                    <a:pt x="43694" y="596987"/>
                  </a:lnTo>
                  <a:lnTo>
                    <a:pt x="58674" y="597408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>
              <a:extLst>
                <a:ext uri="{FF2B5EF4-FFF2-40B4-BE49-F238E27FC236}">
                  <a16:creationId xmlns:a16="http://schemas.microsoft.com/office/drawing/2014/main" id="{C7DFB543-333C-5A41-88DB-E21033AFF4B1}"/>
                </a:ext>
              </a:extLst>
            </p:cNvPr>
            <p:cNvSpPr/>
            <p:nvPr/>
          </p:nvSpPr>
          <p:spPr>
            <a:xfrm>
              <a:off x="3261360" y="2477515"/>
              <a:ext cx="58419" cy="596265"/>
            </a:xfrm>
            <a:custGeom>
              <a:avLst/>
              <a:gdLst/>
              <a:ahLst/>
              <a:cxnLst/>
              <a:rect l="l" t="t" r="r" b="b"/>
              <a:pathLst>
                <a:path w="58420" h="596264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3153"/>
                  </a:lnTo>
                  <a:lnTo>
                    <a:pt x="43180" y="593153"/>
                  </a:lnTo>
                  <a:lnTo>
                    <a:pt x="43180" y="595833"/>
                  </a:lnTo>
                  <a:lnTo>
                    <a:pt x="58420" y="595833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>
              <a:extLst>
                <a:ext uri="{FF2B5EF4-FFF2-40B4-BE49-F238E27FC236}">
                  <a16:creationId xmlns:a16="http://schemas.microsoft.com/office/drawing/2014/main" id="{301B62DE-5726-D84A-BF5F-B794A6EACCE0}"/>
                </a:ext>
              </a:extLst>
            </p:cNvPr>
            <p:cNvSpPr/>
            <p:nvPr/>
          </p:nvSpPr>
          <p:spPr>
            <a:xfrm>
              <a:off x="3233420" y="2477515"/>
              <a:ext cx="57150" cy="593725"/>
            </a:xfrm>
            <a:custGeom>
              <a:avLst/>
              <a:gdLst/>
              <a:ahLst/>
              <a:cxnLst/>
              <a:rect l="l" t="t" r="r" b="b"/>
              <a:pathLst>
                <a:path w="57150" h="593725">
                  <a:moveTo>
                    <a:pt x="57150" y="0"/>
                  </a:moveTo>
                  <a:lnTo>
                    <a:pt x="43180" y="0"/>
                  </a:lnTo>
                  <a:lnTo>
                    <a:pt x="27940" y="0"/>
                  </a:lnTo>
                  <a:lnTo>
                    <a:pt x="0" y="0"/>
                  </a:lnTo>
                  <a:lnTo>
                    <a:pt x="0" y="589851"/>
                  </a:lnTo>
                  <a:lnTo>
                    <a:pt x="27940" y="589851"/>
                  </a:lnTo>
                  <a:lnTo>
                    <a:pt x="27940" y="592035"/>
                  </a:lnTo>
                  <a:lnTo>
                    <a:pt x="43180" y="592035"/>
                  </a:lnTo>
                  <a:lnTo>
                    <a:pt x="43180" y="593153"/>
                  </a:lnTo>
                  <a:lnTo>
                    <a:pt x="57150" y="59315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>
              <a:extLst>
                <a:ext uri="{FF2B5EF4-FFF2-40B4-BE49-F238E27FC236}">
                  <a16:creationId xmlns:a16="http://schemas.microsoft.com/office/drawing/2014/main" id="{79E57053-A5A6-AC4E-8D80-93984A124F9C}"/>
                </a:ext>
              </a:extLst>
            </p:cNvPr>
            <p:cNvSpPr/>
            <p:nvPr/>
          </p:nvSpPr>
          <p:spPr>
            <a:xfrm>
              <a:off x="3204210" y="2477515"/>
              <a:ext cx="57150" cy="591185"/>
            </a:xfrm>
            <a:custGeom>
              <a:avLst/>
              <a:gdLst/>
              <a:ahLst/>
              <a:cxnLst/>
              <a:rect l="l" t="t" r="r" b="b"/>
              <a:pathLst>
                <a:path w="57150" h="591185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5304"/>
                  </a:lnTo>
                  <a:lnTo>
                    <a:pt x="13970" y="585304"/>
                  </a:lnTo>
                  <a:lnTo>
                    <a:pt x="13970" y="588035"/>
                  </a:lnTo>
                  <a:lnTo>
                    <a:pt x="43180" y="588035"/>
                  </a:lnTo>
                  <a:lnTo>
                    <a:pt x="43180" y="590613"/>
                  </a:lnTo>
                  <a:lnTo>
                    <a:pt x="57150" y="59061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>
              <a:extLst>
                <a:ext uri="{FF2B5EF4-FFF2-40B4-BE49-F238E27FC236}">
                  <a16:creationId xmlns:a16="http://schemas.microsoft.com/office/drawing/2014/main" id="{D7E9DF90-2C8A-1A43-BCC1-EF5BB8185BB5}"/>
                </a:ext>
              </a:extLst>
            </p:cNvPr>
            <p:cNvSpPr/>
            <p:nvPr/>
          </p:nvSpPr>
          <p:spPr>
            <a:xfrm>
              <a:off x="3175000" y="2477515"/>
              <a:ext cx="58419" cy="587375"/>
            </a:xfrm>
            <a:custGeom>
              <a:avLst/>
              <a:gdLst/>
              <a:ahLst/>
              <a:cxnLst/>
              <a:rect l="l" t="t" r="r" b="b"/>
              <a:pathLst>
                <a:path w="58419" h="587375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1126"/>
                  </a:lnTo>
                  <a:lnTo>
                    <a:pt x="13970" y="581126"/>
                  </a:lnTo>
                  <a:lnTo>
                    <a:pt x="13970" y="584212"/>
                  </a:lnTo>
                  <a:lnTo>
                    <a:pt x="43180" y="584212"/>
                  </a:lnTo>
                  <a:lnTo>
                    <a:pt x="43180" y="587209"/>
                  </a:lnTo>
                  <a:lnTo>
                    <a:pt x="58420" y="58720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>
              <a:extLst>
                <a:ext uri="{FF2B5EF4-FFF2-40B4-BE49-F238E27FC236}">
                  <a16:creationId xmlns:a16="http://schemas.microsoft.com/office/drawing/2014/main" id="{461BCAB5-D1B8-A84B-B3EC-2A3D9AE0F2B4}"/>
                </a:ext>
              </a:extLst>
            </p:cNvPr>
            <p:cNvSpPr/>
            <p:nvPr/>
          </p:nvSpPr>
          <p:spPr>
            <a:xfrm>
              <a:off x="3116211" y="2477515"/>
              <a:ext cx="88265" cy="583565"/>
            </a:xfrm>
            <a:custGeom>
              <a:avLst/>
              <a:gdLst/>
              <a:ahLst/>
              <a:cxnLst/>
              <a:rect l="l" t="t" r="r" b="b"/>
              <a:pathLst>
                <a:path w="88264" h="583564">
                  <a:moveTo>
                    <a:pt x="87998" y="0"/>
                  </a:moveTo>
                  <a:lnTo>
                    <a:pt x="72758" y="0"/>
                  </a:lnTo>
                  <a:lnTo>
                    <a:pt x="58674" y="0"/>
                  </a:lnTo>
                  <a:lnTo>
                    <a:pt x="29578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4173" y="570865"/>
                  </a:lnTo>
                  <a:lnTo>
                    <a:pt x="29121" y="574370"/>
                  </a:lnTo>
                  <a:lnTo>
                    <a:pt x="29578" y="574471"/>
                  </a:lnTo>
                  <a:lnTo>
                    <a:pt x="29578" y="578332"/>
                  </a:lnTo>
                  <a:lnTo>
                    <a:pt x="49593" y="578332"/>
                  </a:lnTo>
                  <a:lnTo>
                    <a:pt x="58674" y="579882"/>
                  </a:lnTo>
                  <a:lnTo>
                    <a:pt x="58674" y="578332"/>
                  </a:lnTo>
                  <a:lnTo>
                    <a:pt x="72758" y="578332"/>
                  </a:lnTo>
                  <a:lnTo>
                    <a:pt x="72758" y="583336"/>
                  </a:lnTo>
                  <a:lnTo>
                    <a:pt x="87998" y="583336"/>
                  </a:lnTo>
                  <a:lnTo>
                    <a:pt x="87998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>
              <a:extLst>
                <a:ext uri="{FF2B5EF4-FFF2-40B4-BE49-F238E27FC236}">
                  <a16:creationId xmlns:a16="http://schemas.microsoft.com/office/drawing/2014/main" id="{94D09D36-9C88-2049-A33D-B1FEF6D1174C}"/>
                </a:ext>
              </a:extLst>
            </p:cNvPr>
            <p:cNvSpPr/>
            <p:nvPr/>
          </p:nvSpPr>
          <p:spPr>
            <a:xfrm>
              <a:off x="3087255" y="2477516"/>
              <a:ext cx="59055" cy="574675"/>
            </a:xfrm>
            <a:custGeom>
              <a:avLst/>
              <a:gdLst/>
              <a:ahLst/>
              <a:cxnLst/>
              <a:rect l="l" t="t" r="r" b="b"/>
              <a:pathLst>
                <a:path w="59055" h="574675">
                  <a:moveTo>
                    <a:pt x="58674" y="574548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12511" y="560728"/>
                  </a:lnTo>
                  <a:lnTo>
                    <a:pt x="28565" y="566404"/>
                  </a:lnTo>
                  <a:lnTo>
                    <a:pt x="45005" y="571198"/>
                  </a:lnTo>
                  <a:lnTo>
                    <a:pt x="58674" y="574548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>
              <a:extLst>
                <a:ext uri="{FF2B5EF4-FFF2-40B4-BE49-F238E27FC236}">
                  <a16:creationId xmlns:a16="http://schemas.microsoft.com/office/drawing/2014/main" id="{A7CE7156-D8ED-FC47-8163-6655D297A6C9}"/>
                </a:ext>
              </a:extLst>
            </p:cNvPr>
            <p:cNvSpPr/>
            <p:nvPr/>
          </p:nvSpPr>
          <p:spPr>
            <a:xfrm>
              <a:off x="3075063" y="2477516"/>
              <a:ext cx="41275" cy="567055"/>
            </a:xfrm>
            <a:custGeom>
              <a:avLst/>
              <a:gdLst/>
              <a:ahLst/>
              <a:cxnLst/>
              <a:rect l="l" t="t" r="r" b="b"/>
              <a:pathLst>
                <a:path w="41275" h="567055">
                  <a:moveTo>
                    <a:pt x="41148" y="566928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539496"/>
                  </a:lnTo>
                  <a:lnTo>
                    <a:pt x="762" y="543306"/>
                  </a:lnTo>
                  <a:lnTo>
                    <a:pt x="41148" y="566928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>
              <a:extLst>
                <a:ext uri="{FF2B5EF4-FFF2-40B4-BE49-F238E27FC236}">
                  <a16:creationId xmlns:a16="http://schemas.microsoft.com/office/drawing/2014/main" id="{264F4718-D805-D144-9A71-B7F27C1CCADE}"/>
                </a:ext>
              </a:extLst>
            </p:cNvPr>
            <p:cNvSpPr/>
            <p:nvPr/>
          </p:nvSpPr>
          <p:spPr>
            <a:xfrm>
              <a:off x="3075478" y="2415794"/>
              <a:ext cx="821690" cy="123825"/>
            </a:xfrm>
            <a:custGeom>
              <a:avLst/>
              <a:gdLst/>
              <a:ahLst/>
              <a:cxnLst/>
              <a:rect l="l" t="t" r="r" b="b"/>
              <a:pathLst>
                <a:path w="821689" h="123825">
                  <a:moveTo>
                    <a:pt x="821278" y="61617"/>
                  </a:moveTo>
                  <a:lnTo>
                    <a:pt x="775668" y="33118"/>
                  </a:lnTo>
                  <a:lnTo>
                    <a:pt x="718686" y="20738"/>
                  </a:lnTo>
                  <a:lnTo>
                    <a:pt x="638923" y="10595"/>
                  </a:lnTo>
                  <a:lnTo>
                    <a:pt x="590499" y="6596"/>
                  </a:lnTo>
                  <a:lnTo>
                    <a:pt x="536381" y="3434"/>
                  </a:lnTo>
                  <a:lnTo>
                    <a:pt x="476570" y="1205"/>
                  </a:lnTo>
                  <a:lnTo>
                    <a:pt x="411065" y="0"/>
                  </a:lnTo>
                  <a:lnTo>
                    <a:pt x="345425" y="1173"/>
                  </a:lnTo>
                  <a:lnTo>
                    <a:pt x="285490" y="3378"/>
                  </a:lnTo>
                  <a:lnTo>
                    <a:pt x="231260" y="6523"/>
                  </a:lnTo>
                  <a:lnTo>
                    <a:pt x="182736" y="10513"/>
                  </a:lnTo>
                  <a:lnTo>
                    <a:pt x="139918" y="15255"/>
                  </a:lnTo>
                  <a:lnTo>
                    <a:pt x="71403" y="26617"/>
                  </a:lnTo>
                  <a:lnTo>
                    <a:pt x="25717" y="39861"/>
                  </a:lnTo>
                  <a:lnTo>
                    <a:pt x="0" y="61612"/>
                  </a:lnTo>
                  <a:lnTo>
                    <a:pt x="2845" y="68990"/>
                  </a:lnTo>
                  <a:lnTo>
                    <a:pt x="45641" y="90198"/>
                  </a:lnTo>
                  <a:lnTo>
                    <a:pt x="102725" y="102625"/>
                  </a:lnTo>
                  <a:lnTo>
                    <a:pt x="182655" y="112808"/>
                  </a:lnTo>
                  <a:lnTo>
                    <a:pt x="231188" y="116824"/>
                  </a:lnTo>
                  <a:lnTo>
                    <a:pt x="285434" y="119998"/>
                  </a:lnTo>
                  <a:lnTo>
                    <a:pt x="345393" y="122235"/>
                  </a:lnTo>
                  <a:lnTo>
                    <a:pt x="411065" y="123443"/>
                  </a:lnTo>
                  <a:lnTo>
                    <a:pt x="476601" y="122205"/>
                  </a:lnTo>
                  <a:lnTo>
                    <a:pt x="536435" y="119945"/>
                  </a:lnTo>
                  <a:lnTo>
                    <a:pt x="590568" y="116756"/>
                  </a:lnTo>
                  <a:lnTo>
                    <a:pt x="639000" y="112731"/>
                  </a:lnTo>
                  <a:lnTo>
                    <a:pt x="681732" y="107964"/>
                  </a:lnTo>
                  <a:lnTo>
                    <a:pt x="750097" y="96575"/>
                  </a:lnTo>
                  <a:lnTo>
                    <a:pt x="795665" y="83331"/>
                  </a:lnTo>
                  <a:lnTo>
                    <a:pt x="821278" y="61617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>
              <a:extLst>
                <a:ext uri="{FF2B5EF4-FFF2-40B4-BE49-F238E27FC236}">
                  <a16:creationId xmlns:a16="http://schemas.microsoft.com/office/drawing/2014/main" id="{4B462809-4428-8947-AE81-BAD6B75F8A2A}"/>
                </a:ext>
              </a:extLst>
            </p:cNvPr>
            <p:cNvSpPr/>
            <p:nvPr/>
          </p:nvSpPr>
          <p:spPr>
            <a:xfrm>
              <a:off x="3524250" y="2477515"/>
              <a:ext cx="55880" cy="601345"/>
            </a:xfrm>
            <a:custGeom>
              <a:avLst/>
              <a:gdLst/>
              <a:ahLst/>
              <a:cxnLst/>
              <a:rect l="l" t="t" r="r" b="b"/>
              <a:pathLst>
                <a:path w="55879" h="601344">
                  <a:moveTo>
                    <a:pt x="55880" y="0"/>
                  </a:moveTo>
                  <a:lnTo>
                    <a:pt x="4191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0887"/>
                  </a:lnTo>
                  <a:lnTo>
                    <a:pt x="13970" y="600887"/>
                  </a:lnTo>
                  <a:lnTo>
                    <a:pt x="13970" y="600519"/>
                  </a:lnTo>
                  <a:lnTo>
                    <a:pt x="41910" y="600519"/>
                  </a:lnTo>
                  <a:lnTo>
                    <a:pt x="41910" y="600087"/>
                  </a:lnTo>
                  <a:lnTo>
                    <a:pt x="55880" y="600087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>
              <a:extLst>
                <a:ext uri="{FF2B5EF4-FFF2-40B4-BE49-F238E27FC236}">
                  <a16:creationId xmlns:a16="http://schemas.microsoft.com/office/drawing/2014/main" id="{573295DF-3B08-CA45-BB92-DA60F26D2431}"/>
                </a:ext>
              </a:extLst>
            </p:cNvPr>
            <p:cNvSpPr/>
            <p:nvPr/>
          </p:nvSpPr>
          <p:spPr>
            <a:xfrm>
              <a:off x="3580130" y="2477515"/>
              <a:ext cx="58419" cy="599440"/>
            </a:xfrm>
            <a:custGeom>
              <a:avLst/>
              <a:gdLst/>
              <a:ahLst/>
              <a:cxnLst/>
              <a:rect l="l" t="t" r="r" b="b"/>
              <a:pathLst>
                <a:path w="58420" h="599439">
                  <a:moveTo>
                    <a:pt x="5842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9071"/>
                  </a:lnTo>
                  <a:lnTo>
                    <a:pt x="29210" y="599071"/>
                  </a:lnTo>
                  <a:lnTo>
                    <a:pt x="29210" y="597535"/>
                  </a:lnTo>
                  <a:lnTo>
                    <a:pt x="58420" y="59753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>
              <a:extLst>
                <a:ext uri="{FF2B5EF4-FFF2-40B4-BE49-F238E27FC236}">
                  <a16:creationId xmlns:a16="http://schemas.microsoft.com/office/drawing/2014/main" id="{7987E3EA-7E2D-FD4D-8F94-645F8C293B4E}"/>
                </a:ext>
              </a:extLst>
            </p:cNvPr>
            <p:cNvSpPr/>
            <p:nvPr/>
          </p:nvSpPr>
          <p:spPr>
            <a:xfrm>
              <a:off x="3609340" y="2477515"/>
              <a:ext cx="58419" cy="598805"/>
            </a:xfrm>
            <a:custGeom>
              <a:avLst/>
              <a:gdLst/>
              <a:ahLst/>
              <a:cxnLst/>
              <a:rect l="l" t="t" r="r" b="b"/>
              <a:pathLst>
                <a:path w="58420" h="598805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8284"/>
                  </a:lnTo>
                  <a:lnTo>
                    <a:pt x="13970" y="598284"/>
                  </a:lnTo>
                  <a:lnTo>
                    <a:pt x="13970" y="596887"/>
                  </a:lnTo>
                  <a:lnTo>
                    <a:pt x="43180" y="596887"/>
                  </a:lnTo>
                  <a:lnTo>
                    <a:pt x="43180" y="595630"/>
                  </a:lnTo>
                  <a:lnTo>
                    <a:pt x="58420" y="59563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>
              <a:extLst>
                <a:ext uri="{FF2B5EF4-FFF2-40B4-BE49-F238E27FC236}">
                  <a16:creationId xmlns:a16="http://schemas.microsoft.com/office/drawing/2014/main" id="{50CCA14B-E1A6-C240-B306-C92560DA6D99}"/>
                </a:ext>
              </a:extLst>
            </p:cNvPr>
            <p:cNvSpPr/>
            <p:nvPr/>
          </p:nvSpPr>
          <p:spPr>
            <a:xfrm>
              <a:off x="3637280" y="2477515"/>
              <a:ext cx="58419" cy="596900"/>
            </a:xfrm>
            <a:custGeom>
              <a:avLst/>
              <a:gdLst/>
              <a:ahLst/>
              <a:cxnLst/>
              <a:rect l="l" t="t" r="r" b="b"/>
              <a:pathLst>
                <a:path w="58420" h="596900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6468"/>
                  </a:lnTo>
                  <a:lnTo>
                    <a:pt x="15240" y="596468"/>
                  </a:lnTo>
                  <a:lnTo>
                    <a:pt x="15240" y="594944"/>
                  </a:lnTo>
                  <a:lnTo>
                    <a:pt x="44450" y="594944"/>
                  </a:lnTo>
                  <a:lnTo>
                    <a:pt x="44450" y="593255"/>
                  </a:lnTo>
                  <a:lnTo>
                    <a:pt x="58420" y="59325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>
              <a:extLst>
                <a:ext uri="{FF2B5EF4-FFF2-40B4-BE49-F238E27FC236}">
                  <a16:creationId xmlns:a16="http://schemas.microsoft.com/office/drawing/2014/main" id="{D2460A75-E331-454C-AE23-2F923B3EFED6}"/>
                </a:ext>
              </a:extLst>
            </p:cNvPr>
            <p:cNvSpPr/>
            <p:nvPr/>
          </p:nvSpPr>
          <p:spPr>
            <a:xfrm>
              <a:off x="3666490" y="2477515"/>
              <a:ext cx="58419" cy="594995"/>
            </a:xfrm>
            <a:custGeom>
              <a:avLst/>
              <a:gdLst/>
              <a:ahLst/>
              <a:cxnLst/>
              <a:rect l="l" t="t" r="r" b="b"/>
              <a:pathLst>
                <a:path w="58420" h="594994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4372"/>
                  </a:lnTo>
                  <a:lnTo>
                    <a:pt x="15240" y="594372"/>
                  </a:lnTo>
                  <a:lnTo>
                    <a:pt x="15240" y="592569"/>
                  </a:lnTo>
                  <a:lnTo>
                    <a:pt x="43180" y="592569"/>
                  </a:lnTo>
                  <a:lnTo>
                    <a:pt x="43180" y="590664"/>
                  </a:lnTo>
                  <a:lnTo>
                    <a:pt x="58420" y="590664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>
              <a:extLst>
                <a:ext uri="{FF2B5EF4-FFF2-40B4-BE49-F238E27FC236}">
                  <a16:creationId xmlns:a16="http://schemas.microsoft.com/office/drawing/2014/main" id="{35D3D8ED-47FB-3C49-AA95-DCD09BB55246}"/>
                </a:ext>
              </a:extLst>
            </p:cNvPr>
            <p:cNvSpPr/>
            <p:nvPr/>
          </p:nvSpPr>
          <p:spPr>
            <a:xfrm>
              <a:off x="3695700" y="2477515"/>
              <a:ext cx="57150" cy="591820"/>
            </a:xfrm>
            <a:custGeom>
              <a:avLst/>
              <a:gdLst/>
              <a:ahLst/>
              <a:cxnLst/>
              <a:rect l="l" t="t" r="r" b="b"/>
              <a:pathLst>
                <a:path w="57150" h="591819">
                  <a:moveTo>
                    <a:pt x="57150" y="0"/>
                  </a:moveTo>
                  <a:lnTo>
                    <a:pt x="4318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91337"/>
                  </a:lnTo>
                  <a:lnTo>
                    <a:pt x="29210" y="591337"/>
                  </a:lnTo>
                  <a:lnTo>
                    <a:pt x="29210" y="589026"/>
                  </a:lnTo>
                  <a:lnTo>
                    <a:pt x="43180" y="589026"/>
                  </a:lnTo>
                  <a:lnTo>
                    <a:pt x="43180" y="587108"/>
                  </a:lnTo>
                  <a:lnTo>
                    <a:pt x="57150" y="58710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>
              <a:extLst>
                <a:ext uri="{FF2B5EF4-FFF2-40B4-BE49-F238E27FC236}">
                  <a16:creationId xmlns:a16="http://schemas.microsoft.com/office/drawing/2014/main" id="{EAECE6A6-1146-694B-BB3E-377CE2EC0CCB}"/>
                </a:ext>
              </a:extLst>
            </p:cNvPr>
            <p:cNvSpPr/>
            <p:nvPr/>
          </p:nvSpPr>
          <p:spPr>
            <a:xfrm>
              <a:off x="3724910" y="2477515"/>
              <a:ext cx="57150" cy="588645"/>
            </a:xfrm>
            <a:custGeom>
              <a:avLst/>
              <a:gdLst/>
              <a:ahLst/>
              <a:cxnLst/>
              <a:rect l="l" t="t" r="r" b="b"/>
              <a:pathLst>
                <a:path w="57150" h="588644">
                  <a:moveTo>
                    <a:pt x="57150" y="0"/>
                  </a:moveTo>
                  <a:lnTo>
                    <a:pt x="27940" y="0"/>
                  </a:lnTo>
                  <a:lnTo>
                    <a:pt x="0" y="0"/>
                  </a:lnTo>
                  <a:lnTo>
                    <a:pt x="0" y="588022"/>
                  </a:lnTo>
                  <a:lnTo>
                    <a:pt x="27940" y="588022"/>
                  </a:lnTo>
                  <a:lnTo>
                    <a:pt x="27940" y="584263"/>
                  </a:lnTo>
                  <a:lnTo>
                    <a:pt x="57150" y="58426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2">
              <a:extLst>
                <a:ext uri="{FF2B5EF4-FFF2-40B4-BE49-F238E27FC236}">
                  <a16:creationId xmlns:a16="http://schemas.microsoft.com/office/drawing/2014/main" id="{DA79F060-AF02-7F40-B0DB-96B3F0181979}"/>
                </a:ext>
              </a:extLst>
            </p:cNvPr>
            <p:cNvSpPr/>
            <p:nvPr/>
          </p:nvSpPr>
          <p:spPr>
            <a:xfrm>
              <a:off x="3752850" y="2477516"/>
              <a:ext cx="29209" cy="584835"/>
            </a:xfrm>
            <a:custGeom>
              <a:avLst/>
              <a:gdLst/>
              <a:ahLst/>
              <a:cxnLst/>
              <a:rect l="l" t="t" r="r" b="b"/>
              <a:pathLst>
                <a:path w="29210" h="584835">
                  <a:moveTo>
                    <a:pt x="0" y="0"/>
                  </a:moveTo>
                  <a:lnTo>
                    <a:pt x="0" y="584233"/>
                  </a:lnTo>
                  <a:lnTo>
                    <a:pt x="29210" y="584233"/>
                  </a:lnTo>
                  <a:lnTo>
                    <a:pt x="29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>
              <a:extLst>
                <a:ext uri="{FF2B5EF4-FFF2-40B4-BE49-F238E27FC236}">
                  <a16:creationId xmlns:a16="http://schemas.microsoft.com/office/drawing/2014/main" id="{CE374633-8D4D-1642-9BD3-FDFE466072D9}"/>
                </a:ext>
              </a:extLst>
            </p:cNvPr>
            <p:cNvSpPr/>
            <p:nvPr/>
          </p:nvSpPr>
          <p:spPr>
            <a:xfrm>
              <a:off x="3782199" y="2477516"/>
              <a:ext cx="29209" cy="582295"/>
            </a:xfrm>
            <a:custGeom>
              <a:avLst/>
              <a:gdLst/>
              <a:ahLst/>
              <a:cxnLst/>
              <a:rect l="l" t="t" r="r" b="b"/>
              <a:pathLst>
                <a:path w="29210" h="582294">
                  <a:moveTo>
                    <a:pt x="0" y="582168"/>
                  </a:moveTo>
                  <a:lnTo>
                    <a:pt x="28956" y="582168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582168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4">
              <a:extLst>
                <a:ext uri="{FF2B5EF4-FFF2-40B4-BE49-F238E27FC236}">
                  <a16:creationId xmlns:a16="http://schemas.microsoft.com/office/drawing/2014/main" id="{CEF94055-C4B5-D84B-BD84-577DCC67C5F1}"/>
                </a:ext>
              </a:extLst>
            </p:cNvPr>
            <p:cNvSpPr/>
            <p:nvPr/>
          </p:nvSpPr>
          <p:spPr>
            <a:xfrm>
              <a:off x="3811155" y="2477516"/>
              <a:ext cx="57150" cy="577850"/>
            </a:xfrm>
            <a:custGeom>
              <a:avLst/>
              <a:gdLst/>
              <a:ahLst/>
              <a:cxnLst/>
              <a:rect l="l" t="t" r="r" b="b"/>
              <a:pathLst>
                <a:path w="57150" h="577850">
                  <a:moveTo>
                    <a:pt x="57150" y="562356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77596"/>
                  </a:lnTo>
                  <a:lnTo>
                    <a:pt x="28951" y="571399"/>
                  </a:lnTo>
                  <a:lnTo>
                    <a:pt x="43250" y="567564"/>
                  </a:lnTo>
                  <a:lnTo>
                    <a:pt x="57150" y="562356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>
              <a:extLst>
                <a:ext uri="{FF2B5EF4-FFF2-40B4-BE49-F238E27FC236}">
                  <a16:creationId xmlns:a16="http://schemas.microsoft.com/office/drawing/2014/main" id="{5BBC819F-7F03-6546-9774-A9331621FB49}"/>
                </a:ext>
              </a:extLst>
            </p:cNvPr>
            <p:cNvSpPr/>
            <p:nvPr/>
          </p:nvSpPr>
          <p:spPr>
            <a:xfrm>
              <a:off x="3840111" y="2477516"/>
              <a:ext cx="57150" cy="571500"/>
            </a:xfrm>
            <a:custGeom>
              <a:avLst/>
              <a:gdLst/>
              <a:ahLst/>
              <a:cxnLst/>
              <a:rect l="l" t="t" r="r" b="b"/>
              <a:pathLst>
                <a:path w="57150" h="571500">
                  <a:moveTo>
                    <a:pt x="57150" y="539496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23622" y="563880"/>
                  </a:lnTo>
                  <a:lnTo>
                    <a:pt x="56387" y="544068"/>
                  </a:lnTo>
                  <a:lnTo>
                    <a:pt x="57150" y="539496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>
              <a:extLst>
                <a:ext uri="{FF2B5EF4-FFF2-40B4-BE49-F238E27FC236}">
                  <a16:creationId xmlns:a16="http://schemas.microsoft.com/office/drawing/2014/main" id="{08D76F3E-289D-6540-AADC-21A245476A59}"/>
                </a:ext>
              </a:extLst>
            </p:cNvPr>
            <p:cNvSpPr/>
            <p:nvPr/>
          </p:nvSpPr>
          <p:spPr>
            <a:xfrm>
              <a:off x="3522980" y="2477515"/>
              <a:ext cx="27940" cy="601345"/>
            </a:xfrm>
            <a:custGeom>
              <a:avLst/>
              <a:gdLst/>
              <a:ahLst/>
              <a:cxnLst/>
              <a:rect l="l" t="t" r="r" b="b"/>
              <a:pathLst>
                <a:path w="27939" h="601344">
                  <a:moveTo>
                    <a:pt x="2794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01154"/>
                  </a:lnTo>
                  <a:lnTo>
                    <a:pt x="13970" y="601154"/>
                  </a:lnTo>
                  <a:lnTo>
                    <a:pt x="13970" y="600773"/>
                  </a:lnTo>
                  <a:lnTo>
                    <a:pt x="27940" y="600773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>
              <a:extLst>
                <a:ext uri="{FF2B5EF4-FFF2-40B4-BE49-F238E27FC236}">
                  <a16:creationId xmlns:a16="http://schemas.microsoft.com/office/drawing/2014/main" id="{13A4A53B-47B6-6D45-BB9A-357760B28C8F}"/>
                </a:ext>
              </a:extLst>
            </p:cNvPr>
            <p:cNvSpPr/>
            <p:nvPr/>
          </p:nvSpPr>
          <p:spPr>
            <a:xfrm>
              <a:off x="3465207" y="2477516"/>
              <a:ext cx="58419" cy="601345"/>
            </a:xfrm>
            <a:custGeom>
              <a:avLst/>
              <a:gdLst/>
              <a:ahLst/>
              <a:cxnLst/>
              <a:rect l="l" t="t" r="r" b="b"/>
              <a:pathLst>
                <a:path w="58420" h="601344">
                  <a:moveTo>
                    <a:pt x="57912" y="601218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601218"/>
                  </a:lnTo>
                  <a:lnTo>
                    <a:pt x="57912" y="601218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8">
              <a:extLst>
                <a:ext uri="{FF2B5EF4-FFF2-40B4-BE49-F238E27FC236}">
                  <a16:creationId xmlns:a16="http://schemas.microsoft.com/office/drawing/2014/main" id="{59623278-E62F-754A-8C78-EEB13259824D}"/>
                </a:ext>
              </a:extLst>
            </p:cNvPr>
            <p:cNvSpPr/>
            <p:nvPr/>
          </p:nvSpPr>
          <p:spPr>
            <a:xfrm>
              <a:off x="3436620" y="2477515"/>
              <a:ext cx="57150" cy="601345"/>
            </a:xfrm>
            <a:custGeom>
              <a:avLst/>
              <a:gdLst/>
              <a:ahLst/>
              <a:cxnLst/>
              <a:rect l="l" t="t" r="r" b="b"/>
              <a:pathLst>
                <a:path w="57150" h="601344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00786"/>
                  </a:lnTo>
                  <a:lnTo>
                    <a:pt x="13970" y="600786"/>
                  </a:lnTo>
                  <a:lnTo>
                    <a:pt x="13970" y="601154"/>
                  </a:lnTo>
                  <a:lnTo>
                    <a:pt x="57150" y="601154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>
              <a:extLst>
                <a:ext uri="{FF2B5EF4-FFF2-40B4-BE49-F238E27FC236}">
                  <a16:creationId xmlns:a16="http://schemas.microsoft.com/office/drawing/2014/main" id="{4438ACBE-E712-C74B-AA62-C2592439FC15}"/>
                </a:ext>
              </a:extLst>
            </p:cNvPr>
            <p:cNvSpPr/>
            <p:nvPr/>
          </p:nvSpPr>
          <p:spPr>
            <a:xfrm>
              <a:off x="3407410" y="2477515"/>
              <a:ext cx="58419" cy="601345"/>
            </a:xfrm>
            <a:custGeom>
              <a:avLst/>
              <a:gdLst/>
              <a:ahLst/>
              <a:cxnLst/>
              <a:rect l="l" t="t" r="r" b="b"/>
              <a:pathLst>
                <a:path w="58420" h="601344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0417"/>
                  </a:lnTo>
                  <a:lnTo>
                    <a:pt x="13970" y="600417"/>
                  </a:lnTo>
                  <a:lnTo>
                    <a:pt x="13970" y="600760"/>
                  </a:lnTo>
                  <a:lnTo>
                    <a:pt x="43180" y="600760"/>
                  </a:lnTo>
                  <a:lnTo>
                    <a:pt x="43180" y="601205"/>
                  </a:lnTo>
                  <a:lnTo>
                    <a:pt x="58420" y="60120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0">
              <a:extLst>
                <a:ext uri="{FF2B5EF4-FFF2-40B4-BE49-F238E27FC236}">
                  <a16:creationId xmlns:a16="http://schemas.microsoft.com/office/drawing/2014/main" id="{BEE6F7BB-5133-4C4A-8F99-0F35E55BF1FA}"/>
                </a:ext>
              </a:extLst>
            </p:cNvPr>
            <p:cNvSpPr/>
            <p:nvPr/>
          </p:nvSpPr>
          <p:spPr>
            <a:xfrm>
              <a:off x="3378200" y="2477515"/>
              <a:ext cx="58419" cy="600710"/>
            </a:xfrm>
            <a:custGeom>
              <a:avLst/>
              <a:gdLst/>
              <a:ahLst/>
              <a:cxnLst/>
              <a:rect l="l" t="t" r="r" b="b"/>
              <a:pathLst>
                <a:path w="58420" h="600710">
                  <a:moveTo>
                    <a:pt x="58420" y="0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599998"/>
                  </a:lnTo>
                  <a:lnTo>
                    <a:pt x="15240" y="599998"/>
                  </a:lnTo>
                  <a:lnTo>
                    <a:pt x="15240" y="600367"/>
                  </a:lnTo>
                  <a:lnTo>
                    <a:pt x="58420" y="600367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>
              <a:extLst>
                <a:ext uri="{FF2B5EF4-FFF2-40B4-BE49-F238E27FC236}">
                  <a16:creationId xmlns:a16="http://schemas.microsoft.com/office/drawing/2014/main" id="{DEB65162-D5E2-D34D-A7BD-B1A068CD3220}"/>
                </a:ext>
              </a:extLst>
            </p:cNvPr>
            <p:cNvSpPr/>
            <p:nvPr/>
          </p:nvSpPr>
          <p:spPr>
            <a:xfrm>
              <a:off x="3348990" y="2477515"/>
              <a:ext cx="58419" cy="600075"/>
            </a:xfrm>
            <a:custGeom>
              <a:avLst/>
              <a:gdLst/>
              <a:ahLst/>
              <a:cxnLst/>
              <a:rect l="l" t="t" r="r" b="b"/>
              <a:pathLst>
                <a:path w="58420" h="600075">
                  <a:moveTo>
                    <a:pt x="5842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8297"/>
                  </a:lnTo>
                  <a:lnTo>
                    <a:pt x="0" y="598665"/>
                  </a:lnTo>
                  <a:lnTo>
                    <a:pt x="29210" y="598665"/>
                  </a:lnTo>
                  <a:lnTo>
                    <a:pt x="29210" y="599846"/>
                  </a:lnTo>
                  <a:lnTo>
                    <a:pt x="58420" y="599846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>
              <a:extLst>
                <a:ext uri="{FF2B5EF4-FFF2-40B4-BE49-F238E27FC236}">
                  <a16:creationId xmlns:a16="http://schemas.microsoft.com/office/drawing/2014/main" id="{1FFC0AF4-8424-2241-9054-7B7C78D713C0}"/>
                </a:ext>
              </a:extLst>
            </p:cNvPr>
            <p:cNvSpPr/>
            <p:nvPr/>
          </p:nvSpPr>
          <p:spPr>
            <a:xfrm>
              <a:off x="3290709" y="2477516"/>
              <a:ext cx="59055" cy="597535"/>
            </a:xfrm>
            <a:custGeom>
              <a:avLst/>
              <a:gdLst/>
              <a:ahLst/>
              <a:cxnLst/>
              <a:rect l="l" t="t" r="r" b="b"/>
              <a:pathLst>
                <a:path w="59054" h="597535">
                  <a:moveTo>
                    <a:pt x="58674" y="597408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93598"/>
                  </a:lnTo>
                  <a:lnTo>
                    <a:pt x="14950" y="595261"/>
                  </a:lnTo>
                  <a:lnTo>
                    <a:pt x="29317" y="596331"/>
                  </a:lnTo>
                  <a:lnTo>
                    <a:pt x="43694" y="596987"/>
                  </a:lnTo>
                  <a:lnTo>
                    <a:pt x="58674" y="597408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>
              <a:extLst>
                <a:ext uri="{FF2B5EF4-FFF2-40B4-BE49-F238E27FC236}">
                  <a16:creationId xmlns:a16="http://schemas.microsoft.com/office/drawing/2014/main" id="{6A71D661-FC26-9F48-8239-4E88DAB5859B}"/>
                </a:ext>
              </a:extLst>
            </p:cNvPr>
            <p:cNvSpPr/>
            <p:nvPr/>
          </p:nvSpPr>
          <p:spPr>
            <a:xfrm>
              <a:off x="3261360" y="2477515"/>
              <a:ext cx="58419" cy="596265"/>
            </a:xfrm>
            <a:custGeom>
              <a:avLst/>
              <a:gdLst/>
              <a:ahLst/>
              <a:cxnLst/>
              <a:rect l="l" t="t" r="r" b="b"/>
              <a:pathLst>
                <a:path w="58420" h="596264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3153"/>
                  </a:lnTo>
                  <a:lnTo>
                    <a:pt x="43180" y="593153"/>
                  </a:lnTo>
                  <a:lnTo>
                    <a:pt x="43180" y="595833"/>
                  </a:lnTo>
                  <a:lnTo>
                    <a:pt x="58420" y="595833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>
              <a:extLst>
                <a:ext uri="{FF2B5EF4-FFF2-40B4-BE49-F238E27FC236}">
                  <a16:creationId xmlns:a16="http://schemas.microsoft.com/office/drawing/2014/main" id="{642B8BC0-1920-7046-99EF-F36DBD93A534}"/>
                </a:ext>
              </a:extLst>
            </p:cNvPr>
            <p:cNvSpPr/>
            <p:nvPr/>
          </p:nvSpPr>
          <p:spPr>
            <a:xfrm>
              <a:off x="3233420" y="2477515"/>
              <a:ext cx="57150" cy="593725"/>
            </a:xfrm>
            <a:custGeom>
              <a:avLst/>
              <a:gdLst/>
              <a:ahLst/>
              <a:cxnLst/>
              <a:rect l="l" t="t" r="r" b="b"/>
              <a:pathLst>
                <a:path w="57150" h="593725">
                  <a:moveTo>
                    <a:pt x="57150" y="0"/>
                  </a:moveTo>
                  <a:lnTo>
                    <a:pt x="43180" y="0"/>
                  </a:lnTo>
                  <a:lnTo>
                    <a:pt x="27940" y="0"/>
                  </a:lnTo>
                  <a:lnTo>
                    <a:pt x="0" y="0"/>
                  </a:lnTo>
                  <a:lnTo>
                    <a:pt x="0" y="589851"/>
                  </a:lnTo>
                  <a:lnTo>
                    <a:pt x="27940" y="589851"/>
                  </a:lnTo>
                  <a:lnTo>
                    <a:pt x="27940" y="592035"/>
                  </a:lnTo>
                  <a:lnTo>
                    <a:pt x="43180" y="592035"/>
                  </a:lnTo>
                  <a:lnTo>
                    <a:pt x="43180" y="593153"/>
                  </a:lnTo>
                  <a:lnTo>
                    <a:pt x="57150" y="59315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>
              <a:extLst>
                <a:ext uri="{FF2B5EF4-FFF2-40B4-BE49-F238E27FC236}">
                  <a16:creationId xmlns:a16="http://schemas.microsoft.com/office/drawing/2014/main" id="{E93E30DD-FA54-4B4A-9DA5-E7A59AD6335E}"/>
                </a:ext>
              </a:extLst>
            </p:cNvPr>
            <p:cNvSpPr/>
            <p:nvPr/>
          </p:nvSpPr>
          <p:spPr>
            <a:xfrm>
              <a:off x="3204210" y="2477515"/>
              <a:ext cx="57150" cy="591185"/>
            </a:xfrm>
            <a:custGeom>
              <a:avLst/>
              <a:gdLst/>
              <a:ahLst/>
              <a:cxnLst/>
              <a:rect l="l" t="t" r="r" b="b"/>
              <a:pathLst>
                <a:path w="57150" h="591185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5304"/>
                  </a:lnTo>
                  <a:lnTo>
                    <a:pt x="13970" y="585304"/>
                  </a:lnTo>
                  <a:lnTo>
                    <a:pt x="13970" y="588035"/>
                  </a:lnTo>
                  <a:lnTo>
                    <a:pt x="43180" y="588035"/>
                  </a:lnTo>
                  <a:lnTo>
                    <a:pt x="43180" y="590613"/>
                  </a:lnTo>
                  <a:lnTo>
                    <a:pt x="57150" y="59061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>
              <a:extLst>
                <a:ext uri="{FF2B5EF4-FFF2-40B4-BE49-F238E27FC236}">
                  <a16:creationId xmlns:a16="http://schemas.microsoft.com/office/drawing/2014/main" id="{A548561C-3BB6-D849-9512-5310575B4F8D}"/>
                </a:ext>
              </a:extLst>
            </p:cNvPr>
            <p:cNvSpPr/>
            <p:nvPr/>
          </p:nvSpPr>
          <p:spPr>
            <a:xfrm>
              <a:off x="3175000" y="2477515"/>
              <a:ext cx="58419" cy="587375"/>
            </a:xfrm>
            <a:custGeom>
              <a:avLst/>
              <a:gdLst/>
              <a:ahLst/>
              <a:cxnLst/>
              <a:rect l="l" t="t" r="r" b="b"/>
              <a:pathLst>
                <a:path w="58419" h="587375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1126"/>
                  </a:lnTo>
                  <a:lnTo>
                    <a:pt x="13970" y="581126"/>
                  </a:lnTo>
                  <a:lnTo>
                    <a:pt x="13970" y="584212"/>
                  </a:lnTo>
                  <a:lnTo>
                    <a:pt x="43180" y="584212"/>
                  </a:lnTo>
                  <a:lnTo>
                    <a:pt x="43180" y="587209"/>
                  </a:lnTo>
                  <a:lnTo>
                    <a:pt x="58420" y="58720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>
              <a:extLst>
                <a:ext uri="{FF2B5EF4-FFF2-40B4-BE49-F238E27FC236}">
                  <a16:creationId xmlns:a16="http://schemas.microsoft.com/office/drawing/2014/main" id="{24F4059D-9F28-9A47-88ED-A821D87FD780}"/>
                </a:ext>
              </a:extLst>
            </p:cNvPr>
            <p:cNvSpPr/>
            <p:nvPr/>
          </p:nvSpPr>
          <p:spPr>
            <a:xfrm>
              <a:off x="3116211" y="2477515"/>
              <a:ext cx="88265" cy="583565"/>
            </a:xfrm>
            <a:custGeom>
              <a:avLst/>
              <a:gdLst/>
              <a:ahLst/>
              <a:cxnLst/>
              <a:rect l="l" t="t" r="r" b="b"/>
              <a:pathLst>
                <a:path w="88264" h="583564">
                  <a:moveTo>
                    <a:pt x="87998" y="0"/>
                  </a:moveTo>
                  <a:lnTo>
                    <a:pt x="72758" y="0"/>
                  </a:lnTo>
                  <a:lnTo>
                    <a:pt x="58674" y="0"/>
                  </a:lnTo>
                  <a:lnTo>
                    <a:pt x="29578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4173" y="570865"/>
                  </a:lnTo>
                  <a:lnTo>
                    <a:pt x="29121" y="574370"/>
                  </a:lnTo>
                  <a:lnTo>
                    <a:pt x="29578" y="574471"/>
                  </a:lnTo>
                  <a:lnTo>
                    <a:pt x="29578" y="578332"/>
                  </a:lnTo>
                  <a:lnTo>
                    <a:pt x="49593" y="578332"/>
                  </a:lnTo>
                  <a:lnTo>
                    <a:pt x="58674" y="579882"/>
                  </a:lnTo>
                  <a:lnTo>
                    <a:pt x="58674" y="578332"/>
                  </a:lnTo>
                  <a:lnTo>
                    <a:pt x="72758" y="578332"/>
                  </a:lnTo>
                  <a:lnTo>
                    <a:pt x="72758" y="583336"/>
                  </a:lnTo>
                  <a:lnTo>
                    <a:pt x="87998" y="583336"/>
                  </a:lnTo>
                  <a:lnTo>
                    <a:pt x="87998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>
              <a:extLst>
                <a:ext uri="{FF2B5EF4-FFF2-40B4-BE49-F238E27FC236}">
                  <a16:creationId xmlns:a16="http://schemas.microsoft.com/office/drawing/2014/main" id="{E15CE051-2FDF-D94C-8119-FBF8DB676574}"/>
                </a:ext>
              </a:extLst>
            </p:cNvPr>
            <p:cNvSpPr/>
            <p:nvPr/>
          </p:nvSpPr>
          <p:spPr>
            <a:xfrm>
              <a:off x="3087255" y="2477516"/>
              <a:ext cx="59055" cy="574675"/>
            </a:xfrm>
            <a:custGeom>
              <a:avLst/>
              <a:gdLst/>
              <a:ahLst/>
              <a:cxnLst/>
              <a:rect l="l" t="t" r="r" b="b"/>
              <a:pathLst>
                <a:path w="59055" h="574675">
                  <a:moveTo>
                    <a:pt x="58674" y="574548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12511" y="560728"/>
                  </a:lnTo>
                  <a:lnTo>
                    <a:pt x="28565" y="566404"/>
                  </a:lnTo>
                  <a:lnTo>
                    <a:pt x="45005" y="571198"/>
                  </a:lnTo>
                  <a:lnTo>
                    <a:pt x="58674" y="574548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>
              <a:extLst>
                <a:ext uri="{FF2B5EF4-FFF2-40B4-BE49-F238E27FC236}">
                  <a16:creationId xmlns:a16="http://schemas.microsoft.com/office/drawing/2014/main" id="{A71912D6-4244-B041-B4D0-3A133533883A}"/>
                </a:ext>
              </a:extLst>
            </p:cNvPr>
            <p:cNvSpPr/>
            <p:nvPr/>
          </p:nvSpPr>
          <p:spPr>
            <a:xfrm>
              <a:off x="3075063" y="2477516"/>
              <a:ext cx="41275" cy="567055"/>
            </a:xfrm>
            <a:custGeom>
              <a:avLst/>
              <a:gdLst/>
              <a:ahLst/>
              <a:cxnLst/>
              <a:rect l="l" t="t" r="r" b="b"/>
              <a:pathLst>
                <a:path w="41275" h="567055">
                  <a:moveTo>
                    <a:pt x="41148" y="566928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539496"/>
                  </a:lnTo>
                  <a:lnTo>
                    <a:pt x="762" y="543306"/>
                  </a:lnTo>
                  <a:lnTo>
                    <a:pt x="41148" y="566928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>
              <a:extLst>
                <a:ext uri="{FF2B5EF4-FFF2-40B4-BE49-F238E27FC236}">
                  <a16:creationId xmlns:a16="http://schemas.microsoft.com/office/drawing/2014/main" id="{0AB5B6B2-C12B-EE4D-8577-12CE4D917B6A}"/>
                </a:ext>
              </a:extLst>
            </p:cNvPr>
            <p:cNvSpPr/>
            <p:nvPr/>
          </p:nvSpPr>
          <p:spPr>
            <a:xfrm>
              <a:off x="3075470" y="2415793"/>
              <a:ext cx="822325" cy="624205"/>
            </a:xfrm>
            <a:custGeom>
              <a:avLst/>
              <a:gdLst/>
              <a:ahLst/>
              <a:cxnLst/>
              <a:rect l="l" t="t" r="r" b="b"/>
              <a:pathLst>
                <a:path w="822325" h="624205">
                  <a:moveTo>
                    <a:pt x="821791" y="61722"/>
                  </a:moveTo>
                  <a:lnTo>
                    <a:pt x="821232" y="61722"/>
                  </a:lnTo>
                  <a:lnTo>
                    <a:pt x="818426" y="54267"/>
                  </a:lnTo>
                  <a:lnTo>
                    <a:pt x="775665" y="33121"/>
                  </a:lnTo>
                  <a:lnTo>
                    <a:pt x="718693" y="20739"/>
                  </a:lnTo>
                  <a:lnTo>
                    <a:pt x="638924" y="10604"/>
                  </a:lnTo>
                  <a:lnTo>
                    <a:pt x="590499" y="6604"/>
                  </a:lnTo>
                  <a:lnTo>
                    <a:pt x="536384" y="3441"/>
                  </a:lnTo>
                  <a:lnTo>
                    <a:pt x="476567" y="1206"/>
                  </a:lnTo>
                  <a:lnTo>
                    <a:pt x="411073" y="0"/>
                  </a:lnTo>
                  <a:lnTo>
                    <a:pt x="345427" y="1181"/>
                  </a:lnTo>
                  <a:lnTo>
                    <a:pt x="285496" y="3390"/>
                  </a:lnTo>
                  <a:lnTo>
                    <a:pt x="231267" y="6527"/>
                  </a:lnTo>
                  <a:lnTo>
                    <a:pt x="182740" y="10515"/>
                  </a:lnTo>
                  <a:lnTo>
                    <a:pt x="139915" y="15265"/>
                  </a:lnTo>
                  <a:lnTo>
                    <a:pt x="71399" y="26619"/>
                  </a:lnTo>
                  <a:lnTo>
                    <a:pt x="25717" y="39865"/>
                  </a:lnTo>
                  <a:lnTo>
                    <a:pt x="0" y="61620"/>
                  </a:lnTo>
                  <a:lnTo>
                    <a:pt x="2844" y="68999"/>
                  </a:lnTo>
                  <a:lnTo>
                    <a:pt x="45643" y="90208"/>
                  </a:lnTo>
                  <a:lnTo>
                    <a:pt x="102730" y="102628"/>
                  </a:lnTo>
                  <a:lnTo>
                    <a:pt x="182651" y="112814"/>
                  </a:lnTo>
                  <a:lnTo>
                    <a:pt x="231190" y="116827"/>
                  </a:lnTo>
                  <a:lnTo>
                    <a:pt x="285432" y="120002"/>
                  </a:lnTo>
                  <a:lnTo>
                    <a:pt x="345389" y="122237"/>
                  </a:lnTo>
                  <a:lnTo>
                    <a:pt x="411073" y="123444"/>
                  </a:lnTo>
                  <a:lnTo>
                    <a:pt x="476605" y="122212"/>
                  </a:lnTo>
                  <a:lnTo>
                    <a:pt x="536435" y="119951"/>
                  </a:lnTo>
                  <a:lnTo>
                    <a:pt x="590575" y="116763"/>
                  </a:lnTo>
                  <a:lnTo>
                    <a:pt x="639000" y="112737"/>
                  </a:lnTo>
                  <a:lnTo>
                    <a:pt x="681736" y="107975"/>
                  </a:lnTo>
                  <a:lnTo>
                    <a:pt x="750100" y="96583"/>
                  </a:lnTo>
                  <a:lnTo>
                    <a:pt x="792835" y="84315"/>
                  </a:lnTo>
                  <a:lnTo>
                    <a:pt x="792835" y="624078"/>
                  </a:lnTo>
                  <a:lnTo>
                    <a:pt x="805789" y="619506"/>
                  </a:lnTo>
                  <a:lnTo>
                    <a:pt x="810361" y="615696"/>
                  </a:lnTo>
                  <a:lnTo>
                    <a:pt x="814171" y="613410"/>
                  </a:lnTo>
                  <a:lnTo>
                    <a:pt x="817981" y="610362"/>
                  </a:lnTo>
                  <a:lnTo>
                    <a:pt x="820267" y="608076"/>
                  </a:lnTo>
                  <a:lnTo>
                    <a:pt x="821791" y="601218"/>
                  </a:lnTo>
                  <a:lnTo>
                    <a:pt x="821791" y="61722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>
              <a:extLst>
                <a:ext uri="{FF2B5EF4-FFF2-40B4-BE49-F238E27FC236}">
                  <a16:creationId xmlns:a16="http://schemas.microsoft.com/office/drawing/2014/main" id="{8A59889F-1796-6244-BA4B-D16FB470FD76}"/>
                </a:ext>
              </a:extLst>
            </p:cNvPr>
            <p:cNvSpPr/>
            <p:nvPr/>
          </p:nvSpPr>
          <p:spPr>
            <a:xfrm>
              <a:off x="3367671" y="2705354"/>
              <a:ext cx="187452" cy="859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>
              <a:extLst>
                <a:ext uri="{FF2B5EF4-FFF2-40B4-BE49-F238E27FC236}">
                  <a16:creationId xmlns:a16="http://schemas.microsoft.com/office/drawing/2014/main" id="{3AD1172C-6FCE-304C-BC56-99FE2AD80487}"/>
                </a:ext>
              </a:extLst>
            </p:cNvPr>
            <p:cNvSpPr/>
            <p:nvPr/>
          </p:nvSpPr>
          <p:spPr>
            <a:xfrm>
              <a:off x="3446919" y="3125977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>
              <a:extLst>
                <a:ext uri="{FF2B5EF4-FFF2-40B4-BE49-F238E27FC236}">
                  <a16:creationId xmlns:a16="http://schemas.microsoft.com/office/drawing/2014/main" id="{9704E4A7-3CA3-2640-9683-96F0CA45D460}"/>
                </a:ext>
              </a:extLst>
            </p:cNvPr>
            <p:cNvSpPr/>
            <p:nvPr/>
          </p:nvSpPr>
          <p:spPr>
            <a:xfrm>
              <a:off x="3376053" y="2301493"/>
              <a:ext cx="140970" cy="1160780"/>
            </a:xfrm>
            <a:custGeom>
              <a:avLst/>
              <a:gdLst/>
              <a:ahLst/>
              <a:cxnLst/>
              <a:rect l="l" t="t" r="r" b="b"/>
              <a:pathLst>
                <a:path w="140970" h="1160779">
                  <a:moveTo>
                    <a:pt x="140970" y="1027176"/>
                  </a:moveTo>
                  <a:lnTo>
                    <a:pt x="0" y="1027176"/>
                  </a:lnTo>
                  <a:lnTo>
                    <a:pt x="70866" y="1160526"/>
                  </a:lnTo>
                  <a:lnTo>
                    <a:pt x="140970" y="1027176"/>
                  </a:lnTo>
                  <a:close/>
                </a:path>
                <a:path w="140970" h="1160779">
                  <a:moveTo>
                    <a:pt x="140970" y="0"/>
                  </a:moveTo>
                  <a:lnTo>
                    <a:pt x="0" y="0"/>
                  </a:lnTo>
                  <a:lnTo>
                    <a:pt x="70866" y="133350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>
              <a:extLst>
                <a:ext uri="{FF2B5EF4-FFF2-40B4-BE49-F238E27FC236}">
                  <a16:creationId xmlns:a16="http://schemas.microsoft.com/office/drawing/2014/main" id="{D1EDB79C-D4C2-0844-8314-E6B45000822D}"/>
                </a:ext>
              </a:extLst>
            </p:cNvPr>
            <p:cNvSpPr/>
            <p:nvPr/>
          </p:nvSpPr>
          <p:spPr>
            <a:xfrm>
              <a:off x="4711839" y="2117089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0"/>
                  </a:moveTo>
                  <a:lnTo>
                    <a:pt x="0" y="201168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5">
              <a:extLst>
                <a:ext uri="{FF2B5EF4-FFF2-40B4-BE49-F238E27FC236}">
                  <a16:creationId xmlns:a16="http://schemas.microsoft.com/office/drawing/2014/main" id="{C61D3109-EB07-AE45-87E2-1775A08FC170}"/>
                </a:ext>
              </a:extLst>
            </p:cNvPr>
            <p:cNvSpPr/>
            <p:nvPr/>
          </p:nvSpPr>
          <p:spPr>
            <a:xfrm>
              <a:off x="4846320" y="2477515"/>
              <a:ext cx="57150" cy="599440"/>
            </a:xfrm>
            <a:custGeom>
              <a:avLst/>
              <a:gdLst/>
              <a:ahLst/>
              <a:cxnLst/>
              <a:rect l="l" t="t" r="r" b="b"/>
              <a:pathLst>
                <a:path w="57150" h="599439">
                  <a:moveTo>
                    <a:pt x="5715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9046"/>
                  </a:lnTo>
                  <a:lnTo>
                    <a:pt x="29210" y="599046"/>
                  </a:lnTo>
                  <a:lnTo>
                    <a:pt x="29210" y="597535"/>
                  </a:lnTo>
                  <a:lnTo>
                    <a:pt x="57150" y="59753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>
              <a:extLst>
                <a:ext uri="{FF2B5EF4-FFF2-40B4-BE49-F238E27FC236}">
                  <a16:creationId xmlns:a16="http://schemas.microsoft.com/office/drawing/2014/main" id="{FD042B8D-1DE4-6E4F-91B4-16A203B733B0}"/>
                </a:ext>
              </a:extLst>
            </p:cNvPr>
            <p:cNvSpPr/>
            <p:nvPr/>
          </p:nvSpPr>
          <p:spPr>
            <a:xfrm>
              <a:off x="4875530" y="2477515"/>
              <a:ext cx="57150" cy="598805"/>
            </a:xfrm>
            <a:custGeom>
              <a:avLst/>
              <a:gdLst/>
              <a:ahLst/>
              <a:cxnLst/>
              <a:rect l="l" t="t" r="r" b="b"/>
              <a:pathLst>
                <a:path w="57150" h="598805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8233"/>
                  </a:lnTo>
                  <a:lnTo>
                    <a:pt x="13970" y="598233"/>
                  </a:lnTo>
                  <a:lnTo>
                    <a:pt x="13970" y="596861"/>
                  </a:lnTo>
                  <a:lnTo>
                    <a:pt x="43180" y="596861"/>
                  </a:lnTo>
                  <a:lnTo>
                    <a:pt x="43180" y="595630"/>
                  </a:lnTo>
                  <a:lnTo>
                    <a:pt x="57150" y="59563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7">
              <a:extLst>
                <a:ext uri="{FF2B5EF4-FFF2-40B4-BE49-F238E27FC236}">
                  <a16:creationId xmlns:a16="http://schemas.microsoft.com/office/drawing/2014/main" id="{F02BC970-2B2F-AA4F-A249-477F36BA1DC7}"/>
                </a:ext>
              </a:extLst>
            </p:cNvPr>
            <p:cNvSpPr/>
            <p:nvPr/>
          </p:nvSpPr>
          <p:spPr>
            <a:xfrm>
              <a:off x="4902200" y="2477515"/>
              <a:ext cx="58419" cy="596900"/>
            </a:xfrm>
            <a:custGeom>
              <a:avLst/>
              <a:gdLst/>
              <a:ahLst/>
              <a:cxnLst/>
              <a:rect l="l" t="t" r="r" b="b"/>
              <a:pathLst>
                <a:path w="58420" h="596900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6480"/>
                  </a:lnTo>
                  <a:lnTo>
                    <a:pt x="15240" y="596480"/>
                  </a:lnTo>
                  <a:lnTo>
                    <a:pt x="15240" y="594995"/>
                  </a:lnTo>
                  <a:lnTo>
                    <a:pt x="44450" y="594995"/>
                  </a:lnTo>
                  <a:lnTo>
                    <a:pt x="44450" y="593280"/>
                  </a:lnTo>
                  <a:lnTo>
                    <a:pt x="58420" y="59328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>
              <a:extLst>
                <a:ext uri="{FF2B5EF4-FFF2-40B4-BE49-F238E27FC236}">
                  <a16:creationId xmlns:a16="http://schemas.microsoft.com/office/drawing/2014/main" id="{050D0248-0C3F-914F-9AA5-794BCC2E4D7C}"/>
                </a:ext>
              </a:extLst>
            </p:cNvPr>
            <p:cNvSpPr/>
            <p:nvPr/>
          </p:nvSpPr>
          <p:spPr>
            <a:xfrm>
              <a:off x="4931410" y="2477515"/>
              <a:ext cx="58419" cy="594995"/>
            </a:xfrm>
            <a:custGeom>
              <a:avLst/>
              <a:gdLst/>
              <a:ahLst/>
              <a:cxnLst/>
              <a:rect l="l" t="t" r="r" b="b"/>
              <a:pathLst>
                <a:path w="58420" h="594994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4372"/>
                  </a:lnTo>
                  <a:lnTo>
                    <a:pt x="15240" y="594372"/>
                  </a:lnTo>
                  <a:lnTo>
                    <a:pt x="15240" y="592594"/>
                  </a:lnTo>
                  <a:lnTo>
                    <a:pt x="43180" y="592594"/>
                  </a:lnTo>
                  <a:lnTo>
                    <a:pt x="43180" y="590689"/>
                  </a:lnTo>
                  <a:lnTo>
                    <a:pt x="58420" y="59068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>
              <a:extLst>
                <a:ext uri="{FF2B5EF4-FFF2-40B4-BE49-F238E27FC236}">
                  <a16:creationId xmlns:a16="http://schemas.microsoft.com/office/drawing/2014/main" id="{FFFE15A8-7F11-4346-9094-F06534F2ECA3}"/>
                </a:ext>
              </a:extLst>
            </p:cNvPr>
            <p:cNvSpPr/>
            <p:nvPr/>
          </p:nvSpPr>
          <p:spPr>
            <a:xfrm>
              <a:off x="4960620" y="2477515"/>
              <a:ext cx="57150" cy="591820"/>
            </a:xfrm>
            <a:custGeom>
              <a:avLst/>
              <a:gdLst/>
              <a:ahLst/>
              <a:cxnLst/>
              <a:rect l="l" t="t" r="r" b="b"/>
              <a:pathLst>
                <a:path w="57150" h="591819">
                  <a:moveTo>
                    <a:pt x="57150" y="0"/>
                  </a:moveTo>
                  <a:lnTo>
                    <a:pt x="4318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91362"/>
                  </a:lnTo>
                  <a:lnTo>
                    <a:pt x="29210" y="591362"/>
                  </a:lnTo>
                  <a:lnTo>
                    <a:pt x="29210" y="589051"/>
                  </a:lnTo>
                  <a:lnTo>
                    <a:pt x="43180" y="589051"/>
                  </a:lnTo>
                  <a:lnTo>
                    <a:pt x="43180" y="587121"/>
                  </a:lnTo>
                  <a:lnTo>
                    <a:pt x="57150" y="587121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>
              <a:extLst>
                <a:ext uri="{FF2B5EF4-FFF2-40B4-BE49-F238E27FC236}">
                  <a16:creationId xmlns:a16="http://schemas.microsoft.com/office/drawing/2014/main" id="{B25A559B-1483-384E-AE35-40D6AF000986}"/>
                </a:ext>
              </a:extLst>
            </p:cNvPr>
            <p:cNvSpPr/>
            <p:nvPr/>
          </p:nvSpPr>
          <p:spPr>
            <a:xfrm>
              <a:off x="4989830" y="2477515"/>
              <a:ext cx="57150" cy="588645"/>
            </a:xfrm>
            <a:custGeom>
              <a:avLst/>
              <a:gdLst/>
              <a:ahLst/>
              <a:cxnLst/>
              <a:rect l="l" t="t" r="r" b="b"/>
              <a:pathLst>
                <a:path w="57150" h="588644">
                  <a:moveTo>
                    <a:pt x="57150" y="0"/>
                  </a:moveTo>
                  <a:lnTo>
                    <a:pt x="27940" y="0"/>
                  </a:lnTo>
                  <a:lnTo>
                    <a:pt x="0" y="0"/>
                  </a:lnTo>
                  <a:lnTo>
                    <a:pt x="0" y="588035"/>
                  </a:lnTo>
                  <a:lnTo>
                    <a:pt x="27940" y="588035"/>
                  </a:lnTo>
                  <a:lnTo>
                    <a:pt x="27940" y="584276"/>
                  </a:lnTo>
                  <a:lnTo>
                    <a:pt x="57150" y="584276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>
              <a:extLst>
                <a:ext uri="{FF2B5EF4-FFF2-40B4-BE49-F238E27FC236}">
                  <a16:creationId xmlns:a16="http://schemas.microsoft.com/office/drawing/2014/main" id="{F882F1AB-CFCE-F54F-924B-D0CCE27A6F18}"/>
                </a:ext>
              </a:extLst>
            </p:cNvPr>
            <p:cNvSpPr/>
            <p:nvPr/>
          </p:nvSpPr>
          <p:spPr>
            <a:xfrm>
              <a:off x="5017769" y="2477516"/>
              <a:ext cx="29209" cy="584835"/>
            </a:xfrm>
            <a:custGeom>
              <a:avLst/>
              <a:gdLst/>
              <a:ahLst/>
              <a:cxnLst/>
              <a:rect l="l" t="t" r="r" b="b"/>
              <a:pathLst>
                <a:path w="29210" h="584835">
                  <a:moveTo>
                    <a:pt x="0" y="0"/>
                  </a:moveTo>
                  <a:lnTo>
                    <a:pt x="0" y="584233"/>
                  </a:lnTo>
                  <a:lnTo>
                    <a:pt x="29210" y="584233"/>
                  </a:lnTo>
                  <a:lnTo>
                    <a:pt x="29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2">
              <a:extLst>
                <a:ext uri="{FF2B5EF4-FFF2-40B4-BE49-F238E27FC236}">
                  <a16:creationId xmlns:a16="http://schemas.microsoft.com/office/drawing/2014/main" id="{6588B2CC-CAA1-5243-82DC-C9D9EC460608}"/>
                </a:ext>
              </a:extLst>
            </p:cNvPr>
            <p:cNvSpPr/>
            <p:nvPr/>
          </p:nvSpPr>
          <p:spPr>
            <a:xfrm>
              <a:off x="5047119" y="2477516"/>
              <a:ext cx="29209" cy="582295"/>
            </a:xfrm>
            <a:custGeom>
              <a:avLst/>
              <a:gdLst/>
              <a:ahLst/>
              <a:cxnLst/>
              <a:rect l="l" t="t" r="r" b="b"/>
              <a:pathLst>
                <a:path w="29210" h="582294">
                  <a:moveTo>
                    <a:pt x="0" y="582168"/>
                  </a:moveTo>
                  <a:lnTo>
                    <a:pt x="28955" y="582168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582168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>
              <a:extLst>
                <a:ext uri="{FF2B5EF4-FFF2-40B4-BE49-F238E27FC236}">
                  <a16:creationId xmlns:a16="http://schemas.microsoft.com/office/drawing/2014/main" id="{1AB18B9B-7A0D-A24C-937F-3E874874ED4B}"/>
                </a:ext>
              </a:extLst>
            </p:cNvPr>
            <p:cNvSpPr/>
            <p:nvPr/>
          </p:nvSpPr>
          <p:spPr>
            <a:xfrm>
              <a:off x="5076075" y="2477516"/>
              <a:ext cx="58419" cy="577850"/>
            </a:xfrm>
            <a:custGeom>
              <a:avLst/>
              <a:gdLst/>
              <a:ahLst/>
              <a:cxnLst/>
              <a:rect l="l" t="t" r="r" b="b"/>
              <a:pathLst>
                <a:path w="58420" h="577850">
                  <a:moveTo>
                    <a:pt x="57912" y="562355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577596"/>
                  </a:lnTo>
                  <a:lnTo>
                    <a:pt x="29203" y="571471"/>
                  </a:lnTo>
                  <a:lnTo>
                    <a:pt x="43541" y="567612"/>
                  </a:lnTo>
                  <a:lnTo>
                    <a:pt x="57912" y="562355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4">
              <a:extLst>
                <a:ext uri="{FF2B5EF4-FFF2-40B4-BE49-F238E27FC236}">
                  <a16:creationId xmlns:a16="http://schemas.microsoft.com/office/drawing/2014/main" id="{34291042-3B3E-084F-91AD-8158807D4101}"/>
                </a:ext>
              </a:extLst>
            </p:cNvPr>
            <p:cNvSpPr/>
            <p:nvPr/>
          </p:nvSpPr>
          <p:spPr>
            <a:xfrm>
              <a:off x="5105031" y="2477516"/>
              <a:ext cx="58419" cy="571500"/>
            </a:xfrm>
            <a:custGeom>
              <a:avLst/>
              <a:gdLst/>
              <a:ahLst/>
              <a:cxnLst/>
              <a:rect l="l" t="t" r="r" b="b"/>
              <a:pathLst>
                <a:path w="58420" h="571500">
                  <a:moveTo>
                    <a:pt x="57912" y="539495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23622" y="563879"/>
                  </a:lnTo>
                  <a:lnTo>
                    <a:pt x="56387" y="544067"/>
                  </a:lnTo>
                  <a:lnTo>
                    <a:pt x="57912" y="539495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>
              <a:extLst>
                <a:ext uri="{FF2B5EF4-FFF2-40B4-BE49-F238E27FC236}">
                  <a16:creationId xmlns:a16="http://schemas.microsoft.com/office/drawing/2014/main" id="{5C627EA4-0BBC-FE41-8438-82DC2735EE3B}"/>
                </a:ext>
              </a:extLst>
            </p:cNvPr>
            <p:cNvSpPr/>
            <p:nvPr/>
          </p:nvSpPr>
          <p:spPr>
            <a:xfrm>
              <a:off x="5133987" y="2477516"/>
              <a:ext cx="29209" cy="562610"/>
            </a:xfrm>
            <a:custGeom>
              <a:avLst/>
              <a:gdLst/>
              <a:ahLst/>
              <a:cxnLst/>
              <a:rect l="l" t="t" r="r" b="b"/>
              <a:pathLst>
                <a:path w="29210" h="562610">
                  <a:moveTo>
                    <a:pt x="28956" y="539495"/>
                  </a:moveTo>
                  <a:lnTo>
                    <a:pt x="28956" y="0"/>
                  </a:lnTo>
                  <a:lnTo>
                    <a:pt x="0" y="0"/>
                  </a:lnTo>
                  <a:lnTo>
                    <a:pt x="0" y="562355"/>
                  </a:lnTo>
                  <a:lnTo>
                    <a:pt x="6858" y="560069"/>
                  </a:lnTo>
                  <a:lnTo>
                    <a:pt x="12192" y="557783"/>
                  </a:lnTo>
                  <a:lnTo>
                    <a:pt x="17525" y="553973"/>
                  </a:lnTo>
                  <a:lnTo>
                    <a:pt x="21336" y="551687"/>
                  </a:lnTo>
                  <a:lnTo>
                    <a:pt x="25146" y="548639"/>
                  </a:lnTo>
                  <a:lnTo>
                    <a:pt x="26670" y="546353"/>
                  </a:lnTo>
                  <a:lnTo>
                    <a:pt x="27432" y="543305"/>
                  </a:lnTo>
                  <a:lnTo>
                    <a:pt x="28956" y="539495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>
              <a:extLst>
                <a:ext uri="{FF2B5EF4-FFF2-40B4-BE49-F238E27FC236}">
                  <a16:creationId xmlns:a16="http://schemas.microsoft.com/office/drawing/2014/main" id="{AF11171C-43FF-2141-B9C7-66A1D76BD7E4}"/>
                </a:ext>
              </a:extLst>
            </p:cNvPr>
            <p:cNvSpPr/>
            <p:nvPr/>
          </p:nvSpPr>
          <p:spPr>
            <a:xfrm>
              <a:off x="4730127" y="2477516"/>
              <a:ext cx="58419" cy="601345"/>
            </a:xfrm>
            <a:custGeom>
              <a:avLst/>
              <a:gdLst/>
              <a:ahLst/>
              <a:cxnLst/>
              <a:rect l="l" t="t" r="r" b="b"/>
              <a:pathLst>
                <a:path w="58420" h="601344">
                  <a:moveTo>
                    <a:pt x="57912" y="601218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601218"/>
                  </a:lnTo>
                  <a:lnTo>
                    <a:pt x="57912" y="601218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>
              <a:extLst>
                <a:ext uri="{FF2B5EF4-FFF2-40B4-BE49-F238E27FC236}">
                  <a16:creationId xmlns:a16="http://schemas.microsoft.com/office/drawing/2014/main" id="{1AF841FE-49EE-0740-A497-BC0984A0B4D3}"/>
                </a:ext>
              </a:extLst>
            </p:cNvPr>
            <p:cNvSpPr/>
            <p:nvPr/>
          </p:nvSpPr>
          <p:spPr>
            <a:xfrm>
              <a:off x="4701540" y="2477515"/>
              <a:ext cx="57150" cy="601345"/>
            </a:xfrm>
            <a:custGeom>
              <a:avLst/>
              <a:gdLst/>
              <a:ahLst/>
              <a:cxnLst/>
              <a:rect l="l" t="t" r="r" b="b"/>
              <a:pathLst>
                <a:path w="57150" h="601344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00773"/>
                  </a:lnTo>
                  <a:lnTo>
                    <a:pt x="13970" y="600773"/>
                  </a:lnTo>
                  <a:lnTo>
                    <a:pt x="13970" y="601154"/>
                  </a:lnTo>
                  <a:lnTo>
                    <a:pt x="57150" y="601154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>
              <a:extLst>
                <a:ext uri="{FF2B5EF4-FFF2-40B4-BE49-F238E27FC236}">
                  <a16:creationId xmlns:a16="http://schemas.microsoft.com/office/drawing/2014/main" id="{1286A8BA-D215-354C-80D0-D5BF3A8E1E7A}"/>
                </a:ext>
              </a:extLst>
            </p:cNvPr>
            <p:cNvSpPr/>
            <p:nvPr/>
          </p:nvSpPr>
          <p:spPr>
            <a:xfrm>
              <a:off x="4672330" y="2477515"/>
              <a:ext cx="58419" cy="601345"/>
            </a:xfrm>
            <a:custGeom>
              <a:avLst/>
              <a:gdLst/>
              <a:ahLst/>
              <a:cxnLst/>
              <a:rect l="l" t="t" r="r" b="b"/>
              <a:pathLst>
                <a:path w="58420" h="601344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0417"/>
                  </a:lnTo>
                  <a:lnTo>
                    <a:pt x="13970" y="600417"/>
                  </a:lnTo>
                  <a:lnTo>
                    <a:pt x="13970" y="600760"/>
                  </a:lnTo>
                  <a:lnTo>
                    <a:pt x="43180" y="600760"/>
                  </a:lnTo>
                  <a:lnTo>
                    <a:pt x="43180" y="601205"/>
                  </a:lnTo>
                  <a:lnTo>
                    <a:pt x="58420" y="60120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>
              <a:extLst>
                <a:ext uri="{FF2B5EF4-FFF2-40B4-BE49-F238E27FC236}">
                  <a16:creationId xmlns:a16="http://schemas.microsoft.com/office/drawing/2014/main" id="{6E5456F5-7467-8C45-A039-18477F262C11}"/>
                </a:ext>
              </a:extLst>
            </p:cNvPr>
            <p:cNvSpPr/>
            <p:nvPr/>
          </p:nvSpPr>
          <p:spPr>
            <a:xfrm>
              <a:off x="4643120" y="2477515"/>
              <a:ext cx="58419" cy="600710"/>
            </a:xfrm>
            <a:custGeom>
              <a:avLst/>
              <a:gdLst/>
              <a:ahLst/>
              <a:cxnLst/>
              <a:rect l="l" t="t" r="r" b="b"/>
              <a:pathLst>
                <a:path w="58420" h="600710">
                  <a:moveTo>
                    <a:pt x="58420" y="0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599998"/>
                  </a:lnTo>
                  <a:lnTo>
                    <a:pt x="15240" y="599998"/>
                  </a:lnTo>
                  <a:lnTo>
                    <a:pt x="15240" y="600367"/>
                  </a:lnTo>
                  <a:lnTo>
                    <a:pt x="58420" y="600367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>
              <a:extLst>
                <a:ext uri="{FF2B5EF4-FFF2-40B4-BE49-F238E27FC236}">
                  <a16:creationId xmlns:a16="http://schemas.microsoft.com/office/drawing/2014/main" id="{89CDB24F-7739-284C-998A-9D434DEB0DD0}"/>
                </a:ext>
              </a:extLst>
            </p:cNvPr>
            <p:cNvSpPr/>
            <p:nvPr/>
          </p:nvSpPr>
          <p:spPr>
            <a:xfrm>
              <a:off x="4613910" y="2477515"/>
              <a:ext cx="58419" cy="600075"/>
            </a:xfrm>
            <a:custGeom>
              <a:avLst/>
              <a:gdLst/>
              <a:ahLst/>
              <a:cxnLst/>
              <a:rect l="l" t="t" r="r" b="b"/>
              <a:pathLst>
                <a:path w="58420" h="600075">
                  <a:moveTo>
                    <a:pt x="5842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8297"/>
                  </a:lnTo>
                  <a:lnTo>
                    <a:pt x="0" y="598665"/>
                  </a:lnTo>
                  <a:lnTo>
                    <a:pt x="29210" y="598665"/>
                  </a:lnTo>
                  <a:lnTo>
                    <a:pt x="29210" y="599846"/>
                  </a:lnTo>
                  <a:lnTo>
                    <a:pt x="58420" y="599846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>
              <a:extLst>
                <a:ext uri="{FF2B5EF4-FFF2-40B4-BE49-F238E27FC236}">
                  <a16:creationId xmlns:a16="http://schemas.microsoft.com/office/drawing/2014/main" id="{CF3A8068-5680-704F-8EDE-15BEDA02B0C1}"/>
                </a:ext>
              </a:extLst>
            </p:cNvPr>
            <p:cNvSpPr/>
            <p:nvPr/>
          </p:nvSpPr>
          <p:spPr>
            <a:xfrm>
              <a:off x="4555629" y="2477516"/>
              <a:ext cx="59055" cy="597535"/>
            </a:xfrm>
            <a:custGeom>
              <a:avLst/>
              <a:gdLst/>
              <a:ahLst/>
              <a:cxnLst/>
              <a:rect l="l" t="t" r="r" b="b"/>
              <a:pathLst>
                <a:path w="59054" h="597535">
                  <a:moveTo>
                    <a:pt x="58674" y="597408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93598"/>
                  </a:lnTo>
                  <a:lnTo>
                    <a:pt x="14950" y="595261"/>
                  </a:lnTo>
                  <a:lnTo>
                    <a:pt x="29317" y="596331"/>
                  </a:lnTo>
                  <a:lnTo>
                    <a:pt x="43694" y="596987"/>
                  </a:lnTo>
                  <a:lnTo>
                    <a:pt x="58674" y="597408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>
              <a:extLst>
                <a:ext uri="{FF2B5EF4-FFF2-40B4-BE49-F238E27FC236}">
                  <a16:creationId xmlns:a16="http://schemas.microsoft.com/office/drawing/2014/main" id="{B807A99B-9922-F24E-BF84-CFF5D0AB62CA}"/>
                </a:ext>
              </a:extLst>
            </p:cNvPr>
            <p:cNvSpPr/>
            <p:nvPr/>
          </p:nvSpPr>
          <p:spPr>
            <a:xfrm>
              <a:off x="4526280" y="2477515"/>
              <a:ext cx="58419" cy="596265"/>
            </a:xfrm>
            <a:custGeom>
              <a:avLst/>
              <a:gdLst/>
              <a:ahLst/>
              <a:cxnLst/>
              <a:rect l="l" t="t" r="r" b="b"/>
              <a:pathLst>
                <a:path w="58420" h="596264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3153"/>
                  </a:lnTo>
                  <a:lnTo>
                    <a:pt x="43180" y="593153"/>
                  </a:lnTo>
                  <a:lnTo>
                    <a:pt x="43180" y="595833"/>
                  </a:lnTo>
                  <a:lnTo>
                    <a:pt x="58420" y="595833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>
              <a:extLst>
                <a:ext uri="{FF2B5EF4-FFF2-40B4-BE49-F238E27FC236}">
                  <a16:creationId xmlns:a16="http://schemas.microsoft.com/office/drawing/2014/main" id="{6F801C74-1C77-C246-9AA3-749A8F70C972}"/>
                </a:ext>
              </a:extLst>
            </p:cNvPr>
            <p:cNvSpPr/>
            <p:nvPr/>
          </p:nvSpPr>
          <p:spPr>
            <a:xfrm>
              <a:off x="4498340" y="2477515"/>
              <a:ext cx="57150" cy="593725"/>
            </a:xfrm>
            <a:custGeom>
              <a:avLst/>
              <a:gdLst/>
              <a:ahLst/>
              <a:cxnLst/>
              <a:rect l="l" t="t" r="r" b="b"/>
              <a:pathLst>
                <a:path w="57150" h="593725">
                  <a:moveTo>
                    <a:pt x="57150" y="0"/>
                  </a:moveTo>
                  <a:lnTo>
                    <a:pt x="43180" y="0"/>
                  </a:lnTo>
                  <a:lnTo>
                    <a:pt x="27940" y="0"/>
                  </a:lnTo>
                  <a:lnTo>
                    <a:pt x="0" y="0"/>
                  </a:lnTo>
                  <a:lnTo>
                    <a:pt x="0" y="589851"/>
                  </a:lnTo>
                  <a:lnTo>
                    <a:pt x="27940" y="589851"/>
                  </a:lnTo>
                  <a:lnTo>
                    <a:pt x="27940" y="592035"/>
                  </a:lnTo>
                  <a:lnTo>
                    <a:pt x="43180" y="592035"/>
                  </a:lnTo>
                  <a:lnTo>
                    <a:pt x="43180" y="593153"/>
                  </a:lnTo>
                  <a:lnTo>
                    <a:pt x="57150" y="59315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>
              <a:extLst>
                <a:ext uri="{FF2B5EF4-FFF2-40B4-BE49-F238E27FC236}">
                  <a16:creationId xmlns:a16="http://schemas.microsoft.com/office/drawing/2014/main" id="{96CCA3CB-AEE9-FB41-B8A9-E70C3E9C96D9}"/>
                </a:ext>
              </a:extLst>
            </p:cNvPr>
            <p:cNvSpPr/>
            <p:nvPr/>
          </p:nvSpPr>
          <p:spPr>
            <a:xfrm>
              <a:off x="4469130" y="2477515"/>
              <a:ext cx="57150" cy="591185"/>
            </a:xfrm>
            <a:custGeom>
              <a:avLst/>
              <a:gdLst/>
              <a:ahLst/>
              <a:cxnLst/>
              <a:rect l="l" t="t" r="r" b="b"/>
              <a:pathLst>
                <a:path w="57150" h="591185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5304"/>
                  </a:lnTo>
                  <a:lnTo>
                    <a:pt x="13970" y="585304"/>
                  </a:lnTo>
                  <a:lnTo>
                    <a:pt x="13970" y="588035"/>
                  </a:lnTo>
                  <a:lnTo>
                    <a:pt x="43180" y="588035"/>
                  </a:lnTo>
                  <a:lnTo>
                    <a:pt x="43180" y="590613"/>
                  </a:lnTo>
                  <a:lnTo>
                    <a:pt x="57150" y="59061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>
              <a:extLst>
                <a:ext uri="{FF2B5EF4-FFF2-40B4-BE49-F238E27FC236}">
                  <a16:creationId xmlns:a16="http://schemas.microsoft.com/office/drawing/2014/main" id="{E234A907-FD35-A549-A8B4-23581ED8388D}"/>
                </a:ext>
              </a:extLst>
            </p:cNvPr>
            <p:cNvSpPr/>
            <p:nvPr/>
          </p:nvSpPr>
          <p:spPr>
            <a:xfrm>
              <a:off x="4439920" y="2477515"/>
              <a:ext cx="58419" cy="587375"/>
            </a:xfrm>
            <a:custGeom>
              <a:avLst/>
              <a:gdLst/>
              <a:ahLst/>
              <a:cxnLst/>
              <a:rect l="l" t="t" r="r" b="b"/>
              <a:pathLst>
                <a:path w="58420" h="587375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1126"/>
                  </a:lnTo>
                  <a:lnTo>
                    <a:pt x="13970" y="581126"/>
                  </a:lnTo>
                  <a:lnTo>
                    <a:pt x="13970" y="584212"/>
                  </a:lnTo>
                  <a:lnTo>
                    <a:pt x="43180" y="584212"/>
                  </a:lnTo>
                  <a:lnTo>
                    <a:pt x="43180" y="587209"/>
                  </a:lnTo>
                  <a:lnTo>
                    <a:pt x="58420" y="58720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>
              <a:extLst>
                <a:ext uri="{FF2B5EF4-FFF2-40B4-BE49-F238E27FC236}">
                  <a16:creationId xmlns:a16="http://schemas.microsoft.com/office/drawing/2014/main" id="{1C602E3A-5364-544C-9E39-578A0F378E21}"/>
                </a:ext>
              </a:extLst>
            </p:cNvPr>
            <p:cNvSpPr/>
            <p:nvPr/>
          </p:nvSpPr>
          <p:spPr>
            <a:xfrm>
              <a:off x="4381131" y="2477515"/>
              <a:ext cx="88265" cy="583565"/>
            </a:xfrm>
            <a:custGeom>
              <a:avLst/>
              <a:gdLst/>
              <a:ahLst/>
              <a:cxnLst/>
              <a:rect l="l" t="t" r="r" b="b"/>
              <a:pathLst>
                <a:path w="88264" h="583564">
                  <a:moveTo>
                    <a:pt x="87998" y="0"/>
                  </a:moveTo>
                  <a:lnTo>
                    <a:pt x="72758" y="0"/>
                  </a:lnTo>
                  <a:lnTo>
                    <a:pt x="58674" y="0"/>
                  </a:lnTo>
                  <a:lnTo>
                    <a:pt x="30848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4135" y="570699"/>
                  </a:lnTo>
                  <a:lnTo>
                    <a:pt x="29197" y="574281"/>
                  </a:lnTo>
                  <a:lnTo>
                    <a:pt x="30848" y="574636"/>
                  </a:lnTo>
                  <a:lnTo>
                    <a:pt x="30848" y="578358"/>
                  </a:lnTo>
                  <a:lnTo>
                    <a:pt x="49707" y="578358"/>
                  </a:lnTo>
                  <a:lnTo>
                    <a:pt x="58674" y="579882"/>
                  </a:lnTo>
                  <a:lnTo>
                    <a:pt x="58674" y="578358"/>
                  </a:lnTo>
                  <a:lnTo>
                    <a:pt x="72758" y="578358"/>
                  </a:lnTo>
                  <a:lnTo>
                    <a:pt x="72758" y="583311"/>
                  </a:lnTo>
                  <a:lnTo>
                    <a:pt x="87998" y="583311"/>
                  </a:lnTo>
                  <a:lnTo>
                    <a:pt x="87998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>
              <a:extLst>
                <a:ext uri="{FF2B5EF4-FFF2-40B4-BE49-F238E27FC236}">
                  <a16:creationId xmlns:a16="http://schemas.microsoft.com/office/drawing/2014/main" id="{D14BC8AA-F1FD-474C-A683-C8E60FB8364B}"/>
                </a:ext>
              </a:extLst>
            </p:cNvPr>
            <p:cNvSpPr/>
            <p:nvPr/>
          </p:nvSpPr>
          <p:spPr>
            <a:xfrm>
              <a:off x="4352175" y="2477516"/>
              <a:ext cx="59690" cy="574675"/>
            </a:xfrm>
            <a:custGeom>
              <a:avLst/>
              <a:gdLst/>
              <a:ahLst/>
              <a:cxnLst/>
              <a:rect l="l" t="t" r="r" b="b"/>
              <a:pathLst>
                <a:path w="59689" h="574675">
                  <a:moveTo>
                    <a:pt x="59436" y="574548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13287" y="560935"/>
                  </a:lnTo>
                  <a:lnTo>
                    <a:pt x="29041" y="566575"/>
                  </a:lnTo>
                  <a:lnTo>
                    <a:pt x="45134" y="571248"/>
                  </a:lnTo>
                  <a:lnTo>
                    <a:pt x="59436" y="574548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>
              <a:extLst>
                <a:ext uri="{FF2B5EF4-FFF2-40B4-BE49-F238E27FC236}">
                  <a16:creationId xmlns:a16="http://schemas.microsoft.com/office/drawing/2014/main" id="{AB3BF48E-3942-BF44-A6EA-3B781568E8BA}"/>
                </a:ext>
              </a:extLst>
            </p:cNvPr>
            <p:cNvSpPr/>
            <p:nvPr/>
          </p:nvSpPr>
          <p:spPr>
            <a:xfrm>
              <a:off x="4339983" y="2477516"/>
              <a:ext cx="41275" cy="567055"/>
            </a:xfrm>
            <a:custGeom>
              <a:avLst/>
              <a:gdLst/>
              <a:ahLst/>
              <a:cxnLst/>
              <a:rect l="l" t="t" r="r" b="b"/>
              <a:pathLst>
                <a:path w="41275" h="567055">
                  <a:moveTo>
                    <a:pt x="41148" y="566928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539496"/>
                  </a:lnTo>
                  <a:lnTo>
                    <a:pt x="762" y="543306"/>
                  </a:lnTo>
                  <a:lnTo>
                    <a:pt x="41148" y="566928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39">
              <a:extLst>
                <a:ext uri="{FF2B5EF4-FFF2-40B4-BE49-F238E27FC236}">
                  <a16:creationId xmlns:a16="http://schemas.microsoft.com/office/drawing/2014/main" id="{8B5A258B-2A19-B043-B789-097FDBB10461}"/>
                </a:ext>
              </a:extLst>
            </p:cNvPr>
            <p:cNvSpPr/>
            <p:nvPr/>
          </p:nvSpPr>
          <p:spPr>
            <a:xfrm>
              <a:off x="4340402" y="2415794"/>
              <a:ext cx="821690" cy="123825"/>
            </a:xfrm>
            <a:custGeom>
              <a:avLst/>
              <a:gdLst/>
              <a:ahLst/>
              <a:cxnLst/>
              <a:rect l="l" t="t" r="r" b="b"/>
              <a:pathLst>
                <a:path w="821689" h="123825">
                  <a:moveTo>
                    <a:pt x="821674" y="61617"/>
                  </a:moveTo>
                  <a:lnTo>
                    <a:pt x="776019" y="33110"/>
                  </a:lnTo>
                  <a:lnTo>
                    <a:pt x="718981" y="20727"/>
                  </a:lnTo>
                  <a:lnTo>
                    <a:pt x="639140" y="10585"/>
                  </a:lnTo>
                  <a:lnTo>
                    <a:pt x="590669" y="6586"/>
                  </a:lnTo>
                  <a:lnTo>
                    <a:pt x="536499" y="3427"/>
                  </a:lnTo>
                  <a:lnTo>
                    <a:pt x="476629" y="1201"/>
                  </a:lnTo>
                  <a:lnTo>
                    <a:pt x="411060" y="0"/>
                  </a:lnTo>
                  <a:lnTo>
                    <a:pt x="345422" y="1189"/>
                  </a:lnTo>
                  <a:lnTo>
                    <a:pt x="285488" y="3407"/>
                  </a:lnTo>
                  <a:lnTo>
                    <a:pt x="231259" y="6561"/>
                  </a:lnTo>
                  <a:lnTo>
                    <a:pt x="182736" y="10555"/>
                  </a:lnTo>
                  <a:lnTo>
                    <a:pt x="139918" y="15299"/>
                  </a:lnTo>
                  <a:lnTo>
                    <a:pt x="71404" y="26656"/>
                  </a:lnTo>
                  <a:lnTo>
                    <a:pt x="25718" y="39887"/>
                  </a:lnTo>
                  <a:lnTo>
                    <a:pt x="0" y="61612"/>
                  </a:lnTo>
                  <a:lnTo>
                    <a:pt x="2845" y="68981"/>
                  </a:lnTo>
                  <a:lnTo>
                    <a:pt x="45639" y="90164"/>
                  </a:lnTo>
                  <a:lnTo>
                    <a:pt x="102722" y="102582"/>
                  </a:lnTo>
                  <a:lnTo>
                    <a:pt x="182651" y="112766"/>
                  </a:lnTo>
                  <a:lnTo>
                    <a:pt x="231184" y="116786"/>
                  </a:lnTo>
                  <a:lnTo>
                    <a:pt x="285429" y="119969"/>
                  </a:lnTo>
                  <a:lnTo>
                    <a:pt x="345388" y="122219"/>
                  </a:lnTo>
                  <a:lnTo>
                    <a:pt x="411060" y="123443"/>
                  </a:lnTo>
                  <a:lnTo>
                    <a:pt x="476660" y="122209"/>
                  </a:lnTo>
                  <a:lnTo>
                    <a:pt x="536552" y="119952"/>
                  </a:lnTo>
                  <a:lnTo>
                    <a:pt x="590738" y="116765"/>
                  </a:lnTo>
                  <a:lnTo>
                    <a:pt x="639218" y="112742"/>
                  </a:lnTo>
                  <a:lnTo>
                    <a:pt x="681991" y="107975"/>
                  </a:lnTo>
                  <a:lnTo>
                    <a:pt x="750423" y="96585"/>
                  </a:lnTo>
                  <a:lnTo>
                    <a:pt x="796035" y="83338"/>
                  </a:lnTo>
                  <a:lnTo>
                    <a:pt x="821674" y="61617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>
              <a:extLst>
                <a:ext uri="{FF2B5EF4-FFF2-40B4-BE49-F238E27FC236}">
                  <a16:creationId xmlns:a16="http://schemas.microsoft.com/office/drawing/2014/main" id="{2B0ED932-0124-1B4D-B195-F55DC42C6C77}"/>
                </a:ext>
              </a:extLst>
            </p:cNvPr>
            <p:cNvSpPr/>
            <p:nvPr/>
          </p:nvSpPr>
          <p:spPr>
            <a:xfrm>
              <a:off x="4789170" y="2477515"/>
              <a:ext cx="57150" cy="601345"/>
            </a:xfrm>
            <a:custGeom>
              <a:avLst/>
              <a:gdLst/>
              <a:ahLst/>
              <a:cxnLst/>
              <a:rect l="l" t="t" r="r" b="b"/>
              <a:pathLst>
                <a:path w="57150" h="601344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0900"/>
                  </a:lnTo>
                  <a:lnTo>
                    <a:pt x="13970" y="600900"/>
                  </a:lnTo>
                  <a:lnTo>
                    <a:pt x="13970" y="600519"/>
                  </a:lnTo>
                  <a:lnTo>
                    <a:pt x="43180" y="600519"/>
                  </a:lnTo>
                  <a:lnTo>
                    <a:pt x="43180" y="600049"/>
                  </a:lnTo>
                  <a:lnTo>
                    <a:pt x="57150" y="60004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>
              <a:extLst>
                <a:ext uri="{FF2B5EF4-FFF2-40B4-BE49-F238E27FC236}">
                  <a16:creationId xmlns:a16="http://schemas.microsoft.com/office/drawing/2014/main" id="{108ADB5E-2A4F-2647-9693-0261255A7F0E}"/>
                </a:ext>
              </a:extLst>
            </p:cNvPr>
            <p:cNvSpPr/>
            <p:nvPr/>
          </p:nvSpPr>
          <p:spPr>
            <a:xfrm>
              <a:off x="4846320" y="2477515"/>
              <a:ext cx="57150" cy="599440"/>
            </a:xfrm>
            <a:custGeom>
              <a:avLst/>
              <a:gdLst/>
              <a:ahLst/>
              <a:cxnLst/>
              <a:rect l="l" t="t" r="r" b="b"/>
              <a:pathLst>
                <a:path w="57150" h="599439">
                  <a:moveTo>
                    <a:pt x="5715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9046"/>
                  </a:lnTo>
                  <a:lnTo>
                    <a:pt x="29210" y="599046"/>
                  </a:lnTo>
                  <a:lnTo>
                    <a:pt x="29210" y="597535"/>
                  </a:lnTo>
                  <a:lnTo>
                    <a:pt x="57150" y="59753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>
              <a:extLst>
                <a:ext uri="{FF2B5EF4-FFF2-40B4-BE49-F238E27FC236}">
                  <a16:creationId xmlns:a16="http://schemas.microsoft.com/office/drawing/2014/main" id="{6A51F7AF-569D-0342-ACD4-D7018E0FDD01}"/>
                </a:ext>
              </a:extLst>
            </p:cNvPr>
            <p:cNvSpPr/>
            <p:nvPr/>
          </p:nvSpPr>
          <p:spPr>
            <a:xfrm>
              <a:off x="4875530" y="2477515"/>
              <a:ext cx="57150" cy="598805"/>
            </a:xfrm>
            <a:custGeom>
              <a:avLst/>
              <a:gdLst/>
              <a:ahLst/>
              <a:cxnLst/>
              <a:rect l="l" t="t" r="r" b="b"/>
              <a:pathLst>
                <a:path w="57150" h="598805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8233"/>
                  </a:lnTo>
                  <a:lnTo>
                    <a:pt x="13970" y="598233"/>
                  </a:lnTo>
                  <a:lnTo>
                    <a:pt x="13970" y="596861"/>
                  </a:lnTo>
                  <a:lnTo>
                    <a:pt x="43180" y="596861"/>
                  </a:lnTo>
                  <a:lnTo>
                    <a:pt x="43180" y="595630"/>
                  </a:lnTo>
                  <a:lnTo>
                    <a:pt x="57150" y="59563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>
              <a:extLst>
                <a:ext uri="{FF2B5EF4-FFF2-40B4-BE49-F238E27FC236}">
                  <a16:creationId xmlns:a16="http://schemas.microsoft.com/office/drawing/2014/main" id="{8E4FAA92-8E2A-BD45-9CFE-342F34CD8D93}"/>
                </a:ext>
              </a:extLst>
            </p:cNvPr>
            <p:cNvSpPr/>
            <p:nvPr/>
          </p:nvSpPr>
          <p:spPr>
            <a:xfrm>
              <a:off x="4902200" y="2477515"/>
              <a:ext cx="58419" cy="596900"/>
            </a:xfrm>
            <a:custGeom>
              <a:avLst/>
              <a:gdLst/>
              <a:ahLst/>
              <a:cxnLst/>
              <a:rect l="l" t="t" r="r" b="b"/>
              <a:pathLst>
                <a:path w="58420" h="596900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6480"/>
                  </a:lnTo>
                  <a:lnTo>
                    <a:pt x="15240" y="596480"/>
                  </a:lnTo>
                  <a:lnTo>
                    <a:pt x="15240" y="594995"/>
                  </a:lnTo>
                  <a:lnTo>
                    <a:pt x="44450" y="594995"/>
                  </a:lnTo>
                  <a:lnTo>
                    <a:pt x="44450" y="593280"/>
                  </a:lnTo>
                  <a:lnTo>
                    <a:pt x="58420" y="59328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>
              <a:extLst>
                <a:ext uri="{FF2B5EF4-FFF2-40B4-BE49-F238E27FC236}">
                  <a16:creationId xmlns:a16="http://schemas.microsoft.com/office/drawing/2014/main" id="{E6A371E9-9C40-7E4F-81EC-E35603AADA93}"/>
                </a:ext>
              </a:extLst>
            </p:cNvPr>
            <p:cNvSpPr/>
            <p:nvPr/>
          </p:nvSpPr>
          <p:spPr>
            <a:xfrm>
              <a:off x="4931410" y="2477515"/>
              <a:ext cx="58419" cy="594995"/>
            </a:xfrm>
            <a:custGeom>
              <a:avLst/>
              <a:gdLst/>
              <a:ahLst/>
              <a:cxnLst/>
              <a:rect l="l" t="t" r="r" b="b"/>
              <a:pathLst>
                <a:path w="58420" h="594994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4372"/>
                  </a:lnTo>
                  <a:lnTo>
                    <a:pt x="15240" y="594372"/>
                  </a:lnTo>
                  <a:lnTo>
                    <a:pt x="15240" y="592594"/>
                  </a:lnTo>
                  <a:lnTo>
                    <a:pt x="43180" y="592594"/>
                  </a:lnTo>
                  <a:lnTo>
                    <a:pt x="43180" y="590689"/>
                  </a:lnTo>
                  <a:lnTo>
                    <a:pt x="58420" y="59068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>
              <a:extLst>
                <a:ext uri="{FF2B5EF4-FFF2-40B4-BE49-F238E27FC236}">
                  <a16:creationId xmlns:a16="http://schemas.microsoft.com/office/drawing/2014/main" id="{255BF6DB-CCED-C549-BC9F-4BE96EC29066}"/>
                </a:ext>
              </a:extLst>
            </p:cNvPr>
            <p:cNvSpPr/>
            <p:nvPr/>
          </p:nvSpPr>
          <p:spPr>
            <a:xfrm>
              <a:off x="4960620" y="2477515"/>
              <a:ext cx="57150" cy="591820"/>
            </a:xfrm>
            <a:custGeom>
              <a:avLst/>
              <a:gdLst/>
              <a:ahLst/>
              <a:cxnLst/>
              <a:rect l="l" t="t" r="r" b="b"/>
              <a:pathLst>
                <a:path w="57150" h="591819">
                  <a:moveTo>
                    <a:pt x="57150" y="0"/>
                  </a:moveTo>
                  <a:lnTo>
                    <a:pt x="4318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91362"/>
                  </a:lnTo>
                  <a:lnTo>
                    <a:pt x="29210" y="591362"/>
                  </a:lnTo>
                  <a:lnTo>
                    <a:pt x="29210" y="589051"/>
                  </a:lnTo>
                  <a:lnTo>
                    <a:pt x="43180" y="589051"/>
                  </a:lnTo>
                  <a:lnTo>
                    <a:pt x="43180" y="587121"/>
                  </a:lnTo>
                  <a:lnTo>
                    <a:pt x="57150" y="587121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6">
              <a:extLst>
                <a:ext uri="{FF2B5EF4-FFF2-40B4-BE49-F238E27FC236}">
                  <a16:creationId xmlns:a16="http://schemas.microsoft.com/office/drawing/2014/main" id="{E0D95DA8-C20B-424A-9E35-E7DC0D621713}"/>
                </a:ext>
              </a:extLst>
            </p:cNvPr>
            <p:cNvSpPr/>
            <p:nvPr/>
          </p:nvSpPr>
          <p:spPr>
            <a:xfrm>
              <a:off x="4989830" y="2477515"/>
              <a:ext cx="57150" cy="588645"/>
            </a:xfrm>
            <a:custGeom>
              <a:avLst/>
              <a:gdLst/>
              <a:ahLst/>
              <a:cxnLst/>
              <a:rect l="l" t="t" r="r" b="b"/>
              <a:pathLst>
                <a:path w="57150" h="588644">
                  <a:moveTo>
                    <a:pt x="57150" y="0"/>
                  </a:moveTo>
                  <a:lnTo>
                    <a:pt x="27940" y="0"/>
                  </a:lnTo>
                  <a:lnTo>
                    <a:pt x="0" y="0"/>
                  </a:lnTo>
                  <a:lnTo>
                    <a:pt x="0" y="588035"/>
                  </a:lnTo>
                  <a:lnTo>
                    <a:pt x="27940" y="588035"/>
                  </a:lnTo>
                  <a:lnTo>
                    <a:pt x="27940" y="584276"/>
                  </a:lnTo>
                  <a:lnTo>
                    <a:pt x="57150" y="584276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>
              <a:extLst>
                <a:ext uri="{FF2B5EF4-FFF2-40B4-BE49-F238E27FC236}">
                  <a16:creationId xmlns:a16="http://schemas.microsoft.com/office/drawing/2014/main" id="{E0070199-DC93-2B42-8B37-BEF65E039B37}"/>
                </a:ext>
              </a:extLst>
            </p:cNvPr>
            <p:cNvSpPr/>
            <p:nvPr/>
          </p:nvSpPr>
          <p:spPr>
            <a:xfrm>
              <a:off x="5017769" y="2477516"/>
              <a:ext cx="29209" cy="584835"/>
            </a:xfrm>
            <a:custGeom>
              <a:avLst/>
              <a:gdLst/>
              <a:ahLst/>
              <a:cxnLst/>
              <a:rect l="l" t="t" r="r" b="b"/>
              <a:pathLst>
                <a:path w="29210" h="584835">
                  <a:moveTo>
                    <a:pt x="0" y="0"/>
                  </a:moveTo>
                  <a:lnTo>
                    <a:pt x="0" y="584233"/>
                  </a:lnTo>
                  <a:lnTo>
                    <a:pt x="29210" y="584233"/>
                  </a:lnTo>
                  <a:lnTo>
                    <a:pt x="29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8">
              <a:extLst>
                <a:ext uri="{FF2B5EF4-FFF2-40B4-BE49-F238E27FC236}">
                  <a16:creationId xmlns:a16="http://schemas.microsoft.com/office/drawing/2014/main" id="{FF3C4292-1B06-934B-80F8-D6B1C0EDC2DF}"/>
                </a:ext>
              </a:extLst>
            </p:cNvPr>
            <p:cNvSpPr/>
            <p:nvPr/>
          </p:nvSpPr>
          <p:spPr>
            <a:xfrm>
              <a:off x="5047119" y="2477516"/>
              <a:ext cx="29209" cy="582295"/>
            </a:xfrm>
            <a:custGeom>
              <a:avLst/>
              <a:gdLst/>
              <a:ahLst/>
              <a:cxnLst/>
              <a:rect l="l" t="t" r="r" b="b"/>
              <a:pathLst>
                <a:path w="29210" h="582294">
                  <a:moveTo>
                    <a:pt x="0" y="582168"/>
                  </a:moveTo>
                  <a:lnTo>
                    <a:pt x="28955" y="582168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582168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>
              <a:extLst>
                <a:ext uri="{FF2B5EF4-FFF2-40B4-BE49-F238E27FC236}">
                  <a16:creationId xmlns:a16="http://schemas.microsoft.com/office/drawing/2014/main" id="{1F1C992C-09E4-584C-AA5A-4F67CB48C3A7}"/>
                </a:ext>
              </a:extLst>
            </p:cNvPr>
            <p:cNvSpPr/>
            <p:nvPr/>
          </p:nvSpPr>
          <p:spPr>
            <a:xfrm>
              <a:off x="5076075" y="2477516"/>
              <a:ext cx="58419" cy="577850"/>
            </a:xfrm>
            <a:custGeom>
              <a:avLst/>
              <a:gdLst/>
              <a:ahLst/>
              <a:cxnLst/>
              <a:rect l="l" t="t" r="r" b="b"/>
              <a:pathLst>
                <a:path w="58420" h="577850">
                  <a:moveTo>
                    <a:pt x="57912" y="562355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577596"/>
                  </a:lnTo>
                  <a:lnTo>
                    <a:pt x="29203" y="571471"/>
                  </a:lnTo>
                  <a:lnTo>
                    <a:pt x="43541" y="567612"/>
                  </a:lnTo>
                  <a:lnTo>
                    <a:pt x="57912" y="562355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>
              <a:extLst>
                <a:ext uri="{FF2B5EF4-FFF2-40B4-BE49-F238E27FC236}">
                  <a16:creationId xmlns:a16="http://schemas.microsoft.com/office/drawing/2014/main" id="{37BA9416-CC51-084C-B564-C98EC644BFF8}"/>
                </a:ext>
              </a:extLst>
            </p:cNvPr>
            <p:cNvSpPr/>
            <p:nvPr/>
          </p:nvSpPr>
          <p:spPr>
            <a:xfrm>
              <a:off x="5105031" y="2477516"/>
              <a:ext cx="58419" cy="571500"/>
            </a:xfrm>
            <a:custGeom>
              <a:avLst/>
              <a:gdLst/>
              <a:ahLst/>
              <a:cxnLst/>
              <a:rect l="l" t="t" r="r" b="b"/>
              <a:pathLst>
                <a:path w="58420" h="571500">
                  <a:moveTo>
                    <a:pt x="57912" y="539495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23622" y="563879"/>
                  </a:lnTo>
                  <a:lnTo>
                    <a:pt x="56387" y="544067"/>
                  </a:lnTo>
                  <a:lnTo>
                    <a:pt x="57912" y="539495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>
              <a:extLst>
                <a:ext uri="{FF2B5EF4-FFF2-40B4-BE49-F238E27FC236}">
                  <a16:creationId xmlns:a16="http://schemas.microsoft.com/office/drawing/2014/main" id="{7E907C82-BC54-A642-966E-513D8F55947C}"/>
                </a:ext>
              </a:extLst>
            </p:cNvPr>
            <p:cNvSpPr/>
            <p:nvPr/>
          </p:nvSpPr>
          <p:spPr>
            <a:xfrm>
              <a:off x="4788039" y="2477515"/>
              <a:ext cx="29209" cy="601345"/>
            </a:xfrm>
            <a:custGeom>
              <a:avLst/>
              <a:gdLst/>
              <a:ahLst/>
              <a:cxnLst/>
              <a:rect l="l" t="t" r="r" b="b"/>
              <a:pathLst>
                <a:path w="29210" h="601344">
                  <a:moveTo>
                    <a:pt x="29070" y="0"/>
                  </a:moveTo>
                  <a:lnTo>
                    <a:pt x="13830" y="0"/>
                  </a:lnTo>
                  <a:lnTo>
                    <a:pt x="0" y="0"/>
                  </a:lnTo>
                  <a:lnTo>
                    <a:pt x="0" y="601141"/>
                  </a:lnTo>
                  <a:lnTo>
                    <a:pt x="13830" y="601141"/>
                  </a:lnTo>
                  <a:lnTo>
                    <a:pt x="13830" y="600760"/>
                  </a:lnTo>
                  <a:lnTo>
                    <a:pt x="29070" y="600760"/>
                  </a:lnTo>
                  <a:lnTo>
                    <a:pt x="2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>
              <a:extLst>
                <a:ext uri="{FF2B5EF4-FFF2-40B4-BE49-F238E27FC236}">
                  <a16:creationId xmlns:a16="http://schemas.microsoft.com/office/drawing/2014/main" id="{775A938E-0365-8C4A-A67F-54C53CE9586B}"/>
                </a:ext>
              </a:extLst>
            </p:cNvPr>
            <p:cNvSpPr/>
            <p:nvPr/>
          </p:nvSpPr>
          <p:spPr>
            <a:xfrm>
              <a:off x="4730127" y="2477516"/>
              <a:ext cx="58419" cy="601345"/>
            </a:xfrm>
            <a:custGeom>
              <a:avLst/>
              <a:gdLst/>
              <a:ahLst/>
              <a:cxnLst/>
              <a:rect l="l" t="t" r="r" b="b"/>
              <a:pathLst>
                <a:path w="58420" h="601344">
                  <a:moveTo>
                    <a:pt x="57912" y="601218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601218"/>
                  </a:lnTo>
                  <a:lnTo>
                    <a:pt x="57912" y="601218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>
              <a:extLst>
                <a:ext uri="{FF2B5EF4-FFF2-40B4-BE49-F238E27FC236}">
                  <a16:creationId xmlns:a16="http://schemas.microsoft.com/office/drawing/2014/main" id="{40F0D905-CD20-A94A-A5CD-7F94F5AC5241}"/>
                </a:ext>
              </a:extLst>
            </p:cNvPr>
            <p:cNvSpPr/>
            <p:nvPr/>
          </p:nvSpPr>
          <p:spPr>
            <a:xfrm>
              <a:off x="4701540" y="2477515"/>
              <a:ext cx="57150" cy="601345"/>
            </a:xfrm>
            <a:custGeom>
              <a:avLst/>
              <a:gdLst/>
              <a:ahLst/>
              <a:cxnLst/>
              <a:rect l="l" t="t" r="r" b="b"/>
              <a:pathLst>
                <a:path w="57150" h="601344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00773"/>
                  </a:lnTo>
                  <a:lnTo>
                    <a:pt x="13970" y="600773"/>
                  </a:lnTo>
                  <a:lnTo>
                    <a:pt x="13970" y="601154"/>
                  </a:lnTo>
                  <a:lnTo>
                    <a:pt x="57150" y="601154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>
              <a:extLst>
                <a:ext uri="{FF2B5EF4-FFF2-40B4-BE49-F238E27FC236}">
                  <a16:creationId xmlns:a16="http://schemas.microsoft.com/office/drawing/2014/main" id="{44F9AFC9-D3C6-BC4B-A5FE-CCFBF19E9D62}"/>
                </a:ext>
              </a:extLst>
            </p:cNvPr>
            <p:cNvSpPr/>
            <p:nvPr/>
          </p:nvSpPr>
          <p:spPr>
            <a:xfrm>
              <a:off x="4672330" y="2477515"/>
              <a:ext cx="58419" cy="601345"/>
            </a:xfrm>
            <a:custGeom>
              <a:avLst/>
              <a:gdLst/>
              <a:ahLst/>
              <a:cxnLst/>
              <a:rect l="l" t="t" r="r" b="b"/>
              <a:pathLst>
                <a:path w="58420" h="601344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0417"/>
                  </a:lnTo>
                  <a:lnTo>
                    <a:pt x="13970" y="600417"/>
                  </a:lnTo>
                  <a:lnTo>
                    <a:pt x="13970" y="600760"/>
                  </a:lnTo>
                  <a:lnTo>
                    <a:pt x="43180" y="600760"/>
                  </a:lnTo>
                  <a:lnTo>
                    <a:pt x="43180" y="601205"/>
                  </a:lnTo>
                  <a:lnTo>
                    <a:pt x="58420" y="60120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>
              <a:extLst>
                <a:ext uri="{FF2B5EF4-FFF2-40B4-BE49-F238E27FC236}">
                  <a16:creationId xmlns:a16="http://schemas.microsoft.com/office/drawing/2014/main" id="{8A5C29BC-916B-C345-8783-6C6A72DB2848}"/>
                </a:ext>
              </a:extLst>
            </p:cNvPr>
            <p:cNvSpPr/>
            <p:nvPr/>
          </p:nvSpPr>
          <p:spPr>
            <a:xfrm>
              <a:off x="4643120" y="2477515"/>
              <a:ext cx="58419" cy="600710"/>
            </a:xfrm>
            <a:custGeom>
              <a:avLst/>
              <a:gdLst/>
              <a:ahLst/>
              <a:cxnLst/>
              <a:rect l="l" t="t" r="r" b="b"/>
              <a:pathLst>
                <a:path w="58420" h="600710">
                  <a:moveTo>
                    <a:pt x="58420" y="0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599998"/>
                  </a:lnTo>
                  <a:lnTo>
                    <a:pt x="15240" y="599998"/>
                  </a:lnTo>
                  <a:lnTo>
                    <a:pt x="15240" y="600367"/>
                  </a:lnTo>
                  <a:lnTo>
                    <a:pt x="58420" y="600367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>
              <a:extLst>
                <a:ext uri="{FF2B5EF4-FFF2-40B4-BE49-F238E27FC236}">
                  <a16:creationId xmlns:a16="http://schemas.microsoft.com/office/drawing/2014/main" id="{E7E88627-AD7A-CA48-820B-E912660E86A2}"/>
                </a:ext>
              </a:extLst>
            </p:cNvPr>
            <p:cNvSpPr/>
            <p:nvPr/>
          </p:nvSpPr>
          <p:spPr>
            <a:xfrm>
              <a:off x="4613910" y="2477515"/>
              <a:ext cx="58419" cy="600075"/>
            </a:xfrm>
            <a:custGeom>
              <a:avLst/>
              <a:gdLst/>
              <a:ahLst/>
              <a:cxnLst/>
              <a:rect l="l" t="t" r="r" b="b"/>
              <a:pathLst>
                <a:path w="58420" h="600075">
                  <a:moveTo>
                    <a:pt x="5842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8297"/>
                  </a:lnTo>
                  <a:lnTo>
                    <a:pt x="0" y="598665"/>
                  </a:lnTo>
                  <a:lnTo>
                    <a:pt x="29210" y="598665"/>
                  </a:lnTo>
                  <a:lnTo>
                    <a:pt x="29210" y="599846"/>
                  </a:lnTo>
                  <a:lnTo>
                    <a:pt x="58420" y="599846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>
              <a:extLst>
                <a:ext uri="{FF2B5EF4-FFF2-40B4-BE49-F238E27FC236}">
                  <a16:creationId xmlns:a16="http://schemas.microsoft.com/office/drawing/2014/main" id="{D24B0BD8-6A9E-AC40-B06D-589D5E39ACA0}"/>
                </a:ext>
              </a:extLst>
            </p:cNvPr>
            <p:cNvSpPr/>
            <p:nvPr/>
          </p:nvSpPr>
          <p:spPr>
            <a:xfrm>
              <a:off x="4555629" y="2477516"/>
              <a:ext cx="59055" cy="597535"/>
            </a:xfrm>
            <a:custGeom>
              <a:avLst/>
              <a:gdLst/>
              <a:ahLst/>
              <a:cxnLst/>
              <a:rect l="l" t="t" r="r" b="b"/>
              <a:pathLst>
                <a:path w="59054" h="597535">
                  <a:moveTo>
                    <a:pt x="58674" y="597408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93598"/>
                  </a:lnTo>
                  <a:lnTo>
                    <a:pt x="14950" y="595261"/>
                  </a:lnTo>
                  <a:lnTo>
                    <a:pt x="29317" y="596331"/>
                  </a:lnTo>
                  <a:lnTo>
                    <a:pt x="43694" y="596987"/>
                  </a:lnTo>
                  <a:lnTo>
                    <a:pt x="58674" y="597408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>
              <a:extLst>
                <a:ext uri="{FF2B5EF4-FFF2-40B4-BE49-F238E27FC236}">
                  <a16:creationId xmlns:a16="http://schemas.microsoft.com/office/drawing/2014/main" id="{AF53BA66-650C-5B4F-9E8A-DAE48B9CAA9B}"/>
                </a:ext>
              </a:extLst>
            </p:cNvPr>
            <p:cNvSpPr/>
            <p:nvPr/>
          </p:nvSpPr>
          <p:spPr>
            <a:xfrm>
              <a:off x="4526280" y="2477515"/>
              <a:ext cx="58419" cy="596265"/>
            </a:xfrm>
            <a:custGeom>
              <a:avLst/>
              <a:gdLst/>
              <a:ahLst/>
              <a:cxnLst/>
              <a:rect l="l" t="t" r="r" b="b"/>
              <a:pathLst>
                <a:path w="58420" h="596264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3153"/>
                  </a:lnTo>
                  <a:lnTo>
                    <a:pt x="43180" y="593153"/>
                  </a:lnTo>
                  <a:lnTo>
                    <a:pt x="43180" y="595833"/>
                  </a:lnTo>
                  <a:lnTo>
                    <a:pt x="58420" y="595833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>
              <a:extLst>
                <a:ext uri="{FF2B5EF4-FFF2-40B4-BE49-F238E27FC236}">
                  <a16:creationId xmlns:a16="http://schemas.microsoft.com/office/drawing/2014/main" id="{DA09337A-6A06-3D44-9493-8A2DAA807220}"/>
                </a:ext>
              </a:extLst>
            </p:cNvPr>
            <p:cNvSpPr/>
            <p:nvPr/>
          </p:nvSpPr>
          <p:spPr>
            <a:xfrm>
              <a:off x="4498340" y="2477515"/>
              <a:ext cx="57150" cy="593725"/>
            </a:xfrm>
            <a:custGeom>
              <a:avLst/>
              <a:gdLst/>
              <a:ahLst/>
              <a:cxnLst/>
              <a:rect l="l" t="t" r="r" b="b"/>
              <a:pathLst>
                <a:path w="57150" h="593725">
                  <a:moveTo>
                    <a:pt x="57150" y="0"/>
                  </a:moveTo>
                  <a:lnTo>
                    <a:pt x="43180" y="0"/>
                  </a:lnTo>
                  <a:lnTo>
                    <a:pt x="27940" y="0"/>
                  </a:lnTo>
                  <a:lnTo>
                    <a:pt x="0" y="0"/>
                  </a:lnTo>
                  <a:lnTo>
                    <a:pt x="0" y="589851"/>
                  </a:lnTo>
                  <a:lnTo>
                    <a:pt x="27940" y="589851"/>
                  </a:lnTo>
                  <a:lnTo>
                    <a:pt x="27940" y="592035"/>
                  </a:lnTo>
                  <a:lnTo>
                    <a:pt x="43180" y="592035"/>
                  </a:lnTo>
                  <a:lnTo>
                    <a:pt x="43180" y="593153"/>
                  </a:lnTo>
                  <a:lnTo>
                    <a:pt x="57150" y="59315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>
              <a:extLst>
                <a:ext uri="{FF2B5EF4-FFF2-40B4-BE49-F238E27FC236}">
                  <a16:creationId xmlns:a16="http://schemas.microsoft.com/office/drawing/2014/main" id="{EC17435B-BDF9-2F4D-85D6-98F9F8406305}"/>
                </a:ext>
              </a:extLst>
            </p:cNvPr>
            <p:cNvSpPr/>
            <p:nvPr/>
          </p:nvSpPr>
          <p:spPr>
            <a:xfrm>
              <a:off x="4469130" y="2477515"/>
              <a:ext cx="57150" cy="591185"/>
            </a:xfrm>
            <a:custGeom>
              <a:avLst/>
              <a:gdLst/>
              <a:ahLst/>
              <a:cxnLst/>
              <a:rect l="l" t="t" r="r" b="b"/>
              <a:pathLst>
                <a:path w="57150" h="591185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5304"/>
                  </a:lnTo>
                  <a:lnTo>
                    <a:pt x="13970" y="585304"/>
                  </a:lnTo>
                  <a:lnTo>
                    <a:pt x="13970" y="588035"/>
                  </a:lnTo>
                  <a:lnTo>
                    <a:pt x="43180" y="588035"/>
                  </a:lnTo>
                  <a:lnTo>
                    <a:pt x="43180" y="590613"/>
                  </a:lnTo>
                  <a:lnTo>
                    <a:pt x="57150" y="59061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1">
              <a:extLst>
                <a:ext uri="{FF2B5EF4-FFF2-40B4-BE49-F238E27FC236}">
                  <a16:creationId xmlns:a16="http://schemas.microsoft.com/office/drawing/2014/main" id="{1AD3F4B5-FB59-EB4A-A1F7-136F95072574}"/>
                </a:ext>
              </a:extLst>
            </p:cNvPr>
            <p:cNvSpPr/>
            <p:nvPr/>
          </p:nvSpPr>
          <p:spPr>
            <a:xfrm>
              <a:off x="4439920" y="2477515"/>
              <a:ext cx="58419" cy="587375"/>
            </a:xfrm>
            <a:custGeom>
              <a:avLst/>
              <a:gdLst/>
              <a:ahLst/>
              <a:cxnLst/>
              <a:rect l="l" t="t" r="r" b="b"/>
              <a:pathLst>
                <a:path w="58420" h="587375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81126"/>
                  </a:lnTo>
                  <a:lnTo>
                    <a:pt x="13970" y="581126"/>
                  </a:lnTo>
                  <a:lnTo>
                    <a:pt x="13970" y="584212"/>
                  </a:lnTo>
                  <a:lnTo>
                    <a:pt x="43180" y="584212"/>
                  </a:lnTo>
                  <a:lnTo>
                    <a:pt x="43180" y="587209"/>
                  </a:lnTo>
                  <a:lnTo>
                    <a:pt x="58420" y="58720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>
              <a:extLst>
                <a:ext uri="{FF2B5EF4-FFF2-40B4-BE49-F238E27FC236}">
                  <a16:creationId xmlns:a16="http://schemas.microsoft.com/office/drawing/2014/main" id="{7F63E9A1-9642-A640-8657-21942995E4E3}"/>
                </a:ext>
              </a:extLst>
            </p:cNvPr>
            <p:cNvSpPr/>
            <p:nvPr/>
          </p:nvSpPr>
          <p:spPr>
            <a:xfrm>
              <a:off x="4381131" y="2477515"/>
              <a:ext cx="88265" cy="583565"/>
            </a:xfrm>
            <a:custGeom>
              <a:avLst/>
              <a:gdLst/>
              <a:ahLst/>
              <a:cxnLst/>
              <a:rect l="l" t="t" r="r" b="b"/>
              <a:pathLst>
                <a:path w="88264" h="583564">
                  <a:moveTo>
                    <a:pt x="87998" y="0"/>
                  </a:moveTo>
                  <a:lnTo>
                    <a:pt x="72758" y="0"/>
                  </a:lnTo>
                  <a:lnTo>
                    <a:pt x="58674" y="0"/>
                  </a:lnTo>
                  <a:lnTo>
                    <a:pt x="30848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4135" y="570699"/>
                  </a:lnTo>
                  <a:lnTo>
                    <a:pt x="29197" y="574281"/>
                  </a:lnTo>
                  <a:lnTo>
                    <a:pt x="30848" y="574636"/>
                  </a:lnTo>
                  <a:lnTo>
                    <a:pt x="30848" y="578358"/>
                  </a:lnTo>
                  <a:lnTo>
                    <a:pt x="49707" y="578358"/>
                  </a:lnTo>
                  <a:lnTo>
                    <a:pt x="58674" y="579882"/>
                  </a:lnTo>
                  <a:lnTo>
                    <a:pt x="58674" y="578358"/>
                  </a:lnTo>
                  <a:lnTo>
                    <a:pt x="72758" y="578358"/>
                  </a:lnTo>
                  <a:lnTo>
                    <a:pt x="72758" y="583311"/>
                  </a:lnTo>
                  <a:lnTo>
                    <a:pt x="87998" y="583311"/>
                  </a:lnTo>
                  <a:lnTo>
                    <a:pt x="87998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>
              <a:extLst>
                <a:ext uri="{FF2B5EF4-FFF2-40B4-BE49-F238E27FC236}">
                  <a16:creationId xmlns:a16="http://schemas.microsoft.com/office/drawing/2014/main" id="{56EB92FF-E225-C244-A1DC-FA2BF9092F4B}"/>
                </a:ext>
              </a:extLst>
            </p:cNvPr>
            <p:cNvSpPr/>
            <p:nvPr/>
          </p:nvSpPr>
          <p:spPr>
            <a:xfrm>
              <a:off x="4352175" y="2477516"/>
              <a:ext cx="59690" cy="574675"/>
            </a:xfrm>
            <a:custGeom>
              <a:avLst/>
              <a:gdLst/>
              <a:ahLst/>
              <a:cxnLst/>
              <a:rect l="l" t="t" r="r" b="b"/>
              <a:pathLst>
                <a:path w="59689" h="574675">
                  <a:moveTo>
                    <a:pt x="59436" y="574548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13287" y="560935"/>
                  </a:lnTo>
                  <a:lnTo>
                    <a:pt x="29041" y="566575"/>
                  </a:lnTo>
                  <a:lnTo>
                    <a:pt x="45134" y="571248"/>
                  </a:lnTo>
                  <a:lnTo>
                    <a:pt x="59436" y="574548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>
              <a:extLst>
                <a:ext uri="{FF2B5EF4-FFF2-40B4-BE49-F238E27FC236}">
                  <a16:creationId xmlns:a16="http://schemas.microsoft.com/office/drawing/2014/main" id="{C8693396-8B31-0C4F-A358-FA13743EF955}"/>
                </a:ext>
              </a:extLst>
            </p:cNvPr>
            <p:cNvSpPr/>
            <p:nvPr/>
          </p:nvSpPr>
          <p:spPr>
            <a:xfrm>
              <a:off x="4339983" y="2477516"/>
              <a:ext cx="41275" cy="567055"/>
            </a:xfrm>
            <a:custGeom>
              <a:avLst/>
              <a:gdLst/>
              <a:ahLst/>
              <a:cxnLst/>
              <a:rect l="l" t="t" r="r" b="b"/>
              <a:pathLst>
                <a:path w="41275" h="567055">
                  <a:moveTo>
                    <a:pt x="41148" y="566928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539496"/>
                  </a:lnTo>
                  <a:lnTo>
                    <a:pt x="762" y="543306"/>
                  </a:lnTo>
                  <a:lnTo>
                    <a:pt x="41148" y="566928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>
              <a:extLst>
                <a:ext uri="{FF2B5EF4-FFF2-40B4-BE49-F238E27FC236}">
                  <a16:creationId xmlns:a16="http://schemas.microsoft.com/office/drawing/2014/main" id="{C33789D1-4E68-CD44-AB4F-C99C93E19BFA}"/>
                </a:ext>
              </a:extLst>
            </p:cNvPr>
            <p:cNvSpPr/>
            <p:nvPr/>
          </p:nvSpPr>
          <p:spPr>
            <a:xfrm>
              <a:off x="4340402" y="2415793"/>
              <a:ext cx="822960" cy="624205"/>
            </a:xfrm>
            <a:custGeom>
              <a:avLst/>
              <a:gdLst/>
              <a:ahLst/>
              <a:cxnLst/>
              <a:rect l="l" t="t" r="r" b="b"/>
              <a:pathLst>
                <a:path w="822960" h="624205">
                  <a:moveTo>
                    <a:pt x="822540" y="61722"/>
                  </a:moveTo>
                  <a:lnTo>
                    <a:pt x="821613" y="61722"/>
                  </a:lnTo>
                  <a:lnTo>
                    <a:pt x="818807" y="54267"/>
                  </a:lnTo>
                  <a:lnTo>
                    <a:pt x="776008" y="33121"/>
                  </a:lnTo>
                  <a:lnTo>
                    <a:pt x="718972" y="20739"/>
                  </a:lnTo>
                  <a:lnTo>
                    <a:pt x="639140" y="10591"/>
                  </a:lnTo>
                  <a:lnTo>
                    <a:pt x="590664" y="6591"/>
                  </a:lnTo>
                  <a:lnTo>
                    <a:pt x="536498" y="3429"/>
                  </a:lnTo>
                  <a:lnTo>
                    <a:pt x="476618" y="1206"/>
                  </a:lnTo>
                  <a:lnTo>
                    <a:pt x="411060" y="0"/>
                  </a:lnTo>
                  <a:lnTo>
                    <a:pt x="345414" y="1193"/>
                  </a:lnTo>
                  <a:lnTo>
                    <a:pt x="285483" y="3416"/>
                  </a:lnTo>
                  <a:lnTo>
                    <a:pt x="231254" y="6565"/>
                  </a:lnTo>
                  <a:lnTo>
                    <a:pt x="182727" y="10566"/>
                  </a:lnTo>
                  <a:lnTo>
                    <a:pt x="139915" y="15303"/>
                  </a:lnTo>
                  <a:lnTo>
                    <a:pt x="71399" y="26657"/>
                  </a:lnTo>
                  <a:lnTo>
                    <a:pt x="25717" y="39890"/>
                  </a:lnTo>
                  <a:lnTo>
                    <a:pt x="0" y="61620"/>
                  </a:lnTo>
                  <a:lnTo>
                    <a:pt x="2844" y="68986"/>
                  </a:lnTo>
                  <a:lnTo>
                    <a:pt x="45631" y="90170"/>
                  </a:lnTo>
                  <a:lnTo>
                    <a:pt x="102717" y="102590"/>
                  </a:lnTo>
                  <a:lnTo>
                    <a:pt x="182651" y="112776"/>
                  </a:lnTo>
                  <a:lnTo>
                    <a:pt x="231178" y="116789"/>
                  </a:lnTo>
                  <a:lnTo>
                    <a:pt x="285419" y="119976"/>
                  </a:lnTo>
                  <a:lnTo>
                    <a:pt x="345376" y="122224"/>
                  </a:lnTo>
                  <a:lnTo>
                    <a:pt x="411060" y="123444"/>
                  </a:lnTo>
                  <a:lnTo>
                    <a:pt x="476656" y="122212"/>
                  </a:lnTo>
                  <a:lnTo>
                    <a:pt x="536549" y="119964"/>
                  </a:lnTo>
                  <a:lnTo>
                    <a:pt x="590727" y="116776"/>
                  </a:lnTo>
                  <a:lnTo>
                    <a:pt x="639216" y="112750"/>
                  </a:lnTo>
                  <a:lnTo>
                    <a:pt x="681990" y="107988"/>
                  </a:lnTo>
                  <a:lnTo>
                    <a:pt x="750417" y="96596"/>
                  </a:lnTo>
                  <a:lnTo>
                    <a:pt x="793584" y="84188"/>
                  </a:lnTo>
                  <a:lnTo>
                    <a:pt x="793584" y="624078"/>
                  </a:lnTo>
                  <a:lnTo>
                    <a:pt x="800442" y="621792"/>
                  </a:lnTo>
                  <a:lnTo>
                    <a:pt x="805776" y="619506"/>
                  </a:lnTo>
                  <a:lnTo>
                    <a:pt x="811110" y="615696"/>
                  </a:lnTo>
                  <a:lnTo>
                    <a:pt x="814920" y="613410"/>
                  </a:lnTo>
                  <a:lnTo>
                    <a:pt x="818730" y="610362"/>
                  </a:lnTo>
                  <a:lnTo>
                    <a:pt x="820254" y="608076"/>
                  </a:lnTo>
                  <a:lnTo>
                    <a:pt x="821016" y="605028"/>
                  </a:lnTo>
                  <a:lnTo>
                    <a:pt x="822540" y="601218"/>
                  </a:lnTo>
                  <a:lnTo>
                    <a:pt x="822540" y="61722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>
              <a:extLst>
                <a:ext uri="{FF2B5EF4-FFF2-40B4-BE49-F238E27FC236}">
                  <a16:creationId xmlns:a16="http://schemas.microsoft.com/office/drawing/2014/main" id="{4BE33B16-32CB-644B-9D63-226D64D50B30}"/>
                </a:ext>
              </a:extLst>
            </p:cNvPr>
            <p:cNvSpPr/>
            <p:nvPr/>
          </p:nvSpPr>
          <p:spPr>
            <a:xfrm>
              <a:off x="4672215" y="2687066"/>
              <a:ext cx="128015" cy="859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>
              <a:extLst>
                <a:ext uri="{FF2B5EF4-FFF2-40B4-BE49-F238E27FC236}">
                  <a16:creationId xmlns:a16="http://schemas.microsoft.com/office/drawing/2014/main" id="{82058E8C-3737-7545-8262-AAF1007BF440}"/>
                </a:ext>
              </a:extLst>
            </p:cNvPr>
            <p:cNvSpPr/>
            <p:nvPr/>
          </p:nvSpPr>
          <p:spPr>
            <a:xfrm>
              <a:off x="4811661" y="2801366"/>
              <a:ext cx="67056" cy="571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>
              <a:extLst>
                <a:ext uri="{FF2B5EF4-FFF2-40B4-BE49-F238E27FC236}">
                  <a16:creationId xmlns:a16="http://schemas.microsoft.com/office/drawing/2014/main" id="{B9768E98-0AB0-A543-A502-1DB597F65270}"/>
                </a:ext>
              </a:extLst>
            </p:cNvPr>
            <p:cNvSpPr/>
            <p:nvPr/>
          </p:nvSpPr>
          <p:spPr>
            <a:xfrm>
              <a:off x="4711839" y="3125977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331470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>
              <a:extLst>
                <a:ext uri="{FF2B5EF4-FFF2-40B4-BE49-F238E27FC236}">
                  <a16:creationId xmlns:a16="http://schemas.microsoft.com/office/drawing/2014/main" id="{5948DB6F-A350-CC4B-9574-5F4E98E4ED74}"/>
                </a:ext>
              </a:extLst>
            </p:cNvPr>
            <p:cNvSpPr/>
            <p:nvPr/>
          </p:nvSpPr>
          <p:spPr>
            <a:xfrm>
              <a:off x="4255401" y="3611372"/>
              <a:ext cx="912876" cy="6728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0">
              <a:extLst>
                <a:ext uri="{FF2B5EF4-FFF2-40B4-BE49-F238E27FC236}">
                  <a16:creationId xmlns:a16="http://schemas.microsoft.com/office/drawing/2014/main" id="{F3D79DF8-6AF3-B046-8206-27CD68C7DB83}"/>
                </a:ext>
              </a:extLst>
            </p:cNvPr>
            <p:cNvSpPr/>
            <p:nvPr/>
          </p:nvSpPr>
          <p:spPr>
            <a:xfrm>
              <a:off x="4255401" y="3611372"/>
              <a:ext cx="913130" cy="673100"/>
            </a:xfrm>
            <a:custGeom>
              <a:avLst/>
              <a:gdLst/>
              <a:ahLst/>
              <a:cxnLst/>
              <a:rect l="l" t="t" r="r" b="b"/>
              <a:pathLst>
                <a:path w="913129" h="673100">
                  <a:moveTo>
                    <a:pt x="912876" y="672845"/>
                  </a:moveTo>
                  <a:lnTo>
                    <a:pt x="456438" y="0"/>
                  </a:lnTo>
                  <a:lnTo>
                    <a:pt x="0" y="672845"/>
                  </a:lnTo>
                  <a:lnTo>
                    <a:pt x="912876" y="6728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>
              <a:extLst>
                <a:ext uri="{FF2B5EF4-FFF2-40B4-BE49-F238E27FC236}">
                  <a16:creationId xmlns:a16="http://schemas.microsoft.com/office/drawing/2014/main" id="{A7945775-C63A-5942-BE65-9A0E158295DF}"/>
                </a:ext>
              </a:extLst>
            </p:cNvPr>
            <p:cNvSpPr/>
            <p:nvPr/>
          </p:nvSpPr>
          <p:spPr>
            <a:xfrm>
              <a:off x="4605921" y="3935983"/>
              <a:ext cx="134112" cy="4434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2">
              <a:extLst>
                <a:ext uri="{FF2B5EF4-FFF2-40B4-BE49-F238E27FC236}">
                  <a16:creationId xmlns:a16="http://schemas.microsoft.com/office/drawing/2014/main" id="{D2CB49B4-89F8-2943-9369-97EBF18F60AF}"/>
                </a:ext>
              </a:extLst>
            </p:cNvPr>
            <p:cNvSpPr/>
            <p:nvPr/>
          </p:nvSpPr>
          <p:spPr>
            <a:xfrm>
              <a:off x="4752225" y="4052570"/>
              <a:ext cx="67056" cy="571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>
              <a:extLst>
                <a:ext uri="{FF2B5EF4-FFF2-40B4-BE49-F238E27FC236}">
                  <a16:creationId xmlns:a16="http://schemas.microsoft.com/office/drawing/2014/main" id="{DA3CF6EA-5627-E546-B9C5-5562F42BF431}"/>
                </a:ext>
              </a:extLst>
            </p:cNvPr>
            <p:cNvSpPr/>
            <p:nvPr/>
          </p:nvSpPr>
          <p:spPr>
            <a:xfrm>
              <a:off x="4640973" y="2301493"/>
              <a:ext cx="142240" cy="1272540"/>
            </a:xfrm>
            <a:custGeom>
              <a:avLst/>
              <a:gdLst/>
              <a:ahLst/>
              <a:cxnLst/>
              <a:rect l="l" t="t" r="r" b="b"/>
              <a:pathLst>
                <a:path w="142239" h="1272539">
                  <a:moveTo>
                    <a:pt x="141732" y="1139190"/>
                  </a:moveTo>
                  <a:lnTo>
                    <a:pt x="0" y="1139190"/>
                  </a:lnTo>
                  <a:lnTo>
                    <a:pt x="70866" y="1272540"/>
                  </a:lnTo>
                  <a:lnTo>
                    <a:pt x="141732" y="1139190"/>
                  </a:lnTo>
                  <a:close/>
                </a:path>
                <a:path w="142239" h="1272539">
                  <a:moveTo>
                    <a:pt x="141732" y="0"/>
                  </a:moveTo>
                  <a:lnTo>
                    <a:pt x="0" y="0"/>
                  </a:lnTo>
                  <a:lnTo>
                    <a:pt x="70866" y="133350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>
              <a:extLst>
                <a:ext uri="{FF2B5EF4-FFF2-40B4-BE49-F238E27FC236}">
                  <a16:creationId xmlns:a16="http://schemas.microsoft.com/office/drawing/2014/main" id="{5E5132F0-52B8-794D-B6E2-8C09BD83ED69}"/>
                </a:ext>
              </a:extLst>
            </p:cNvPr>
            <p:cNvSpPr/>
            <p:nvPr/>
          </p:nvSpPr>
          <p:spPr>
            <a:xfrm>
              <a:off x="6292977" y="2117089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0"/>
                  </a:moveTo>
                  <a:lnTo>
                    <a:pt x="0" y="201168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>
              <a:extLst>
                <a:ext uri="{FF2B5EF4-FFF2-40B4-BE49-F238E27FC236}">
                  <a16:creationId xmlns:a16="http://schemas.microsoft.com/office/drawing/2014/main" id="{43A948E1-3880-A04F-9EEE-3DB085C214A0}"/>
                </a:ext>
              </a:extLst>
            </p:cNvPr>
            <p:cNvSpPr/>
            <p:nvPr/>
          </p:nvSpPr>
          <p:spPr>
            <a:xfrm>
              <a:off x="6371462" y="2478277"/>
              <a:ext cx="58419" cy="608330"/>
            </a:xfrm>
            <a:custGeom>
              <a:avLst/>
              <a:gdLst/>
              <a:ahLst/>
              <a:cxnLst/>
              <a:rect l="l" t="t" r="r" b="b"/>
              <a:pathLst>
                <a:path w="58420" h="608330">
                  <a:moveTo>
                    <a:pt x="57911" y="605789"/>
                  </a:moveTo>
                  <a:lnTo>
                    <a:pt x="57911" y="0"/>
                  </a:lnTo>
                  <a:lnTo>
                    <a:pt x="0" y="0"/>
                  </a:lnTo>
                  <a:lnTo>
                    <a:pt x="0" y="608075"/>
                  </a:lnTo>
                  <a:lnTo>
                    <a:pt x="57911" y="605789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>
              <a:extLst>
                <a:ext uri="{FF2B5EF4-FFF2-40B4-BE49-F238E27FC236}">
                  <a16:creationId xmlns:a16="http://schemas.microsoft.com/office/drawing/2014/main" id="{608E9BAB-59D6-8848-8064-2B11AC07AB32}"/>
                </a:ext>
              </a:extLst>
            </p:cNvPr>
            <p:cNvSpPr/>
            <p:nvPr/>
          </p:nvSpPr>
          <p:spPr>
            <a:xfrm>
              <a:off x="6400800" y="2478277"/>
              <a:ext cx="57150" cy="607060"/>
            </a:xfrm>
            <a:custGeom>
              <a:avLst/>
              <a:gdLst/>
              <a:ahLst/>
              <a:cxnLst/>
              <a:rect l="l" t="t" r="r" b="b"/>
              <a:pathLst>
                <a:path w="57150" h="607060">
                  <a:moveTo>
                    <a:pt x="5715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606475"/>
                  </a:lnTo>
                  <a:lnTo>
                    <a:pt x="29210" y="606475"/>
                  </a:lnTo>
                  <a:lnTo>
                    <a:pt x="29210" y="604583"/>
                  </a:lnTo>
                  <a:lnTo>
                    <a:pt x="57150" y="60458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>
              <a:extLst>
                <a:ext uri="{FF2B5EF4-FFF2-40B4-BE49-F238E27FC236}">
                  <a16:creationId xmlns:a16="http://schemas.microsoft.com/office/drawing/2014/main" id="{7B9AA238-E6EB-F241-B36A-C2B1626FFF90}"/>
                </a:ext>
              </a:extLst>
            </p:cNvPr>
            <p:cNvSpPr/>
            <p:nvPr/>
          </p:nvSpPr>
          <p:spPr>
            <a:xfrm>
              <a:off x="6428740" y="2478277"/>
              <a:ext cx="58419" cy="605790"/>
            </a:xfrm>
            <a:custGeom>
              <a:avLst/>
              <a:gdLst/>
              <a:ahLst/>
              <a:cxnLst/>
              <a:rect l="l" t="t" r="r" b="b"/>
              <a:pathLst>
                <a:path w="58420" h="605789">
                  <a:moveTo>
                    <a:pt x="58420" y="0"/>
                  </a:moveTo>
                  <a:lnTo>
                    <a:pt x="4445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5167"/>
                  </a:lnTo>
                  <a:lnTo>
                    <a:pt x="13970" y="605167"/>
                  </a:lnTo>
                  <a:lnTo>
                    <a:pt x="13970" y="603542"/>
                  </a:lnTo>
                  <a:lnTo>
                    <a:pt x="44450" y="603542"/>
                  </a:lnTo>
                  <a:lnTo>
                    <a:pt x="44450" y="601891"/>
                  </a:lnTo>
                  <a:lnTo>
                    <a:pt x="58420" y="60189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>
              <a:extLst>
                <a:ext uri="{FF2B5EF4-FFF2-40B4-BE49-F238E27FC236}">
                  <a16:creationId xmlns:a16="http://schemas.microsoft.com/office/drawing/2014/main" id="{EAE91FA8-D7FD-2047-B630-F6734340F5BB}"/>
                </a:ext>
              </a:extLst>
            </p:cNvPr>
            <p:cNvSpPr/>
            <p:nvPr/>
          </p:nvSpPr>
          <p:spPr>
            <a:xfrm>
              <a:off x="6457950" y="2478277"/>
              <a:ext cx="58419" cy="603250"/>
            </a:xfrm>
            <a:custGeom>
              <a:avLst/>
              <a:gdLst/>
              <a:ahLst/>
              <a:cxnLst/>
              <a:rect l="l" t="t" r="r" b="b"/>
              <a:pathLst>
                <a:path w="58420" h="603250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3084"/>
                  </a:lnTo>
                  <a:lnTo>
                    <a:pt x="13970" y="603084"/>
                  </a:lnTo>
                  <a:lnTo>
                    <a:pt x="13970" y="601256"/>
                  </a:lnTo>
                  <a:lnTo>
                    <a:pt x="43180" y="601256"/>
                  </a:lnTo>
                  <a:lnTo>
                    <a:pt x="43180" y="599351"/>
                  </a:lnTo>
                  <a:lnTo>
                    <a:pt x="58420" y="59935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>
              <a:extLst>
                <a:ext uri="{FF2B5EF4-FFF2-40B4-BE49-F238E27FC236}">
                  <a16:creationId xmlns:a16="http://schemas.microsoft.com/office/drawing/2014/main" id="{0DFD69E3-14F3-5444-910D-01A86345270B}"/>
                </a:ext>
              </a:extLst>
            </p:cNvPr>
            <p:cNvSpPr/>
            <p:nvPr/>
          </p:nvSpPr>
          <p:spPr>
            <a:xfrm>
              <a:off x="6485890" y="2478277"/>
              <a:ext cx="58419" cy="600710"/>
            </a:xfrm>
            <a:custGeom>
              <a:avLst/>
              <a:gdLst/>
              <a:ahLst/>
              <a:cxnLst/>
              <a:rect l="l" t="t" r="r" b="b"/>
              <a:pathLst>
                <a:path w="58420" h="600710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600583"/>
                  </a:lnTo>
                  <a:lnTo>
                    <a:pt x="15240" y="600583"/>
                  </a:lnTo>
                  <a:lnTo>
                    <a:pt x="15240" y="598195"/>
                  </a:lnTo>
                  <a:lnTo>
                    <a:pt x="44450" y="598195"/>
                  </a:lnTo>
                  <a:lnTo>
                    <a:pt x="44450" y="595820"/>
                  </a:lnTo>
                  <a:lnTo>
                    <a:pt x="58420" y="59582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>
              <a:extLst>
                <a:ext uri="{FF2B5EF4-FFF2-40B4-BE49-F238E27FC236}">
                  <a16:creationId xmlns:a16="http://schemas.microsoft.com/office/drawing/2014/main" id="{EEB72E5E-52B3-174A-9A82-249FB5FA5E52}"/>
                </a:ext>
              </a:extLst>
            </p:cNvPr>
            <p:cNvSpPr/>
            <p:nvPr/>
          </p:nvSpPr>
          <p:spPr>
            <a:xfrm>
              <a:off x="6515100" y="2478277"/>
              <a:ext cx="57150" cy="596900"/>
            </a:xfrm>
            <a:custGeom>
              <a:avLst/>
              <a:gdLst/>
              <a:ahLst/>
              <a:cxnLst/>
              <a:rect l="l" t="t" r="r" b="b"/>
              <a:pathLst>
                <a:path w="57150" h="596900">
                  <a:moveTo>
                    <a:pt x="5715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6836"/>
                  </a:lnTo>
                  <a:lnTo>
                    <a:pt x="29210" y="596836"/>
                  </a:lnTo>
                  <a:lnTo>
                    <a:pt x="29210" y="593026"/>
                  </a:lnTo>
                  <a:lnTo>
                    <a:pt x="57150" y="593026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>
              <a:extLst>
                <a:ext uri="{FF2B5EF4-FFF2-40B4-BE49-F238E27FC236}">
                  <a16:creationId xmlns:a16="http://schemas.microsoft.com/office/drawing/2014/main" id="{7B1C5128-99EF-E748-9FA2-77C9E2A6C815}"/>
                </a:ext>
              </a:extLst>
            </p:cNvPr>
            <p:cNvSpPr/>
            <p:nvPr/>
          </p:nvSpPr>
          <p:spPr>
            <a:xfrm>
              <a:off x="6544310" y="2478277"/>
              <a:ext cx="57150" cy="594360"/>
            </a:xfrm>
            <a:custGeom>
              <a:avLst/>
              <a:gdLst/>
              <a:ahLst/>
              <a:cxnLst/>
              <a:rect l="l" t="t" r="r" b="b"/>
              <a:pathLst>
                <a:path w="57150" h="594360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3966"/>
                  </a:lnTo>
                  <a:lnTo>
                    <a:pt x="13970" y="593966"/>
                  </a:lnTo>
                  <a:lnTo>
                    <a:pt x="13970" y="590753"/>
                  </a:lnTo>
                  <a:lnTo>
                    <a:pt x="43180" y="590753"/>
                  </a:lnTo>
                  <a:lnTo>
                    <a:pt x="43180" y="587375"/>
                  </a:lnTo>
                  <a:lnTo>
                    <a:pt x="57150" y="5873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2">
              <a:extLst>
                <a:ext uri="{FF2B5EF4-FFF2-40B4-BE49-F238E27FC236}">
                  <a16:creationId xmlns:a16="http://schemas.microsoft.com/office/drawing/2014/main" id="{B2B0E80A-8D10-424F-BB2C-A0B10BFC0F03}"/>
                </a:ext>
              </a:extLst>
            </p:cNvPr>
            <p:cNvSpPr/>
            <p:nvPr/>
          </p:nvSpPr>
          <p:spPr>
            <a:xfrm>
              <a:off x="6572250" y="2478277"/>
              <a:ext cx="58419" cy="589280"/>
            </a:xfrm>
            <a:custGeom>
              <a:avLst/>
              <a:gdLst/>
              <a:ahLst/>
              <a:cxnLst/>
              <a:rect l="l" t="t" r="r" b="b"/>
              <a:pathLst>
                <a:path w="58420" h="589280">
                  <a:moveTo>
                    <a:pt x="58420" y="0"/>
                  </a:move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88746"/>
                  </a:lnTo>
                  <a:lnTo>
                    <a:pt x="29210" y="588746"/>
                  </a:lnTo>
                  <a:lnTo>
                    <a:pt x="29210" y="584428"/>
                  </a:lnTo>
                  <a:lnTo>
                    <a:pt x="44450" y="584428"/>
                  </a:lnTo>
                  <a:lnTo>
                    <a:pt x="44450" y="580923"/>
                  </a:lnTo>
                  <a:lnTo>
                    <a:pt x="58420" y="580923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>
              <a:extLst>
                <a:ext uri="{FF2B5EF4-FFF2-40B4-BE49-F238E27FC236}">
                  <a16:creationId xmlns:a16="http://schemas.microsoft.com/office/drawing/2014/main" id="{864F27A7-0862-E747-B646-20694158136B}"/>
                </a:ext>
              </a:extLst>
            </p:cNvPr>
            <p:cNvSpPr/>
            <p:nvPr/>
          </p:nvSpPr>
          <p:spPr>
            <a:xfrm>
              <a:off x="6601586" y="2478277"/>
              <a:ext cx="58419" cy="586105"/>
            </a:xfrm>
            <a:custGeom>
              <a:avLst/>
              <a:gdLst/>
              <a:ahLst/>
              <a:cxnLst/>
              <a:rect l="l" t="t" r="r" b="b"/>
              <a:pathLst>
                <a:path w="58420" h="586105">
                  <a:moveTo>
                    <a:pt x="57912" y="570737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15254" y="582944"/>
                  </a:lnTo>
                  <a:lnTo>
                    <a:pt x="29294" y="579839"/>
                  </a:lnTo>
                  <a:lnTo>
                    <a:pt x="43164" y="575992"/>
                  </a:lnTo>
                  <a:lnTo>
                    <a:pt x="57912" y="570737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4">
              <a:extLst>
                <a:ext uri="{FF2B5EF4-FFF2-40B4-BE49-F238E27FC236}">
                  <a16:creationId xmlns:a16="http://schemas.microsoft.com/office/drawing/2014/main" id="{46C74905-29DC-7843-BAD8-A1ADA7555F10}"/>
                </a:ext>
              </a:extLst>
            </p:cNvPr>
            <p:cNvSpPr/>
            <p:nvPr/>
          </p:nvSpPr>
          <p:spPr>
            <a:xfrm>
              <a:off x="6630555" y="2478277"/>
              <a:ext cx="58419" cy="579120"/>
            </a:xfrm>
            <a:custGeom>
              <a:avLst/>
              <a:gdLst/>
              <a:ahLst/>
              <a:cxnLst/>
              <a:rect l="l" t="t" r="r" b="b"/>
              <a:pathLst>
                <a:path w="58420" h="579119">
                  <a:moveTo>
                    <a:pt x="57911" y="547877"/>
                  </a:moveTo>
                  <a:lnTo>
                    <a:pt x="57911" y="0"/>
                  </a:lnTo>
                  <a:lnTo>
                    <a:pt x="0" y="0"/>
                  </a:lnTo>
                  <a:lnTo>
                    <a:pt x="0" y="579119"/>
                  </a:lnTo>
                  <a:lnTo>
                    <a:pt x="12941" y="575309"/>
                  </a:lnTo>
                  <a:lnTo>
                    <a:pt x="49517" y="560069"/>
                  </a:lnTo>
                  <a:lnTo>
                    <a:pt x="57911" y="547877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>
              <a:extLst>
                <a:ext uri="{FF2B5EF4-FFF2-40B4-BE49-F238E27FC236}">
                  <a16:creationId xmlns:a16="http://schemas.microsoft.com/office/drawing/2014/main" id="{056388C5-6FE5-5E46-88ED-F3B4F2AA7879}"/>
                </a:ext>
              </a:extLst>
            </p:cNvPr>
            <p:cNvSpPr/>
            <p:nvPr/>
          </p:nvSpPr>
          <p:spPr>
            <a:xfrm>
              <a:off x="6659498" y="2478277"/>
              <a:ext cx="29209" cy="570865"/>
            </a:xfrm>
            <a:custGeom>
              <a:avLst/>
              <a:gdLst/>
              <a:ahLst/>
              <a:cxnLst/>
              <a:rect l="l" t="t" r="r" b="b"/>
              <a:pathLst>
                <a:path w="29209" h="570864">
                  <a:moveTo>
                    <a:pt x="28968" y="547877"/>
                  </a:moveTo>
                  <a:lnTo>
                    <a:pt x="28968" y="0"/>
                  </a:lnTo>
                  <a:lnTo>
                    <a:pt x="0" y="0"/>
                  </a:lnTo>
                  <a:lnTo>
                    <a:pt x="0" y="570737"/>
                  </a:lnTo>
                  <a:lnTo>
                    <a:pt x="6870" y="567689"/>
                  </a:lnTo>
                  <a:lnTo>
                    <a:pt x="12966" y="565403"/>
                  </a:lnTo>
                  <a:lnTo>
                    <a:pt x="21348" y="560069"/>
                  </a:lnTo>
                  <a:lnTo>
                    <a:pt x="27444" y="553973"/>
                  </a:lnTo>
                  <a:lnTo>
                    <a:pt x="28968" y="547877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>
              <a:extLst>
                <a:ext uri="{FF2B5EF4-FFF2-40B4-BE49-F238E27FC236}">
                  <a16:creationId xmlns:a16="http://schemas.microsoft.com/office/drawing/2014/main" id="{D3A48CBB-644F-A54B-A704-C895163359DF}"/>
                </a:ext>
              </a:extLst>
            </p:cNvPr>
            <p:cNvSpPr/>
            <p:nvPr/>
          </p:nvSpPr>
          <p:spPr>
            <a:xfrm>
              <a:off x="625640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610361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610361"/>
                  </a:lnTo>
                  <a:lnTo>
                    <a:pt x="57150" y="610361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>
              <a:extLst>
                <a:ext uri="{FF2B5EF4-FFF2-40B4-BE49-F238E27FC236}">
                  <a16:creationId xmlns:a16="http://schemas.microsoft.com/office/drawing/2014/main" id="{648AABA6-68EC-7D4B-82BB-F9F8CD4B19AF}"/>
                </a:ext>
              </a:extLst>
            </p:cNvPr>
            <p:cNvSpPr/>
            <p:nvPr/>
          </p:nvSpPr>
          <p:spPr>
            <a:xfrm>
              <a:off x="622808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09942"/>
                  </a:lnTo>
                  <a:lnTo>
                    <a:pt x="13970" y="609942"/>
                  </a:lnTo>
                  <a:lnTo>
                    <a:pt x="13970" y="610298"/>
                  </a:lnTo>
                  <a:lnTo>
                    <a:pt x="57150" y="61029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>
              <a:extLst>
                <a:ext uri="{FF2B5EF4-FFF2-40B4-BE49-F238E27FC236}">
                  <a16:creationId xmlns:a16="http://schemas.microsoft.com/office/drawing/2014/main" id="{884938A5-9AA0-6949-988C-4B2C2FFD52D5}"/>
                </a:ext>
              </a:extLst>
            </p:cNvPr>
            <p:cNvSpPr/>
            <p:nvPr/>
          </p:nvSpPr>
          <p:spPr>
            <a:xfrm>
              <a:off x="619887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43180" y="609600"/>
                  </a:lnTo>
                  <a:lnTo>
                    <a:pt x="43180" y="610362"/>
                  </a:lnTo>
                  <a:lnTo>
                    <a:pt x="57150" y="61036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89">
              <a:extLst>
                <a:ext uri="{FF2B5EF4-FFF2-40B4-BE49-F238E27FC236}">
                  <a16:creationId xmlns:a16="http://schemas.microsoft.com/office/drawing/2014/main" id="{B22B1E19-508C-DD49-B4B0-2150286F67FE}"/>
                </a:ext>
              </a:extLst>
            </p:cNvPr>
            <p:cNvSpPr/>
            <p:nvPr/>
          </p:nvSpPr>
          <p:spPr>
            <a:xfrm>
              <a:off x="6169660" y="2478277"/>
              <a:ext cx="58419" cy="609600"/>
            </a:xfrm>
            <a:custGeom>
              <a:avLst/>
              <a:gdLst/>
              <a:ahLst/>
              <a:cxnLst/>
              <a:rect l="l" t="t" r="r" b="b"/>
              <a:pathLst>
                <a:path w="58420" h="609600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608838"/>
                  </a:lnTo>
                  <a:lnTo>
                    <a:pt x="43180" y="608838"/>
                  </a:lnTo>
                  <a:lnTo>
                    <a:pt x="43180" y="609600"/>
                  </a:lnTo>
                  <a:lnTo>
                    <a:pt x="58420" y="60960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0">
              <a:extLst>
                <a:ext uri="{FF2B5EF4-FFF2-40B4-BE49-F238E27FC236}">
                  <a16:creationId xmlns:a16="http://schemas.microsoft.com/office/drawing/2014/main" id="{E2EE3C1C-5A20-9649-A754-4A65D88E5173}"/>
                </a:ext>
              </a:extLst>
            </p:cNvPr>
            <p:cNvSpPr/>
            <p:nvPr/>
          </p:nvSpPr>
          <p:spPr>
            <a:xfrm>
              <a:off x="6111240" y="2478277"/>
              <a:ext cx="87630" cy="608965"/>
            </a:xfrm>
            <a:custGeom>
              <a:avLst/>
              <a:gdLst/>
              <a:ahLst/>
              <a:cxnLst/>
              <a:rect l="l" t="t" r="r" b="b"/>
              <a:pathLst>
                <a:path w="87629" h="608964">
                  <a:moveTo>
                    <a:pt x="87630" y="0"/>
                  </a:moveTo>
                  <a:lnTo>
                    <a:pt x="87630" y="0"/>
                  </a:lnTo>
                  <a:lnTo>
                    <a:pt x="0" y="0"/>
                  </a:lnTo>
                  <a:lnTo>
                    <a:pt x="0" y="605548"/>
                  </a:lnTo>
                  <a:lnTo>
                    <a:pt x="13970" y="605548"/>
                  </a:lnTo>
                  <a:lnTo>
                    <a:pt x="13970" y="606552"/>
                  </a:lnTo>
                  <a:lnTo>
                    <a:pt x="29210" y="606552"/>
                  </a:lnTo>
                  <a:lnTo>
                    <a:pt x="43180" y="606653"/>
                  </a:lnTo>
                  <a:lnTo>
                    <a:pt x="43180" y="607542"/>
                  </a:lnTo>
                  <a:lnTo>
                    <a:pt x="58420" y="607568"/>
                  </a:lnTo>
                  <a:lnTo>
                    <a:pt x="72390" y="607542"/>
                  </a:lnTo>
                  <a:lnTo>
                    <a:pt x="72390" y="608622"/>
                  </a:lnTo>
                  <a:lnTo>
                    <a:pt x="87630" y="608622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1">
              <a:extLst>
                <a:ext uri="{FF2B5EF4-FFF2-40B4-BE49-F238E27FC236}">
                  <a16:creationId xmlns:a16="http://schemas.microsoft.com/office/drawing/2014/main" id="{0D67AA6B-98C8-AC4B-85F3-AC26CFA14071}"/>
                </a:ext>
              </a:extLst>
            </p:cNvPr>
            <p:cNvSpPr/>
            <p:nvPr/>
          </p:nvSpPr>
          <p:spPr>
            <a:xfrm>
              <a:off x="6082030" y="2478277"/>
              <a:ext cx="58419" cy="606425"/>
            </a:xfrm>
            <a:custGeom>
              <a:avLst/>
              <a:gdLst/>
              <a:ahLst/>
              <a:cxnLst/>
              <a:rect l="l" t="t" r="r" b="b"/>
              <a:pathLst>
                <a:path w="58420" h="606425">
                  <a:moveTo>
                    <a:pt x="58420" y="0"/>
                  </a:moveTo>
                  <a:lnTo>
                    <a:pt x="4445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3110"/>
                  </a:lnTo>
                  <a:lnTo>
                    <a:pt x="13970" y="603110"/>
                  </a:lnTo>
                  <a:lnTo>
                    <a:pt x="13970" y="604735"/>
                  </a:lnTo>
                  <a:lnTo>
                    <a:pt x="44450" y="604735"/>
                  </a:lnTo>
                  <a:lnTo>
                    <a:pt x="44450" y="606272"/>
                  </a:lnTo>
                  <a:lnTo>
                    <a:pt x="58420" y="606272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2">
              <a:extLst>
                <a:ext uri="{FF2B5EF4-FFF2-40B4-BE49-F238E27FC236}">
                  <a16:creationId xmlns:a16="http://schemas.microsoft.com/office/drawing/2014/main" id="{95BA53DC-D7ED-9C4C-89FE-F459DF222D01}"/>
                </a:ext>
              </a:extLst>
            </p:cNvPr>
            <p:cNvSpPr/>
            <p:nvPr/>
          </p:nvSpPr>
          <p:spPr>
            <a:xfrm>
              <a:off x="6052820" y="2478277"/>
              <a:ext cx="58419" cy="604520"/>
            </a:xfrm>
            <a:custGeom>
              <a:avLst/>
              <a:gdLst/>
              <a:ahLst/>
              <a:cxnLst/>
              <a:rect l="l" t="t" r="r" b="b"/>
              <a:pathLst>
                <a:path w="58420" h="604519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600570"/>
                  </a:lnTo>
                  <a:lnTo>
                    <a:pt x="15240" y="600570"/>
                  </a:lnTo>
                  <a:lnTo>
                    <a:pt x="15240" y="602513"/>
                  </a:lnTo>
                  <a:lnTo>
                    <a:pt x="43180" y="602513"/>
                  </a:lnTo>
                  <a:lnTo>
                    <a:pt x="43180" y="604329"/>
                  </a:lnTo>
                  <a:lnTo>
                    <a:pt x="58420" y="60432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3">
              <a:extLst>
                <a:ext uri="{FF2B5EF4-FFF2-40B4-BE49-F238E27FC236}">
                  <a16:creationId xmlns:a16="http://schemas.microsoft.com/office/drawing/2014/main" id="{2E3ADF86-A9A5-5D46-8B03-166BD43CE8AD}"/>
                </a:ext>
              </a:extLst>
            </p:cNvPr>
            <p:cNvSpPr/>
            <p:nvPr/>
          </p:nvSpPr>
          <p:spPr>
            <a:xfrm>
              <a:off x="6023610" y="2478277"/>
              <a:ext cx="58419" cy="600710"/>
            </a:xfrm>
            <a:custGeom>
              <a:avLst/>
              <a:gdLst/>
              <a:ahLst/>
              <a:cxnLst/>
              <a:rect l="l" t="t" r="r" b="b"/>
              <a:pathLst>
                <a:path w="58420" h="600710">
                  <a:moveTo>
                    <a:pt x="58420" y="0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597585"/>
                  </a:lnTo>
                  <a:lnTo>
                    <a:pt x="15240" y="597585"/>
                  </a:lnTo>
                  <a:lnTo>
                    <a:pt x="15240" y="600659"/>
                  </a:lnTo>
                  <a:lnTo>
                    <a:pt x="58420" y="60065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4">
              <a:extLst>
                <a:ext uri="{FF2B5EF4-FFF2-40B4-BE49-F238E27FC236}">
                  <a16:creationId xmlns:a16="http://schemas.microsoft.com/office/drawing/2014/main" id="{42E5A27F-30DE-A249-A85E-7B641CD97CA0}"/>
                </a:ext>
              </a:extLst>
            </p:cNvPr>
            <p:cNvSpPr/>
            <p:nvPr/>
          </p:nvSpPr>
          <p:spPr>
            <a:xfrm>
              <a:off x="5994400" y="2478277"/>
              <a:ext cx="58419" cy="599440"/>
            </a:xfrm>
            <a:custGeom>
              <a:avLst/>
              <a:gdLst/>
              <a:ahLst/>
              <a:cxnLst/>
              <a:rect l="l" t="t" r="r" b="b"/>
              <a:pathLst>
                <a:path w="58420" h="599439">
                  <a:moveTo>
                    <a:pt x="58420" y="0"/>
                  </a:move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94741"/>
                  </a:lnTo>
                  <a:lnTo>
                    <a:pt x="29210" y="594741"/>
                  </a:lnTo>
                  <a:lnTo>
                    <a:pt x="29210" y="597649"/>
                  </a:lnTo>
                  <a:lnTo>
                    <a:pt x="44450" y="597649"/>
                  </a:lnTo>
                  <a:lnTo>
                    <a:pt x="44450" y="599122"/>
                  </a:lnTo>
                  <a:lnTo>
                    <a:pt x="58420" y="599122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5">
              <a:extLst>
                <a:ext uri="{FF2B5EF4-FFF2-40B4-BE49-F238E27FC236}">
                  <a16:creationId xmlns:a16="http://schemas.microsoft.com/office/drawing/2014/main" id="{B9FF0D87-40A5-4C4B-BB70-D68CADC625EB}"/>
                </a:ext>
              </a:extLst>
            </p:cNvPr>
            <p:cNvSpPr/>
            <p:nvPr/>
          </p:nvSpPr>
          <p:spPr>
            <a:xfrm>
              <a:off x="5966460" y="2478277"/>
              <a:ext cx="57150" cy="594360"/>
            </a:xfrm>
            <a:custGeom>
              <a:avLst/>
              <a:gdLst/>
              <a:ahLst/>
              <a:cxnLst/>
              <a:rect l="l" t="t" r="r" b="b"/>
              <a:pathLst>
                <a:path w="57150" h="594360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89673"/>
                  </a:lnTo>
                  <a:lnTo>
                    <a:pt x="13970" y="589673"/>
                  </a:lnTo>
                  <a:lnTo>
                    <a:pt x="13970" y="593788"/>
                  </a:lnTo>
                  <a:lnTo>
                    <a:pt x="57150" y="59378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96">
              <a:extLst>
                <a:ext uri="{FF2B5EF4-FFF2-40B4-BE49-F238E27FC236}">
                  <a16:creationId xmlns:a16="http://schemas.microsoft.com/office/drawing/2014/main" id="{77C53640-9B8B-5046-AB46-6E49124A9396}"/>
                </a:ext>
              </a:extLst>
            </p:cNvPr>
            <p:cNvSpPr/>
            <p:nvPr/>
          </p:nvSpPr>
          <p:spPr>
            <a:xfrm>
              <a:off x="5907418" y="2478277"/>
              <a:ext cx="86995" cy="591820"/>
            </a:xfrm>
            <a:custGeom>
              <a:avLst/>
              <a:gdLst/>
              <a:ahLst/>
              <a:cxnLst/>
              <a:rect l="l" t="t" r="r" b="b"/>
              <a:pathLst>
                <a:path w="86995" h="591819">
                  <a:moveTo>
                    <a:pt x="86982" y="0"/>
                  </a:moveTo>
                  <a:lnTo>
                    <a:pt x="73012" y="0"/>
                  </a:lnTo>
                  <a:lnTo>
                    <a:pt x="58674" y="0"/>
                  </a:lnTo>
                  <a:lnTo>
                    <a:pt x="29832" y="0"/>
                  </a:lnTo>
                  <a:lnTo>
                    <a:pt x="0" y="0"/>
                  </a:lnTo>
                  <a:lnTo>
                    <a:pt x="0" y="575310"/>
                  </a:lnTo>
                  <a:lnTo>
                    <a:pt x="14084" y="579208"/>
                  </a:lnTo>
                  <a:lnTo>
                    <a:pt x="29146" y="582815"/>
                  </a:lnTo>
                  <a:lnTo>
                    <a:pt x="29832" y="582968"/>
                  </a:lnTo>
                  <a:lnTo>
                    <a:pt x="29832" y="586790"/>
                  </a:lnTo>
                  <a:lnTo>
                    <a:pt x="49606" y="586790"/>
                  </a:lnTo>
                  <a:lnTo>
                    <a:pt x="58674" y="588264"/>
                  </a:lnTo>
                  <a:lnTo>
                    <a:pt x="58674" y="586790"/>
                  </a:lnTo>
                  <a:lnTo>
                    <a:pt x="73012" y="586790"/>
                  </a:lnTo>
                  <a:lnTo>
                    <a:pt x="73012" y="591693"/>
                  </a:lnTo>
                  <a:lnTo>
                    <a:pt x="86982" y="591693"/>
                  </a:lnTo>
                  <a:lnTo>
                    <a:pt x="86982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97">
              <a:extLst>
                <a:ext uri="{FF2B5EF4-FFF2-40B4-BE49-F238E27FC236}">
                  <a16:creationId xmlns:a16="http://schemas.microsoft.com/office/drawing/2014/main" id="{A3AFE93C-4371-3549-9091-A83C55990157}"/>
                </a:ext>
              </a:extLst>
            </p:cNvPr>
            <p:cNvSpPr/>
            <p:nvPr/>
          </p:nvSpPr>
          <p:spPr>
            <a:xfrm>
              <a:off x="5878448" y="2478277"/>
              <a:ext cx="59055" cy="582930"/>
            </a:xfrm>
            <a:custGeom>
              <a:avLst/>
              <a:gdLst/>
              <a:ahLst/>
              <a:cxnLst/>
              <a:rect l="l" t="t" r="r" b="b"/>
              <a:pathLst>
                <a:path w="59054" h="582930">
                  <a:moveTo>
                    <a:pt x="58674" y="582929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3800" y="569081"/>
                  </a:lnTo>
                  <a:lnTo>
                    <a:pt x="28860" y="574633"/>
                  </a:lnTo>
                  <a:lnTo>
                    <a:pt x="44159" y="579380"/>
                  </a:lnTo>
                  <a:lnTo>
                    <a:pt x="58674" y="582929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8">
              <a:extLst>
                <a:ext uri="{FF2B5EF4-FFF2-40B4-BE49-F238E27FC236}">
                  <a16:creationId xmlns:a16="http://schemas.microsoft.com/office/drawing/2014/main" id="{48C9AE1B-0A39-6945-B317-F233E84A9FB4}"/>
                </a:ext>
              </a:extLst>
            </p:cNvPr>
            <p:cNvSpPr/>
            <p:nvPr/>
          </p:nvSpPr>
          <p:spPr>
            <a:xfrm>
              <a:off x="5865507" y="2478277"/>
              <a:ext cx="41910" cy="575310"/>
            </a:xfrm>
            <a:custGeom>
              <a:avLst/>
              <a:gdLst/>
              <a:ahLst/>
              <a:cxnLst/>
              <a:rect l="l" t="t" r="r" b="b"/>
              <a:pathLst>
                <a:path w="41910" h="575310">
                  <a:moveTo>
                    <a:pt x="41909" y="575309"/>
                  </a:moveTo>
                  <a:lnTo>
                    <a:pt x="41909" y="0"/>
                  </a:lnTo>
                  <a:lnTo>
                    <a:pt x="0" y="0"/>
                  </a:lnTo>
                  <a:lnTo>
                    <a:pt x="0" y="547877"/>
                  </a:lnTo>
                  <a:lnTo>
                    <a:pt x="1524" y="551687"/>
                  </a:lnTo>
                  <a:lnTo>
                    <a:pt x="41909" y="575309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199">
              <a:extLst>
                <a:ext uri="{FF2B5EF4-FFF2-40B4-BE49-F238E27FC236}">
                  <a16:creationId xmlns:a16="http://schemas.microsoft.com/office/drawing/2014/main" id="{67DA1A54-31D9-8145-914B-FF82EAB3519C}"/>
                </a:ext>
              </a:extLst>
            </p:cNvPr>
            <p:cNvSpPr/>
            <p:nvPr/>
          </p:nvSpPr>
          <p:spPr>
            <a:xfrm>
              <a:off x="5866318" y="2415794"/>
              <a:ext cx="821690" cy="125095"/>
            </a:xfrm>
            <a:custGeom>
              <a:avLst/>
              <a:gdLst/>
              <a:ahLst/>
              <a:cxnLst/>
              <a:rect l="l" t="t" r="r" b="b"/>
              <a:pathLst>
                <a:path w="821690" h="125094">
                  <a:moveTo>
                    <a:pt x="821607" y="62441"/>
                  </a:moveTo>
                  <a:lnTo>
                    <a:pt x="775939" y="33429"/>
                  </a:lnTo>
                  <a:lnTo>
                    <a:pt x="718860" y="20846"/>
                  </a:lnTo>
                  <a:lnTo>
                    <a:pt x="638953" y="10568"/>
                  </a:lnTo>
                  <a:lnTo>
                    <a:pt x="590439" y="6533"/>
                  </a:lnTo>
                  <a:lnTo>
                    <a:pt x="536218" y="3363"/>
                  </a:lnTo>
                  <a:lnTo>
                    <a:pt x="476290" y="1153"/>
                  </a:lnTo>
                  <a:lnTo>
                    <a:pt x="410656" y="0"/>
                  </a:lnTo>
                  <a:lnTo>
                    <a:pt x="345070" y="1152"/>
                  </a:lnTo>
                  <a:lnTo>
                    <a:pt x="285186" y="3361"/>
                  </a:lnTo>
                  <a:lnTo>
                    <a:pt x="231004" y="6530"/>
                  </a:lnTo>
                  <a:lnTo>
                    <a:pt x="182526" y="10564"/>
                  </a:lnTo>
                  <a:lnTo>
                    <a:pt x="139749" y="15367"/>
                  </a:lnTo>
                  <a:lnTo>
                    <a:pt x="71305" y="26894"/>
                  </a:lnTo>
                  <a:lnTo>
                    <a:pt x="25673" y="40343"/>
                  </a:lnTo>
                  <a:lnTo>
                    <a:pt x="0" y="62441"/>
                  </a:lnTo>
                  <a:lnTo>
                    <a:pt x="2849" y="69936"/>
                  </a:lnTo>
                  <a:lnTo>
                    <a:pt x="45618" y="91465"/>
                  </a:lnTo>
                  <a:lnTo>
                    <a:pt x="102651" y="104061"/>
                  </a:lnTo>
                  <a:lnTo>
                    <a:pt x="182501" y="114355"/>
                  </a:lnTo>
                  <a:lnTo>
                    <a:pt x="230983" y="118399"/>
                  </a:lnTo>
                  <a:lnTo>
                    <a:pt x="285169" y="121580"/>
                  </a:lnTo>
                  <a:lnTo>
                    <a:pt x="345060" y="123801"/>
                  </a:lnTo>
                  <a:lnTo>
                    <a:pt x="410656" y="124968"/>
                  </a:lnTo>
                  <a:lnTo>
                    <a:pt x="476297" y="123800"/>
                  </a:lnTo>
                  <a:lnTo>
                    <a:pt x="536230" y="121578"/>
                  </a:lnTo>
                  <a:lnTo>
                    <a:pt x="590455" y="118396"/>
                  </a:lnTo>
                  <a:lnTo>
                    <a:pt x="638971" y="114352"/>
                  </a:lnTo>
                  <a:lnTo>
                    <a:pt x="681778" y="109540"/>
                  </a:lnTo>
                  <a:lnTo>
                    <a:pt x="750269" y="97999"/>
                  </a:lnTo>
                  <a:lnTo>
                    <a:pt x="795928" y="84542"/>
                  </a:lnTo>
                  <a:lnTo>
                    <a:pt x="821607" y="62441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0">
              <a:extLst>
                <a:ext uri="{FF2B5EF4-FFF2-40B4-BE49-F238E27FC236}">
                  <a16:creationId xmlns:a16="http://schemas.microsoft.com/office/drawing/2014/main" id="{AC10BBC1-62E9-C94C-A6E0-2834BE0A911B}"/>
                </a:ext>
              </a:extLst>
            </p:cNvPr>
            <p:cNvSpPr/>
            <p:nvPr/>
          </p:nvSpPr>
          <p:spPr>
            <a:xfrm>
              <a:off x="6314440" y="2478277"/>
              <a:ext cx="57150" cy="610235"/>
            </a:xfrm>
            <a:custGeom>
              <a:avLst/>
              <a:gdLst/>
              <a:ahLst/>
              <a:cxnLst/>
              <a:rect l="l" t="t" r="r" b="b"/>
              <a:pathLst>
                <a:path w="57150" h="610235">
                  <a:moveTo>
                    <a:pt x="5715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610082"/>
                  </a:lnTo>
                  <a:lnTo>
                    <a:pt x="15240" y="610082"/>
                  </a:lnTo>
                  <a:lnTo>
                    <a:pt x="15240" y="609447"/>
                  </a:lnTo>
                  <a:lnTo>
                    <a:pt x="43180" y="609447"/>
                  </a:lnTo>
                  <a:lnTo>
                    <a:pt x="43180" y="608584"/>
                  </a:lnTo>
                  <a:lnTo>
                    <a:pt x="57150" y="608584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1">
              <a:extLst>
                <a:ext uri="{FF2B5EF4-FFF2-40B4-BE49-F238E27FC236}">
                  <a16:creationId xmlns:a16="http://schemas.microsoft.com/office/drawing/2014/main" id="{5B281DB5-75E4-FB40-99DB-C535EF4390E9}"/>
                </a:ext>
              </a:extLst>
            </p:cNvPr>
            <p:cNvSpPr/>
            <p:nvPr/>
          </p:nvSpPr>
          <p:spPr>
            <a:xfrm>
              <a:off x="6371462" y="2478277"/>
              <a:ext cx="58419" cy="608330"/>
            </a:xfrm>
            <a:custGeom>
              <a:avLst/>
              <a:gdLst/>
              <a:ahLst/>
              <a:cxnLst/>
              <a:rect l="l" t="t" r="r" b="b"/>
              <a:pathLst>
                <a:path w="58420" h="608330">
                  <a:moveTo>
                    <a:pt x="57911" y="605789"/>
                  </a:moveTo>
                  <a:lnTo>
                    <a:pt x="57911" y="0"/>
                  </a:lnTo>
                  <a:lnTo>
                    <a:pt x="0" y="0"/>
                  </a:lnTo>
                  <a:lnTo>
                    <a:pt x="0" y="608075"/>
                  </a:lnTo>
                  <a:lnTo>
                    <a:pt x="57911" y="605789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2">
              <a:extLst>
                <a:ext uri="{FF2B5EF4-FFF2-40B4-BE49-F238E27FC236}">
                  <a16:creationId xmlns:a16="http://schemas.microsoft.com/office/drawing/2014/main" id="{051084EF-B1B2-2C4A-8DA3-FD6D98EA8A44}"/>
                </a:ext>
              </a:extLst>
            </p:cNvPr>
            <p:cNvSpPr/>
            <p:nvPr/>
          </p:nvSpPr>
          <p:spPr>
            <a:xfrm>
              <a:off x="6400800" y="2478277"/>
              <a:ext cx="57150" cy="607060"/>
            </a:xfrm>
            <a:custGeom>
              <a:avLst/>
              <a:gdLst/>
              <a:ahLst/>
              <a:cxnLst/>
              <a:rect l="l" t="t" r="r" b="b"/>
              <a:pathLst>
                <a:path w="57150" h="607060">
                  <a:moveTo>
                    <a:pt x="5715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606475"/>
                  </a:lnTo>
                  <a:lnTo>
                    <a:pt x="29210" y="606475"/>
                  </a:lnTo>
                  <a:lnTo>
                    <a:pt x="29210" y="604583"/>
                  </a:lnTo>
                  <a:lnTo>
                    <a:pt x="57150" y="60458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3">
              <a:extLst>
                <a:ext uri="{FF2B5EF4-FFF2-40B4-BE49-F238E27FC236}">
                  <a16:creationId xmlns:a16="http://schemas.microsoft.com/office/drawing/2014/main" id="{8901613D-A5D8-A742-9744-687D45B14DA8}"/>
                </a:ext>
              </a:extLst>
            </p:cNvPr>
            <p:cNvSpPr/>
            <p:nvPr/>
          </p:nvSpPr>
          <p:spPr>
            <a:xfrm>
              <a:off x="6428740" y="2478277"/>
              <a:ext cx="58419" cy="605790"/>
            </a:xfrm>
            <a:custGeom>
              <a:avLst/>
              <a:gdLst/>
              <a:ahLst/>
              <a:cxnLst/>
              <a:rect l="l" t="t" r="r" b="b"/>
              <a:pathLst>
                <a:path w="58420" h="605789">
                  <a:moveTo>
                    <a:pt x="58420" y="0"/>
                  </a:moveTo>
                  <a:lnTo>
                    <a:pt x="4445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5167"/>
                  </a:lnTo>
                  <a:lnTo>
                    <a:pt x="13970" y="605167"/>
                  </a:lnTo>
                  <a:lnTo>
                    <a:pt x="13970" y="603542"/>
                  </a:lnTo>
                  <a:lnTo>
                    <a:pt x="44450" y="603542"/>
                  </a:lnTo>
                  <a:lnTo>
                    <a:pt x="44450" y="601891"/>
                  </a:lnTo>
                  <a:lnTo>
                    <a:pt x="58420" y="60189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4">
              <a:extLst>
                <a:ext uri="{FF2B5EF4-FFF2-40B4-BE49-F238E27FC236}">
                  <a16:creationId xmlns:a16="http://schemas.microsoft.com/office/drawing/2014/main" id="{0823521A-18EA-7E42-A49E-253FC10D60FF}"/>
                </a:ext>
              </a:extLst>
            </p:cNvPr>
            <p:cNvSpPr/>
            <p:nvPr/>
          </p:nvSpPr>
          <p:spPr>
            <a:xfrm>
              <a:off x="6457950" y="2478277"/>
              <a:ext cx="58419" cy="603250"/>
            </a:xfrm>
            <a:custGeom>
              <a:avLst/>
              <a:gdLst/>
              <a:ahLst/>
              <a:cxnLst/>
              <a:rect l="l" t="t" r="r" b="b"/>
              <a:pathLst>
                <a:path w="58420" h="603250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3084"/>
                  </a:lnTo>
                  <a:lnTo>
                    <a:pt x="13970" y="603084"/>
                  </a:lnTo>
                  <a:lnTo>
                    <a:pt x="13970" y="601256"/>
                  </a:lnTo>
                  <a:lnTo>
                    <a:pt x="43180" y="601256"/>
                  </a:lnTo>
                  <a:lnTo>
                    <a:pt x="43180" y="599351"/>
                  </a:lnTo>
                  <a:lnTo>
                    <a:pt x="58420" y="59935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5">
              <a:extLst>
                <a:ext uri="{FF2B5EF4-FFF2-40B4-BE49-F238E27FC236}">
                  <a16:creationId xmlns:a16="http://schemas.microsoft.com/office/drawing/2014/main" id="{99439694-647C-D84A-B227-222BBC9F11AE}"/>
                </a:ext>
              </a:extLst>
            </p:cNvPr>
            <p:cNvSpPr/>
            <p:nvPr/>
          </p:nvSpPr>
          <p:spPr>
            <a:xfrm>
              <a:off x="6485890" y="2478277"/>
              <a:ext cx="58419" cy="600710"/>
            </a:xfrm>
            <a:custGeom>
              <a:avLst/>
              <a:gdLst/>
              <a:ahLst/>
              <a:cxnLst/>
              <a:rect l="l" t="t" r="r" b="b"/>
              <a:pathLst>
                <a:path w="58420" h="600710">
                  <a:moveTo>
                    <a:pt x="58420" y="0"/>
                  </a:moveTo>
                  <a:lnTo>
                    <a:pt x="4445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600583"/>
                  </a:lnTo>
                  <a:lnTo>
                    <a:pt x="15240" y="600583"/>
                  </a:lnTo>
                  <a:lnTo>
                    <a:pt x="15240" y="598195"/>
                  </a:lnTo>
                  <a:lnTo>
                    <a:pt x="44450" y="598195"/>
                  </a:lnTo>
                  <a:lnTo>
                    <a:pt x="44450" y="595820"/>
                  </a:lnTo>
                  <a:lnTo>
                    <a:pt x="58420" y="59582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6">
              <a:extLst>
                <a:ext uri="{FF2B5EF4-FFF2-40B4-BE49-F238E27FC236}">
                  <a16:creationId xmlns:a16="http://schemas.microsoft.com/office/drawing/2014/main" id="{2BCD9F49-1E0E-9F4F-A9B4-DBFA76A42578}"/>
                </a:ext>
              </a:extLst>
            </p:cNvPr>
            <p:cNvSpPr/>
            <p:nvPr/>
          </p:nvSpPr>
          <p:spPr>
            <a:xfrm>
              <a:off x="6515100" y="2478277"/>
              <a:ext cx="57150" cy="596900"/>
            </a:xfrm>
            <a:custGeom>
              <a:avLst/>
              <a:gdLst/>
              <a:ahLst/>
              <a:cxnLst/>
              <a:rect l="l" t="t" r="r" b="b"/>
              <a:pathLst>
                <a:path w="57150" h="596900">
                  <a:moveTo>
                    <a:pt x="5715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596836"/>
                  </a:lnTo>
                  <a:lnTo>
                    <a:pt x="29210" y="596836"/>
                  </a:lnTo>
                  <a:lnTo>
                    <a:pt x="29210" y="593026"/>
                  </a:lnTo>
                  <a:lnTo>
                    <a:pt x="57150" y="593026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07">
              <a:extLst>
                <a:ext uri="{FF2B5EF4-FFF2-40B4-BE49-F238E27FC236}">
                  <a16:creationId xmlns:a16="http://schemas.microsoft.com/office/drawing/2014/main" id="{058A9F6C-8071-4240-AF5A-A0D00EC359AC}"/>
                </a:ext>
              </a:extLst>
            </p:cNvPr>
            <p:cNvSpPr/>
            <p:nvPr/>
          </p:nvSpPr>
          <p:spPr>
            <a:xfrm>
              <a:off x="6544310" y="2478277"/>
              <a:ext cx="57150" cy="594360"/>
            </a:xfrm>
            <a:custGeom>
              <a:avLst/>
              <a:gdLst/>
              <a:ahLst/>
              <a:cxnLst/>
              <a:rect l="l" t="t" r="r" b="b"/>
              <a:pathLst>
                <a:path w="57150" h="594360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3966"/>
                  </a:lnTo>
                  <a:lnTo>
                    <a:pt x="13970" y="593966"/>
                  </a:lnTo>
                  <a:lnTo>
                    <a:pt x="13970" y="590753"/>
                  </a:lnTo>
                  <a:lnTo>
                    <a:pt x="43180" y="590753"/>
                  </a:lnTo>
                  <a:lnTo>
                    <a:pt x="43180" y="587375"/>
                  </a:lnTo>
                  <a:lnTo>
                    <a:pt x="57150" y="5873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08">
              <a:extLst>
                <a:ext uri="{FF2B5EF4-FFF2-40B4-BE49-F238E27FC236}">
                  <a16:creationId xmlns:a16="http://schemas.microsoft.com/office/drawing/2014/main" id="{D26D64B1-4277-4446-9117-06003236B228}"/>
                </a:ext>
              </a:extLst>
            </p:cNvPr>
            <p:cNvSpPr/>
            <p:nvPr/>
          </p:nvSpPr>
          <p:spPr>
            <a:xfrm>
              <a:off x="6572250" y="2478277"/>
              <a:ext cx="58419" cy="589280"/>
            </a:xfrm>
            <a:custGeom>
              <a:avLst/>
              <a:gdLst/>
              <a:ahLst/>
              <a:cxnLst/>
              <a:rect l="l" t="t" r="r" b="b"/>
              <a:pathLst>
                <a:path w="58420" h="589280">
                  <a:moveTo>
                    <a:pt x="58420" y="0"/>
                  </a:move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88746"/>
                  </a:lnTo>
                  <a:lnTo>
                    <a:pt x="29210" y="588746"/>
                  </a:lnTo>
                  <a:lnTo>
                    <a:pt x="29210" y="584428"/>
                  </a:lnTo>
                  <a:lnTo>
                    <a:pt x="44450" y="584428"/>
                  </a:lnTo>
                  <a:lnTo>
                    <a:pt x="44450" y="580923"/>
                  </a:lnTo>
                  <a:lnTo>
                    <a:pt x="58420" y="580923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09">
              <a:extLst>
                <a:ext uri="{FF2B5EF4-FFF2-40B4-BE49-F238E27FC236}">
                  <a16:creationId xmlns:a16="http://schemas.microsoft.com/office/drawing/2014/main" id="{63D49299-1243-0F40-86BA-43411EC091C5}"/>
                </a:ext>
              </a:extLst>
            </p:cNvPr>
            <p:cNvSpPr/>
            <p:nvPr/>
          </p:nvSpPr>
          <p:spPr>
            <a:xfrm>
              <a:off x="6601586" y="2478277"/>
              <a:ext cx="58419" cy="586105"/>
            </a:xfrm>
            <a:custGeom>
              <a:avLst/>
              <a:gdLst/>
              <a:ahLst/>
              <a:cxnLst/>
              <a:rect l="l" t="t" r="r" b="b"/>
              <a:pathLst>
                <a:path w="58420" h="586105">
                  <a:moveTo>
                    <a:pt x="57912" y="570737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15254" y="582944"/>
                  </a:lnTo>
                  <a:lnTo>
                    <a:pt x="29294" y="579839"/>
                  </a:lnTo>
                  <a:lnTo>
                    <a:pt x="43164" y="575992"/>
                  </a:lnTo>
                  <a:lnTo>
                    <a:pt x="57912" y="570737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0">
              <a:extLst>
                <a:ext uri="{FF2B5EF4-FFF2-40B4-BE49-F238E27FC236}">
                  <a16:creationId xmlns:a16="http://schemas.microsoft.com/office/drawing/2014/main" id="{310703AF-AEBE-2146-B3FB-5AE3306EB6A7}"/>
                </a:ext>
              </a:extLst>
            </p:cNvPr>
            <p:cNvSpPr/>
            <p:nvPr/>
          </p:nvSpPr>
          <p:spPr>
            <a:xfrm>
              <a:off x="6630555" y="2478277"/>
              <a:ext cx="58419" cy="579120"/>
            </a:xfrm>
            <a:custGeom>
              <a:avLst/>
              <a:gdLst/>
              <a:ahLst/>
              <a:cxnLst/>
              <a:rect l="l" t="t" r="r" b="b"/>
              <a:pathLst>
                <a:path w="58420" h="579119">
                  <a:moveTo>
                    <a:pt x="57911" y="547877"/>
                  </a:moveTo>
                  <a:lnTo>
                    <a:pt x="57911" y="0"/>
                  </a:lnTo>
                  <a:lnTo>
                    <a:pt x="0" y="0"/>
                  </a:lnTo>
                  <a:lnTo>
                    <a:pt x="0" y="579119"/>
                  </a:lnTo>
                  <a:lnTo>
                    <a:pt x="12941" y="575309"/>
                  </a:lnTo>
                  <a:lnTo>
                    <a:pt x="49517" y="560069"/>
                  </a:lnTo>
                  <a:lnTo>
                    <a:pt x="57911" y="547877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1">
              <a:extLst>
                <a:ext uri="{FF2B5EF4-FFF2-40B4-BE49-F238E27FC236}">
                  <a16:creationId xmlns:a16="http://schemas.microsoft.com/office/drawing/2014/main" id="{0443BA6C-C402-D749-8042-4CBC6F054A05}"/>
                </a:ext>
              </a:extLst>
            </p:cNvPr>
            <p:cNvSpPr/>
            <p:nvPr/>
          </p:nvSpPr>
          <p:spPr>
            <a:xfrm>
              <a:off x="6313551" y="2478277"/>
              <a:ext cx="29209" cy="610870"/>
            </a:xfrm>
            <a:custGeom>
              <a:avLst/>
              <a:gdLst/>
              <a:ahLst/>
              <a:cxnLst/>
              <a:rect l="l" t="t" r="r" b="b"/>
              <a:pathLst>
                <a:path w="29210" h="610869">
                  <a:moveTo>
                    <a:pt x="28829" y="0"/>
                  </a:moveTo>
                  <a:lnTo>
                    <a:pt x="14859" y="0"/>
                  </a:lnTo>
                  <a:lnTo>
                    <a:pt x="0" y="0"/>
                  </a:lnTo>
                  <a:lnTo>
                    <a:pt x="0" y="610285"/>
                  </a:lnTo>
                  <a:lnTo>
                    <a:pt x="14859" y="610285"/>
                  </a:lnTo>
                  <a:lnTo>
                    <a:pt x="14859" y="609892"/>
                  </a:lnTo>
                  <a:lnTo>
                    <a:pt x="28829" y="609892"/>
                  </a:lnTo>
                  <a:lnTo>
                    <a:pt x="28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2">
              <a:extLst>
                <a:ext uri="{FF2B5EF4-FFF2-40B4-BE49-F238E27FC236}">
                  <a16:creationId xmlns:a16="http://schemas.microsoft.com/office/drawing/2014/main" id="{5C807D44-5EFF-F446-9EDA-87F68ABD4E8E}"/>
                </a:ext>
              </a:extLst>
            </p:cNvPr>
            <p:cNvSpPr/>
            <p:nvPr/>
          </p:nvSpPr>
          <p:spPr>
            <a:xfrm>
              <a:off x="625640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610361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610361"/>
                  </a:lnTo>
                  <a:lnTo>
                    <a:pt x="57150" y="610361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3">
              <a:extLst>
                <a:ext uri="{FF2B5EF4-FFF2-40B4-BE49-F238E27FC236}">
                  <a16:creationId xmlns:a16="http://schemas.microsoft.com/office/drawing/2014/main" id="{579F47A0-E612-3E47-AA97-9BFA8BD1E40C}"/>
                </a:ext>
              </a:extLst>
            </p:cNvPr>
            <p:cNvSpPr/>
            <p:nvPr/>
          </p:nvSpPr>
          <p:spPr>
            <a:xfrm>
              <a:off x="622808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09942"/>
                  </a:lnTo>
                  <a:lnTo>
                    <a:pt x="13970" y="609942"/>
                  </a:lnTo>
                  <a:lnTo>
                    <a:pt x="13970" y="610298"/>
                  </a:lnTo>
                  <a:lnTo>
                    <a:pt x="57150" y="61029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4">
              <a:extLst>
                <a:ext uri="{FF2B5EF4-FFF2-40B4-BE49-F238E27FC236}">
                  <a16:creationId xmlns:a16="http://schemas.microsoft.com/office/drawing/2014/main" id="{92CF9286-80A5-B64C-8F50-A9620490B9D1}"/>
                </a:ext>
              </a:extLst>
            </p:cNvPr>
            <p:cNvSpPr/>
            <p:nvPr/>
          </p:nvSpPr>
          <p:spPr>
            <a:xfrm>
              <a:off x="619887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43180" y="609600"/>
                  </a:lnTo>
                  <a:lnTo>
                    <a:pt x="43180" y="610362"/>
                  </a:lnTo>
                  <a:lnTo>
                    <a:pt x="57150" y="61036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5">
              <a:extLst>
                <a:ext uri="{FF2B5EF4-FFF2-40B4-BE49-F238E27FC236}">
                  <a16:creationId xmlns:a16="http://schemas.microsoft.com/office/drawing/2014/main" id="{0385288E-5A91-1C4E-88B8-AB2B3F4F863F}"/>
                </a:ext>
              </a:extLst>
            </p:cNvPr>
            <p:cNvSpPr/>
            <p:nvPr/>
          </p:nvSpPr>
          <p:spPr>
            <a:xfrm>
              <a:off x="6169660" y="2478277"/>
              <a:ext cx="58419" cy="609600"/>
            </a:xfrm>
            <a:custGeom>
              <a:avLst/>
              <a:gdLst/>
              <a:ahLst/>
              <a:cxnLst/>
              <a:rect l="l" t="t" r="r" b="b"/>
              <a:pathLst>
                <a:path w="58420" h="609600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608838"/>
                  </a:lnTo>
                  <a:lnTo>
                    <a:pt x="43180" y="608838"/>
                  </a:lnTo>
                  <a:lnTo>
                    <a:pt x="43180" y="609600"/>
                  </a:lnTo>
                  <a:lnTo>
                    <a:pt x="58420" y="60960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6">
              <a:extLst>
                <a:ext uri="{FF2B5EF4-FFF2-40B4-BE49-F238E27FC236}">
                  <a16:creationId xmlns:a16="http://schemas.microsoft.com/office/drawing/2014/main" id="{61A464E5-E110-4444-A12B-D31B9E3D8EB5}"/>
                </a:ext>
              </a:extLst>
            </p:cNvPr>
            <p:cNvSpPr/>
            <p:nvPr/>
          </p:nvSpPr>
          <p:spPr>
            <a:xfrm>
              <a:off x="6111240" y="2478277"/>
              <a:ext cx="87630" cy="608965"/>
            </a:xfrm>
            <a:custGeom>
              <a:avLst/>
              <a:gdLst/>
              <a:ahLst/>
              <a:cxnLst/>
              <a:rect l="l" t="t" r="r" b="b"/>
              <a:pathLst>
                <a:path w="87629" h="608964">
                  <a:moveTo>
                    <a:pt x="87630" y="0"/>
                  </a:moveTo>
                  <a:lnTo>
                    <a:pt x="87630" y="0"/>
                  </a:lnTo>
                  <a:lnTo>
                    <a:pt x="0" y="0"/>
                  </a:lnTo>
                  <a:lnTo>
                    <a:pt x="0" y="605548"/>
                  </a:lnTo>
                  <a:lnTo>
                    <a:pt x="13970" y="605548"/>
                  </a:lnTo>
                  <a:lnTo>
                    <a:pt x="13970" y="606552"/>
                  </a:lnTo>
                  <a:lnTo>
                    <a:pt x="29210" y="606552"/>
                  </a:lnTo>
                  <a:lnTo>
                    <a:pt x="43180" y="606653"/>
                  </a:lnTo>
                  <a:lnTo>
                    <a:pt x="43180" y="607542"/>
                  </a:lnTo>
                  <a:lnTo>
                    <a:pt x="58420" y="607568"/>
                  </a:lnTo>
                  <a:lnTo>
                    <a:pt x="72390" y="607542"/>
                  </a:lnTo>
                  <a:lnTo>
                    <a:pt x="72390" y="608622"/>
                  </a:lnTo>
                  <a:lnTo>
                    <a:pt x="87630" y="608622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17">
              <a:extLst>
                <a:ext uri="{FF2B5EF4-FFF2-40B4-BE49-F238E27FC236}">
                  <a16:creationId xmlns:a16="http://schemas.microsoft.com/office/drawing/2014/main" id="{D079EF1D-F191-914D-92AF-ACA28A5E6225}"/>
                </a:ext>
              </a:extLst>
            </p:cNvPr>
            <p:cNvSpPr/>
            <p:nvPr/>
          </p:nvSpPr>
          <p:spPr>
            <a:xfrm>
              <a:off x="6082030" y="2478277"/>
              <a:ext cx="58419" cy="606425"/>
            </a:xfrm>
            <a:custGeom>
              <a:avLst/>
              <a:gdLst/>
              <a:ahLst/>
              <a:cxnLst/>
              <a:rect l="l" t="t" r="r" b="b"/>
              <a:pathLst>
                <a:path w="58420" h="606425">
                  <a:moveTo>
                    <a:pt x="58420" y="0"/>
                  </a:moveTo>
                  <a:lnTo>
                    <a:pt x="4445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3110"/>
                  </a:lnTo>
                  <a:lnTo>
                    <a:pt x="13970" y="603110"/>
                  </a:lnTo>
                  <a:lnTo>
                    <a:pt x="13970" y="604735"/>
                  </a:lnTo>
                  <a:lnTo>
                    <a:pt x="44450" y="604735"/>
                  </a:lnTo>
                  <a:lnTo>
                    <a:pt x="44450" y="606272"/>
                  </a:lnTo>
                  <a:lnTo>
                    <a:pt x="58420" y="606272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18">
              <a:extLst>
                <a:ext uri="{FF2B5EF4-FFF2-40B4-BE49-F238E27FC236}">
                  <a16:creationId xmlns:a16="http://schemas.microsoft.com/office/drawing/2014/main" id="{57171999-9E73-8D4A-997E-804C60712EF6}"/>
                </a:ext>
              </a:extLst>
            </p:cNvPr>
            <p:cNvSpPr/>
            <p:nvPr/>
          </p:nvSpPr>
          <p:spPr>
            <a:xfrm>
              <a:off x="6052820" y="2478277"/>
              <a:ext cx="58419" cy="604520"/>
            </a:xfrm>
            <a:custGeom>
              <a:avLst/>
              <a:gdLst/>
              <a:ahLst/>
              <a:cxnLst/>
              <a:rect l="l" t="t" r="r" b="b"/>
              <a:pathLst>
                <a:path w="58420" h="604519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600570"/>
                  </a:lnTo>
                  <a:lnTo>
                    <a:pt x="15240" y="600570"/>
                  </a:lnTo>
                  <a:lnTo>
                    <a:pt x="15240" y="602513"/>
                  </a:lnTo>
                  <a:lnTo>
                    <a:pt x="43180" y="602513"/>
                  </a:lnTo>
                  <a:lnTo>
                    <a:pt x="43180" y="604329"/>
                  </a:lnTo>
                  <a:lnTo>
                    <a:pt x="58420" y="60432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19">
              <a:extLst>
                <a:ext uri="{FF2B5EF4-FFF2-40B4-BE49-F238E27FC236}">
                  <a16:creationId xmlns:a16="http://schemas.microsoft.com/office/drawing/2014/main" id="{BE11BEF2-3EA6-2A4A-BFB1-B00874BA3B40}"/>
                </a:ext>
              </a:extLst>
            </p:cNvPr>
            <p:cNvSpPr/>
            <p:nvPr/>
          </p:nvSpPr>
          <p:spPr>
            <a:xfrm>
              <a:off x="6023610" y="2478277"/>
              <a:ext cx="58419" cy="600710"/>
            </a:xfrm>
            <a:custGeom>
              <a:avLst/>
              <a:gdLst/>
              <a:ahLst/>
              <a:cxnLst/>
              <a:rect l="l" t="t" r="r" b="b"/>
              <a:pathLst>
                <a:path w="58420" h="600710">
                  <a:moveTo>
                    <a:pt x="58420" y="0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597585"/>
                  </a:lnTo>
                  <a:lnTo>
                    <a:pt x="15240" y="597585"/>
                  </a:lnTo>
                  <a:lnTo>
                    <a:pt x="15240" y="600659"/>
                  </a:lnTo>
                  <a:lnTo>
                    <a:pt x="58420" y="60065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0">
              <a:extLst>
                <a:ext uri="{FF2B5EF4-FFF2-40B4-BE49-F238E27FC236}">
                  <a16:creationId xmlns:a16="http://schemas.microsoft.com/office/drawing/2014/main" id="{71FF20E0-CD9E-9847-B9E9-CBDA53EB33C6}"/>
                </a:ext>
              </a:extLst>
            </p:cNvPr>
            <p:cNvSpPr/>
            <p:nvPr/>
          </p:nvSpPr>
          <p:spPr>
            <a:xfrm>
              <a:off x="5994400" y="2478277"/>
              <a:ext cx="58419" cy="599440"/>
            </a:xfrm>
            <a:custGeom>
              <a:avLst/>
              <a:gdLst/>
              <a:ahLst/>
              <a:cxnLst/>
              <a:rect l="l" t="t" r="r" b="b"/>
              <a:pathLst>
                <a:path w="58420" h="599439">
                  <a:moveTo>
                    <a:pt x="58420" y="0"/>
                  </a:move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94741"/>
                  </a:lnTo>
                  <a:lnTo>
                    <a:pt x="29210" y="594741"/>
                  </a:lnTo>
                  <a:lnTo>
                    <a:pt x="29210" y="597649"/>
                  </a:lnTo>
                  <a:lnTo>
                    <a:pt x="44450" y="597649"/>
                  </a:lnTo>
                  <a:lnTo>
                    <a:pt x="44450" y="599122"/>
                  </a:lnTo>
                  <a:lnTo>
                    <a:pt x="58420" y="599122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>
              <a:extLst>
                <a:ext uri="{FF2B5EF4-FFF2-40B4-BE49-F238E27FC236}">
                  <a16:creationId xmlns:a16="http://schemas.microsoft.com/office/drawing/2014/main" id="{E0F31463-6310-F747-BFD5-6A9D040D493A}"/>
                </a:ext>
              </a:extLst>
            </p:cNvPr>
            <p:cNvSpPr/>
            <p:nvPr/>
          </p:nvSpPr>
          <p:spPr>
            <a:xfrm>
              <a:off x="5966460" y="2478277"/>
              <a:ext cx="57150" cy="594360"/>
            </a:xfrm>
            <a:custGeom>
              <a:avLst/>
              <a:gdLst/>
              <a:ahLst/>
              <a:cxnLst/>
              <a:rect l="l" t="t" r="r" b="b"/>
              <a:pathLst>
                <a:path w="57150" h="594360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89673"/>
                  </a:lnTo>
                  <a:lnTo>
                    <a:pt x="13970" y="589673"/>
                  </a:lnTo>
                  <a:lnTo>
                    <a:pt x="13970" y="593788"/>
                  </a:lnTo>
                  <a:lnTo>
                    <a:pt x="57150" y="59378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2">
              <a:extLst>
                <a:ext uri="{FF2B5EF4-FFF2-40B4-BE49-F238E27FC236}">
                  <a16:creationId xmlns:a16="http://schemas.microsoft.com/office/drawing/2014/main" id="{2717C40F-B7DC-F449-B189-EF82A5F7B66A}"/>
                </a:ext>
              </a:extLst>
            </p:cNvPr>
            <p:cNvSpPr/>
            <p:nvPr/>
          </p:nvSpPr>
          <p:spPr>
            <a:xfrm>
              <a:off x="5907418" y="2478277"/>
              <a:ext cx="86995" cy="591820"/>
            </a:xfrm>
            <a:custGeom>
              <a:avLst/>
              <a:gdLst/>
              <a:ahLst/>
              <a:cxnLst/>
              <a:rect l="l" t="t" r="r" b="b"/>
              <a:pathLst>
                <a:path w="86995" h="591819">
                  <a:moveTo>
                    <a:pt x="86982" y="0"/>
                  </a:moveTo>
                  <a:lnTo>
                    <a:pt x="73012" y="0"/>
                  </a:lnTo>
                  <a:lnTo>
                    <a:pt x="58674" y="0"/>
                  </a:lnTo>
                  <a:lnTo>
                    <a:pt x="29832" y="0"/>
                  </a:lnTo>
                  <a:lnTo>
                    <a:pt x="0" y="0"/>
                  </a:lnTo>
                  <a:lnTo>
                    <a:pt x="0" y="575310"/>
                  </a:lnTo>
                  <a:lnTo>
                    <a:pt x="14084" y="579208"/>
                  </a:lnTo>
                  <a:lnTo>
                    <a:pt x="29146" y="582815"/>
                  </a:lnTo>
                  <a:lnTo>
                    <a:pt x="29832" y="582968"/>
                  </a:lnTo>
                  <a:lnTo>
                    <a:pt x="29832" y="586790"/>
                  </a:lnTo>
                  <a:lnTo>
                    <a:pt x="49606" y="586790"/>
                  </a:lnTo>
                  <a:lnTo>
                    <a:pt x="58674" y="588264"/>
                  </a:lnTo>
                  <a:lnTo>
                    <a:pt x="58674" y="586790"/>
                  </a:lnTo>
                  <a:lnTo>
                    <a:pt x="73012" y="586790"/>
                  </a:lnTo>
                  <a:lnTo>
                    <a:pt x="73012" y="591693"/>
                  </a:lnTo>
                  <a:lnTo>
                    <a:pt x="86982" y="591693"/>
                  </a:lnTo>
                  <a:lnTo>
                    <a:pt x="86982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3">
              <a:extLst>
                <a:ext uri="{FF2B5EF4-FFF2-40B4-BE49-F238E27FC236}">
                  <a16:creationId xmlns:a16="http://schemas.microsoft.com/office/drawing/2014/main" id="{7B3E495E-23A6-CE48-82DD-4ECC4EC5F26D}"/>
                </a:ext>
              </a:extLst>
            </p:cNvPr>
            <p:cNvSpPr/>
            <p:nvPr/>
          </p:nvSpPr>
          <p:spPr>
            <a:xfrm>
              <a:off x="5878448" y="2478277"/>
              <a:ext cx="59055" cy="582930"/>
            </a:xfrm>
            <a:custGeom>
              <a:avLst/>
              <a:gdLst/>
              <a:ahLst/>
              <a:cxnLst/>
              <a:rect l="l" t="t" r="r" b="b"/>
              <a:pathLst>
                <a:path w="59054" h="582930">
                  <a:moveTo>
                    <a:pt x="58674" y="582929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3800" y="569081"/>
                  </a:lnTo>
                  <a:lnTo>
                    <a:pt x="28860" y="574633"/>
                  </a:lnTo>
                  <a:lnTo>
                    <a:pt x="44159" y="579380"/>
                  </a:lnTo>
                  <a:lnTo>
                    <a:pt x="58674" y="582929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4">
              <a:extLst>
                <a:ext uri="{FF2B5EF4-FFF2-40B4-BE49-F238E27FC236}">
                  <a16:creationId xmlns:a16="http://schemas.microsoft.com/office/drawing/2014/main" id="{2C4D7AEA-99E6-B845-9BA7-48672915C85D}"/>
                </a:ext>
              </a:extLst>
            </p:cNvPr>
            <p:cNvSpPr/>
            <p:nvPr/>
          </p:nvSpPr>
          <p:spPr>
            <a:xfrm>
              <a:off x="5865507" y="2478277"/>
              <a:ext cx="41910" cy="575310"/>
            </a:xfrm>
            <a:custGeom>
              <a:avLst/>
              <a:gdLst/>
              <a:ahLst/>
              <a:cxnLst/>
              <a:rect l="l" t="t" r="r" b="b"/>
              <a:pathLst>
                <a:path w="41910" h="575310">
                  <a:moveTo>
                    <a:pt x="41909" y="575309"/>
                  </a:moveTo>
                  <a:lnTo>
                    <a:pt x="41909" y="0"/>
                  </a:lnTo>
                  <a:lnTo>
                    <a:pt x="0" y="0"/>
                  </a:lnTo>
                  <a:lnTo>
                    <a:pt x="0" y="547877"/>
                  </a:lnTo>
                  <a:lnTo>
                    <a:pt x="1524" y="551687"/>
                  </a:lnTo>
                  <a:lnTo>
                    <a:pt x="41909" y="575309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5">
              <a:extLst>
                <a:ext uri="{FF2B5EF4-FFF2-40B4-BE49-F238E27FC236}">
                  <a16:creationId xmlns:a16="http://schemas.microsoft.com/office/drawing/2014/main" id="{2A23A278-4015-7E4C-A6D2-57D83573C9FC}"/>
                </a:ext>
              </a:extLst>
            </p:cNvPr>
            <p:cNvSpPr/>
            <p:nvPr/>
          </p:nvSpPr>
          <p:spPr>
            <a:xfrm>
              <a:off x="5866308" y="2415793"/>
              <a:ext cx="822325" cy="633730"/>
            </a:xfrm>
            <a:custGeom>
              <a:avLst/>
              <a:gdLst/>
              <a:ahLst/>
              <a:cxnLst/>
              <a:rect l="l" t="t" r="r" b="b"/>
              <a:pathLst>
                <a:path w="822325" h="633730">
                  <a:moveTo>
                    <a:pt x="822159" y="62484"/>
                  </a:moveTo>
                  <a:lnTo>
                    <a:pt x="821588" y="62484"/>
                  </a:lnTo>
                  <a:lnTo>
                    <a:pt x="818756" y="54952"/>
                  </a:lnTo>
                  <a:lnTo>
                    <a:pt x="775944" y="33439"/>
                  </a:lnTo>
                  <a:lnTo>
                    <a:pt x="718870" y="20853"/>
                  </a:lnTo>
                  <a:lnTo>
                    <a:pt x="638962" y="10579"/>
                  </a:lnTo>
                  <a:lnTo>
                    <a:pt x="590448" y="6540"/>
                  </a:lnTo>
                  <a:lnTo>
                    <a:pt x="536219" y="3365"/>
                  </a:lnTo>
                  <a:lnTo>
                    <a:pt x="476300" y="1155"/>
                  </a:lnTo>
                  <a:lnTo>
                    <a:pt x="410667" y="0"/>
                  </a:lnTo>
                  <a:lnTo>
                    <a:pt x="345071" y="1155"/>
                  </a:lnTo>
                  <a:lnTo>
                    <a:pt x="285191" y="3365"/>
                  </a:lnTo>
                  <a:lnTo>
                    <a:pt x="231013" y="6540"/>
                  </a:lnTo>
                  <a:lnTo>
                    <a:pt x="182537" y="10566"/>
                  </a:lnTo>
                  <a:lnTo>
                    <a:pt x="139750" y="15379"/>
                  </a:lnTo>
                  <a:lnTo>
                    <a:pt x="71310" y="26898"/>
                  </a:lnTo>
                  <a:lnTo>
                    <a:pt x="25679" y="40347"/>
                  </a:lnTo>
                  <a:lnTo>
                    <a:pt x="0" y="62445"/>
                  </a:lnTo>
                  <a:lnTo>
                    <a:pt x="2857" y="69938"/>
                  </a:lnTo>
                  <a:lnTo>
                    <a:pt x="45618" y="91465"/>
                  </a:lnTo>
                  <a:lnTo>
                    <a:pt x="102654" y="104063"/>
                  </a:lnTo>
                  <a:lnTo>
                    <a:pt x="182511" y="114363"/>
                  </a:lnTo>
                  <a:lnTo>
                    <a:pt x="230987" y="118402"/>
                  </a:lnTo>
                  <a:lnTo>
                    <a:pt x="285178" y="121589"/>
                  </a:lnTo>
                  <a:lnTo>
                    <a:pt x="345059" y="123812"/>
                  </a:lnTo>
                  <a:lnTo>
                    <a:pt x="410667" y="124968"/>
                  </a:lnTo>
                  <a:lnTo>
                    <a:pt x="476300" y="123812"/>
                  </a:lnTo>
                  <a:lnTo>
                    <a:pt x="536232" y="121589"/>
                  </a:lnTo>
                  <a:lnTo>
                    <a:pt x="590461" y="118402"/>
                  </a:lnTo>
                  <a:lnTo>
                    <a:pt x="638975" y="114363"/>
                  </a:lnTo>
                  <a:lnTo>
                    <a:pt x="681786" y="109550"/>
                  </a:lnTo>
                  <a:lnTo>
                    <a:pt x="750277" y="98005"/>
                  </a:lnTo>
                  <a:lnTo>
                    <a:pt x="793191" y="85496"/>
                  </a:lnTo>
                  <a:lnTo>
                    <a:pt x="793191" y="633222"/>
                  </a:lnTo>
                  <a:lnTo>
                    <a:pt x="800061" y="630174"/>
                  </a:lnTo>
                  <a:lnTo>
                    <a:pt x="806157" y="627888"/>
                  </a:lnTo>
                  <a:lnTo>
                    <a:pt x="814539" y="622554"/>
                  </a:lnTo>
                  <a:lnTo>
                    <a:pt x="820635" y="616458"/>
                  </a:lnTo>
                  <a:lnTo>
                    <a:pt x="822159" y="610362"/>
                  </a:lnTo>
                  <a:lnTo>
                    <a:pt x="822159" y="62484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6">
              <a:extLst>
                <a:ext uri="{FF2B5EF4-FFF2-40B4-BE49-F238E27FC236}">
                  <a16:creationId xmlns:a16="http://schemas.microsoft.com/office/drawing/2014/main" id="{BD4EFF25-2C67-2E40-A4D7-22360E1333D4}"/>
                </a:ext>
              </a:extLst>
            </p:cNvPr>
            <p:cNvSpPr/>
            <p:nvPr/>
          </p:nvSpPr>
          <p:spPr>
            <a:xfrm>
              <a:off x="6151257" y="2705354"/>
              <a:ext cx="128003" cy="859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7">
              <a:extLst>
                <a:ext uri="{FF2B5EF4-FFF2-40B4-BE49-F238E27FC236}">
                  <a16:creationId xmlns:a16="http://schemas.microsoft.com/office/drawing/2014/main" id="{81829C73-2F51-6E43-A750-BF5719147675}"/>
                </a:ext>
              </a:extLst>
            </p:cNvPr>
            <p:cNvSpPr/>
            <p:nvPr/>
          </p:nvSpPr>
          <p:spPr>
            <a:xfrm>
              <a:off x="6289179" y="2819654"/>
              <a:ext cx="140208" cy="580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8">
              <a:extLst>
                <a:ext uri="{FF2B5EF4-FFF2-40B4-BE49-F238E27FC236}">
                  <a16:creationId xmlns:a16="http://schemas.microsoft.com/office/drawing/2014/main" id="{53DE9FD6-EBCA-1A4E-A591-F8CFD75B9BB2}"/>
                </a:ext>
              </a:extLst>
            </p:cNvPr>
            <p:cNvSpPr/>
            <p:nvPr/>
          </p:nvSpPr>
          <p:spPr>
            <a:xfrm>
              <a:off x="6292977" y="3125977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331470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9">
              <a:extLst>
                <a:ext uri="{FF2B5EF4-FFF2-40B4-BE49-F238E27FC236}">
                  <a16:creationId xmlns:a16="http://schemas.microsoft.com/office/drawing/2014/main" id="{26191C71-F1D6-1C46-A8D6-B7F62077E117}"/>
                </a:ext>
              </a:extLst>
            </p:cNvPr>
            <p:cNvSpPr/>
            <p:nvPr/>
          </p:nvSpPr>
          <p:spPr>
            <a:xfrm>
              <a:off x="5836538" y="3611372"/>
              <a:ext cx="912876" cy="6728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0">
              <a:extLst>
                <a:ext uri="{FF2B5EF4-FFF2-40B4-BE49-F238E27FC236}">
                  <a16:creationId xmlns:a16="http://schemas.microsoft.com/office/drawing/2014/main" id="{9EC9904F-D400-4B47-A5E6-4D5A3E176C45}"/>
                </a:ext>
              </a:extLst>
            </p:cNvPr>
            <p:cNvSpPr/>
            <p:nvPr/>
          </p:nvSpPr>
          <p:spPr>
            <a:xfrm>
              <a:off x="5836538" y="3611372"/>
              <a:ext cx="913130" cy="673100"/>
            </a:xfrm>
            <a:custGeom>
              <a:avLst/>
              <a:gdLst/>
              <a:ahLst/>
              <a:cxnLst/>
              <a:rect l="l" t="t" r="r" b="b"/>
              <a:pathLst>
                <a:path w="913129" h="673100">
                  <a:moveTo>
                    <a:pt x="912888" y="672845"/>
                  </a:moveTo>
                  <a:lnTo>
                    <a:pt x="456437" y="0"/>
                  </a:lnTo>
                  <a:lnTo>
                    <a:pt x="0" y="672845"/>
                  </a:lnTo>
                  <a:lnTo>
                    <a:pt x="912888" y="6728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1">
              <a:extLst>
                <a:ext uri="{FF2B5EF4-FFF2-40B4-BE49-F238E27FC236}">
                  <a16:creationId xmlns:a16="http://schemas.microsoft.com/office/drawing/2014/main" id="{A2645E8B-CD53-584F-B106-A2EC52B34B3A}"/>
                </a:ext>
              </a:extLst>
            </p:cNvPr>
            <p:cNvSpPr/>
            <p:nvPr/>
          </p:nvSpPr>
          <p:spPr>
            <a:xfrm>
              <a:off x="6125336" y="3935983"/>
              <a:ext cx="134112" cy="4434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2">
              <a:extLst>
                <a:ext uri="{FF2B5EF4-FFF2-40B4-BE49-F238E27FC236}">
                  <a16:creationId xmlns:a16="http://schemas.microsoft.com/office/drawing/2014/main" id="{D9C142C4-FC8C-934A-8A6D-7D6D5DE110C9}"/>
                </a:ext>
              </a:extLst>
            </p:cNvPr>
            <p:cNvSpPr/>
            <p:nvPr/>
          </p:nvSpPr>
          <p:spPr>
            <a:xfrm>
              <a:off x="6269367" y="4052570"/>
              <a:ext cx="176783" cy="5806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3">
              <a:extLst>
                <a:ext uri="{FF2B5EF4-FFF2-40B4-BE49-F238E27FC236}">
                  <a16:creationId xmlns:a16="http://schemas.microsoft.com/office/drawing/2014/main" id="{02E5D520-BAF5-4D4F-BF37-786159356DF8}"/>
                </a:ext>
              </a:extLst>
            </p:cNvPr>
            <p:cNvSpPr/>
            <p:nvPr/>
          </p:nvSpPr>
          <p:spPr>
            <a:xfrm>
              <a:off x="6222873" y="2301493"/>
              <a:ext cx="141605" cy="1272540"/>
            </a:xfrm>
            <a:custGeom>
              <a:avLst/>
              <a:gdLst/>
              <a:ahLst/>
              <a:cxnLst/>
              <a:rect l="l" t="t" r="r" b="b"/>
              <a:pathLst>
                <a:path w="141604" h="1272539">
                  <a:moveTo>
                    <a:pt x="140982" y="1139190"/>
                  </a:moveTo>
                  <a:lnTo>
                    <a:pt x="0" y="1139190"/>
                  </a:lnTo>
                  <a:lnTo>
                    <a:pt x="70104" y="1272540"/>
                  </a:lnTo>
                  <a:lnTo>
                    <a:pt x="140982" y="1139190"/>
                  </a:lnTo>
                  <a:close/>
                </a:path>
                <a:path w="141604" h="1272539">
                  <a:moveTo>
                    <a:pt x="140982" y="0"/>
                  </a:moveTo>
                  <a:lnTo>
                    <a:pt x="0" y="0"/>
                  </a:lnTo>
                  <a:lnTo>
                    <a:pt x="70104" y="133350"/>
                  </a:lnTo>
                  <a:lnTo>
                    <a:pt x="1409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4">
              <a:extLst>
                <a:ext uri="{FF2B5EF4-FFF2-40B4-BE49-F238E27FC236}">
                  <a16:creationId xmlns:a16="http://schemas.microsoft.com/office/drawing/2014/main" id="{A8FB5C58-01A8-7549-88FB-AEE433FA6313}"/>
                </a:ext>
              </a:extLst>
            </p:cNvPr>
            <p:cNvSpPr/>
            <p:nvPr/>
          </p:nvSpPr>
          <p:spPr>
            <a:xfrm>
              <a:off x="7567053" y="2117852"/>
              <a:ext cx="0" cy="200660"/>
            </a:xfrm>
            <a:custGeom>
              <a:avLst/>
              <a:gdLst/>
              <a:ahLst/>
              <a:cxnLst/>
              <a:rect l="l" t="t" r="r" b="b"/>
              <a:pathLst>
                <a:path h="200660">
                  <a:moveTo>
                    <a:pt x="0" y="0"/>
                  </a:moveTo>
                  <a:lnTo>
                    <a:pt x="0" y="200405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5">
              <a:extLst>
                <a:ext uri="{FF2B5EF4-FFF2-40B4-BE49-F238E27FC236}">
                  <a16:creationId xmlns:a16="http://schemas.microsoft.com/office/drawing/2014/main" id="{36B15ACA-C7E7-F54E-ABEA-D3EC9D8C4E19}"/>
                </a:ext>
              </a:extLst>
            </p:cNvPr>
            <p:cNvSpPr/>
            <p:nvPr/>
          </p:nvSpPr>
          <p:spPr>
            <a:xfrm>
              <a:off x="7637157" y="2478277"/>
              <a:ext cx="57150" cy="608330"/>
            </a:xfrm>
            <a:custGeom>
              <a:avLst/>
              <a:gdLst/>
              <a:ahLst/>
              <a:cxnLst/>
              <a:rect l="l" t="t" r="r" b="b"/>
              <a:pathLst>
                <a:path w="57150" h="608330">
                  <a:moveTo>
                    <a:pt x="57150" y="605789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608075"/>
                  </a:lnTo>
                  <a:lnTo>
                    <a:pt x="57150" y="605789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6">
              <a:extLst>
                <a:ext uri="{FF2B5EF4-FFF2-40B4-BE49-F238E27FC236}">
                  <a16:creationId xmlns:a16="http://schemas.microsoft.com/office/drawing/2014/main" id="{09C26DF1-E4B5-2C40-8788-51E14D45D8F3}"/>
                </a:ext>
              </a:extLst>
            </p:cNvPr>
            <p:cNvSpPr/>
            <p:nvPr/>
          </p:nvSpPr>
          <p:spPr>
            <a:xfrm>
              <a:off x="7665720" y="2478277"/>
              <a:ext cx="57150" cy="607060"/>
            </a:xfrm>
            <a:custGeom>
              <a:avLst/>
              <a:gdLst/>
              <a:ahLst/>
              <a:cxnLst/>
              <a:rect l="l" t="t" r="r" b="b"/>
              <a:pathLst>
                <a:path w="57150" h="607060">
                  <a:moveTo>
                    <a:pt x="5715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606488"/>
                  </a:lnTo>
                  <a:lnTo>
                    <a:pt x="29210" y="606488"/>
                  </a:lnTo>
                  <a:lnTo>
                    <a:pt x="29210" y="604608"/>
                  </a:lnTo>
                  <a:lnTo>
                    <a:pt x="57150" y="60460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7">
              <a:extLst>
                <a:ext uri="{FF2B5EF4-FFF2-40B4-BE49-F238E27FC236}">
                  <a16:creationId xmlns:a16="http://schemas.microsoft.com/office/drawing/2014/main" id="{00B00AC4-791D-E14E-B78C-AE569CB18275}"/>
                </a:ext>
              </a:extLst>
            </p:cNvPr>
            <p:cNvSpPr/>
            <p:nvPr/>
          </p:nvSpPr>
          <p:spPr>
            <a:xfrm>
              <a:off x="7693660" y="2478277"/>
              <a:ext cx="58419" cy="605790"/>
            </a:xfrm>
            <a:custGeom>
              <a:avLst/>
              <a:gdLst/>
              <a:ahLst/>
              <a:cxnLst/>
              <a:rect l="l" t="t" r="r" b="b"/>
              <a:pathLst>
                <a:path w="58420" h="605789">
                  <a:moveTo>
                    <a:pt x="58420" y="0"/>
                  </a:moveTo>
                  <a:lnTo>
                    <a:pt x="4445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5167"/>
                  </a:lnTo>
                  <a:lnTo>
                    <a:pt x="13970" y="605167"/>
                  </a:lnTo>
                  <a:lnTo>
                    <a:pt x="13970" y="603554"/>
                  </a:lnTo>
                  <a:lnTo>
                    <a:pt x="44450" y="603554"/>
                  </a:lnTo>
                  <a:lnTo>
                    <a:pt x="44450" y="601891"/>
                  </a:lnTo>
                  <a:lnTo>
                    <a:pt x="58420" y="60189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8">
              <a:extLst>
                <a:ext uri="{FF2B5EF4-FFF2-40B4-BE49-F238E27FC236}">
                  <a16:creationId xmlns:a16="http://schemas.microsoft.com/office/drawing/2014/main" id="{200E4B00-6BE5-1A44-A7BA-D21EFFB0D133}"/>
                </a:ext>
              </a:extLst>
            </p:cNvPr>
            <p:cNvSpPr/>
            <p:nvPr/>
          </p:nvSpPr>
          <p:spPr>
            <a:xfrm>
              <a:off x="7722870" y="2478277"/>
              <a:ext cx="58419" cy="603250"/>
            </a:xfrm>
            <a:custGeom>
              <a:avLst/>
              <a:gdLst/>
              <a:ahLst/>
              <a:cxnLst/>
              <a:rect l="l" t="t" r="r" b="b"/>
              <a:pathLst>
                <a:path w="58420" h="603250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3084"/>
                  </a:lnTo>
                  <a:lnTo>
                    <a:pt x="13970" y="603084"/>
                  </a:lnTo>
                  <a:lnTo>
                    <a:pt x="13970" y="601256"/>
                  </a:lnTo>
                  <a:lnTo>
                    <a:pt x="43180" y="601256"/>
                  </a:lnTo>
                  <a:lnTo>
                    <a:pt x="43180" y="599351"/>
                  </a:lnTo>
                  <a:lnTo>
                    <a:pt x="58420" y="59935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9">
              <a:extLst>
                <a:ext uri="{FF2B5EF4-FFF2-40B4-BE49-F238E27FC236}">
                  <a16:creationId xmlns:a16="http://schemas.microsoft.com/office/drawing/2014/main" id="{4FD5BCEC-F246-C843-BBE5-D26112DD65D3}"/>
                </a:ext>
              </a:extLst>
            </p:cNvPr>
            <p:cNvSpPr/>
            <p:nvPr/>
          </p:nvSpPr>
          <p:spPr>
            <a:xfrm>
              <a:off x="7752080" y="2478277"/>
              <a:ext cx="57150" cy="600710"/>
            </a:xfrm>
            <a:custGeom>
              <a:avLst/>
              <a:gdLst/>
              <a:ahLst/>
              <a:cxnLst/>
              <a:rect l="l" t="t" r="r" b="b"/>
              <a:pathLst>
                <a:path w="57150" h="600710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0519"/>
                  </a:lnTo>
                  <a:lnTo>
                    <a:pt x="13970" y="600519"/>
                  </a:lnTo>
                  <a:lnTo>
                    <a:pt x="13970" y="598195"/>
                  </a:lnTo>
                  <a:lnTo>
                    <a:pt x="43180" y="598195"/>
                  </a:lnTo>
                  <a:lnTo>
                    <a:pt x="43180" y="595820"/>
                  </a:lnTo>
                  <a:lnTo>
                    <a:pt x="57150" y="59582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0">
              <a:extLst>
                <a:ext uri="{FF2B5EF4-FFF2-40B4-BE49-F238E27FC236}">
                  <a16:creationId xmlns:a16="http://schemas.microsoft.com/office/drawing/2014/main" id="{50936C8B-BAD8-F34A-BA55-40000ACBDE34}"/>
                </a:ext>
              </a:extLst>
            </p:cNvPr>
            <p:cNvSpPr/>
            <p:nvPr/>
          </p:nvSpPr>
          <p:spPr>
            <a:xfrm>
              <a:off x="7780020" y="2478277"/>
              <a:ext cx="58419" cy="596900"/>
            </a:xfrm>
            <a:custGeom>
              <a:avLst/>
              <a:gdLst/>
              <a:ahLst/>
              <a:cxnLst/>
              <a:rect l="l" t="t" r="r" b="b"/>
              <a:pathLst>
                <a:path w="58420" h="596900">
                  <a:moveTo>
                    <a:pt x="58420" y="0"/>
                  </a:move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96836"/>
                  </a:lnTo>
                  <a:lnTo>
                    <a:pt x="29210" y="596836"/>
                  </a:lnTo>
                  <a:lnTo>
                    <a:pt x="29210" y="593725"/>
                  </a:lnTo>
                  <a:lnTo>
                    <a:pt x="44450" y="593725"/>
                  </a:lnTo>
                  <a:lnTo>
                    <a:pt x="44450" y="592035"/>
                  </a:lnTo>
                  <a:lnTo>
                    <a:pt x="58420" y="59203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1">
              <a:extLst>
                <a:ext uri="{FF2B5EF4-FFF2-40B4-BE49-F238E27FC236}">
                  <a16:creationId xmlns:a16="http://schemas.microsoft.com/office/drawing/2014/main" id="{3C6ABEBC-4A99-DC48-B59F-7E914084D325}"/>
                </a:ext>
              </a:extLst>
            </p:cNvPr>
            <p:cNvSpPr/>
            <p:nvPr/>
          </p:nvSpPr>
          <p:spPr>
            <a:xfrm>
              <a:off x="7809230" y="2478277"/>
              <a:ext cx="58419" cy="594360"/>
            </a:xfrm>
            <a:custGeom>
              <a:avLst/>
              <a:gdLst/>
              <a:ahLst/>
              <a:cxnLst/>
              <a:rect l="l" t="t" r="r" b="b"/>
              <a:pathLst>
                <a:path w="58420" h="594360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3979"/>
                  </a:lnTo>
                  <a:lnTo>
                    <a:pt x="13970" y="593979"/>
                  </a:lnTo>
                  <a:lnTo>
                    <a:pt x="13970" y="590753"/>
                  </a:lnTo>
                  <a:lnTo>
                    <a:pt x="43180" y="590753"/>
                  </a:lnTo>
                  <a:lnTo>
                    <a:pt x="43180" y="587324"/>
                  </a:lnTo>
                  <a:lnTo>
                    <a:pt x="58420" y="587324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2">
              <a:extLst>
                <a:ext uri="{FF2B5EF4-FFF2-40B4-BE49-F238E27FC236}">
                  <a16:creationId xmlns:a16="http://schemas.microsoft.com/office/drawing/2014/main" id="{49C9E7BB-5FB5-6047-81A8-AC956A827EB0}"/>
                </a:ext>
              </a:extLst>
            </p:cNvPr>
            <p:cNvSpPr/>
            <p:nvPr/>
          </p:nvSpPr>
          <p:spPr>
            <a:xfrm>
              <a:off x="7838440" y="2478277"/>
              <a:ext cx="57150" cy="588645"/>
            </a:xfrm>
            <a:custGeom>
              <a:avLst/>
              <a:gdLst/>
              <a:ahLst/>
              <a:cxnLst/>
              <a:rect l="l" t="t" r="r" b="b"/>
              <a:pathLst>
                <a:path w="57150" h="588644">
                  <a:moveTo>
                    <a:pt x="57150" y="0"/>
                  </a:moveTo>
                  <a:lnTo>
                    <a:pt x="4318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88556"/>
                  </a:lnTo>
                  <a:lnTo>
                    <a:pt x="29210" y="588556"/>
                  </a:lnTo>
                  <a:lnTo>
                    <a:pt x="29210" y="584314"/>
                  </a:lnTo>
                  <a:lnTo>
                    <a:pt x="43180" y="584314"/>
                  </a:lnTo>
                  <a:lnTo>
                    <a:pt x="43180" y="581050"/>
                  </a:lnTo>
                  <a:lnTo>
                    <a:pt x="57150" y="5810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3">
              <a:extLst>
                <a:ext uri="{FF2B5EF4-FFF2-40B4-BE49-F238E27FC236}">
                  <a16:creationId xmlns:a16="http://schemas.microsoft.com/office/drawing/2014/main" id="{CB69BECF-FDD3-3846-9AA5-48BC1A09F90A}"/>
                </a:ext>
              </a:extLst>
            </p:cNvPr>
            <p:cNvSpPr/>
            <p:nvPr/>
          </p:nvSpPr>
          <p:spPr>
            <a:xfrm>
              <a:off x="7867281" y="2478277"/>
              <a:ext cx="58419" cy="586105"/>
            </a:xfrm>
            <a:custGeom>
              <a:avLst/>
              <a:gdLst/>
              <a:ahLst/>
              <a:cxnLst/>
              <a:rect l="l" t="t" r="r" b="b"/>
              <a:pathLst>
                <a:path w="58420" h="586105">
                  <a:moveTo>
                    <a:pt x="57911" y="570737"/>
                  </a:moveTo>
                  <a:lnTo>
                    <a:pt x="57911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15746" y="582789"/>
                  </a:lnTo>
                  <a:lnTo>
                    <a:pt x="29270" y="579758"/>
                  </a:lnTo>
                  <a:lnTo>
                    <a:pt x="42637" y="576026"/>
                  </a:lnTo>
                  <a:lnTo>
                    <a:pt x="57911" y="570737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4">
              <a:extLst>
                <a:ext uri="{FF2B5EF4-FFF2-40B4-BE49-F238E27FC236}">
                  <a16:creationId xmlns:a16="http://schemas.microsoft.com/office/drawing/2014/main" id="{66665747-5FF7-A94C-804B-69C822185EEA}"/>
                </a:ext>
              </a:extLst>
            </p:cNvPr>
            <p:cNvSpPr/>
            <p:nvPr/>
          </p:nvSpPr>
          <p:spPr>
            <a:xfrm>
              <a:off x="7896224" y="2478277"/>
              <a:ext cx="58419" cy="579120"/>
            </a:xfrm>
            <a:custGeom>
              <a:avLst/>
              <a:gdLst/>
              <a:ahLst/>
              <a:cxnLst/>
              <a:rect l="l" t="t" r="r" b="b"/>
              <a:pathLst>
                <a:path w="58420" h="579119">
                  <a:moveTo>
                    <a:pt x="57924" y="547877"/>
                  </a:moveTo>
                  <a:lnTo>
                    <a:pt x="57924" y="0"/>
                  </a:lnTo>
                  <a:lnTo>
                    <a:pt x="0" y="0"/>
                  </a:lnTo>
                  <a:lnTo>
                    <a:pt x="0" y="579119"/>
                  </a:lnTo>
                  <a:lnTo>
                    <a:pt x="23622" y="571499"/>
                  </a:lnTo>
                  <a:lnTo>
                    <a:pt x="57924" y="547877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5">
              <a:extLst>
                <a:ext uri="{FF2B5EF4-FFF2-40B4-BE49-F238E27FC236}">
                  <a16:creationId xmlns:a16="http://schemas.microsoft.com/office/drawing/2014/main" id="{7C48A551-1A8D-824D-8C94-2B85E0CC04CE}"/>
                </a:ext>
              </a:extLst>
            </p:cNvPr>
            <p:cNvSpPr/>
            <p:nvPr/>
          </p:nvSpPr>
          <p:spPr>
            <a:xfrm>
              <a:off x="7925193" y="2478277"/>
              <a:ext cx="29209" cy="570865"/>
            </a:xfrm>
            <a:custGeom>
              <a:avLst/>
              <a:gdLst/>
              <a:ahLst/>
              <a:cxnLst/>
              <a:rect l="l" t="t" r="r" b="b"/>
              <a:pathLst>
                <a:path w="29209" h="570864">
                  <a:moveTo>
                    <a:pt x="28956" y="547877"/>
                  </a:moveTo>
                  <a:lnTo>
                    <a:pt x="28956" y="0"/>
                  </a:lnTo>
                  <a:lnTo>
                    <a:pt x="0" y="0"/>
                  </a:lnTo>
                  <a:lnTo>
                    <a:pt x="0" y="570737"/>
                  </a:lnTo>
                  <a:lnTo>
                    <a:pt x="6083" y="567689"/>
                  </a:lnTo>
                  <a:lnTo>
                    <a:pt x="12179" y="565403"/>
                  </a:lnTo>
                  <a:lnTo>
                    <a:pt x="20574" y="560069"/>
                  </a:lnTo>
                  <a:lnTo>
                    <a:pt x="26657" y="553973"/>
                  </a:lnTo>
                  <a:lnTo>
                    <a:pt x="27432" y="550925"/>
                  </a:lnTo>
                  <a:lnTo>
                    <a:pt x="28956" y="547877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46">
              <a:extLst>
                <a:ext uri="{FF2B5EF4-FFF2-40B4-BE49-F238E27FC236}">
                  <a16:creationId xmlns:a16="http://schemas.microsoft.com/office/drawing/2014/main" id="{632AD5AE-5985-6340-A6B1-43D6AA3CA0B0}"/>
                </a:ext>
              </a:extLst>
            </p:cNvPr>
            <p:cNvSpPr/>
            <p:nvPr/>
          </p:nvSpPr>
          <p:spPr>
            <a:xfrm>
              <a:off x="7521333" y="2478277"/>
              <a:ext cx="58419" cy="610870"/>
            </a:xfrm>
            <a:custGeom>
              <a:avLst/>
              <a:gdLst/>
              <a:ahLst/>
              <a:cxnLst/>
              <a:rect l="l" t="t" r="r" b="b"/>
              <a:pathLst>
                <a:path w="58420" h="610869">
                  <a:moveTo>
                    <a:pt x="57912" y="610361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610361"/>
                  </a:lnTo>
                  <a:lnTo>
                    <a:pt x="57912" y="610361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47">
              <a:extLst>
                <a:ext uri="{FF2B5EF4-FFF2-40B4-BE49-F238E27FC236}">
                  <a16:creationId xmlns:a16="http://schemas.microsoft.com/office/drawing/2014/main" id="{6FC0B392-215C-E941-962F-90756033446A}"/>
                </a:ext>
              </a:extLst>
            </p:cNvPr>
            <p:cNvSpPr/>
            <p:nvPr/>
          </p:nvSpPr>
          <p:spPr>
            <a:xfrm>
              <a:off x="749300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09930"/>
                  </a:lnTo>
                  <a:lnTo>
                    <a:pt x="13970" y="609930"/>
                  </a:lnTo>
                  <a:lnTo>
                    <a:pt x="13970" y="610298"/>
                  </a:lnTo>
                  <a:lnTo>
                    <a:pt x="57150" y="61029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8">
              <a:extLst>
                <a:ext uri="{FF2B5EF4-FFF2-40B4-BE49-F238E27FC236}">
                  <a16:creationId xmlns:a16="http://schemas.microsoft.com/office/drawing/2014/main" id="{496D60A7-9951-644E-A426-D62DFC2F7C56}"/>
                </a:ext>
              </a:extLst>
            </p:cNvPr>
            <p:cNvSpPr/>
            <p:nvPr/>
          </p:nvSpPr>
          <p:spPr>
            <a:xfrm>
              <a:off x="746379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43180" y="609600"/>
                  </a:lnTo>
                  <a:lnTo>
                    <a:pt x="43180" y="610362"/>
                  </a:lnTo>
                  <a:lnTo>
                    <a:pt x="57150" y="61036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49">
              <a:extLst>
                <a:ext uri="{FF2B5EF4-FFF2-40B4-BE49-F238E27FC236}">
                  <a16:creationId xmlns:a16="http://schemas.microsoft.com/office/drawing/2014/main" id="{9EA7C93F-7AC0-244B-8858-A6DD20AE6D5D}"/>
                </a:ext>
              </a:extLst>
            </p:cNvPr>
            <p:cNvSpPr/>
            <p:nvPr/>
          </p:nvSpPr>
          <p:spPr>
            <a:xfrm>
              <a:off x="7434580" y="2478277"/>
              <a:ext cx="58419" cy="609600"/>
            </a:xfrm>
            <a:custGeom>
              <a:avLst/>
              <a:gdLst/>
              <a:ahLst/>
              <a:cxnLst/>
              <a:rect l="l" t="t" r="r" b="b"/>
              <a:pathLst>
                <a:path w="58420" h="609600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608838"/>
                  </a:lnTo>
                  <a:lnTo>
                    <a:pt x="43180" y="608838"/>
                  </a:lnTo>
                  <a:lnTo>
                    <a:pt x="43180" y="609600"/>
                  </a:lnTo>
                  <a:lnTo>
                    <a:pt x="58420" y="60960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0">
              <a:extLst>
                <a:ext uri="{FF2B5EF4-FFF2-40B4-BE49-F238E27FC236}">
                  <a16:creationId xmlns:a16="http://schemas.microsoft.com/office/drawing/2014/main" id="{2A0AA3D7-FDB7-3A4B-9356-5F4D14F9CA3E}"/>
                </a:ext>
              </a:extLst>
            </p:cNvPr>
            <p:cNvSpPr/>
            <p:nvPr/>
          </p:nvSpPr>
          <p:spPr>
            <a:xfrm>
              <a:off x="7376160" y="2478277"/>
              <a:ext cx="87630" cy="608965"/>
            </a:xfrm>
            <a:custGeom>
              <a:avLst/>
              <a:gdLst/>
              <a:ahLst/>
              <a:cxnLst/>
              <a:rect l="l" t="t" r="r" b="b"/>
              <a:pathLst>
                <a:path w="87629" h="608964">
                  <a:moveTo>
                    <a:pt x="87630" y="0"/>
                  </a:moveTo>
                  <a:lnTo>
                    <a:pt x="87630" y="0"/>
                  </a:lnTo>
                  <a:lnTo>
                    <a:pt x="0" y="0"/>
                  </a:lnTo>
                  <a:lnTo>
                    <a:pt x="0" y="605548"/>
                  </a:lnTo>
                  <a:lnTo>
                    <a:pt x="13970" y="605548"/>
                  </a:lnTo>
                  <a:lnTo>
                    <a:pt x="13970" y="606552"/>
                  </a:lnTo>
                  <a:lnTo>
                    <a:pt x="29210" y="606552"/>
                  </a:lnTo>
                  <a:lnTo>
                    <a:pt x="43180" y="606640"/>
                  </a:lnTo>
                  <a:lnTo>
                    <a:pt x="43180" y="607529"/>
                  </a:lnTo>
                  <a:lnTo>
                    <a:pt x="58420" y="607568"/>
                  </a:lnTo>
                  <a:lnTo>
                    <a:pt x="72390" y="607529"/>
                  </a:lnTo>
                  <a:lnTo>
                    <a:pt x="72390" y="608609"/>
                  </a:lnTo>
                  <a:lnTo>
                    <a:pt x="87630" y="608609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1">
              <a:extLst>
                <a:ext uri="{FF2B5EF4-FFF2-40B4-BE49-F238E27FC236}">
                  <a16:creationId xmlns:a16="http://schemas.microsoft.com/office/drawing/2014/main" id="{0B4DC16B-A78B-4B41-8A7D-B0C017C87F51}"/>
                </a:ext>
              </a:extLst>
            </p:cNvPr>
            <p:cNvSpPr/>
            <p:nvPr/>
          </p:nvSpPr>
          <p:spPr>
            <a:xfrm>
              <a:off x="7346950" y="2478277"/>
              <a:ext cx="58419" cy="606425"/>
            </a:xfrm>
            <a:custGeom>
              <a:avLst/>
              <a:gdLst/>
              <a:ahLst/>
              <a:cxnLst/>
              <a:rect l="l" t="t" r="r" b="b"/>
              <a:pathLst>
                <a:path w="58420" h="606425">
                  <a:moveTo>
                    <a:pt x="58420" y="0"/>
                  </a:moveTo>
                  <a:lnTo>
                    <a:pt x="4445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3110"/>
                  </a:lnTo>
                  <a:lnTo>
                    <a:pt x="13970" y="603110"/>
                  </a:lnTo>
                  <a:lnTo>
                    <a:pt x="13970" y="604735"/>
                  </a:lnTo>
                  <a:lnTo>
                    <a:pt x="44450" y="604735"/>
                  </a:lnTo>
                  <a:lnTo>
                    <a:pt x="44450" y="606272"/>
                  </a:lnTo>
                  <a:lnTo>
                    <a:pt x="58420" y="606272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2">
              <a:extLst>
                <a:ext uri="{FF2B5EF4-FFF2-40B4-BE49-F238E27FC236}">
                  <a16:creationId xmlns:a16="http://schemas.microsoft.com/office/drawing/2014/main" id="{96E1440D-1DC7-574D-A997-489139963D2A}"/>
                </a:ext>
              </a:extLst>
            </p:cNvPr>
            <p:cNvSpPr/>
            <p:nvPr/>
          </p:nvSpPr>
          <p:spPr>
            <a:xfrm>
              <a:off x="7317740" y="2478277"/>
              <a:ext cx="58419" cy="604520"/>
            </a:xfrm>
            <a:custGeom>
              <a:avLst/>
              <a:gdLst/>
              <a:ahLst/>
              <a:cxnLst/>
              <a:rect l="l" t="t" r="r" b="b"/>
              <a:pathLst>
                <a:path w="58420" h="604519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600557"/>
                  </a:lnTo>
                  <a:lnTo>
                    <a:pt x="15240" y="600557"/>
                  </a:lnTo>
                  <a:lnTo>
                    <a:pt x="15240" y="602488"/>
                  </a:lnTo>
                  <a:lnTo>
                    <a:pt x="43180" y="602488"/>
                  </a:lnTo>
                  <a:lnTo>
                    <a:pt x="43180" y="604316"/>
                  </a:lnTo>
                  <a:lnTo>
                    <a:pt x="58420" y="604316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3">
              <a:extLst>
                <a:ext uri="{FF2B5EF4-FFF2-40B4-BE49-F238E27FC236}">
                  <a16:creationId xmlns:a16="http://schemas.microsoft.com/office/drawing/2014/main" id="{A0FE255C-74C7-0941-BF67-A2276A763088}"/>
                </a:ext>
              </a:extLst>
            </p:cNvPr>
            <p:cNvSpPr/>
            <p:nvPr/>
          </p:nvSpPr>
          <p:spPr>
            <a:xfrm>
              <a:off x="7288530" y="2478277"/>
              <a:ext cx="58419" cy="601980"/>
            </a:xfrm>
            <a:custGeom>
              <a:avLst/>
              <a:gdLst/>
              <a:ahLst/>
              <a:cxnLst/>
              <a:rect l="l" t="t" r="r" b="b"/>
              <a:pathLst>
                <a:path w="58420" h="601980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7573"/>
                  </a:lnTo>
                  <a:lnTo>
                    <a:pt x="15240" y="597573"/>
                  </a:lnTo>
                  <a:lnTo>
                    <a:pt x="15240" y="599833"/>
                  </a:lnTo>
                  <a:lnTo>
                    <a:pt x="43180" y="599833"/>
                  </a:lnTo>
                  <a:lnTo>
                    <a:pt x="43180" y="601941"/>
                  </a:lnTo>
                  <a:lnTo>
                    <a:pt x="58420" y="60194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4">
              <a:extLst>
                <a:ext uri="{FF2B5EF4-FFF2-40B4-BE49-F238E27FC236}">
                  <a16:creationId xmlns:a16="http://schemas.microsoft.com/office/drawing/2014/main" id="{19B16A59-2730-5142-8CCA-D2CE73C8011A}"/>
                </a:ext>
              </a:extLst>
            </p:cNvPr>
            <p:cNvSpPr/>
            <p:nvPr/>
          </p:nvSpPr>
          <p:spPr>
            <a:xfrm>
              <a:off x="7260590" y="2478277"/>
              <a:ext cx="57150" cy="599440"/>
            </a:xfrm>
            <a:custGeom>
              <a:avLst/>
              <a:gdLst/>
              <a:ahLst/>
              <a:cxnLst/>
              <a:rect l="l" t="t" r="r" b="b"/>
              <a:pathLst>
                <a:path w="57150" h="599439">
                  <a:moveTo>
                    <a:pt x="5715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5744"/>
                  </a:lnTo>
                  <a:lnTo>
                    <a:pt x="43180" y="595744"/>
                  </a:lnTo>
                  <a:lnTo>
                    <a:pt x="43180" y="599122"/>
                  </a:lnTo>
                  <a:lnTo>
                    <a:pt x="57150" y="59912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5">
              <a:extLst>
                <a:ext uri="{FF2B5EF4-FFF2-40B4-BE49-F238E27FC236}">
                  <a16:creationId xmlns:a16="http://schemas.microsoft.com/office/drawing/2014/main" id="{064BC1FF-4CEB-2947-91F3-B6AC01560608}"/>
                </a:ext>
              </a:extLst>
            </p:cNvPr>
            <p:cNvSpPr/>
            <p:nvPr/>
          </p:nvSpPr>
          <p:spPr>
            <a:xfrm>
              <a:off x="7231380" y="2478277"/>
              <a:ext cx="57150" cy="594360"/>
            </a:xfrm>
            <a:custGeom>
              <a:avLst/>
              <a:gdLst/>
              <a:ahLst/>
              <a:cxnLst/>
              <a:rect l="l" t="t" r="r" b="b"/>
              <a:pathLst>
                <a:path w="57150" h="594360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89673"/>
                  </a:lnTo>
                  <a:lnTo>
                    <a:pt x="13970" y="589673"/>
                  </a:lnTo>
                  <a:lnTo>
                    <a:pt x="13970" y="593788"/>
                  </a:lnTo>
                  <a:lnTo>
                    <a:pt x="57150" y="59378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56">
              <a:extLst>
                <a:ext uri="{FF2B5EF4-FFF2-40B4-BE49-F238E27FC236}">
                  <a16:creationId xmlns:a16="http://schemas.microsoft.com/office/drawing/2014/main" id="{3BA850D7-4499-AA4D-83C6-F3FCFA5A649A}"/>
                </a:ext>
              </a:extLst>
            </p:cNvPr>
            <p:cNvSpPr/>
            <p:nvPr/>
          </p:nvSpPr>
          <p:spPr>
            <a:xfrm>
              <a:off x="7172325" y="2478277"/>
              <a:ext cx="88265" cy="591820"/>
            </a:xfrm>
            <a:custGeom>
              <a:avLst/>
              <a:gdLst/>
              <a:ahLst/>
              <a:cxnLst/>
              <a:rect l="l" t="t" r="r" b="b"/>
              <a:pathLst>
                <a:path w="88265" h="591819">
                  <a:moveTo>
                    <a:pt x="88265" y="0"/>
                  </a:moveTo>
                  <a:lnTo>
                    <a:pt x="73025" y="0"/>
                  </a:lnTo>
                  <a:lnTo>
                    <a:pt x="58674" y="0"/>
                  </a:lnTo>
                  <a:lnTo>
                    <a:pt x="29845" y="0"/>
                  </a:lnTo>
                  <a:lnTo>
                    <a:pt x="0" y="0"/>
                  </a:lnTo>
                  <a:lnTo>
                    <a:pt x="0" y="575310"/>
                  </a:lnTo>
                  <a:lnTo>
                    <a:pt x="14173" y="579145"/>
                  </a:lnTo>
                  <a:lnTo>
                    <a:pt x="29184" y="582701"/>
                  </a:lnTo>
                  <a:lnTo>
                    <a:pt x="29845" y="582841"/>
                  </a:lnTo>
                  <a:lnTo>
                    <a:pt x="29845" y="586752"/>
                  </a:lnTo>
                  <a:lnTo>
                    <a:pt x="49822" y="586752"/>
                  </a:lnTo>
                  <a:lnTo>
                    <a:pt x="58674" y="588264"/>
                  </a:lnTo>
                  <a:lnTo>
                    <a:pt x="58674" y="586752"/>
                  </a:lnTo>
                  <a:lnTo>
                    <a:pt x="73025" y="586752"/>
                  </a:lnTo>
                  <a:lnTo>
                    <a:pt x="73025" y="591743"/>
                  </a:lnTo>
                  <a:lnTo>
                    <a:pt x="88265" y="591743"/>
                  </a:lnTo>
                  <a:lnTo>
                    <a:pt x="88265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57">
              <a:extLst>
                <a:ext uri="{FF2B5EF4-FFF2-40B4-BE49-F238E27FC236}">
                  <a16:creationId xmlns:a16="http://schemas.microsoft.com/office/drawing/2014/main" id="{AEDC8B42-A8FA-B04E-9C8A-B49EF9860D21}"/>
                </a:ext>
              </a:extLst>
            </p:cNvPr>
            <p:cNvSpPr/>
            <p:nvPr/>
          </p:nvSpPr>
          <p:spPr>
            <a:xfrm>
              <a:off x="7143381" y="2478277"/>
              <a:ext cx="59055" cy="582930"/>
            </a:xfrm>
            <a:custGeom>
              <a:avLst/>
              <a:gdLst/>
              <a:ahLst/>
              <a:cxnLst/>
              <a:rect l="l" t="t" r="r" b="b"/>
              <a:pathLst>
                <a:path w="59054" h="582930">
                  <a:moveTo>
                    <a:pt x="58674" y="582929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4263" y="569219"/>
                  </a:lnTo>
                  <a:lnTo>
                    <a:pt x="28808" y="574590"/>
                  </a:lnTo>
                  <a:lnTo>
                    <a:pt x="43617" y="579178"/>
                  </a:lnTo>
                  <a:lnTo>
                    <a:pt x="58674" y="582929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58">
              <a:extLst>
                <a:ext uri="{FF2B5EF4-FFF2-40B4-BE49-F238E27FC236}">
                  <a16:creationId xmlns:a16="http://schemas.microsoft.com/office/drawing/2014/main" id="{2F97DFF0-322A-464C-9C0B-A75F9155DFA2}"/>
                </a:ext>
              </a:extLst>
            </p:cNvPr>
            <p:cNvSpPr/>
            <p:nvPr/>
          </p:nvSpPr>
          <p:spPr>
            <a:xfrm>
              <a:off x="7131177" y="2478277"/>
              <a:ext cx="41275" cy="575310"/>
            </a:xfrm>
            <a:custGeom>
              <a:avLst/>
              <a:gdLst/>
              <a:ahLst/>
              <a:cxnLst/>
              <a:rect l="l" t="t" r="r" b="b"/>
              <a:pathLst>
                <a:path w="41275" h="575310">
                  <a:moveTo>
                    <a:pt x="41148" y="575309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547877"/>
                  </a:lnTo>
                  <a:lnTo>
                    <a:pt x="762" y="551687"/>
                  </a:lnTo>
                  <a:lnTo>
                    <a:pt x="3048" y="554735"/>
                  </a:lnTo>
                  <a:lnTo>
                    <a:pt x="5346" y="558545"/>
                  </a:lnTo>
                  <a:lnTo>
                    <a:pt x="14716" y="563978"/>
                  </a:lnTo>
                  <a:lnTo>
                    <a:pt x="22875" y="567913"/>
                  </a:lnTo>
                  <a:lnTo>
                    <a:pt x="41148" y="575309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59">
              <a:extLst>
                <a:ext uri="{FF2B5EF4-FFF2-40B4-BE49-F238E27FC236}">
                  <a16:creationId xmlns:a16="http://schemas.microsoft.com/office/drawing/2014/main" id="{F7F5834C-EB99-A249-B1DD-BB35CA9A7EDB}"/>
                </a:ext>
              </a:extLst>
            </p:cNvPr>
            <p:cNvSpPr/>
            <p:nvPr/>
          </p:nvSpPr>
          <p:spPr>
            <a:xfrm>
              <a:off x="7131637" y="2415794"/>
              <a:ext cx="821690" cy="125095"/>
            </a:xfrm>
            <a:custGeom>
              <a:avLst/>
              <a:gdLst/>
              <a:ahLst/>
              <a:cxnLst/>
              <a:rect l="l" t="t" r="r" b="b"/>
              <a:pathLst>
                <a:path w="821690" h="125094">
                  <a:moveTo>
                    <a:pt x="821645" y="62441"/>
                  </a:moveTo>
                  <a:lnTo>
                    <a:pt x="776013" y="33465"/>
                  </a:lnTo>
                  <a:lnTo>
                    <a:pt x="718981" y="20892"/>
                  </a:lnTo>
                  <a:lnTo>
                    <a:pt x="639140" y="10614"/>
                  </a:lnTo>
                  <a:lnTo>
                    <a:pt x="590666" y="6574"/>
                  </a:lnTo>
                  <a:lnTo>
                    <a:pt x="536490" y="3395"/>
                  </a:lnTo>
                  <a:lnTo>
                    <a:pt x="476612" y="1171"/>
                  </a:lnTo>
                  <a:lnTo>
                    <a:pt x="411032" y="0"/>
                  </a:lnTo>
                  <a:lnTo>
                    <a:pt x="345385" y="1135"/>
                  </a:lnTo>
                  <a:lnTo>
                    <a:pt x="285446" y="3332"/>
                  </a:lnTo>
                  <a:lnTo>
                    <a:pt x="231215" y="6493"/>
                  </a:lnTo>
                  <a:lnTo>
                    <a:pt x="182691" y="10523"/>
                  </a:lnTo>
                  <a:lnTo>
                    <a:pt x="139876" y="15324"/>
                  </a:lnTo>
                  <a:lnTo>
                    <a:pt x="71369" y="26857"/>
                  </a:lnTo>
                  <a:lnTo>
                    <a:pt x="25696" y="40319"/>
                  </a:lnTo>
                  <a:lnTo>
                    <a:pt x="0" y="62445"/>
                  </a:lnTo>
                  <a:lnTo>
                    <a:pt x="2852" y="69950"/>
                  </a:lnTo>
                  <a:lnTo>
                    <a:pt x="45661" y="91504"/>
                  </a:lnTo>
                  <a:lnTo>
                    <a:pt x="102747" y="104109"/>
                  </a:lnTo>
                  <a:lnTo>
                    <a:pt x="182670" y="114402"/>
                  </a:lnTo>
                  <a:lnTo>
                    <a:pt x="231196" y="118440"/>
                  </a:lnTo>
                  <a:lnTo>
                    <a:pt x="285431" y="121612"/>
                  </a:lnTo>
                  <a:lnTo>
                    <a:pt x="345377" y="123820"/>
                  </a:lnTo>
                  <a:lnTo>
                    <a:pt x="411032" y="124968"/>
                  </a:lnTo>
                  <a:lnTo>
                    <a:pt x="476620" y="123782"/>
                  </a:lnTo>
                  <a:lnTo>
                    <a:pt x="536504" y="121546"/>
                  </a:lnTo>
                  <a:lnTo>
                    <a:pt x="590684" y="118355"/>
                  </a:lnTo>
                  <a:lnTo>
                    <a:pt x="639161" y="114306"/>
                  </a:lnTo>
                  <a:lnTo>
                    <a:pt x="681933" y="109492"/>
                  </a:lnTo>
                  <a:lnTo>
                    <a:pt x="750368" y="97957"/>
                  </a:lnTo>
                  <a:lnTo>
                    <a:pt x="795988" y="84513"/>
                  </a:lnTo>
                  <a:lnTo>
                    <a:pt x="821645" y="62441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0">
              <a:extLst>
                <a:ext uri="{FF2B5EF4-FFF2-40B4-BE49-F238E27FC236}">
                  <a16:creationId xmlns:a16="http://schemas.microsoft.com/office/drawing/2014/main" id="{A7503C1C-0E9D-374D-A439-48E63C5FDB9E}"/>
                </a:ext>
              </a:extLst>
            </p:cNvPr>
            <p:cNvSpPr/>
            <p:nvPr/>
          </p:nvSpPr>
          <p:spPr>
            <a:xfrm>
              <a:off x="7580630" y="2478277"/>
              <a:ext cx="57150" cy="610235"/>
            </a:xfrm>
            <a:custGeom>
              <a:avLst/>
              <a:gdLst/>
              <a:ahLst/>
              <a:cxnLst/>
              <a:rect l="l" t="t" r="r" b="b"/>
              <a:pathLst>
                <a:path w="57150" h="610235">
                  <a:moveTo>
                    <a:pt x="56527" y="0"/>
                  </a:moveTo>
                  <a:lnTo>
                    <a:pt x="4191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10082"/>
                  </a:lnTo>
                  <a:lnTo>
                    <a:pt x="13970" y="610082"/>
                  </a:lnTo>
                  <a:lnTo>
                    <a:pt x="13970" y="609473"/>
                  </a:lnTo>
                  <a:lnTo>
                    <a:pt x="41910" y="609473"/>
                  </a:lnTo>
                  <a:lnTo>
                    <a:pt x="41910" y="608584"/>
                  </a:lnTo>
                  <a:lnTo>
                    <a:pt x="56527" y="608584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1">
              <a:extLst>
                <a:ext uri="{FF2B5EF4-FFF2-40B4-BE49-F238E27FC236}">
                  <a16:creationId xmlns:a16="http://schemas.microsoft.com/office/drawing/2014/main" id="{96EAC268-F5E3-6840-9D2F-D2833E7BCF8B}"/>
                </a:ext>
              </a:extLst>
            </p:cNvPr>
            <p:cNvSpPr/>
            <p:nvPr/>
          </p:nvSpPr>
          <p:spPr>
            <a:xfrm>
              <a:off x="7637157" y="2478277"/>
              <a:ext cx="57150" cy="608330"/>
            </a:xfrm>
            <a:custGeom>
              <a:avLst/>
              <a:gdLst/>
              <a:ahLst/>
              <a:cxnLst/>
              <a:rect l="l" t="t" r="r" b="b"/>
              <a:pathLst>
                <a:path w="57150" h="608330">
                  <a:moveTo>
                    <a:pt x="57150" y="605789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608075"/>
                  </a:lnTo>
                  <a:lnTo>
                    <a:pt x="57150" y="605789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2">
              <a:extLst>
                <a:ext uri="{FF2B5EF4-FFF2-40B4-BE49-F238E27FC236}">
                  <a16:creationId xmlns:a16="http://schemas.microsoft.com/office/drawing/2014/main" id="{098802C8-7D09-9E49-805F-085A6947CE87}"/>
                </a:ext>
              </a:extLst>
            </p:cNvPr>
            <p:cNvSpPr/>
            <p:nvPr/>
          </p:nvSpPr>
          <p:spPr>
            <a:xfrm>
              <a:off x="7665720" y="2478277"/>
              <a:ext cx="57150" cy="607060"/>
            </a:xfrm>
            <a:custGeom>
              <a:avLst/>
              <a:gdLst/>
              <a:ahLst/>
              <a:cxnLst/>
              <a:rect l="l" t="t" r="r" b="b"/>
              <a:pathLst>
                <a:path w="57150" h="607060">
                  <a:moveTo>
                    <a:pt x="57150" y="0"/>
                  </a:moveTo>
                  <a:lnTo>
                    <a:pt x="29210" y="0"/>
                  </a:lnTo>
                  <a:lnTo>
                    <a:pt x="0" y="0"/>
                  </a:lnTo>
                  <a:lnTo>
                    <a:pt x="0" y="606488"/>
                  </a:lnTo>
                  <a:lnTo>
                    <a:pt x="29210" y="606488"/>
                  </a:lnTo>
                  <a:lnTo>
                    <a:pt x="29210" y="604608"/>
                  </a:lnTo>
                  <a:lnTo>
                    <a:pt x="57150" y="60460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3">
              <a:extLst>
                <a:ext uri="{FF2B5EF4-FFF2-40B4-BE49-F238E27FC236}">
                  <a16:creationId xmlns:a16="http://schemas.microsoft.com/office/drawing/2014/main" id="{B71D3309-E8FA-6A44-B19F-500E7F260DBC}"/>
                </a:ext>
              </a:extLst>
            </p:cNvPr>
            <p:cNvSpPr/>
            <p:nvPr/>
          </p:nvSpPr>
          <p:spPr>
            <a:xfrm>
              <a:off x="7693660" y="2478277"/>
              <a:ext cx="58419" cy="605790"/>
            </a:xfrm>
            <a:custGeom>
              <a:avLst/>
              <a:gdLst/>
              <a:ahLst/>
              <a:cxnLst/>
              <a:rect l="l" t="t" r="r" b="b"/>
              <a:pathLst>
                <a:path w="58420" h="605789">
                  <a:moveTo>
                    <a:pt x="58420" y="0"/>
                  </a:moveTo>
                  <a:lnTo>
                    <a:pt x="4445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5167"/>
                  </a:lnTo>
                  <a:lnTo>
                    <a:pt x="13970" y="605167"/>
                  </a:lnTo>
                  <a:lnTo>
                    <a:pt x="13970" y="603554"/>
                  </a:lnTo>
                  <a:lnTo>
                    <a:pt x="44450" y="603554"/>
                  </a:lnTo>
                  <a:lnTo>
                    <a:pt x="44450" y="601891"/>
                  </a:lnTo>
                  <a:lnTo>
                    <a:pt x="58420" y="60189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4">
              <a:extLst>
                <a:ext uri="{FF2B5EF4-FFF2-40B4-BE49-F238E27FC236}">
                  <a16:creationId xmlns:a16="http://schemas.microsoft.com/office/drawing/2014/main" id="{7E440DFC-9DE1-F940-8913-26CC145A980D}"/>
                </a:ext>
              </a:extLst>
            </p:cNvPr>
            <p:cNvSpPr/>
            <p:nvPr/>
          </p:nvSpPr>
          <p:spPr>
            <a:xfrm>
              <a:off x="7722870" y="2478277"/>
              <a:ext cx="58419" cy="603250"/>
            </a:xfrm>
            <a:custGeom>
              <a:avLst/>
              <a:gdLst/>
              <a:ahLst/>
              <a:cxnLst/>
              <a:rect l="l" t="t" r="r" b="b"/>
              <a:pathLst>
                <a:path w="58420" h="603250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3084"/>
                  </a:lnTo>
                  <a:lnTo>
                    <a:pt x="13970" y="603084"/>
                  </a:lnTo>
                  <a:lnTo>
                    <a:pt x="13970" y="601256"/>
                  </a:lnTo>
                  <a:lnTo>
                    <a:pt x="43180" y="601256"/>
                  </a:lnTo>
                  <a:lnTo>
                    <a:pt x="43180" y="599351"/>
                  </a:lnTo>
                  <a:lnTo>
                    <a:pt x="58420" y="59935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5">
              <a:extLst>
                <a:ext uri="{FF2B5EF4-FFF2-40B4-BE49-F238E27FC236}">
                  <a16:creationId xmlns:a16="http://schemas.microsoft.com/office/drawing/2014/main" id="{6C025EAA-E444-CA49-9D24-15E62CFE3720}"/>
                </a:ext>
              </a:extLst>
            </p:cNvPr>
            <p:cNvSpPr/>
            <p:nvPr/>
          </p:nvSpPr>
          <p:spPr>
            <a:xfrm>
              <a:off x="7752080" y="2478277"/>
              <a:ext cx="57150" cy="600710"/>
            </a:xfrm>
            <a:custGeom>
              <a:avLst/>
              <a:gdLst/>
              <a:ahLst/>
              <a:cxnLst/>
              <a:rect l="l" t="t" r="r" b="b"/>
              <a:pathLst>
                <a:path w="57150" h="600710">
                  <a:moveTo>
                    <a:pt x="5715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0519"/>
                  </a:lnTo>
                  <a:lnTo>
                    <a:pt x="13970" y="600519"/>
                  </a:lnTo>
                  <a:lnTo>
                    <a:pt x="13970" y="598195"/>
                  </a:lnTo>
                  <a:lnTo>
                    <a:pt x="43180" y="598195"/>
                  </a:lnTo>
                  <a:lnTo>
                    <a:pt x="43180" y="595820"/>
                  </a:lnTo>
                  <a:lnTo>
                    <a:pt x="57150" y="59582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66">
              <a:extLst>
                <a:ext uri="{FF2B5EF4-FFF2-40B4-BE49-F238E27FC236}">
                  <a16:creationId xmlns:a16="http://schemas.microsoft.com/office/drawing/2014/main" id="{93F34BA5-9566-9F45-91B9-398DD778D24C}"/>
                </a:ext>
              </a:extLst>
            </p:cNvPr>
            <p:cNvSpPr/>
            <p:nvPr/>
          </p:nvSpPr>
          <p:spPr>
            <a:xfrm>
              <a:off x="7780020" y="2478277"/>
              <a:ext cx="58419" cy="596900"/>
            </a:xfrm>
            <a:custGeom>
              <a:avLst/>
              <a:gdLst/>
              <a:ahLst/>
              <a:cxnLst/>
              <a:rect l="l" t="t" r="r" b="b"/>
              <a:pathLst>
                <a:path w="58420" h="596900">
                  <a:moveTo>
                    <a:pt x="58420" y="0"/>
                  </a:moveTo>
                  <a:lnTo>
                    <a:pt x="4445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96836"/>
                  </a:lnTo>
                  <a:lnTo>
                    <a:pt x="29210" y="596836"/>
                  </a:lnTo>
                  <a:lnTo>
                    <a:pt x="29210" y="593725"/>
                  </a:lnTo>
                  <a:lnTo>
                    <a:pt x="44450" y="593725"/>
                  </a:lnTo>
                  <a:lnTo>
                    <a:pt x="44450" y="592035"/>
                  </a:lnTo>
                  <a:lnTo>
                    <a:pt x="58420" y="592035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67">
              <a:extLst>
                <a:ext uri="{FF2B5EF4-FFF2-40B4-BE49-F238E27FC236}">
                  <a16:creationId xmlns:a16="http://schemas.microsoft.com/office/drawing/2014/main" id="{836B599A-6FB3-AA4E-A4BD-CF0A4EBB4BAC}"/>
                </a:ext>
              </a:extLst>
            </p:cNvPr>
            <p:cNvSpPr/>
            <p:nvPr/>
          </p:nvSpPr>
          <p:spPr>
            <a:xfrm>
              <a:off x="7809230" y="2478277"/>
              <a:ext cx="58419" cy="594360"/>
            </a:xfrm>
            <a:custGeom>
              <a:avLst/>
              <a:gdLst/>
              <a:ahLst/>
              <a:cxnLst/>
              <a:rect l="l" t="t" r="r" b="b"/>
              <a:pathLst>
                <a:path w="58420" h="594360">
                  <a:moveTo>
                    <a:pt x="58420" y="0"/>
                  </a:moveTo>
                  <a:lnTo>
                    <a:pt x="4318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593979"/>
                  </a:lnTo>
                  <a:lnTo>
                    <a:pt x="13970" y="593979"/>
                  </a:lnTo>
                  <a:lnTo>
                    <a:pt x="13970" y="590753"/>
                  </a:lnTo>
                  <a:lnTo>
                    <a:pt x="43180" y="590753"/>
                  </a:lnTo>
                  <a:lnTo>
                    <a:pt x="43180" y="587324"/>
                  </a:lnTo>
                  <a:lnTo>
                    <a:pt x="58420" y="587324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68">
              <a:extLst>
                <a:ext uri="{FF2B5EF4-FFF2-40B4-BE49-F238E27FC236}">
                  <a16:creationId xmlns:a16="http://schemas.microsoft.com/office/drawing/2014/main" id="{06E2D3DF-6222-1049-9500-D852C87D7499}"/>
                </a:ext>
              </a:extLst>
            </p:cNvPr>
            <p:cNvSpPr/>
            <p:nvPr/>
          </p:nvSpPr>
          <p:spPr>
            <a:xfrm>
              <a:off x="7838440" y="2478277"/>
              <a:ext cx="57150" cy="588645"/>
            </a:xfrm>
            <a:custGeom>
              <a:avLst/>
              <a:gdLst/>
              <a:ahLst/>
              <a:cxnLst/>
              <a:rect l="l" t="t" r="r" b="b"/>
              <a:pathLst>
                <a:path w="57150" h="588644">
                  <a:moveTo>
                    <a:pt x="57150" y="0"/>
                  </a:moveTo>
                  <a:lnTo>
                    <a:pt x="43180" y="0"/>
                  </a:lnTo>
                  <a:lnTo>
                    <a:pt x="29210" y="0"/>
                  </a:lnTo>
                  <a:lnTo>
                    <a:pt x="0" y="0"/>
                  </a:lnTo>
                  <a:lnTo>
                    <a:pt x="0" y="588556"/>
                  </a:lnTo>
                  <a:lnTo>
                    <a:pt x="29210" y="588556"/>
                  </a:lnTo>
                  <a:lnTo>
                    <a:pt x="29210" y="584314"/>
                  </a:lnTo>
                  <a:lnTo>
                    <a:pt x="43180" y="584314"/>
                  </a:lnTo>
                  <a:lnTo>
                    <a:pt x="43180" y="581050"/>
                  </a:lnTo>
                  <a:lnTo>
                    <a:pt x="57150" y="5810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69">
              <a:extLst>
                <a:ext uri="{FF2B5EF4-FFF2-40B4-BE49-F238E27FC236}">
                  <a16:creationId xmlns:a16="http://schemas.microsoft.com/office/drawing/2014/main" id="{3360CF75-56EC-2B4C-84FF-1DA1ADD07687}"/>
                </a:ext>
              </a:extLst>
            </p:cNvPr>
            <p:cNvSpPr/>
            <p:nvPr/>
          </p:nvSpPr>
          <p:spPr>
            <a:xfrm>
              <a:off x="7867281" y="2478277"/>
              <a:ext cx="58419" cy="586105"/>
            </a:xfrm>
            <a:custGeom>
              <a:avLst/>
              <a:gdLst/>
              <a:ahLst/>
              <a:cxnLst/>
              <a:rect l="l" t="t" r="r" b="b"/>
              <a:pathLst>
                <a:path w="58420" h="586105">
                  <a:moveTo>
                    <a:pt x="57911" y="570737"/>
                  </a:moveTo>
                  <a:lnTo>
                    <a:pt x="57911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15746" y="582789"/>
                  </a:lnTo>
                  <a:lnTo>
                    <a:pt x="29270" y="579758"/>
                  </a:lnTo>
                  <a:lnTo>
                    <a:pt x="42637" y="576026"/>
                  </a:lnTo>
                  <a:lnTo>
                    <a:pt x="57911" y="570737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0">
              <a:extLst>
                <a:ext uri="{FF2B5EF4-FFF2-40B4-BE49-F238E27FC236}">
                  <a16:creationId xmlns:a16="http://schemas.microsoft.com/office/drawing/2014/main" id="{B07BEC27-9A85-6A4A-911E-19640D47F520}"/>
                </a:ext>
              </a:extLst>
            </p:cNvPr>
            <p:cNvSpPr/>
            <p:nvPr/>
          </p:nvSpPr>
          <p:spPr>
            <a:xfrm>
              <a:off x="7896224" y="2478277"/>
              <a:ext cx="58419" cy="579120"/>
            </a:xfrm>
            <a:custGeom>
              <a:avLst/>
              <a:gdLst/>
              <a:ahLst/>
              <a:cxnLst/>
              <a:rect l="l" t="t" r="r" b="b"/>
              <a:pathLst>
                <a:path w="58420" h="579119">
                  <a:moveTo>
                    <a:pt x="57924" y="547877"/>
                  </a:moveTo>
                  <a:lnTo>
                    <a:pt x="57924" y="0"/>
                  </a:lnTo>
                  <a:lnTo>
                    <a:pt x="0" y="0"/>
                  </a:lnTo>
                  <a:lnTo>
                    <a:pt x="0" y="579119"/>
                  </a:lnTo>
                  <a:lnTo>
                    <a:pt x="23622" y="571499"/>
                  </a:lnTo>
                  <a:lnTo>
                    <a:pt x="57924" y="547877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1">
              <a:extLst>
                <a:ext uri="{FF2B5EF4-FFF2-40B4-BE49-F238E27FC236}">
                  <a16:creationId xmlns:a16="http://schemas.microsoft.com/office/drawing/2014/main" id="{A00014FA-9A5B-AD4F-B85D-9927EC064127}"/>
                </a:ext>
              </a:extLst>
            </p:cNvPr>
            <p:cNvSpPr/>
            <p:nvPr/>
          </p:nvSpPr>
          <p:spPr>
            <a:xfrm>
              <a:off x="7579360" y="2478277"/>
              <a:ext cx="29209" cy="610870"/>
            </a:xfrm>
            <a:custGeom>
              <a:avLst/>
              <a:gdLst/>
              <a:ahLst/>
              <a:cxnLst/>
              <a:rect l="l" t="t" r="r" b="b"/>
              <a:pathLst>
                <a:path w="29209" h="610869">
                  <a:moveTo>
                    <a:pt x="2921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10285"/>
                  </a:lnTo>
                  <a:lnTo>
                    <a:pt x="13970" y="610285"/>
                  </a:lnTo>
                  <a:lnTo>
                    <a:pt x="13970" y="609892"/>
                  </a:lnTo>
                  <a:lnTo>
                    <a:pt x="29210" y="609892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2">
              <a:extLst>
                <a:ext uri="{FF2B5EF4-FFF2-40B4-BE49-F238E27FC236}">
                  <a16:creationId xmlns:a16="http://schemas.microsoft.com/office/drawing/2014/main" id="{8B559984-051E-8A44-9058-E94E525CC754}"/>
                </a:ext>
              </a:extLst>
            </p:cNvPr>
            <p:cNvSpPr/>
            <p:nvPr/>
          </p:nvSpPr>
          <p:spPr>
            <a:xfrm>
              <a:off x="7521333" y="2478277"/>
              <a:ext cx="58419" cy="610870"/>
            </a:xfrm>
            <a:custGeom>
              <a:avLst/>
              <a:gdLst/>
              <a:ahLst/>
              <a:cxnLst/>
              <a:rect l="l" t="t" r="r" b="b"/>
              <a:pathLst>
                <a:path w="58420" h="610869">
                  <a:moveTo>
                    <a:pt x="57912" y="610361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610361"/>
                  </a:lnTo>
                  <a:lnTo>
                    <a:pt x="57912" y="610361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3">
              <a:extLst>
                <a:ext uri="{FF2B5EF4-FFF2-40B4-BE49-F238E27FC236}">
                  <a16:creationId xmlns:a16="http://schemas.microsoft.com/office/drawing/2014/main" id="{463EF675-5D0F-5A44-AE8B-D50A53F487C6}"/>
                </a:ext>
              </a:extLst>
            </p:cNvPr>
            <p:cNvSpPr/>
            <p:nvPr/>
          </p:nvSpPr>
          <p:spPr>
            <a:xfrm>
              <a:off x="749300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609930"/>
                  </a:lnTo>
                  <a:lnTo>
                    <a:pt x="13970" y="609930"/>
                  </a:lnTo>
                  <a:lnTo>
                    <a:pt x="13970" y="610298"/>
                  </a:lnTo>
                  <a:lnTo>
                    <a:pt x="57150" y="61029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4">
              <a:extLst>
                <a:ext uri="{FF2B5EF4-FFF2-40B4-BE49-F238E27FC236}">
                  <a16:creationId xmlns:a16="http://schemas.microsoft.com/office/drawing/2014/main" id="{8B9EB9FC-C1FA-F240-897F-5043462CAFFB}"/>
                </a:ext>
              </a:extLst>
            </p:cNvPr>
            <p:cNvSpPr/>
            <p:nvPr/>
          </p:nvSpPr>
          <p:spPr>
            <a:xfrm>
              <a:off x="7463790" y="2478277"/>
              <a:ext cx="57150" cy="610870"/>
            </a:xfrm>
            <a:custGeom>
              <a:avLst/>
              <a:gdLst/>
              <a:ahLst/>
              <a:cxnLst/>
              <a:rect l="l" t="t" r="r" b="b"/>
              <a:pathLst>
                <a:path w="57150" h="610869">
                  <a:moveTo>
                    <a:pt x="5715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43180" y="609600"/>
                  </a:lnTo>
                  <a:lnTo>
                    <a:pt x="43180" y="610362"/>
                  </a:lnTo>
                  <a:lnTo>
                    <a:pt x="57150" y="61036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5">
              <a:extLst>
                <a:ext uri="{FF2B5EF4-FFF2-40B4-BE49-F238E27FC236}">
                  <a16:creationId xmlns:a16="http://schemas.microsoft.com/office/drawing/2014/main" id="{DBAEB9EE-B2A6-834A-ABC6-57E6FE138B11}"/>
                </a:ext>
              </a:extLst>
            </p:cNvPr>
            <p:cNvSpPr/>
            <p:nvPr/>
          </p:nvSpPr>
          <p:spPr>
            <a:xfrm>
              <a:off x="7434580" y="2478277"/>
              <a:ext cx="58419" cy="609600"/>
            </a:xfrm>
            <a:custGeom>
              <a:avLst/>
              <a:gdLst/>
              <a:ahLst/>
              <a:cxnLst/>
              <a:rect l="l" t="t" r="r" b="b"/>
              <a:pathLst>
                <a:path w="58420" h="609600">
                  <a:moveTo>
                    <a:pt x="5842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608838"/>
                  </a:lnTo>
                  <a:lnTo>
                    <a:pt x="43180" y="608838"/>
                  </a:lnTo>
                  <a:lnTo>
                    <a:pt x="43180" y="609600"/>
                  </a:lnTo>
                  <a:lnTo>
                    <a:pt x="58420" y="60960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76">
              <a:extLst>
                <a:ext uri="{FF2B5EF4-FFF2-40B4-BE49-F238E27FC236}">
                  <a16:creationId xmlns:a16="http://schemas.microsoft.com/office/drawing/2014/main" id="{08D191BA-5084-CD4A-9CC1-0EBE491BDEE3}"/>
                </a:ext>
              </a:extLst>
            </p:cNvPr>
            <p:cNvSpPr/>
            <p:nvPr/>
          </p:nvSpPr>
          <p:spPr>
            <a:xfrm>
              <a:off x="7376160" y="2478277"/>
              <a:ext cx="87630" cy="608965"/>
            </a:xfrm>
            <a:custGeom>
              <a:avLst/>
              <a:gdLst/>
              <a:ahLst/>
              <a:cxnLst/>
              <a:rect l="l" t="t" r="r" b="b"/>
              <a:pathLst>
                <a:path w="87629" h="608964">
                  <a:moveTo>
                    <a:pt x="87630" y="0"/>
                  </a:moveTo>
                  <a:lnTo>
                    <a:pt x="87630" y="0"/>
                  </a:lnTo>
                  <a:lnTo>
                    <a:pt x="0" y="0"/>
                  </a:lnTo>
                  <a:lnTo>
                    <a:pt x="0" y="605548"/>
                  </a:lnTo>
                  <a:lnTo>
                    <a:pt x="13970" y="605548"/>
                  </a:lnTo>
                  <a:lnTo>
                    <a:pt x="13970" y="606552"/>
                  </a:lnTo>
                  <a:lnTo>
                    <a:pt x="29210" y="606552"/>
                  </a:lnTo>
                  <a:lnTo>
                    <a:pt x="43180" y="606640"/>
                  </a:lnTo>
                  <a:lnTo>
                    <a:pt x="43180" y="607529"/>
                  </a:lnTo>
                  <a:lnTo>
                    <a:pt x="58420" y="607568"/>
                  </a:lnTo>
                  <a:lnTo>
                    <a:pt x="72390" y="607529"/>
                  </a:lnTo>
                  <a:lnTo>
                    <a:pt x="72390" y="608609"/>
                  </a:lnTo>
                  <a:lnTo>
                    <a:pt x="87630" y="608609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77">
              <a:extLst>
                <a:ext uri="{FF2B5EF4-FFF2-40B4-BE49-F238E27FC236}">
                  <a16:creationId xmlns:a16="http://schemas.microsoft.com/office/drawing/2014/main" id="{C945C771-45D4-AA4D-9DAD-B590346D6D60}"/>
                </a:ext>
              </a:extLst>
            </p:cNvPr>
            <p:cNvSpPr/>
            <p:nvPr/>
          </p:nvSpPr>
          <p:spPr>
            <a:xfrm>
              <a:off x="7346950" y="2478277"/>
              <a:ext cx="58419" cy="606425"/>
            </a:xfrm>
            <a:custGeom>
              <a:avLst/>
              <a:gdLst/>
              <a:ahLst/>
              <a:cxnLst/>
              <a:rect l="l" t="t" r="r" b="b"/>
              <a:pathLst>
                <a:path w="58420" h="606425">
                  <a:moveTo>
                    <a:pt x="58420" y="0"/>
                  </a:moveTo>
                  <a:lnTo>
                    <a:pt x="44450" y="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603110"/>
                  </a:lnTo>
                  <a:lnTo>
                    <a:pt x="13970" y="603110"/>
                  </a:lnTo>
                  <a:lnTo>
                    <a:pt x="13970" y="604735"/>
                  </a:lnTo>
                  <a:lnTo>
                    <a:pt x="44450" y="604735"/>
                  </a:lnTo>
                  <a:lnTo>
                    <a:pt x="44450" y="606272"/>
                  </a:lnTo>
                  <a:lnTo>
                    <a:pt x="58420" y="606272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78">
              <a:extLst>
                <a:ext uri="{FF2B5EF4-FFF2-40B4-BE49-F238E27FC236}">
                  <a16:creationId xmlns:a16="http://schemas.microsoft.com/office/drawing/2014/main" id="{3672FA72-DBA4-6343-B518-FF97D1CBE377}"/>
                </a:ext>
              </a:extLst>
            </p:cNvPr>
            <p:cNvSpPr/>
            <p:nvPr/>
          </p:nvSpPr>
          <p:spPr>
            <a:xfrm>
              <a:off x="7317740" y="2478277"/>
              <a:ext cx="58419" cy="604520"/>
            </a:xfrm>
            <a:custGeom>
              <a:avLst/>
              <a:gdLst/>
              <a:ahLst/>
              <a:cxnLst/>
              <a:rect l="l" t="t" r="r" b="b"/>
              <a:pathLst>
                <a:path w="58420" h="604519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600557"/>
                  </a:lnTo>
                  <a:lnTo>
                    <a:pt x="15240" y="600557"/>
                  </a:lnTo>
                  <a:lnTo>
                    <a:pt x="15240" y="602488"/>
                  </a:lnTo>
                  <a:lnTo>
                    <a:pt x="43180" y="602488"/>
                  </a:lnTo>
                  <a:lnTo>
                    <a:pt x="43180" y="604316"/>
                  </a:lnTo>
                  <a:lnTo>
                    <a:pt x="58420" y="604316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79">
              <a:extLst>
                <a:ext uri="{FF2B5EF4-FFF2-40B4-BE49-F238E27FC236}">
                  <a16:creationId xmlns:a16="http://schemas.microsoft.com/office/drawing/2014/main" id="{009BEE09-8B6C-624E-B222-374EBBD95F42}"/>
                </a:ext>
              </a:extLst>
            </p:cNvPr>
            <p:cNvSpPr/>
            <p:nvPr/>
          </p:nvSpPr>
          <p:spPr>
            <a:xfrm>
              <a:off x="7288530" y="2478277"/>
              <a:ext cx="58419" cy="601980"/>
            </a:xfrm>
            <a:custGeom>
              <a:avLst/>
              <a:gdLst/>
              <a:ahLst/>
              <a:cxnLst/>
              <a:rect l="l" t="t" r="r" b="b"/>
              <a:pathLst>
                <a:path w="58420" h="601980">
                  <a:moveTo>
                    <a:pt x="58420" y="0"/>
                  </a:moveTo>
                  <a:lnTo>
                    <a:pt x="4318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597573"/>
                  </a:lnTo>
                  <a:lnTo>
                    <a:pt x="15240" y="597573"/>
                  </a:lnTo>
                  <a:lnTo>
                    <a:pt x="15240" y="599833"/>
                  </a:lnTo>
                  <a:lnTo>
                    <a:pt x="43180" y="599833"/>
                  </a:lnTo>
                  <a:lnTo>
                    <a:pt x="43180" y="601941"/>
                  </a:lnTo>
                  <a:lnTo>
                    <a:pt x="58420" y="60194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0">
              <a:extLst>
                <a:ext uri="{FF2B5EF4-FFF2-40B4-BE49-F238E27FC236}">
                  <a16:creationId xmlns:a16="http://schemas.microsoft.com/office/drawing/2014/main" id="{7C985AD4-F8A7-B54A-9A3F-CE8954BB632C}"/>
                </a:ext>
              </a:extLst>
            </p:cNvPr>
            <p:cNvSpPr/>
            <p:nvPr/>
          </p:nvSpPr>
          <p:spPr>
            <a:xfrm>
              <a:off x="7260590" y="2478277"/>
              <a:ext cx="57150" cy="599440"/>
            </a:xfrm>
            <a:custGeom>
              <a:avLst/>
              <a:gdLst/>
              <a:ahLst/>
              <a:cxnLst/>
              <a:rect l="l" t="t" r="r" b="b"/>
              <a:pathLst>
                <a:path w="57150" h="599439">
                  <a:moveTo>
                    <a:pt x="57150" y="0"/>
                  </a:moveTo>
                  <a:lnTo>
                    <a:pt x="43180" y="0"/>
                  </a:lnTo>
                  <a:lnTo>
                    <a:pt x="0" y="0"/>
                  </a:lnTo>
                  <a:lnTo>
                    <a:pt x="0" y="595744"/>
                  </a:lnTo>
                  <a:lnTo>
                    <a:pt x="43180" y="595744"/>
                  </a:lnTo>
                  <a:lnTo>
                    <a:pt x="43180" y="599122"/>
                  </a:lnTo>
                  <a:lnTo>
                    <a:pt x="57150" y="59912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1">
              <a:extLst>
                <a:ext uri="{FF2B5EF4-FFF2-40B4-BE49-F238E27FC236}">
                  <a16:creationId xmlns:a16="http://schemas.microsoft.com/office/drawing/2014/main" id="{4352C49C-1228-2743-AD21-9881E638280B}"/>
                </a:ext>
              </a:extLst>
            </p:cNvPr>
            <p:cNvSpPr/>
            <p:nvPr/>
          </p:nvSpPr>
          <p:spPr>
            <a:xfrm>
              <a:off x="7231380" y="2478277"/>
              <a:ext cx="57150" cy="594360"/>
            </a:xfrm>
            <a:custGeom>
              <a:avLst/>
              <a:gdLst/>
              <a:ahLst/>
              <a:cxnLst/>
              <a:rect l="l" t="t" r="r" b="b"/>
              <a:pathLst>
                <a:path w="57150" h="594360">
                  <a:moveTo>
                    <a:pt x="57150" y="0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589673"/>
                  </a:lnTo>
                  <a:lnTo>
                    <a:pt x="13970" y="589673"/>
                  </a:lnTo>
                  <a:lnTo>
                    <a:pt x="13970" y="593788"/>
                  </a:lnTo>
                  <a:lnTo>
                    <a:pt x="57150" y="593788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2">
              <a:extLst>
                <a:ext uri="{FF2B5EF4-FFF2-40B4-BE49-F238E27FC236}">
                  <a16:creationId xmlns:a16="http://schemas.microsoft.com/office/drawing/2014/main" id="{FD384F25-BC4F-F84C-BB01-BF84FFDFA6A7}"/>
                </a:ext>
              </a:extLst>
            </p:cNvPr>
            <p:cNvSpPr/>
            <p:nvPr/>
          </p:nvSpPr>
          <p:spPr>
            <a:xfrm>
              <a:off x="7172325" y="2478277"/>
              <a:ext cx="88265" cy="591820"/>
            </a:xfrm>
            <a:custGeom>
              <a:avLst/>
              <a:gdLst/>
              <a:ahLst/>
              <a:cxnLst/>
              <a:rect l="l" t="t" r="r" b="b"/>
              <a:pathLst>
                <a:path w="88265" h="591819">
                  <a:moveTo>
                    <a:pt x="88265" y="0"/>
                  </a:moveTo>
                  <a:lnTo>
                    <a:pt x="73025" y="0"/>
                  </a:lnTo>
                  <a:lnTo>
                    <a:pt x="58674" y="0"/>
                  </a:lnTo>
                  <a:lnTo>
                    <a:pt x="29845" y="0"/>
                  </a:lnTo>
                  <a:lnTo>
                    <a:pt x="0" y="0"/>
                  </a:lnTo>
                  <a:lnTo>
                    <a:pt x="0" y="575310"/>
                  </a:lnTo>
                  <a:lnTo>
                    <a:pt x="14173" y="579145"/>
                  </a:lnTo>
                  <a:lnTo>
                    <a:pt x="29184" y="582701"/>
                  </a:lnTo>
                  <a:lnTo>
                    <a:pt x="29845" y="582841"/>
                  </a:lnTo>
                  <a:lnTo>
                    <a:pt x="29845" y="586752"/>
                  </a:lnTo>
                  <a:lnTo>
                    <a:pt x="49822" y="586752"/>
                  </a:lnTo>
                  <a:lnTo>
                    <a:pt x="58674" y="588264"/>
                  </a:lnTo>
                  <a:lnTo>
                    <a:pt x="58674" y="586752"/>
                  </a:lnTo>
                  <a:lnTo>
                    <a:pt x="73025" y="586752"/>
                  </a:lnTo>
                  <a:lnTo>
                    <a:pt x="73025" y="591743"/>
                  </a:lnTo>
                  <a:lnTo>
                    <a:pt x="88265" y="591743"/>
                  </a:lnTo>
                  <a:lnTo>
                    <a:pt x="88265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3">
              <a:extLst>
                <a:ext uri="{FF2B5EF4-FFF2-40B4-BE49-F238E27FC236}">
                  <a16:creationId xmlns:a16="http://schemas.microsoft.com/office/drawing/2014/main" id="{ED93A42B-8CA2-9147-A9D5-431C3E5B2F45}"/>
                </a:ext>
              </a:extLst>
            </p:cNvPr>
            <p:cNvSpPr/>
            <p:nvPr/>
          </p:nvSpPr>
          <p:spPr>
            <a:xfrm>
              <a:off x="7143381" y="2478277"/>
              <a:ext cx="59055" cy="582930"/>
            </a:xfrm>
            <a:custGeom>
              <a:avLst/>
              <a:gdLst/>
              <a:ahLst/>
              <a:cxnLst/>
              <a:rect l="l" t="t" r="r" b="b"/>
              <a:pathLst>
                <a:path w="59054" h="582930">
                  <a:moveTo>
                    <a:pt x="58674" y="582929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4263" y="569219"/>
                  </a:lnTo>
                  <a:lnTo>
                    <a:pt x="28808" y="574590"/>
                  </a:lnTo>
                  <a:lnTo>
                    <a:pt x="43617" y="579178"/>
                  </a:lnTo>
                  <a:lnTo>
                    <a:pt x="58674" y="582929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4">
              <a:extLst>
                <a:ext uri="{FF2B5EF4-FFF2-40B4-BE49-F238E27FC236}">
                  <a16:creationId xmlns:a16="http://schemas.microsoft.com/office/drawing/2014/main" id="{7AF03D7E-2B59-2D47-AEA6-808FA7FA4713}"/>
                </a:ext>
              </a:extLst>
            </p:cNvPr>
            <p:cNvSpPr/>
            <p:nvPr/>
          </p:nvSpPr>
          <p:spPr>
            <a:xfrm>
              <a:off x="7131177" y="2478277"/>
              <a:ext cx="41275" cy="575310"/>
            </a:xfrm>
            <a:custGeom>
              <a:avLst/>
              <a:gdLst/>
              <a:ahLst/>
              <a:cxnLst/>
              <a:rect l="l" t="t" r="r" b="b"/>
              <a:pathLst>
                <a:path w="41275" h="575310">
                  <a:moveTo>
                    <a:pt x="41148" y="575309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547877"/>
                  </a:lnTo>
                  <a:lnTo>
                    <a:pt x="762" y="551687"/>
                  </a:lnTo>
                  <a:lnTo>
                    <a:pt x="3048" y="554735"/>
                  </a:lnTo>
                  <a:lnTo>
                    <a:pt x="5346" y="558545"/>
                  </a:lnTo>
                  <a:lnTo>
                    <a:pt x="14716" y="563978"/>
                  </a:lnTo>
                  <a:lnTo>
                    <a:pt x="22875" y="567913"/>
                  </a:lnTo>
                  <a:lnTo>
                    <a:pt x="41148" y="575309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5">
              <a:extLst>
                <a:ext uri="{FF2B5EF4-FFF2-40B4-BE49-F238E27FC236}">
                  <a16:creationId xmlns:a16="http://schemas.microsoft.com/office/drawing/2014/main" id="{04647337-0B79-1C43-AE40-88C0458DE6A9}"/>
                </a:ext>
              </a:extLst>
            </p:cNvPr>
            <p:cNvSpPr/>
            <p:nvPr/>
          </p:nvSpPr>
          <p:spPr>
            <a:xfrm>
              <a:off x="7131634" y="2415793"/>
              <a:ext cx="822960" cy="633730"/>
            </a:xfrm>
            <a:custGeom>
              <a:avLst/>
              <a:gdLst/>
              <a:ahLst/>
              <a:cxnLst/>
              <a:rect l="l" t="t" r="r" b="b"/>
              <a:pathLst>
                <a:path w="822959" h="633730">
                  <a:moveTo>
                    <a:pt x="822515" y="62484"/>
                  </a:moveTo>
                  <a:lnTo>
                    <a:pt x="821613" y="62484"/>
                  </a:lnTo>
                  <a:lnTo>
                    <a:pt x="818794" y="54965"/>
                  </a:lnTo>
                  <a:lnTo>
                    <a:pt x="776008" y="33477"/>
                  </a:lnTo>
                  <a:lnTo>
                    <a:pt x="718972" y="20904"/>
                  </a:lnTo>
                  <a:lnTo>
                    <a:pt x="639140" y="10617"/>
                  </a:lnTo>
                  <a:lnTo>
                    <a:pt x="590664" y="6578"/>
                  </a:lnTo>
                  <a:lnTo>
                    <a:pt x="536486" y="3403"/>
                  </a:lnTo>
                  <a:lnTo>
                    <a:pt x="476605" y="1181"/>
                  </a:lnTo>
                  <a:lnTo>
                    <a:pt x="411035" y="0"/>
                  </a:lnTo>
                  <a:lnTo>
                    <a:pt x="345376" y="1143"/>
                  </a:lnTo>
                  <a:lnTo>
                    <a:pt x="285445" y="3340"/>
                  </a:lnTo>
                  <a:lnTo>
                    <a:pt x="231216" y="6502"/>
                  </a:lnTo>
                  <a:lnTo>
                    <a:pt x="182689" y="10528"/>
                  </a:lnTo>
                  <a:lnTo>
                    <a:pt x="139877" y="15328"/>
                  </a:lnTo>
                  <a:lnTo>
                    <a:pt x="71361" y="26860"/>
                  </a:lnTo>
                  <a:lnTo>
                    <a:pt x="25692" y="40322"/>
                  </a:lnTo>
                  <a:lnTo>
                    <a:pt x="0" y="62445"/>
                  </a:lnTo>
                  <a:lnTo>
                    <a:pt x="2844" y="69951"/>
                  </a:lnTo>
                  <a:lnTo>
                    <a:pt x="45656" y="91516"/>
                  </a:lnTo>
                  <a:lnTo>
                    <a:pt x="102743" y="104114"/>
                  </a:lnTo>
                  <a:lnTo>
                    <a:pt x="182664" y="114414"/>
                  </a:lnTo>
                  <a:lnTo>
                    <a:pt x="231190" y="118452"/>
                  </a:lnTo>
                  <a:lnTo>
                    <a:pt x="285432" y="121615"/>
                  </a:lnTo>
                  <a:lnTo>
                    <a:pt x="345376" y="123825"/>
                  </a:lnTo>
                  <a:lnTo>
                    <a:pt x="411035" y="124968"/>
                  </a:lnTo>
                  <a:lnTo>
                    <a:pt x="476618" y="123786"/>
                  </a:lnTo>
                  <a:lnTo>
                    <a:pt x="536498" y="121551"/>
                  </a:lnTo>
                  <a:lnTo>
                    <a:pt x="590677" y="118364"/>
                  </a:lnTo>
                  <a:lnTo>
                    <a:pt x="639152" y="114312"/>
                  </a:lnTo>
                  <a:lnTo>
                    <a:pt x="681926" y="109499"/>
                  </a:lnTo>
                  <a:lnTo>
                    <a:pt x="750366" y="97967"/>
                  </a:lnTo>
                  <a:lnTo>
                    <a:pt x="793559" y="85369"/>
                  </a:lnTo>
                  <a:lnTo>
                    <a:pt x="793559" y="633222"/>
                  </a:lnTo>
                  <a:lnTo>
                    <a:pt x="799642" y="630174"/>
                  </a:lnTo>
                  <a:lnTo>
                    <a:pt x="805738" y="627888"/>
                  </a:lnTo>
                  <a:lnTo>
                    <a:pt x="814133" y="622554"/>
                  </a:lnTo>
                  <a:lnTo>
                    <a:pt x="820216" y="616458"/>
                  </a:lnTo>
                  <a:lnTo>
                    <a:pt x="820991" y="613410"/>
                  </a:lnTo>
                  <a:lnTo>
                    <a:pt x="822515" y="610362"/>
                  </a:lnTo>
                  <a:lnTo>
                    <a:pt x="822515" y="62484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86">
              <a:extLst>
                <a:ext uri="{FF2B5EF4-FFF2-40B4-BE49-F238E27FC236}">
                  <a16:creationId xmlns:a16="http://schemas.microsoft.com/office/drawing/2014/main" id="{3B046EED-02CC-5540-8AF9-AA17266DD930}"/>
                </a:ext>
              </a:extLst>
            </p:cNvPr>
            <p:cNvSpPr/>
            <p:nvPr/>
          </p:nvSpPr>
          <p:spPr>
            <a:xfrm>
              <a:off x="7459598" y="2705354"/>
              <a:ext cx="174510" cy="8595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87">
              <a:extLst>
                <a:ext uri="{FF2B5EF4-FFF2-40B4-BE49-F238E27FC236}">
                  <a16:creationId xmlns:a16="http://schemas.microsoft.com/office/drawing/2014/main" id="{4281B5AF-9D4A-D242-9174-F1216030538F}"/>
                </a:ext>
              </a:extLst>
            </p:cNvPr>
            <p:cNvSpPr/>
            <p:nvPr/>
          </p:nvSpPr>
          <p:spPr>
            <a:xfrm>
              <a:off x="7558671" y="3125977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0"/>
                  </a:moveTo>
                  <a:lnTo>
                    <a:pt x="0" y="331470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88">
              <a:extLst>
                <a:ext uri="{FF2B5EF4-FFF2-40B4-BE49-F238E27FC236}">
                  <a16:creationId xmlns:a16="http://schemas.microsoft.com/office/drawing/2014/main" id="{1928D299-E61D-074E-9445-A867C952D124}"/>
                </a:ext>
              </a:extLst>
            </p:cNvPr>
            <p:cNvSpPr/>
            <p:nvPr/>
          </p:nvSpPr>
          <p:spPr>
            <a:xfrm>
              <a:off x="7102221" y="3611372"/>
              <a:ext cx="912876" cy="6728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89">
              <a:extLst>
                <a:ext uri="{FF2B5EF4-FFF2-40B4-BE49-F238E27FC236}">
                  <a16:creationId xmlns:a16="http://schemas.microsoft.com/office/drawing/2014/main" id="{6BC753C2-8E7B-3E4B-AE51-822C63633404}"/>
                </a:ext>
              </a:extLst>
            </p:cNvPr>
            <p:cNvSpPr/>
            <p:nvPr/>
          </p:nvSpPr>
          <p:spPr>
            <a:xfrm>
              <a:off x="7102221" y="3611372"/>
              <a:ext cx="913130" cy="673100"/>
            </a:xfrm>
            <a:custGeom>
              <a:avLst/>
              <a:gdLst/>
              <a:ahLst/>
              <a:cxnLst/>
              <a:rect l="l" t="t" r="r" b="b"/>
              <a:pathLst>
                <a:path w="913129" h="673100">
                  <a:moveTo>
                    <a:pt x="912876" y="672845"/>
                  </a:moveTo>
                  <a:lnTo>
                    <a:pt x="456450" y="0"/>
                  </a:lnTo>
                  <a:lnTo>
                    <a:pt x="0" y="672845"/>
                  </a:lnTo>
                  <a:lnTo>
                    <a:pt x="912876" y="6728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0">
              <a:extLst>
                <a:ext uri="{FF2B5EF4-FFF2-40B4-BE49-F238E27FC236}">
                  <a16:creationId xmlns:a16="http://schemas.microsoft.com/office/drawing/2014/main" id="{2A7F3408-828B-A842-913D-3AE376D9D19A}"/>
                </a:ext>
              </a:extLst>
            </p:cNvPr>
            <p:cNvSpPr/>
            <p:nvPr/>
          </p:nvSpPr>
          <p:spPr>
            <a:xfrm>
              <a:off x="7472565" y="3935983"/>
              <a:ext cx="181356" cy="68961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1">
              <a:extLst>
                <a:ext uri="{FF2B5EF4-FFF2-40B4-BE49-F238E27FC236}">
                  <a16:creationId xmlns:a16="http://schemas.microsoft.com/office/drawing/2014/main" id="{AE2B7188-ED8E-D945-87F0-A11B336BF341}"/>
                </a:ext>
              </a:extLst>
            </p:cNvPr>
            <p:cNvSpPr/>
            <p:nvPr/>
          </p:nvSpPr>
          <p:spPr>
            <a:xfrm>
              <a:off x="7487806" y="2302255"/>
              <a:ext cx="149860" cy="1271905"/>
            </a:xfrm>
            <a:custGeom>
              <a:avLst/>
              <a:gdLst/>
              <a:ahLst/>
              <a:cxnLst/>
              <a:rect l="l" t="t" r="r" b="b"/>
              <a:pathLst>
                <a:path w="149859" h="1271904">
                  <a:moveTo>
                    <a:pt x="140957" y="1138428"/>
                  </a:moveTo>
                  <a:lnTo>
                    <a:pt x="0" y="1138428"/>
                  </a:lnTo>
                  <a:lnTo>
                    <a:pt x="70866" y="1271778"/>
                  </a:lnTo>
                  <a:lnTo>
                    <a:pt x="140957" y="1138428"/>
                  </a:lnTo>
                  <a:close/>
                </a:path>
                <a:path w="149859" h="1271904">
                  <a:moveTo>
                    <a:pt x="149352" y="0"/>
                  </a:moveTo>
                  <a:lnTo>
                    <a:pt x="8369" y="0"/>
                  </a:lnTo>
                  <a:lnTo>
                    <a:pt x="79248" y="133350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2">
              <a:extLst>
                <a:ext uri="{FF2B5EF4-FFF2-40B4-BE49-F238E27FC236}">
                  <a16:creationId xmlns:a16="http://schemas.microsoft.com/office/drawing/2014/main" id="{7A6F470B-16D8-7546-849A-69922D098CE2}"/>
                </a:ext>
              </a:extLst>
            </p:cNvPr>
            <p:cNvSpPr/>
            <p:nvPr/>
          </p:nvSpPr>
          <p:spPr>
            <a:xfrm>
              <a:off x="2990481" y="3611372"/>
              <a:ext cx="912876" cy="67284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3">
              <a:extLst>
                <a:ext uri="{FF2B5EF4-FFF2-40B4-BE49-F238E27FC236}">
                  <a16:creationId xmlns:a16="http://schemas.microsoft.com/office/drawing/2014/main" id="{B60BD138-E183-7646-A421-AAEBFC013D33}"/>
                </a:ext>
              </a:extLst>
            </p:cNvPr>
            <p:cNvSpPr/>
            <p:nvPr/>
          </p:nvSpPr>
          <p:spPr>
            <a:xfrm>
              <a:off x="2990481" y="3611372"/>
              <a:ext cx="913130" cy="673100"/>
            </a:xfrm>
            <a:custGeom>
              <a:avLst/>
              <a:gdLst/>
              <a:ahLst/>
              <a:cxnLst/>
              <a:rect l="l" t="t" r="r" b="b"/>
              <a:pathLst>
                <a:path w="913129" h="673100">
                  <a:moveTo>
                    <a:pt x="912876" y="672845"/>
                  </a:moveTo>
                  <a:lnTo>
                    <a:pt x="456438" y="0"/>
                  </a:lnTo>
                  <a:lnTo>
                    <a:pt x="0" y="672845"/>
                  </a:lnTo>
                  <a:lnTo>
                    <a:pt x="912876" y="6728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4">
              <a:extLst>
                <a:ext uri="{FF2B5EF4-FFF2-40B4-BE49-F238E27FC236}">
                  <a16:creationId xmlns:a16="http://schemas.microsoft.com/office/drawing/2014/main" id="{18AC426E-2762-C94F-8EB9-478E49F2DB13}"/>
                </a:ext>
              </a:extLst>
            </p:cNvPr>
            <p:cNvSpPr/>
            <p:nvPr/>
          </p:nvSpPr>
          <p:spPr>
            <a:xfrm>
              <a:off x="3341001" y="3935983"/>
              <a:ext cx="194310" cy="68808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5">
              <a:extLst>
                <a:ext uri="{FF2B5EF4-FFF2-40B4-BE49-F238E27FC236}">
                  <a16:creationId xmlns:a16="http://schemas.microsoft.com/office/drawing/2014/main" id="{095C0B5A-9897-8941-83EB-DA26FB62D98D}"/>
                </a:ext>
              </a:extLst>
            </p:cNvPr>
            <p:cNvSpPr/>
            <p:nvPr/>
          </p:nvSpPr>
          <p:spPr>
            <a:xfrm>
              <a:off x="3446919" y="4284217"/>
              <a:ext cx="4112260" cy="318135"/>
            </a:xfrm>
            <a:custGeom>
              <a:avLst/>
              <a:gdLst/>
              <a:ahLst/>
              <a:cxnLst/>
              <a:rect l="l" t="t" r="r" b="b"/>
              <a:pathLst>
                <a:path w="4112259" h="318135">
                  <a:moveTo>
                    <a:pt x="0" y="317754"/>
                  </a:moveTo>
                  <a:lnTo>
                    <a:pt x="4111752" y="317753"/>
                  </a:lnTo>
                </a:path>
                <a:path w="4112259" h="318135">
                  <a:moveTo>
                    <a:pt x="0" y="201168"/>
                  </a:moveTo>
                  <a:lnTo>
                    <a:pt x="0" y="0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96">
              <a:extLst>
                <a:ext uri="{FF2B5EF4-FFF2-40B4-BE49-F238E27FC236}">
                  <a16:creationId xmlns:a16="http://schemas.microsoft.com/office/drawing/2014/main" id="{A7C54B86-D4A3-4F4A-B35E-3F40DBB6251E}"/>
                </a:ext>
              </a:extLst>
            </p:cNvPr>
            <p:cNvSpPr/>
            <p:nvPr/>
          </p:nvSpPr>
          <p:spPr>
            <a:xfrm>
              <a:off x="3376053" y="4468621"/>
              <a:ext cx="140970" cy="133350"/>
            </a:xfrm>
            <a:custGeom>
              <a:avLst/>
              <a:gdLst/>
              <a:ahLst/>
              <a:cxnLst/>
              <a:rect l="l" t="t" r="r" b="b"/>
              <a:pathLst>
                <a:path w="140970" h="133350">
                  <a:moveTo>
                    <a:pt x="140969" y="0"/>
                  </a:moveTo>
                  <a:lnTo>
                    <a:pt x="0" y="0"/>
                  </a:lnTo>
                  <a:lnTo>
                    <a:pt x="70865" y="133350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97">
              <a:extLst>
                <a:ext uri="{FF2B5EF4-FFF2-40B4-BE49-F238E27FC236}">
                  <a16:creationId xmlns:a16="http://schemas.microsoft.com/office/drawing/2014/main" id="{8FF3A1D1-F6CA-A84B-9E76-5CA62E913FA0}"/>
                </a:ext>
              </a:extLst>
            </p:cNvPr>
            <p:cNvSpPr/>
            <p:nvPr/>
          </p:nvSpPr>
          <p:spPr>
            <a:xfrm>
              <a:off x="4711839" y="4284217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201168"/>
                  </a:moveTo>
                  <a:lnTo>
                    <a:pt x="0" y="0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98">
              <a:extLst>
                <a:ext uri="{FF2B5EF4-FFF2-40B4-BE49-F238E27FC236}">
                  <a16:creationId xmlns:a16="http://schemas.microsoft.com/office/drawing/2014/main" id="{A3FB566A-8016-5A4B-8B2A-434B6F549144}"/>
                </a:ext>
              </a:extLst>
            </p:cNvPr>
            <p:cNvSpPr/>
            <p:nvPr/>
          </p:nvSpPr>
          <p:spPr>
            <a:xfrm>
              <a:off x="4640973" y="4468621"/>
              <a:ext cx="142240" cy="133350"/>
            </a:xfrm>
            <a:custGeom>
              <a:avLst/>
              <a:gdLst/>
              <a:ahLst/>
              <a:cxnLst/>
              <a:rect l="l" t="t" r="r" b="b"/>
              <a:pathLst>
                <a:path w="142239" h="133350">
                  <a:moveTo>
                    <a:pt x="141732" y="0"/>
                  </a:moveTo>
                  <a:lnTo>
                    <a:pt x="0" y="0"/>
                  </a:lnTo>
                  <a:lnTo>
                    <a:pt x="70866" y="133350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299">
              <a:extLst>
                <a:ext uri="{FF2B5EF4-FFF2-40B4-BE49-F238E27FC236}">
                  <a16:creationId xmlns:a16="http://schemas.microsoft.com/office/drawing/2014/main" id="{70D37757-760F-CA43-9660-2DCC1329D243}"/>
                </a:ext>
              </a:extLst>
            </p:cNvPr>
            <p:cNvSpPr/>
            <p:nvPr/>
          </p:nvSpPr>
          <p:spPr>
            <a:xfrm>
              <a:off x="6292977" y="4284217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201168"/>
                  </a:moveTo>
                  <a:lnTo>
                    <a:pt x="0" y="0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0">
              <a:extLst>
                <a:ext uri="{FF2B5EF4-FFF2-40B4-BE49-F238E27FC236}">
                  <a16:creationId xmlns:a16="http://schemas.microsoft.com/office/drawing/2014/main" id="{2DBC9C7E-673C-8B4E-8C29-4EBA7D3F7931}"/>
                </a:ext>
              </a:extLst>
            </p:cNvPr>
            <p:cNvSpPr/>
            <p:nvPr/>
          </p:nvSpPr>
          <p:spPr>
            <a:xfrm>
              <a:off x="6222873" y="4468621"/>
              <a:ext cx="141605" cy="133350"/>
            </a:xfrm>
            <a:custGeom>
              <a:avLst/>
              <a:gdLst/>
              <a:ahLst/>
              <a:cxnLst/>
              <a:rect l="l" t="t" r="r" b="b"/>
              <a:pathLst>
                <a:path w="141604" h="133350">
                  <a:moveTo>
                    <a:pt x="140982" y="0"/>
                  </a:moveTo>
                  <a:lnTo>
                    <a:pt x="0" y="0"/>
                  </a:lnTo>
                  <a:lnTo>
                    <a:pt x="70103" y="133350"/>
                  </a:lnTo>
                  <a:lnTo>
                    <a:pt x="1409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1">
              <a:extLst>
                <a:ext uri="{FF2B5EF4-FFF2-40B4-BE49-F238E27FC236}">
                  <a16:creationId xmlns:a16="http://schemas.microsoft.com/office/drawing/2014/main" id="{C3A6A458-750F-0F41-82C0-0B27F3C6A84D}"/>
                </a:ext>
              </a:extLst>
            </p:cNvPr>
            <p:cNvSpPr/>
            <p:nvPr/>
          </p:nvSpPr>
          <p:spPr>
            <a:xfrm>
              <a:off x="7567053" y="4284217"/>
              <a:ext cx="0" cy="200660"/>
            </a:xfrm>
            <a:custGeom>
              <a:avLst/>
              <a:gdLst/>
              <a:ahLst/>
              <a:cxnLst/>
              <a:rect l="l" t="t" r="r" b="b"/>
              <a:pathLst>
                <a:path h="200660">
                  <a:moveTo>
                    <a:pt x="0" y="200406"/>
                  </a:moveTo>
                  <a:lnTo>
                    <a:pt x="0" y="0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2">
              <a:extLst>
                <a:ext uri="{FF2B5EF4-FFF2-40B4-BE49-F238E27FC236}">
                  <a16:creationId xmlns:a16="http://schemas.microsoft.com/office/drawing/2014/main" id="{569E01C8-35F9-9A46-ABE3-EDE0574F5BED}"/>
                </a:ext>
              </a:extLst>
            </p:cNvPr>
            <p:cNvSpPr/>
            <p:nvPr/>
          </p:nvSpPr>
          <p:spPr>
            <a:xfrm>
              <a:off x="7496174" y="4467859"/>
              <a:ext cx="141605" cy="134620"/>
            </a:xfrm>
            <a:custGeom>
              <a:avLst/>
              <a:gdLst/>
              <a:ahLst/>
              <a:cxnLst/>
              <a:rect l="l" t="t" r="r" b="b"/>
              <a:pathLst>
                <a:path w="141604" h="134620">
                  <a:moveTo>
                    <a:pt x="140982" y="0"/>
                  </a:moveTo>
                  <a:lnTo>
                    <a:pt x="0" y="0"/>
                  </a:lnTo>
                  <a:lnTo>
                    <a:pt x="70878" y="134112"/>
                  </a:lnTo>
                  <a:lnTo>
                    <a:pt x="1409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3">
              <a:extLst>
                <a:ext uri="{FF2B5EF4-FFF2-40B4-BE49-F238E27FC236}">
                  <a16:creationId xmlns:a16="http://schemas.microsoft.com/office/drawing/2014/main" id="{025C7F22-FE01-114C-9F84-B9C55379B624}"/>
                </a:ext>
              </a:extLst>
            </p:cNvPr>
            <p:cNvSpPr/>
            <p:nvPr/>
          </p:nvSpPr>
          <p:spPr>
            <a:xfrm>
              <a:off x="5502783" y="4601971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167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4">
              <a:extLst>
                <a:ext uri="{FF2B5EF4-FFF2-40B4-BE49-F238E27FC236}">
                  <a16:creationId xmlns:a16="http://schemas.microsoft.com/office/drawing/2014/main" id="{34D0C7CA-8D1B-B546-9F2F-B22276B8AB13}"/>
                </a:ext>
              </a:extLst>
            </p:cNvPr>
            <p:cNvSpPr/>
            <p:nvPr/>
          </p:nvSpPr>
          <p:spPr>
            <a:xfrm>
              <a:off x="5046357" y="4918964"/>
              <a:ext cx="912863" cy="74752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5">
              <a:extLst>
                <a:ext uri="{FF2B5EF4-FFF2-40B4-BE49-F238E27FC236}">
                  <a16:creationId xmlns:a16="http://schemas.microsoft.com/office/drawing/2014/main" id="{344CCD00-0D1A-EE44-83DB-410F383E1F32}"/>
                </a:ext>
              </a:extLst>
            </p:cNvPr>
            <p:cNvSpPr/>
            <p:nvPr/>
          </p:nvSpPr>
          <p:spPr>
            <a:xfrm>
              <a:off x="5046357" y="4918964"/>
              <a:ext cx="913130" cy="748030"/>
            </a:xfrm>
            <a:custGeom>
              <a:avLst/>
              <a:gdLst/>
              <a:ahLst/>
              <a:cxnLst/>
              <a:rect l="l" t="t" r="r" b="b"/>
              <a:pathLst>
                <a:path w="913129" h="748029">
                  <a:moveTo>
                    <a:pt x="684263" y="0"/>
                  </a:moveTo>
                  <a:lnTo>
                    <a:pt x="227837" y="0"/>
                  </a:lnTo>
                  <a:lnTo>
                    <a:pt x="0" y="373380"/>
                  </a:lnTo>
                  <a:lnTo>
                    <a:pt x="227838" y="747522"/>
                  </a:lnTo>
                  <a:lnTo>
                    <a:pt x="684263" y="747522"/>
                  </a:lnTo>
                  <a:lnTo>
                    <a:pt x="912863" y="373380"/>
                  </a:lnTo>
                  <a:lnTo>
                    <a:pt x="6842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06">
              <a:extLst>
                <a:ext uri="{FF2B5EF4-FFF2-40B4-BE49-F238E27FC236}">
                  <a16:creationId xmlns:a16="http://schemas.microsoft.com/office/drawing/2014/main" id="{313EEA99-5B51-C545-8088-CC43C61AF59C}"/>
                </a:ext>
              </a:extLst>
            </p:cNvPr>
            <p:cNvSpPr/>
            <p:nvPr/>
          </p:nvSpPr>
          <p:spPr>
            <a:xfrm>
              <a:off x="5441073" y="5162803"/>
              <a:ext cx="208775" cy="50215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07">
              <a:extLst>
                <a:ext uri="{FF2B5EF4-FFF2-40B4-BE49-F238E27FC236}">
                  <a16:creationId xmlns:a16="http://schemas.microsoft.com/office/drawing/2014/main" id="{E46564D1-EB01-164F-AC47-3FD1227C71C8}"/>
                </a:ext>
              </a:extLst>
            </p:cNvPr>
            <p:cNvSpPr/>
            <p:nvPr/>
          </p:nvSpPr>
          <p:spPr>
            <a:xfrm>
              <a:off x="5431929" y="4786376"/>
              <a:ext cx="140970" cy="133350"/>
            </a:xfrm>
            <a:custGeom>
              <a:avLst/>
              <a:gdLst/>
              <a:ahLst/>
              <a:cxnLst/>
              <a:rect l="l" t="t" r="r" b="b"/>
              <a:pathLst>
                <a:path w="140970" h="133350">
                  <a:moveTo>
                    <a:pt x="140957" y="0"/>
                  </a:moveTo>
                  <a:lnTo>
                    <a:pt x="0" y="0"/>
                  </a:lnTo>
                  <a:lnTo>
                    <a:pt x="70853" y="133350"/>
                  </a:lnTo>
                  <a:lnTo>
                    <a:pt x="140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08">
              <a:extLst>
                <a:ext uri="{FF2B5EF4-FFF2-40B4-BE49-F238E27FC236}">
                  <a16:creationId xmlns:a16="http://schemas.microsoft.com/office/drawing/2014/main" id="{BE6A038C-1C69-CD49-9199-CC5365593D44}"/>
                </a:ext>
              </a:extLst>
            </p:cNvPr>
            <p:cNvSpPr/>
            <p:nvPr/>
          </p:nvSpPr>
          <p:spPr>
            <a:xfrm>
              <a:off x="5502783" y="5666485"/>
              <a:ext cx="0" cy="200660"/>
            </a:xfrm>
            <a:custGeom>
              <a:avLst/>
              <a:gdLst/>
              <a:ahLst/>
              <a:cxnLst/>
              <a:rect l="l" t="t" r="r" b="b"/>
              <a:pathLst>
                <a:path h="200660">
                  <a:moveTo>
                    <a:pt x="0" y="0"/>
                  </a:moveTo>
                  <a:lnTo>
                    <a:pt x="0" y="200405"/>
                  </a:lnTo>
                </a:path>
              </a:pathLst>
            </a:custGeom>
            <a:ln w="358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09">
              <a:extLst>
                <a:ext uri="{FF2B5EF4-FFF2-40B4-BE49-F238E27FC236}">
                  <a16:creationId xmlns:a16="http://schemas.microsoft.com/office/drawing/2014/main" id="{CBC10EEB-6D67-4A41-81E1-0E392700B671}"/>
                </a:ext>
              </a:extLst>
            </p:cNvPr>
            <p:cNvSpPr/>
            <p:nvPr/>
          </p:nvSpPr>
          <p:spPr>
            <a:xfrm>
              <a:off x="5431929" y="5850128"/>
              <a:ext cx="140970" cy="134620"/>
            </a:xfrm>
            <a:custGeom>
              <a:avLst/>
              <a:gdLst/>
              <a:ahLst/>
              <a:cxnLst/>
              <a:rect l="l" t="t" r="r" b="b"/>
              <a:pathLst>
                <a:path w="140970" h="134620">
                  <a:moveTo>
                    <a:pt x="140957" y="0"/>
                  </a:moveTo>
                  <a:lnTo>
                    <a:pt x="0" y="0"/>
                  </a:lnTo>
                  <a:lnTo>
                    <a:pt x="70853" y="134112"/>
                  </a:lnTo>
                  <a:lnTo>
                    <a:pt x="140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0">
              <a:extLst>
                <a:ext uri="{FF2B5EF4-FFF2-40B4-BE49-F238E27FC236}">
                  <a16:creationId xmlns:a16="http://schemas.microsoft.com/office/drawing/2014/main" id="{CADCB581-889D-764B-BD5A-40094454C140}"/>
                </a:ext>
              </a:extLst>
            </p:cNvPr>
            <p:cNvSpPr/>
            <p:nvPr/>
          </p:nvSpPr>
          <p:spPr>
            <a:xfrm>
              <a:off x="6255638" y="1201165"/>
              <a:ext cx="707135" cy="141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1">
              <a:extLst>
                <a:ext uri="{FF2B5EF4-FFF2-40B4-BE49-F238E27FC236}">
                  <a16:creationId xmlns:a16="http://schemas.microsoft.com/office/drawing/2014/main" id="{EF44F6FE-DDF6-794A-87F7-713EB53C91C9}"/>
                </a:ext>
              </a:extLst>
            </p:cNvPr>
            <p:cNvSpPr/>
            <p:nvPr/>
          </p:nvSpPr>
          <p:spPr>
            <a:xfrm>
              <a:off x="6255638" y="1342897"/>
              <a:ext cx="707135" cy="141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2">
              <a:extLst>
                <a:ext uri="{FF2B5EF4-FFF2-40B4-BE49-F238E27FC236}">
                  <a16:creationId xmlns:a16="http://schemas.microsoft.com/office/drawing/2014/main" id="{359FB450-B5B2-AF4C-BAD1-F5184CD2AC77}"/>
                </a:ext>
              </a:extLst>
            </p:cNvPr>
            <p:cNvSpPr/>
            <p:nvPr/>
          </p:nvSpPr>
          <p:spPr>
            <a:xfrm>
              <a:off x="5998857" y="1442720"/>
              <a:ext cx="1219187" cy="868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3">
              <a:extLst>
                <a:ext uri="{FF2B5EF4-FFF2-40B4-BE49-F238E27FC236}">
                  <a16:creationId xmlns:a16="http://schemas.microsoft.com/office/drawing/2014/main" id="{65884903-3B16-594B-A872-FB01F077EA50}"/>
                </a:ext>
              </a:extLst>
            </p:cNvPr>
            <p:cNvSpPr/>
            <p:nvPr/>
          </p:nvSpPr>
          <p:spPr>
            <a:xfrm>
              <a:off x="5998857" y="1529587"/>
              <a:ext cx="1219187" cy="868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4">
              <a:extLst>
                <a:ext uri="{FF2B5EF4-FFF2-40B4-BE49-F238E27FC236}">
                  <a16:creationId xmlns:a16="http://schemas.microsoft.com/office/drawing/2014/main" id="{51CA798A-E339-CE44-89A4-040FD6454F92}"/>
                </a:ext>
              </a:extLst>
            </p:cNvPr>
            <p:cNvSpPr/>
            <p:nvPr/>
          </p:nvSpPr>
          <p:spPr>
            <a:xfrm>
              <a:off x="5998857" y="1616455"/>
              <a:ext cx="1219187" cy="8686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5">
              <a:extLst>
                <a:ext uri="{FF2B5EF4-FFF2-40B4-BE49-F238E27FC236}">
                  <a16:creationId xmlns:a16="http://schemas.microsoft.com/office/drawing/2014/main" id="{75912E25-0CBA-5E43-A10D-33BE42D0C7CD}"/>
                </a:ext>
              </a:extLst>
            </p:cNvPr>
            <p:cNvSpPr/>
            <p:nvPr/>
          </p:nvSpPr>
          <p:spPr>
            <a:xfrm>
              <a:off x="5257432" y="2702305"/>
              <a:ext cx="492759" cy="49530"/>
            </a:xfrm>
            <a:custGeom>
              <a:avLst/>
              <a:gdLst/>
              <a:ahLst/>
              <a:cxnLst/>
              <a:rect l="l" t="t" r="r" b="b"/>
              <a:pathLst>
                <a:path w="492760" h="49530">
                  <a:moveTo>
                    <a:pt x="52578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52578" y="49530"/>
                  </a:lnTo>
                  <a:lnTo>
                    <a:pt x="52578" y="0"/>
                  </a:lnTo>
                  <a:close/>
                </a:path>
                <a:path w="492760" h="49530">
                  <a:moveTo>
                    <a:pt x="199644" y="0"/>
                  </a:moveTo>
                  <a:lnTo>
                    <a:pt x="146304" y="0"/>
                  </a:lnTo>
                  <a:lnTo>
                    <a:pt x="146304" y="49530"/>
                  </a:lnTo>
                  <a:lnTo>
                    <a:pt x="199644" y="49530"/>
                  </a:lnTo>
                  <a:lnTo>
                    <a:pt x="199644" y="0"/>
                  </a:lnTo>
                  <a:close/>
                </a:path>
                <a:path w="492760" h="49530">
                  <a:moveTo>
                    <a:pt x="345935" y="0"/>
                  </a:moveTo>
                  <a:lnTo>
                    <a:pt x="292595" y="0"/>
                  </a:lnTo>
                  <a:lnTo>
                    <a:pt x="292595" y="49530"/>
                  </a:lnTo>
                  <a:lnTo>
                    <a:pt x="345935" y="49530"/>
                  </a:lnTo>
                  <a:lnTo>
                    <a:pt x="345935" y="0"/>
                  </a:lnTo>
                  <a:close/>
                </a:path>
                <a:path w="492760" h="49530">
                  <a:moveTo>
                    <a:pt x="492252" y="0"/>
                  </a:moveTo>
                  <a:lnTo>
                    <a:pt x="439674" y="0"/>
                  </a:lnTo>
                  <a:lnTo>
                    <a:pt x="439674" y="49530"/>
                  </a:lnTo>
                  <a:lnTo>
                    <a:pt x="492252" y="49530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16">
              <a:extLst>
                <a:ext uri="{FF2B5EF4-FFF2-40B4-BE49-F238E27FC236}">
                  <a16:creationId xmlns:a16="http://schemas.microsoft.com/office/drawing/2014/main" id="{50690991-540D-0C41-AC87-4F71138CD888}"/>
                </a:ext>
              </a:extLst>
            </p:cNvPr>
            <p:cNvSpPr/>
            <p:nvPr/>
          </p:nvSpPr>
          <p:spPr>
            <a:xfrm>
              <a:off x="1856625" y="2427224"/>
              <a:ext cx="640080" cy="1600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17">
              <a:extLst>
                <a:ext uri="{FF2B5EF4-FFF2-40B4-BE49-F238E27FC236}">
                  <a16:creationId xmlns:a16="http://schemas.microsoft.com/office/drawing/2014/main" id="{3184D730-B0A2-5249-B4AC-0618DEED7B1E}"/>
                </a:ext>
              </a:extLst>
            </p:cNvPr>
            <p:cNvSpPr/>
            <p:nvPr/>
          </p:nvSpPr>
          <p:spPr>
            <a:xfrm>
              <a:off x="1856625" y="2587244"/>
              <a:ext cx="640080" cy="16002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18">
              <a:extLst>
                <a:ext uri="{FF2B5EF4-FFF2-40B4-BE49-F238E27FC236}">
                  <a16:creationId xmlns:a16="http://schemas.microsoft.com/office/drawing/2014/main" id="{00041880-77F7-AA4B-97CA-6D15B70BC3C9}"/>
                </a:ext>
              </a:extLst>
            </p:cNvPr>
            <p:cNvSpPr/>
            <p:nvPr/>
          </p:nvSpPr>
          <p:spPr>
            <a:xfrm>
              <a:off x="1481721" y="2665730"/>
              <a:ext cx="1402079" cy="8229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19">
              <a:extLst>
                <a:ext uri="{FF2B5EF4-FFF2-40B4-BE49-F238E27FC236}">
                  <a16:creationId xmlns:a16="http://schemas.microsoft.com/office/drawing/2014/main" id="{9CF24453-3848-A949-90E8-C61FCE34DC9D}"/>
                </a:ext>
              </a:extLst>
            </p:cNvPr>
            <p:cNvSpPr/>
            <p:nvPr/>
          </p:nvSpPr>
          <p:spPr>
            <a:xfrm>
              <a:off x="1481721" y="2748026"/>
              <a:ext cx="1402079" cy="82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0">
              <a:extLst>
                <a:ext uri="{FF2B5EF4-FFF2-40B4-BE49-F238E27FC236}">
                  <a16:creationId xmlns:a16="http://schemas.microsoft.com/office/drawing/2014/main" id="{398BD64C-7697-3A47-B560-868EDC8D048C}"/>
                </a:ext>
              </a:extLst>
            </p:cNvPr>
            <p:cNvSpPr/>
            <p:nvPr/>
          </p:nvSpPr>
          <p:spPr>
            <a:xfrm>
              <a:off x="1481721" y="2830322"/>
              <a:ext cx="1402079" cy="8229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1">
              <a:extLst>
                <a:ext uri="{FF2B5EF4-FFF2-40B4-BE49-F238E27FC236}">
                  <a16:creationId xmlns:a16="http://schemas.microsoft.com/office/drawing/2014/main" id="{0191B537-70C8-844C-AA0A-B3CE1D50AFC3}"/>
                </a:ext>
              </a:extLst>
            </p:cNvPr>
            <p:cNvSpPr/>
            <p:nvPr/>
          </p:nvSpPr>
          <p:spPr>
            <a:xfrm>
              <a:off x="1734705" y="2904998"/>
              <a:ext cx="902207" cy="1143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2">
              <a:extLst>
                <a:ext uri="{FF2B5EF4-FFF2-40B4-BE49-F238E27FC236}">
                  <a16:creationId xmlns:a16="http://schemas.microsoft.com/office/drawing/2014/main" id="{8A7A91B2-4218-F146-B3C0-9DE83A54500F}"/>
                </a:ext>
              </a:extLst>
            </p:cNvPr>
            <p:cNvSpPr/>
            <p:nvPr/>
          </p:nvSpPr>
          <p:spPr>
            <a:xfrm>
              <a:off x="1734705" y="3019298"/>
              <a:ext cx="902207" cy="1143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3">
              <a:extLst>
                <a:ext uri="{FF2B5EF4-FFF2-40B4-BE49-F238E27FC236}">
                  <a16:creationId xmlns:a16="http://schemas.microsoft.com/office/drawing/2014/main" id="{78E5E596-A3E5-E946-966B-2CD626ACB2B5}"/>
                </a:ext>
              </a:extLst>
            </p:cNvPr>
            <p:cNvSpPr/>
            <p:nvPr/>
          </p:nvSpPr>
          <p:spPr>
            <a:xfrm>
              <a:off x="1778139" y="3622039"/>
              <a:ext cx="640080" cy="16002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4">
              <a:extLst>
                <a:ext uri="{FF2B5EF4-FFF2-40B4-BE49-F238E27FC236}">
                  <a16:creationId xmlns:a16="http://schemas.microsoft.com/office/drawing/2014/main" id="{45B3BA5F-0E86-5641-9F08-BEE2FB0E6767}"/>
                </a:ext>
              </a:extLst>
            </p:cNvPr>
            <p:cNvSpPr/>
            <p:nvPr/>
          </p:nvSpPr>
          <p:spPr>
            <a:xfrm>
              <a:off x="1778139" y="3782060"/>
              <a:ext cx="640080" cy="16002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5">
              <a:extLst>
                <a:ext uri="{FF2B5EF4-FFF2-40B4-BE49-F238E27FC236}">
                  <a16:creationId xmlns:a16="http://schemas.microsoft.com/office/drawing/2014/main" id="{49EEF82B-E65B-5F4E-B388-256325B462EC}"/>
                </a:ext>
              </a:extLst>
            </p:cNvPr>
            <p:cNvSpPr/>
            <p:nvPr/>
          </p:nvSpPr>
          <p:spPr>
            <a:xfrm>
              <a:off x="1490103" y="3863594"/>
              <a:ext cx="1231391" cy="8686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26">
              <a:extLst>
                <a:ext uri="{FF2B5EF4-FFF2-40B4-BE49-F238E27FC236}">
                  <a16:creationId xmlns:a16="http://schemas.microsoft.com/office/drawing/2014/main" id="{16C2BA98-4EAE-3D46-9B26-A5970099594D}"/>
                </a:ext>
              </a:extLst>
            </p:cNvPr>
            <p:cNvSpPr/>
            <p:nvPr/>
          </p:nvSpPr>
          <p:spPr>
            <a:xfrm>
              <a:off x="1490103" y="3950461"/>
              <a:ext cx="1231391" cy="8686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27">
              <a:extLst>
                <a:ext uri="{FF2B5EF4-FFF2-40B4-BE49-F238E27FC236}">
                  <a16:creationId xmlns:a16="http://schemas.microsoft.com/office/drawing/2014/main" id="{CF355703-B952-D244-BB6C-725CFB253656}"/>
                </a:ext>
              </a:extLst>
            </p:cNvPr>
            <p:cNvSpPr/>
            <p:nvPr/>
          </p:nvSpPr>
          <p:spPr>
            <a:xfrm>
              <a:off x="1490103" y="4037329"/>
              <a:ext cx="1231391" cy="8686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28">
              <a:extLst>
                <a:ext uri="{FF2B5EF4-FFF2-40B4-BE49-F238E27FC236}">
                  <a16:creationId xmlns:a16="http://schemas.microsoft.com/office/drawing/2014/main" id="{EC4FAD11-FC8B-1448-B3E3-560FCFB6619F}"/>
                </a:ext>
              </a:extLst>
            </p:cNvPr>
            <p:cNvSpPr/>
            <p:nvPr/>
          </p:nvSpPr>
          <p:spPr>
            <a:xfrm>
              <a:off x="1625739" y="4100576"/>
              <a:ext cx="957072" cy="1143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29">
              <a:extLst>
                <a:ext uri="{FF2B5EF4-FFF2-40B4-BE49-F238E27FC236}">
                  <a16:creationId xmlns:a16="http://schemas.microsoft.com/office/drawing/2014/main" id="{C8AB8E71-956B-E840-99FA-E10058B881FF}"/>
                </a:ext>
              </a:extLst>
            </p:cNvPr>
            <p:cNvSpPr/>
            <p:nvPr/>
          </p:nvSpPr>
          <p:spPr>
            <a:xfrm>
              <a:off x="1625739" y="4214876"/>
              <a:ext cx="957072" cy="1143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0">
              <a:extLst>
                <a:ext uri="{FF2B5EF4-FFF2-40B4-BE49-F238E27FC236}">
                  <a16:creationId xmlns:a16="http://schemas.microsoft.com/office/drawing/2014/main" id="{41B43BA1-AB89-A44F-9170-F8A8DF5F928E}"/>
                </a:ext>
              </a:extLst>
            </p:cNvPr>
            <p:cNvSpPr/>
            <p:nvPr/>
          </p:nvSpPr>
          <p:spPr>
            <a:xfrm>
              <a:off x="1659267" y="4929632"/>
              <a:ext cx="640080" cy="16002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1">
              <a:extLst>
                <a:ext uri="{FF2B5EF4-FFF2-40B4-BE49-F238E27FC236}">
                  <a16:creationId xmlns:a16="http://schemas.microsoft.com/office/drawing/2014/main" id="{D8A25580-400C-6D4B-A895-35AD54691653}"/>
                </a:ext>
              </a:extLst>
            </p:cNvPr>
            <p:cNvSpPr/>
            <p:nvPr/>
          </p:nvSpPr>
          <p:spPr>
            <a:xfrm>
              <a:off x="1659267" y="5089652"/>
              <a:ext cx="640080" cy="16002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2">
              <a:extLst>
                <a:ext uri="{FF2B5EF4-FFF2-40B4-BE49-F238E27FC236}">
                  <a16:creationId xmlns:a16="http://schemas.microsoft.com/office/drawing/2014/main" id="{1A414389-923C-914A-B3BC-5FAAD0ED2335}"/>
                </a:ext>
              </a:extLst>
            </p:cNvPr>
            <p:cNvSpPr/>
            <p:nvPr/>
          </p:nvSpPr>
          <p:spPr>
            <a:xfrm>
              <a:off x="1571637" y="5168900"/>
              <a:ext cx="829055" cy="1280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3">
              <a:extLst>
                <a:ext uri="{FF2B5EF4-FFF2-40B4-BE49-F238E27FC236}">
                  <a16:creationId xmlns:a16="http://schemas.microsoft.com/office/drawing/2014/main" id="{4C20DD08-4BAE-CE40-ADCE-F184C7D76CF0}"/>
                </a:ext>
              </a:extLst>
            </p:cNvPr>
            <p:cNvSpPr/>
            <p:nvPr/>
          </p:nvSpPr>
          <p:spPr>
            <a:xfrm>
              <a:off x="1571637" y="5296915"/>
              <a:ext cx="829055" cy="12801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4">
              <a:extLst>
                <a:ext uri="{FF2B5EF4-FFF2-40B4-BE49-F238E27FC236}">
                  <a16:creationId xmlns:a16="http://schemas.microsoft.com/office/drawing/2014/main" id="{F170584A-B739-294D-8920-286CF8484772}"/>
                </a:ext>
              </a:extLst>
            </p:cNvPr>
            <p:cNvSpPr/>
            <p:nvPr/>
          </p:nvSpPr>
          <p:spPr>
            <a:xfrm>
              <a:off x="1506867" y="5408167"/>
              <a:ext cx="957072" cy="1143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5">
              <a:extLst>
                <a:ext uri="{FF2B5EF4-FFF2-40B4-BE49-F238E27FC236}">
                  <a16:creationId xmlns:a16="http://schemas.microsoft.com/office/drawing/2014/main" id="{E0F2E78A-6511-3A43-AEB3-1D399B1063EA}"/>
                </a:ext>
              </a:extLst>
            </p:cNvPr>
            <p:cNvSpPr/>
            <p:nvPr/>
          </p:nvSpPr>
          <p:spPr>
            <a:xfrm>
              <a:off x="1506867" y="5522467"/>
              <a:ext cx="957072" cy="11430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36">
              <a:extLst>
                <a:ext uri="{FF2B5EF4-FFF2-40B4-BE49-F238E27FC236}">
                  <a16:creationId xmlns:a16="http://schemas.microsoft.com/office/drawing/2014/main" id="{362AA002-D6C8-E74A-AC36-C45A6768E5BA}"/>
                </a:ext>
              </a:extLst>
            </p:cNvPr>
            <p:cNvSpPr/>
            <p:nvPr/>
          </p:nvSpPr>
          <p:spPr>
            <a:xfrm>
              <a:off x="1311795" y="1070863"/>
              <a:ext cx="6800215" cy="4932045"/>
            </a:xfrm>
            <a:custGeom>
              <a:avLst/>
              <a:gdLst/>
              <a:ahLst/>
              <a:cxnLst/>
              <a:rect l="l" t="t" r="r" b="b"/>
              <a:pathLst>
                <a:path w="6800215" h="4932045">
                  <a:moveTo>
                    <a:pt x="0" y="0"/>
                  </a:moveTo>
                  <a:lnTo>
                    <a:pt x="0" y="4931664"/>
                  </a:lnTo>
                  <a:lnTo>
                    <a:pt x="6800088" y="4931664"/>
                  </a:lnTo>
                  <a:lnTo>
                    <a:pt x="680008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F6BE6C43-2C26-3840-87F8-2DDB364B54C3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84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CAF43D-8230-B047-AE72-B91EE6901C18}"/>
              </a:ext>
            </a:extLst>
          </p:cNvPr>
          <p:cNvSpPr/>
          <p:nvPr/>
        </p:nvSpPr>
        <p:spPr>
          <a:xfrm>
            <a:off x="789376" y="718848"/>
            <a:ext cx="62404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j-lt"/>
              </a:rPr>
              <a:t>Types Of Ensemble Methods.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06B63-58A2-E34A-939E-22BEA27E7896}"/>
              </a:ext>
            </a:extLst>
          </p:cNvPr>
          <p:cNvSpPr/>
          <p:nvPr/>
        </p:nvSpPr>
        <p:spPr>
          <a:xfrm>
            <a:off x="789376" y="1973632"/>
            <a:ext cx="6096000" cy="10673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5080" indent="-285750">
              <a:lnSpc>
                <a:spcPct val="120000"/>
              </a:lnSpc>
              <a:buClr>
                <a:srgbClr val="004D83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pc="-5" dirty="0">
                <a:cs typeface="Verdana"/>
              </a:rPr>
              <a:t>Bagging</a:t>
            </a:r>
            <a:endParaRPr lang="en-IN" dirty="0">
              <a:cs typeface="Verdana"/>
            </a:endParaRPr>
          </a:p>
          <a:p>
            <a:pPr marL="285750" marR="5080" indent="-285750">
              <a:lnSpc>
                <a:spcPct val="120000"/>
              </a:lnSpc>
              <a:buClr>
                <a:srgbClr val="004D83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pc="-5" dirty="0">
                <a:cs typeface="Verdana"/>
              </a:rPr>
              <a:t>Boosting</a:t>
            </a:r>
          </a:p>
          <a:p>
            <a:pPr marL="285750" marR="5080" indent="-285750">
              <a:lnSpc>
                <a:spcPct val="120000"/>
              </a:lnSpc>
              <a:buClr>
                <a:srgbClr val="004D83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pc="-10" dirty="0">
                <a:cs typeface="Verdana"/>
              </a:rPr>
              <a:t>Random</a:t>
            </a:r>
            <a:r>
              <a:rPr lang="en-IN" spc="-55" dirty="0">
                <a:cs typeface="Verdana"/>
              </a:rPr>
              <a:t> </a:t>
            </a:r>
            <a:r>
              <a:rPr lang="en-IN" spc="-5" dirty="0">
                <a:cs typeface="Verdana"/>
              </a:rPr>
              <a:t>Forest</a:t>
            </a:r>
            <a:endParaRPr lang="en-IN" dirty="0">
              <a:cs typeface="Verdan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CA5B28-10FE-C34C-AE88-2A3E842BE513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9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F97489DA-68EF-E64D-BCE4-8B1A3D845D1A}"/>
              </a:ext>
            </a:extLst>
          </p:cNvPr>
          <p:cNvSpPr txBox="1">
            <a:spLocks/>
          </p:cNvSpPr>
          <p:nvPr/>
        </p:nvSpPr>
        <p:spPr>
          <a:xfrm>
            <a:off x="606110" y="371057"/>
            <a:ext cx="96264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4000" spc="-195" dirty="0">
                <a:solidFill>
                  <a:srgbClr val="0070C0"/>
                </a:solidFill>
              </a:rPr>
              <a:t>What </a:t>
            </a:r>
            <a:r>
              <a:rPr lang="en-IN" sz="4000" spc="-160" dirty="0">
                <a:solidFill>
                  <a:srgbClr val="0070C0"/>
                </a:solidFill>
              </a:rPr>
              <a:t>is </a:t>
            </a:r>
            <a:r>
              <a:rPr lang="en-IN" sz="4000" spc="-165" dirty="0">
                <a:solidFill>
                  <a:srgbClr val="0070C0"/>
                </a:solidFill>
              </a:rPr>
              <a:t>Bagging? </a:t>
            </a:r>
            <a:r>
              <a:rPr lang="en-IN" sz="4000" spc="-170" dirty="0">
                <a:solidFill>
                  <a:srgbClr val="0070C0"/>
                </a:solidFill>
              </a:rPr>
              <a:t>(Bootstrap  </a:t>
            </a:r>
            <a:r>
              <a:rPr lang="en-IN" sz="4000" spc="-165" dirty="0">
                <a:solidFill>
                  <a:srgbClr val="0070C0"/>
                </a:solidFill>
              </a:rPr>
              <a:t>Aggregation)</a:t>
            </a: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C188BF53-70C8-664C-9A24-83699C121B9C}"/>
              </a:ext>
            </a:extLst>
          </p:cNvPr>
          <p:cNvSpPr txBox="1"/>
          <p:nvPr/>
        </p:nvSpPr>
        <p:spPr>
          <a:xfrm>
            <a:off x="509953" y="1350009"/>
            <a:ext cx="11192190" cy="409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 algn="just">
              <a:lnSpc>
                <a:spcPct val="100000"/>
              </a:lnSpc>
              <a:spcBef>
                <a:spcPts val="100"/>
              </a:spcBef>
              <a:buClr>
                <a:srgbClr val="004D83"/>
              </a:buClr>
              <a:buFont typeface="Wingdings"/>
              <a:buChar char=""/>
              <a:tabLst>
                <a:tab pos="418465" algn="l"/>
                <a:tab pos="419100" algn="l"/>
              </a:tabLst>
            </a:pPr>
            <a:r>
              <a:rPr sz="1800" spc="-5" dirty="0">
                <a:cs typeface="Verdana"/>
              </a:rPr>
              <a:t>Analogy: </a:t>
            </a:r>
            <a:r>
              <a:rPr sz="1800" dirty="0">
                <a:cs typeface="Verdana"/>
              </a:rPr>
              <a:t>Diagnosis based on multiple </a:t>
            </a:r>
            <a:r>
              <a:rPr sz="1800" spc="-5" dirty="0">
                <a:cs typeface="Verdana"/>
              </a:rPr>
              <a:t>doctors’ </a:t>
            </a:r>
            <a:r>
              <a:rPr sz="1800" dirty="0">
                <a:cs typeface="Verdana"/>
              </a:rPr>
              <a:t>majority</a:t>
            </a:r>
            <a:r>
              <a:rPr sz="1800" spc="-15" dirty="0">
                <a:cs typeface="Verdana"/>
              </a:rPr>
              <a:t> </a:t>
            </a:r>
            <a:r>
              <a:rPr sz="1800" dirty="0">
                <a:cs typeface="Verdana"/>
              </a:rPr>
              <a:t>vote</a:t>
            </a:r>
          </a:p>
          <a:p>
            <a:pPr algn="just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</a:pPr>
            <a:endParaRPr sz="2500" dirty="0">
              <a:cs typeface="Verdana"/>
            </a:endParaRPr>
          </a:p>
          <a:p>
            <a:pPr marL="419100" indent="-342900" algn="just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418465" algn="l"/>
                <a:tab pos="419100" algn="l"/>
              </a:tabLst>
            </a:pPr>
            <a:r>
              <a:rPr sz="1800" dirty="0">
                <a:cs typeface="Verdana"/>
              </a:rPr>
              <a:t>Training</a:t>
            </a:r>
          </a:p>
          <a:p>
            <a:pPr marL="1104265" marR="68580" indent="-285750" algn="just">
              <a:lnSpc>
                <a:spcPct val="10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sz="1800" dirty="0">
                <a:cs typeface="Verdana"/>
              </a:rPr>
              <a:t>Given a set D of d tuples, at each </a:t>
            </a:r>
            <a:r>
              <a:rPr sz="1800" spc="-5" dirty="0">
                <a:cs typeface="Verdana"/>
              </a:rPr>
              <a:t>iteration </a:t>
            </a:r>
            <a:r>
              <a:rPr sz="1800" dirty="0">
                <a:cs typeface="Verdana"/>
              </a:rPr>
              <a:t>i, a training set D</a:t>
            </a:r>
            <a:r>
              <a:rPr sz="1800" baseline="-23148" dirty="0">
                <a:cs typeface="Verdana"/>
              </a:rPr>
              <a:t>i </a:t>
            </a:r>
            <a:r>
              <a:rPr sz="1800" dirty="0">
                <a:cs typeface="Verdana"/>
              </a:rPr>
              <a:t>of  d tuples is sampled with </a:t>
            </a:r>
            <a:r>
              <a:rPr sz="1800" spc="-5" dirty="0">
                <a:cs typeface="Verdana"/>
              </a:rPr>
              <a:t>replacement </a:t>
            </a:r>
            <a:r>
              <a:rPr sz="1800" dirty="0">
                <a:cs typeface="Verdana"/>
              </a:rPr>
              <a:t>from D </a:t>
            </a:r>
            <a:r>
              <a:rPr sz="1800" spc="-5" dirty="0">
                <a:cs typeface="Verdana"/>
              </a:rPr>
              <a:t>(i.e.,</a:t>
            </a:r>
            <a:r>
              <a:rPr sz="1800" spc="-35" dirty="0">
                <a:cs typeface="Verdana"/>
              </a:rPr>
              <a:t> </a:t>
            </a:r>
            <a:r>
              <a:rPr sz="1800" dirty="0">
                <a:cs typeface="Verdana"/>
              </a:rPr>
              <a:t>bootstrap)</a:t>
            </a:r>
          </a:p>
          <a:p>
            <a:pPr marL="1104265" indent="-285750" algn="just">
              <a:lnSpc>
                <a:spcPct val="10000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r>
              <a:rPr sz="1800" dirty="0">
                <a:cs typeface="Verdana"/>
              </a:rPr>
              <a:t>A classifier model </a:t>
            </a:r>
            <a:r>
              <a:rPr sz="1800" spc="-10" dirty="0">
                <a:cs typeface="Verdana"/>
              </a:rPr>
              <a:t>M</a:t>
            </a:r>
            <a:r>
              <a:rPr sz="1800" spc="-15" baseline="-23148" dirty="0">
                <a:cs typeface="Verdana"/>
              </a:rPr>
              <a:t>i </a:t>
            </a:r>
            <a:r>
              <a:rPr sz="1800" spc="-5" dirty="0">
                <a:cs typeface="Verdana"/>
              </a:rPr>
              <a:t>is </a:t>
            </a:r>
            <a:r>
              <a:rPr sz="1800" dirty="0">
                <a:cs typeface="Verdana"/>
              </a:rPr>
              <a:t>learned for each training set</a:t>
            </a:r>
            <a:r>
              <a:rPr sz="1800" spc="-220" dirty="0">
                <a:cs typeface="Verdana"/>
              </a:rPr>
              <a:t> </a:t>
            </a:r>
            <a:r>
              <a:rPr sz="1800" spc="-15" dirty="0">
                <a:cs typeface="Verdana"/>
              </a:rPr>
              <a:t>D</a:t>
            </a:r>
            <a:r>
              <a:rPr sz="1800" spc="-22" baseline="-23148" dirty="0">
                <a:cs typeface="Verdana"/>
              </a:rPr>
              <a:t>i</a:t>
            </a:r>
            <a:endParaRPr sz="1800" baseline="-23148" dirty="0"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100" dirty="0">
              <a:cs typeface="Verdana"/>
            </a:endParaRPr>
          </a:p>
          <a:p>
            <a:pPr marL="418465" marR="2068830" indent="-418465" algn="just">
              <a:lnSpc>
                <a:spcPct val="120300"/>
              </a:lnSpc>
              <a:buClr>
                <a:srgbClr val="004D83"/>
              </a:buClr>
              <a:buFont typeface="Wingdings"/>
              <a:buChar char=""/>
              <a:tabLst>
                <a:tab pos="418465" algn="l"/>
                <a:tab pos="419100" algn="l"/>
              </a:tabLst>
            </a:pPr>
            <a:r>
              <a:rPr sz="1800" dirty="0">
                <a:cs typeface="Verdana"/>
              </a:rPr>
              <a:t>Classification: classify an unknown sample X  Each classifier Mi returns </a:t>
            </a:r>
            <a:r>
              <a:rPr sz="1800" spc="-5" dirty="0">
                <a:cs typeface="Verdana"/>
              </a:rPr>
              <a:t>it</a:t>
            </a:r>
            <a:r>
              <a:rPr lang="en-IN" sz="1800" spc="-5" dirty="0">
                <a:cs typeface="Verdana"/>
              </a:rPr>
              <a:t>s </a:t>
            </a:r>
            <a:r>
              <a:rPr sz="1800" dirty="0">
                <a:cs typeface="Verdana"/>
              </a:rPr>
              <a:t>class</a:t>
            </a:r>
            <a:r>
              <a:rPr sz="1800" spc="-80" dirty="0">
                <a:cs typeface="Verdana"/>
              </a:rPr>
              <a:t> </a:t>
            </a:r>
            <a:r>
              <a:rPr sz="1800" dirty="0">
                <a:cs typeface="Verdana"/>
              </a:rPr>
              <a:t>prediction</a:t>
            </a:r>
          </a:p>
          <a:p>
            <a:pPr marL="1104265" marR="2068830" indent="-285750" algn="just">
              <a:lnSpc>
                <a:spcPct val="10000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r>
              <a:rPr sz="1800" dirty="0">
                <a:cs typeface="Verdana"/>
              </a:rPr>
              <a:t>The bagged classifier M* counts the votes</a:t>
            </a:r>
            <a:r>
              <a:rPr sz="1800" spc="-100" dirty="0">
                <a:cs typeface="Verdana"/>
              </a:rPr>
              <a:t> </a:t>
            </a:r>
            <a:r>
              <a:rPr sz="1800" dirty="0">
                <a:cs typeface="Verdana"/>
              </a:rPr>
              <a:t>and  assigns the class with the most votes to</a:t>
            </a:r>
            <a:r>
              <a:rPr sz="1800" spc="-55" dirty="0">
                <a:cs typeface="Verdana"/>
              </a:rPr>
              <a:t> </a:t>
            </a:r>
            <a:r>
              <a:rPr sz="1800" dirty="0">
                <a:cs typeface="Verdana"/>
              </a:rPr>
              <a:t>X</a:t>
            </a:r>
          </a:p>
          <a:p>
            <a:pPr algn="just">
              <a:lnSpc>
                <a:spcPct val="100000"/>
              </a:lnSpc>
            </a:pPr>
            <a:endParaRPr sz="2500" dirty="0">
              <a:cs typeface="Verdana"/>
            </a:endParaRPr>
          </a:p>
          <a:p>
            <a:pPr marL="418465" marR="39370" indent="-342900" algn="just">
              <a:lnSpc>
                <a:spcPct val="100000"/>
              </a:lnSpc>
              <a:spcBef>
                <a:spcPts val="5"/>
              </a:spcBef>
              <a:buClr>
                <a:srgbClr val="004D83"/>
              </a:buClr>
              <a:buFont typeface="Wingdings"/>
              <a:buChar char=""/>
              <a:tabLst>
                <a:tab pos="418465" algn="l"/>
                <a:tab pos="419100" algn="l"/>
              </a:tabLst>
            </a:pPr>
            <a:r>
              <a:rPr sz="1800" dirty="0">
                <a:cs typeface="Verdana"/>
              </a:rPr>
              <a:t>Prediction: can be applied to the </a:t>
            </a:r>
            <a:r>
              <a:rPr sz="1800" spc="-5" dirty="0">
                <a:cs typeface="Verdana"/>
              </a:rPr>
              <a:t>prediction </a:t>
            </a:r>
            <a:r>
              <a:rPr sz="1800" dirty="0">
                <a:cs typeface="Verdana"/>
              </a:rPr>
              <a:t>of continuous values by  taking the average value of each prediction for a given test</a:t>
            </a:r>
            <a:r>
              <a:rPr sz="1800" spc="-100" dirty="0">
                <a:cs typeface="Verdana"/>
              </a:rPr>
              <a:t> </a:t>
            </a:r>
            <a:r>
              <a:rPr sz="1800" dirty="0">
                <a:cs typeface="Verdana"/>
              </a:rPr>
              <a:t>tuple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6E46E-2B58-D945-9E53-34DCEEDAD367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14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5">
            <a:extLst>
              <a:ext uri="{FF2B5EF4-FFF2-40B4-BE49-F238E27FC236}">
                <a16:creationId xmlns:a16="http://schemas.microsoft.com/office/drawing/2014/main" id="{AADC3B81-875E-0946-9D8A-5065C3648DB5}"/>
              </a:ext>
            </a:extLst>
          </p:cNvPr>
          <p:cNvSpPr txBox="1"/>
          <p:nvPr/>
        </p:nvSpPr>
        <p:spPr>
          <a:xfrm>
            <a:off x="584307" y="985469"/>
            <a:ext cx="11194035" cy="2168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52525" indent="-355600">
              <a:lnSpc>
                <a:spcPct val="119700"/>
              </a:lnSpc>
              <a:spcBef>
                <a:spcPts val="100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Combining predictions by voting/averaging  Simplest way</a:t>
            </a:r>
            <a:endParaRPr dirty="0">
              <a:cs typeface="Verdana"/>
            </a:endParaRPr>
          </a:p>
          <a:p>
            <a:pPr marL="1041400" indent="-285750">
              <a:lnSpc>
                <a:spcPct val="10000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spc="-5" dirty="0">
                <a:cs typeface="Verdana"/>
              </a:rPr>
              <a:t>Each model receives equal</a:t>
            </a:r>
            <a:r>
              <a:rPr spc="5" dirty="0">
                <a:cs typeface="Verdana"/>
              </a:rPr>
              <a:t> </a:t>
            </a:r>
            <a:r>
              <a:rPr spc="-10" dirty="0">
                <a:cs typeface="Verdana"/>
              </a:rPr>
              <a:t>weight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cs typeface="Verdana"/>
            </a:endParaRPr>
          </a:p>
          <a:p>
            <a:pPr marL="354965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“Idealized”</a:t>
            </a:r>
            <a:r>
              <a:rPr spc="-5" dirty="0">
                <a:cs typeface="Verdana"/>
              </a:rPr>
              <a:t> version:</a:t>
            </a:r>
            <a:endParaRPr dirty="0">
              <a:cs typeface="Verdana"/>
            </a:endParaRPr>
          </a:p>
          <a:p>
            <a:pPr marL="1041400" indent="-285750">
              <a:lnSpc>
                <a:spcPct val="10000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spc="-5" dirty="0">
                <a:cs typeface="Verdana"/>
              </a:rPr>
              <a:t>Sample </a:t>
            </a:r>
            <a:r>
              <a:rPr spc="-10" dirty="0">
                <a:cs typeface="Verdana"/>
              </a:rPr>
              <a:t>several </a:t>
            </a:r>
            <a:r>
              <a:rPr spc="-5" dirty="0">
                <a:cs typeface="Verdana"/>
              </a:rPr>
              <a:t>training sets of size n</a:t>
            </a:r>
            <a:endParaRPr dirty="0">
              <a:cs typeface="Verdana"/>
            </a:endParaRPr>
          </a:p>
          <a:p>
            <a:pPr marL="1041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0" dirty="0">
                <a:cs typeface="Verdana"/>
              </a:rPr>
              <a:t>(instead </a:t>
            </a:r>
            <a:r>
              <a:rPr spc="-5" dirty="0">
                <a:cs typeface="Verdana"/>
              </a:rPr>
              <a:t>of just </a:t>
            </a:r>
            <a:r>
              <a:rPr spc="-10" dirty="0">
                <a:cs typeface="Verdana"/>
              </a:rPr>
              <a:t>having </a:t>
            </a:r>
            <a:r>
              <a:rPr spc="-5" dirty="0">
                <a:cs typeface="Verdana"/>
              </a:rPr>
              <a:t>one </a:t>
            </a:r>
            <a:r>
              <a:rPr spc="-10" dirty="0">
                <a:cs typeface="Verdana"/>
              </a:rPr>
              <a:t>training </a:t>
            </a:r>
            <a:r>
              <a:rPr spc="-5" dirty="0">
                <a:cs typeface="Verdana"/>
              </a:rPr>
              <a:t>set of size</a:t>
            </a:r>
            <a:r>
              <a:rPr spc="25" dirty="0">
                <a:cs typeface="Verdana"/>
              </a:rPr>
              <a:t> </a:t>
            </a:r>
            <a:r>
              <a:rPr spc="-5" dirty="0">
                <a:cs typeface="Verdana"/>
              </a:rPr>
              <a:t>n)</a:t>
            </a:r>
            <a:r>
              <a:rPr spc="-5" dirty="0">
                <a:cs typeface="Arial"/>
              </a:rPr>
              <a:t>‏</a:t>
            </a:r>
            <a:endParaRPr dirty="0">
              <a:cs typeface="Arial"/>
            </a:endParaRPr>
          </a:p>
          <a:p>
            <a:pPr marL="1041400" marR="1515110" indent="-285750">
              <a:lnSpc>
                <a:spcPct val="119800"/>
              </a:lnSpc>
              <a:buFont typeface="Arial" panose="020B0604020202020204" pitchFamily="34" charset="0"/>
              <a:buChar char="•"/>
            </a:pPr>
            <a:r>
              <a:rPr spc="-5" dirty="0">
                <a:cs typeface="Verdana"/>
              </a:rPr>
              <a:t>Build a </a:t>
            </a:r>
            <a:r>
              <a:rPr spc="-10" dirty="0">
                <a:cs typeface="Verdana"/>
              </a:rPr>
              <a:t>classifier </a:t>
            </a:r>
            <a:r>
              <a:rPr spc="-5" dirty="0">
                <a:cs typeface="Verdana"/>
              </a:rPr>
              <a:t>for each training </a:t>
            </a:r>
            <a:r>
              <a:rPr spc="-10" dirty="0">
                <a:cs typeface="Verdana"/>
              </a:rPr>
              <a:t>set  </a:t>
            </a:r>
            <a:r>
              <a:rPr spc="-5" dirty="0">
                <a:cs typeface="Verdana"/>
              </a:rPr>
              <a:t>Combine the </a:t>
            </a:r>
            <a:r>
              <a:rPr spc="-10" dirty="0">
                <a:cs typeface="Verdana"/>
              </a:rPr>
              <a:t>classifiers’</a:t>
            </a:r>
            <a:r>
              <a:rPr dirty="0">
                <a:cs typeface="Verdana"/>
              </a:rPr>
              <a:t> </a:t>
            </a:r>
            <a:r>
              <a:rPr spc="-10" dirty="0">
                <a:cs typeface="Verdana"/>
              </a:rPr>
              <a:t>predictions</a:t>
            </a:r>
            <a:endParaRPr dirty="0">
              <a:cs typeface="Verdan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F1BD5-FC84-5040-864C-0F58922F577C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23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>
            <a:extLst>
              <a:ext uri="{FF2B5EF4-FFF2-40B4-BE49-F238E27FC236}">
                <a16:creationId xmlns:a16="http://schemas.microsoft.com/office/drawing/2014/main" id="{9951135A-25E2-BE40-9AEC-8FF0A0A65CFF}"/>
              </a:ext>
            </a:extLst>
          </p:cNvPr>
          <p:cNvSpPr txBox="1"/>
          <p:nvPr/>
        </p:nvSpPr>
        <p:spPr>
          <a:xfrm>
            <a:off x="584339" y="1298929"/>
            <a:ext cx="11324632" cy="359136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2223135" indent="-343535">
              <a:lnSpc>
                <a:spcPts val="2170"/>
              </a:lnSpc>
              <a:spcBef>
                <a:spcPts val="360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>
                <a:cs typeface="Verdana"/>
              </a:rPr>
              <a:t>Bagging </a:t>
            </a:r>
            <a:r>
              <a:rPr spc="-10" dirty="0">
                <a:cs typeface="Verdana"/>
              </a:rPr>
              <a:t>works because </a:t>
            </a:r>
            <a:r>
              <a:rPr spc="-5" dirty="0">
                <a:cs typeface="Verdana"/>
              </a:rPr>
              <a:t>it reduces variance  by</a:t>
            </a:r>
            <a:r>
              <a:rPr dirty="0">
                <a:cs typeface="Verdana"/>
              </a:rPr>
              <a:t> </a:t>
            </a:r>
            <a:r>
              <a:rPr spc="-5" dirty="0">
                <a:cs typeface="Verdana"/>
              </a:rPr>
              <a:t>voting/averaging</a:t>
            </a:r>
            <a:endParaRPr dirty="0">
              <a:cs typeface="Verdana"/>
            </a:endParaRPr>
          </a:p>
          <a:p>
            <a:pPr marL="755015" marR="439420">
              <a:lnSpc>
                <a:spcPts val="2170"/>
              </a:lnSpc>
              <a:spcBef>
                <a:spcPts val="459"/>
              </a:spcBef>
            </a:pPr>
            <a:r>
              <a:rPr spc="-10" dirty="0">
                <a:cs typeface="Verdana"/>
              </a:rPr>
              <a:t>Note: </a:t>
            </a:r>
            <a:r>
              <a:rPr spc="-5" dirty="0">
                <a:cs typeface="Verdana"/>
              </a:rPr>
              <a:t>in </a:t>
            </a:r>
            <a:r>
              <a:rPr spc="-10" dirty="0">
                <a:cs typeface="Verdana"/>
              </a:rPr>
              <a:t>some pathological </a:t>
            </a:r>
            <a:r>
              <a:rPr spc="-5" dirty="0">
                <a:cs typeface="Verdana"/>
              </a:rPr>
              <a:t>hypothetical </a:t>
            </a:r>
            <a:r>
              <a:rPr spc="-10" dirty="0">
                <a:cs typeface="Verdana"/>
              </a:rPr>
              <a:t>situations the  overall </a:t>
            </a:r>
            <a:r>
              <a:rPr spc="-5" dirty="0">
                <a:cs typeface="Verdana"/>
              </a:rPr>
              <a:t>error might</a:t>
            </a:r>
            <a:r>
              <a:rPr spc="10" dirty="0">
                <a:cs typeface="Verdana"/>
              </a:rPr>
              <a:t> </a:t>
            </a:r>
            <a:r>
              <a:rPr spc="-10" dirty="0">
                <a:cs typeface="Verdana"/>
              </a:rPr>
              <a:t>increase</a:t>
            </a:r>
            <a:endParaRPr dirty="0">
              <a:cs typeface="Verdana"/>
            </a:endParaRPr>
          </a:p>
          <a:p>
            <a:pPr marL="755015">
              <a:lnSpc>
                <a:spcPct val="100000"/>
              </a:lnSpc>
              <a:spcBef>
                <a:spcPts val="195"/>
              </a:spcBef>
            </a:pPr>
            <a:r>
              <a:rPr spc="-10" dirty="0">
                <a:cs typeface="Verdana"/>
              </a:rPr>
              <a:t>Usually, </a:t>
            </a:r>
            <a:r>
              <a:rPr spc="-5" dirty="0">
                <a:cs typeface="Verdana"/>
              </a:rPr>
              <a:t>the more </a:t>
            </a:r>
            <a:r>
              <a:rPr spc="-10" dirty="0">
                <a:cs typeface="Verdana"/>
              </a:rPr>
              <a:t>classifiers </a:t>
            </a:r>
            <a:r>
              <a:rPr spc="-5" dirty="0">
                <a:cs typeface="Verdana"/>
              </a:rPr>
              <a:t>the</a:t>
            </a:r>
            <a:r>
              <a:rPr spc="10" dirty="0">
                <a:cs typeface="Verdana"/>
              </a:rPr>
              <a:t> </a:t>
            </a:r>
            <a:r>
              <a:rPr spc="-10" dirty="0">
                <a:cs typeface="Verdana"/>
              </a:rPr>
              <a:t>better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cs typeface="Verdana"/>
            </a:endParaRPr>
          </a:p>
          <a:p>
            <a:pPr marL="354965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Problem: </a:t>
            </a:r>
            <a:r>
              <a:rPr spc="-5" dirty="0">
                <a:cs typeface="Verdana"/>
              </a:rPr>
              <a:t>we only have one</a:t>
            </a:r>
            <a:r>
              <a:rPr spc="20" dirty="0">
                <a:cs typeface="Verdana"/>
              </a:rPr>
              <a:t> </a:t>
            </a:r>
            <a:r>
              <a:rPr spc="-10" dirty="0">
                <a:cs typeface="Verdana"/>
              </a:rPr>
              <a:t>dataset!</a:t>
            </a:r>
            <a:endParaRPr dirty="0">
              <a:cs typeface="Verdana"/>
            </a:endParaRPr>
          </a:p>
          <a:p>
            <a:pPr marL="354965" indent="-342900">
              <a:lnSpc>
                <a:spcPts val="2285"/>
              </a:lnSpc>
              <a:spcBef>
                <a:spcPts val="235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Solution: </a:t>
            </a:r>
            <a:r>
              <a:rPr spc="-10" dirty="0">
                <a:cs typeface="Verdana"/>
              </a:rPr>
              <a:t>generate </a:t>
            </a:r>
            <a:r>
              <a:rPr spc="-5" dirty="0">
                <a:cs typeface="Verdana"/>
              </a:rPr>
              <a:t>new ones of size</a:t>
            </a:r>
            <a:r>
              <a:rPr spc="20" dirty="0">
                <a:cs typeface="Verdana"/>
              </a:rPr>
              <a:t> </a:t>
            </a:r>
            <a:r>
              <a:rPr spc="-5" dirty="0">
                <a:cs typeface="Verdana"/>
              </a:rPr>
              <a:t>n</a:t>
            </a:r>
            <a:endParaRPr dirty="0">
              <a:cs typeface="Verdana"/>
            </a:endParaRPr>
          </a:p>
          <a:p>
            <a:pPr marL="355600">
              <a:lnSpc>
                <a:spcPts val="2285"/>
              </a:lnSpc>
            </a:pPr>
            <a:r>
              <a:rPr spc="-5" dirty="0">
                <a:cs typeface="Verdana"/>
              </a:rPr>
              <a:t>by Bootstrap, i.e., sampling from it with</a:t>
            </a:r>
            <a:r>
              <a:rPr spc="40" dirty="0">
                <a:cs typeface="Verdana"/>
              </a:rPr>
              <a:t> </a:t>
            </a:r>
            <a:r>
              <a:rPr spc="-5" dirty="0">
                <a:cs typeface="Verdana"/>
              </a:rPr>
              <a:t>replacement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cs typeface="Verdana"/>
            </a:endParaRPr>
          </a:p>
          <a:p>
            <a:pPr marL="354965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Can help a lot if data is noisy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4D83"/>
              </a:buClr>
              <a:buFont typeface="Wingdings"/>
              <a:buChar char=""/>
            </a:pPr>
            <a:endParaRPr dirty="0">
              <a:cs typeface="Verdana"/>
            </a:endParaRPr>
          </a:p>
          <a:p>
            <a:pPr marL="354965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Can also be applied to numeric</a:t>
            </a:r>
            <a:r>
              <a:rPr spc="25" dirty="0">
                <a:cs typeface="Verdana"/>
              </a:rPr>
              <a:t> </a:t>
            </a:r>
            <a:r>
              <a:rPr spc="-5" dirty="0">
                <a:cs typeface="Verdana"/>
              </a:rPr>
              <a:t>prediction</a:t>
            </a:r>
            <a:endParaRPr dirty="0">
              <a:cs typeface="Verdana"/>
            </a:endParaRPr>
          </a:p>
          <a:p>
            <a:pPr marL="755015" marR="5080">
              <a:lnSpc>
                <a:spcPts val="2160"/>
              </a:lnSpc>
              <a:spcBef>
                <a:spcPts val="509"/>
              </a:spcBef>
            </a:pPr>
            <a:r>
              <a:rPr spc="-5" dirty="0">
                <a:cs typeface="Verdana"/>
              </a:rPr>
              <a:t>Aside: bias-variance decomposition originally only known  for numeric </a:t>
            </a:r>
            <a:r>
              <a:rPr spc="-10" dirty="0">
                <a:cs typeface="Verdana"/>
              </a:rPr>
              <a:t>prediction</a:t>
            </a:r>
            <a:endParaRPr dirty="0">
              <a:cs typeface="Verdan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ABEFE-4E9D-314E-AED4-836ED6852FD7}"/>
              </a:ext>
            </a:extLst>
          </p:cNvPr>
          <p:cNvSpPr/>
          <p:nvPr/>
        </p:nvSpPr>
        <p:spPr>
          <a:xfrm>
            <a:off x="811594" y="370505"/>
            <a:ext cx="8724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spc="-195" dirty="0">
                <a:solidFill>
                  <a:srgbClr val="0070C0"/>
                </a:solidFill>
              </a:rPr>
              <a:t>How  &amp; Why  </a:t>
            </a:r>
            <a:r>
              <a:rPr lang="en-IN" sz="4000" spc="-160" dirty="0">
                <a:solidFill>
                  <a:srgbClr val="0070C0"/>
                </a:solidFill>
              </a:rPr>
              <a:t>B</a:t>
            </a:r>
            <a:r>
              <a:rPr lang="en-IN" sz="4000" spc="-165" dirty="0">
                <a:solidFill>
                  <a:srgbClr val="0070C0"/>
                </a:solidFill>
              </a:rPr>
              <a:t>agging Works ? 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2D83F-B6A9-7542-87FF-C5651B030782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27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4732246A-79EF-C144-BA83-4184B975FC06}"/>
              </a:ext>
            </a:extLst>
          </p:cNvPr>
          <p:cNvSpPr txBox="1">
            <a:spLocks/>
          </p:cNvSpPr>
          <p:nvPr/>
        </p:nvSpPr>
        <p:spPr>
          <a:xfrm>
            <a:off x="903605" y="426737"/>
            <a:ext cx="46916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65" dirty="0">
                <a:solidFill>
                  <a:srgbClr val="0070C0"/>
                </a:solidFill>
              </a:rPr>
              <a:t>Bagging</a:t>
            </a:r>
            <a:r>
              <a:rPr lang="en-IN" sz="4000" spc="-15" dirty="0">
                <a:solidFill>
                  <a:srgbClr val="0070C0"/>
                </a:solidFill>
              </a:rPr>
              <a:t> </a:t>
            </a:r>
            <a:r>
              <a:rPr lang="en-IN" sz="4000" spc="-155" dirty="0">
                <a:solidFill>
                  <a:srgbClr val="0070C0"/>
                </a:solidFill>
              </a:rPr>
              <a:t>classifiers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E68B8F4-A11A-2743-938C-3981B5108D90}"/>
              </a:ext>
            </a:extLst>
          </p:cNvPr>
          <p:cNvSpPr txBox="1"/>
          <p:nvPr/>
        </p:nvSpPr>
        <p:spPr>
          <a:xfrm>
            <a:off x="889958" y="2298300"/>
            <a:ext cx="7620000" cy="1600200"/>
          </a:xfrm>
          <a:prstGeom prst="rect">
            <a:avLst/>
          </a:prstGeom>
          <a:solidFill>
            <a:srgbClr val="CCFFCC"/>
          </a:solidFill>
          <a:ln w="6476">
            <a:solidFill>
              <a:srgbClr val="008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4615" marR="280670">
              <a:lnSpc>
                <a:spcPts val="1789"/>
              </a:lnSpc>
              <a:spcBef>
                <a:spcPts val="365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Let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n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be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the number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of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instances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in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the training data  For each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of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b="1" i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iterations:</a:t>
            </a:r>
            <a:endParaRPr sz="1800" dirty="0">
              <a:latin typeface="Courier New"/>
              <a:cs typeface="Courier New"/>
            </a:endParaRPr>
          </a:p>
          <a:p>
            <a:pPr marL="1009015">
              <a:lnSpc>
                <a:spcPts val="1505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Sample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n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instances from training</a:t>
            </a:r>
            <a:r>
              <a:rPr sz="1800" b="1" spc="-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set</a:t>
            </a:r>
            <a:endParaRPr sz="1800" dirty="0">
              <a:latin typeface="Courier New"/>
              <a:cs typeface="Courier New"/>
            </a:endParaRPr>
          </a:p>
          <a:p>
            <a:pPr marL="1923414">
              <a:lnSpc>
                <a:spcPts val="1725"/>
              </a:lnSpc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(with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replacement)‏</a:t>
            </a:r>
            <a:endParaRPr sz="1800" dirty="0">
              <a:latin typeface="Courier New"/>
              <a:cs typeface="Courier New"/>
            </a:endParaRPr>
          </a:p>
          <a:p>
            <a:pPr marL="1009015" marR="1414145">
              <a:lnSpc>
                <a:spcPct val="80000"/>
              </a:lnSpc>
              <a:spcBef>
                <a:spcPts val="215"/>
              </a:spcBef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Apply learning algorithm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to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the sample  Store resulting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model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3A02DAA-4040-B947-A2C0-105B1D8FDE62}"/>
              </a:ext>
            </a:extLst>
          </p:cNvPr>
          <p:cNvSpPr txBox="1"/>
          <p:nvPr/>
        </p:nvSpPr>
        <p:spPr>
          <a:xfrm>
            <a:off x="825639" y="4521854"/>
            <a:ext cx="7620000" cy="838200"/>
          </a:xfrm>
          <a:prstGeom prst="rect">
            <a:avLst/>
          </a:prstGeom>
          <a:solidFill>
            <a:srgbClr val="CCFFCC"/>
          </a:solidFill>
          <a:ln w="6476">
            <a:solidFill>
              <a:srgbClr val="008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1975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For each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of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the </a:t>
            </a:r>
            <a:r>
              <a:rPr sz="18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b="1" i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models:</a:t>
            </a:r>
            <a:endParaRPr sz="1800">
              <a:latin typeface="Courier New"/>
              <a:cs typeface="Courier New"/>
            </a:endParaRPr>
          </a:p>
          <a:p>
            <a:pPr marL="95250" marR="1551940" indent="914400">
              <a:lnSpc>
                <a:spcPct val="79700"/>
              </a:lnSpc>
              <a:spcBef>
                <a:spcPts val="250"/>
              </a:spcBef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Predict class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of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instance using model  Return class that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is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predicted most</a:t>
            </a:r>
            <a:r>
              <a:rPr sz="18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often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9784127B-101D-8144-B55D-94BC05F393A5}"/>
              </a:ext>
            </a:extLst>
          </p:cNvPr>
          <p:cNvSpPr txBox="1"/>
          <p:nvPr/>
        </p:nvSpPr>
        <p:spPr>
          <a:xfrm>
            <a:off x="903605" y="4066431"/>
            <a:ext cx="2025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004C80"/>
                </a:solidFill>
                <a:latin typeface="Verdana"/>
                <a:cs typeface="Verdana"/>
              </a:rPr>
              <a:t>Classification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705F9BF-52FE-A74F-B12A-30C363C2DA1A}"/>
              </a:ext>
            </a:extLst>
          </p:cNvPr>
          <p:cNvSpPr txBox="1"/>
          <p:nvPr/>
        </p:nvSpPr>
        <p:spPr>
          <a:xfrm>
            <a:off x="903605" y="1842877"/>
            <a:ext cx="267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004C80"/>
                </a:solidFill>
                <a:latin typeface="Verdana"/>
                <a:cs typeface="Verdana"/>
              </a:rPr>
              <a:t>Model</a:t>
            </a:r>
            <a:r>
              <a:rPr sz="2400" b="1" spc="-25" dirty="0">
                <a:solidFill>
                  <a:srgbClr val="004C80"/>
                </a:solidFill>
                <a:latin typeface="Verdana"/>
                <a:cs typeface="Verdana"/>
              </a:rPr>
              <a:t> </a:t>
            </a:r>
            <a:r>
              <a:rPr sz="2400" b="1" spc="-175" dirty="0">
                <a:solidFill>
                  <a:srgbClr val="004C80"/>
                </a:solidFill>
                <a:latin typeface="Verdana"/>
                <a:cs typeface="Verdana"/>
              </a:rPr>
              <a:t>generation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F69BE-4B53-654E-A643-DAEFE9105A63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901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5B85B9F-D07B-8A45-A2DB-6BA7C5543C1A}"/>
              </a:ext>
            </a:extLst>
          </p:cNvPr>
          <p:cNvSpPr txBox="1">
            <a:spLocks/>
          </p:cNvSpPr>
          <p:nvPr/>
        </p:nvSpPr>
        <p:spPr>
          <a:xfrm>
            <a:off x="882517" y="489858"/>
            <a:ext cx="69878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204" dirty="0">
                <a:solidFill>
                  <a:srgbClr val="0070C0"/>
                </a:solidFill>
              </a:rPr>
              <a:t>When </a:t>
            </a:r>
            <a:r>
              <a:rPr lang="en-IN" sz="4000" spc="-165" dirty="0">
                <a:solidFill>
                  <a:srgbClr val="0070C0"/>
                </a:solidFill>
              </a:rPr>
              <a:t>does Bagging</a:t>
            </a:r>
            <a:r>
              <a:rPr lang="en-IN" sz="4000" spc="-145" dirty="0">
                <a:solidFill>
                  <a:srgbClr val="0070C0"/>
                </a:solidFill>
              </a:rPr>
              <a:t> </a:t>
            </a:r>
            <a:r>
              <a:rPr lang="en-IN" sz="4000" spc="-210" dirty="0">
                <a:solidFill>
                  <a:srgbClr val="0070C0"/>
                </a:solidFill>
              </a:rPr>
              <a:t>work?</a:t>
            </a: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B9DD321E-0E85-AB47-AB1E-218716E12580}"/>
              </a:ext>
            </a:extLst>
          </p:cNvPr>
          <p:cNvSpPr txBox="1"/>
          <p:nvPr/>
        </p:nvSpPr>
        <p:spPr>
          <a:xfrm>
            <a:off x="882517" y="1719942"/>
            <a:ext cx="10830512" cy="2879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Learning algorithm is unstable, if </a:t>
            </a:r>
            <a:r>
              <a:rPr spc="-10" dirty="0">
                <a:cs typeface="Verdana"/>
              </a:rPr>
              <a:t>small changes </a:t>
            </a:r>
            <a:r>
              <a:rPr spc="-5" dirty="0">
                <a:cs typeface="Verdana"/>
              </a:rPr>
              <a:t>to </a:t>
            </a:r>
            <a:r>
              <a:rPr spc="-10" dirty="0">
                <a:cs typeface="Verdana"/>
              </a:rPr>
              <a:t>the  training </a:t>
            </a:r>
            <a:r>
              <a:rPr spc="-5" dirty="0">
                <a:cs typeface="Verdana"/>
              </a:rPr>
              <a:t>set </a:t>
            </a:r>
            <a:r>
              <a:rPr spc="-10" dirty="0">
                <a:cs typeface="Verdana"/>
              </a:rPr>
              <a:t>cause </a:t>
            </a:r>
            <a:r>
              <a:rPr spc="-5" dirty="0">
                <a:cs typeface="Verdana"/>
              </a:rPr>
              <a:t>large </a:t>
            </a:r>
            <a:r>
              <a:rPr spc="-10" dirty="0">
                <a:cs typeface="Verdana"/>
              </a:rPr>
              <a:t>changes </a:t>
            </a:r>
            <a:r>
              <a:rPr spc="-5" dirty="0">
                <a:cs typeface="Verdana"/>
              </a:rPr>
              <a:t>in the </a:t>
            </a:r>
            <a:r>
              <a:rPr spc="-10" dirty="0">
                <a:cs typeface="Verdana"/>
              </a:rPr>
              <a:t>learned</a:t>
            </a:r>
            <a:r>
              <a:rPr spc="80" dirty="0">
                <a:cs typeface="Verdana"/>
              </a:rPr>
              <a:t> </a:t>
            </a:r>
            <a:r>
              <a:rPr spc="-10" dirty="0">
                <a:cs typeface="Verdana"/>
              </a:rPr>
              <a:t>classifier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4D83"/>
              </a:buClr>
              <a:buFont typeface="Wingdings"/>
              <a:buChar char=""/>
            </a:pPr>
            <a:endParaRPr dirty="0">
              <a:cs typeface="Verdana"/>
            </a:endParaRPr>
          </a:p>
          <a:p>
            <a:pPr marL="355600" marR="1289050" indent="-343535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If the </a:t>
            </a:r>
            <a:r>
              <a:rPr spc="-10" dirty="0">
                <a:cs typeface="Verdana"/>
              </a:rPr>
              <a:t>learning </a:t>
            </a:r>
            <a:r>
              <a:rPr spc="-5" dirty="0">
                <a:cs typeface="Verdana"/>
              </a:rPr>
              <a:t>algorithm is </a:t>
            </a:r>
            <a:r>
              <a:rPr spc="-10" dirty="0">
                <a:cs typeface="Verdana"/>
              </a:rPr>
              <a:t>unstable, then  </a:t>
            </a:r>
            <a:r>
              <a:rPr dirty="0">
                <a:cs typeface="Verdana"/>
              </a:rPr>
              <a:t>Bagging </a:t>
            </a:r>
            <a:r>
              <a:rPr spc="-5" dirty="0">
                <a:cs typeface="Verdana"/>
              </a:rPr>
              <a:t>almost always </a:t>
            </a:r>
            <a:r>
              <a:rPr spc="-10" dirty="0">
                <a:cs typeface="Verdana"/>
              </a:rPr>
              <a:t>improves</a:t>
            </a:r>
            <a:r>
              <a:rPr spc="35" dirty="0">
                <a:cs typeface="Verdana"/>
              </a:rPr>
              <a:t> </a:t>
            </a:r>
            <a:r>
              <a:rPr spc="-5" dirty="0">
                <a:cs typeface="Verdana"/>
              </a:rPr>
              <a:t>performance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4D83"/>
              </a:buClr>
              <a:buFont typeface="Wingdings"/>
              <a:buChar char=""/>
            </a:pPr>
            <a:endParaRPr dirty="0">
              <a:cs typeface="Verdana"/>
            </a:endParaRPr>
          </a:p>
          <a:p>
            <a:pPr marL="354965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>
                <a:cs typeface="Verdana"/>
              </a:rPr>
              <a:t>Bagging </a:t>
            </a:r>
            <a:r>
              <a:rPr spc="-5" dirty="0">
                <a:cs typeface="Verdana"/>
              </a:rPr>
              <a:t>stable classifiers is not a good </a:t>
            </a:r>
            <a:r>
              <a:rPr spc="-10" dirty="0">
                <a:cs typeface="Verdana"/>
              </a:rPr>
              <a:t>idea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4D83"/>
              </a:buClr>
              <a:buFont typeface="Wingdings"/>
              <a:buChar char=""/>
            </a:pPr>
            <a:endParaRPr dirty="0">
              <a:cs typeface="Verdana"/>
            </a:endParaRPr>
          </a:p>
          <a:p>
            <a:pPr marL="354965" indent="-342900">
              <a:lnSpc>
                <a:spcPct val="1000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cs typeface="Verdana"/>
              </a:rPr>
              <a:t>Which ones are</a:t>
            </a:r>
            <a:r>
              <a:rPr spc="-10" dirty="0">
                <a:cs typeface="Verdana"/>
              </a:rPr>
              <a:t> unstable?</a:t>
            </a:r>
            <a:endParaRPr dirty="0">
              <a:cs typeface="Verdana"/>
            </a:endParaRPr>
          </a:p>
          <a:p>
            <a:pPr marL="755015" marR="253365">
              <a:lnSpc>
                <a:spcPct val="100000"/>
              </a:lnSpc>
              <a:spcBef>
                <a:spcPts val="475"/>
              </a:spcBef>
            </a:pPr>
            <a:r>
              <a:rPr spc="-10" dirty="0">
                <a:cs typeface="Verdana"/>
              </a:rPr>
              <a:t>Neural </a:t>
            </a:r>
            <a:r>
              <a:rPr spc="-5" dirty="0">
                <a:cs typeface="Verdana"/>
              </a:rPr>
              <a:t>nets, </a:t>
            </a:r>
            <a:r>
              <a:rPr spc="-10" dirty="0">
                <a:cs typeface="Verdana"/>
              </a:rPr>
              <a:t>decision trees, </a:t>
            </a:r>
            <a:r>
              <a:rPr spc="-5" dirty="0">
                <a:cs typeface="Verdana"/>
              </a:rPr>
              <a:t>regression </a:t>
            </a:r>
            <a:r>
              <a:rPr spc="-10" dirty="0">
                <a:cs typeface="Verdana"/>
              </a:rPr>
              <a:t>trees, linear  regression</a:t>
            </a:r>
            <a:endParaRPr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cs typeface="Verdana"/>
            </a:endParaRPr>
          </a:p>
          <a:p>
            <a:pPr marL="355600" marR="4195445" indent="-355600">
              <a:lnSpc>
                <a:spcPct val="119700"/>
              </a:lnSpc>
              <a:buClr>
                <a:srgbClr val="004D83"/>
              </a:buClr>
              <a:buFont typeface="Wingdings"/>
              <a:buChar char=""/>
              <a:tabLst>
                <a:tab pos="355600" algn="l"/>
              </a:tabLst>
            </a:pPr>
            <a:r>
              <a:rPr spc="-10" dirty="0">
                <a:cs typeface="Verdana"/>
              </a:rPr>
              <a:t>Which </a:t>
            </a:r>
            <a:r>
              <a:rPr spc="-5" dirty="0">
                <a:cs typeface="Verdana"/>
              </a:rPr>
              <a:t>ones are </a:t>
            </a:r>
            <a:r>
              <a:rPr spc="-10" dirty="0">
                <a:cs typeface="Verdana"/>
              </a:rPr>
              <a:t>stable?  </a:t>
            </a:r>
            <a:r>
              <a:rPr spc="-5" dirty="0">
                <a:cs typeface="Verdana"/>
              </a:rPr>
              <a:t>K-nearest</a:t>
            </a:r>
            <a:r>
              <a:rPr spc="-30" dirty="0">
                <a:cs typeface="Verdana"/>
              </a:rPr>
              <a:t> </a:t>
            </a:r>
            <a:r>
              <a:rPr spc="-5" dirty="0">
                <a:cs typeface="Verdana"/>
              </a:rPr>
              <a:t>neighbors</a:t>
            </a:r>
            <a:endParaRPr dirty="0">
              <a:cs typeface="Verdan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B09556-609F-A14D-85E0-7D87814FAB91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87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1394</Words>
  <Application>Microsoft Macintosh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medium-content-serif-font</vt:lpstr>
      <vt:lpstr>Symbol</vt:lpstr>
      <vt:lpstr>Times New Roman</vt:lpstr>
      <vt:lpstr>Verdana</vt:lpstr>
      <vt:lpstr>Wingdings</vt:lpstr>
      <vt:lpstr>Office Theme</vt:lpstr>
      <vt:lpstr>Ensemble Methods For Classification Algorithms  </vt:lpstr>
      <vt:lpstr>Agenda: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Classification Algorithm With Example </dc:title>
  <dc:creator>Mahavir Teraiya</dc:creator>
  <cp:lastModifiedBy>Mahavir Teraiya</cp:lastModifiedBy>
  <cp:revision>7</cp:revision>
  <dcterms:created xsi:type="dcterms:W3CDTF">2020-04-03T11:38:28Z</dcterms:created>
  <dcterms:modified xsi:type="dcterms:W3CDTF">2020-05-15T14:59:39Z</dcterms:modified>
</cp:coreProperties>
</file>