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412" r:id="rId4"/>
    <p:sldId id="414" r:id="rId5"/>
    <p:sldId id="420" r:id="rId6"/>
    <p:sldId id="402" r:id="rId7"/>
    <p:sldId id="411" r:id="rId8"/>
    <p:sldId id="413" r:id="rId9"/>
    <p:sldId id="415" r:id="rId10"/>
    <p:sldId id="418" r:id="rId11"/>
    <p:sldId id="419" r:id="rId12"/>
    <p:sldId id="417" r:id="rId13"/>
    <p:sldId id="416" r:id="rId14"/>
    <p:sldId id="361" r:id="rId15"/>
    <p:sldId id="362" r:id="rId16"/>
    <p:sldId id="363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2A69-F428-44DC-B44E-D5DDE8B022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5B8F1B-4131-4AA7-AF54-E71EC70EB0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Quick Brush Up Of Few Basic Concept.</a:t>
          </a:r>
        </a:p>
      </dgm:t>
    </dgm:pt>
    <dgm:pt modelId="{EB4CBD8B-CF83-47CE-9295-A6ABF77CC530}" type="parTrans" cxnId="{57436D47-4635-4FC1-8CD4-9369CD2658A5}">
      <dgm:prSet/>
      <dgm:spPr/>
      <dgm:t>
        <a:bodyPr/>
        <a:lstStyle/>
        <a:p>
          <a:endParaRPr lang="en-US"/>
        </a:p>
      </dgm:t>
    </dgm:pt>
    <dgm:pt modelId="{1C722FC2-5133-4935-A733-CC7F58EABCB1}" type="sibTrans" cxnId="{57436D47-4635-4FC1-8CD4-9369CD2658A5}">
      <dgm:prSet/>
      <dgm:spPr/>
      <dgm:t>
        <a:bodyPr/>
        <a:lstStyle/>
        <a:p>
          <a:endParaRPr lang="en-US"/>
        </a:p>
      </dgm:t>
    </dgm:pt>
    <dgm:pt modelId="{9B861379-4CE3-4C69-93BF-68C3440989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Difference in Linear Regression &amp; Logistic Regression</a:t>
          </a:r>
        </a:p>
      </dgm:t>
    </dgm:pt>
    <dgm:pt modelId="{711F3DF8-F0C3-4815-896F-5F034CB24B1B}" type="parTrans" cxnId="{3C757CCF-E72A-4D78-93C2-0B90F9A28D55}">
      <dgm:prSet/>
      <dgm:spPr/>
      <dgm:t>
        <a:bodyPr/>
        <a:lstStyle/>
        <a:p>
          <a:endParaRPr lang="en-US"/>
        </a:p>
      </dgm:t>
    </dgm:pt>
    <dgm:pt modelId="{AD0CCDB0-E20C-40A5-94D1-91E429EA0267}" type="sibTrans" cxnId="{3C757CCF-E72A-4D78-93C2-0B90F9A28D55}">
      <dgm:prSet/>
      <dgm:spPr/>
      <dgm:t>
        <a:bodyPr/>
        <a:lstStyle/>
        <a:p>
          <a:endParaRPr lang="en-US"/>
        </a:p>
      </dgm:t>
    </dgm:pt>
    <dgm:pt modelId="{7FB8DFFD-AD0D-4C90-880A-66A0BC4BC8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is Logistic Regression ?</a:t>
          </a:r>
        </a:p>
      </dgm:t>
    </dgm:pt>
    <dgm:pt modelId="{55526AA8-202E-437F-984A-3DF571CFD6F6}" type="parTrans" cxnId="{506D9521-532E-4697-97CB-30400EEDFBE3}">
      <dgm:prSet/>
      <dgm:spPr/>
      <dgm:t>
        <a:bodyPr/>
        <a:lstStyle/>
        <a:p>
          <a:endParaRPr lang="en-US"/>
        </a:p>
      </dgm:t>
    </dgm:pt>
    <dgm:pt modelId="{6D7CA482-BC46-406A-82B4-97EF25EFEC5B}" type="sibTrans" cxnId="{506D9521-532E-4697-97CB-30400EEDFBE3}">
      <dgm:prSet/>
      <dgm:spPr/>
      <dgm:t>
        <a:bodyPr/>
        <a:lstStyle/>
        <a:p>
          <a:endParaRPr lang="en-US"/>
        </a:p>
      </dgm:t>
    </dgm:pt>
    <dgm:pt modelId="{EB057F3F-039E-49D9-94A2-AC56728D58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Logistic Regression works ? </a:t>
          </a:r>
        </a:p>
      </dgm:t>
    </dgm:pt>
    <dgm:pt modelId="{F2503F83-A4FD-4154-B1D8-F24B964B12CA}" type="parTrans" cxnId="{4CFAB4B3-FAFA-43FD-9190-805ABEBE4232}">
      <dgm:prSet/>
      <dgm:spPr/>
      <dgm:t>
        <a:bodyPr/>
        <a:lstStyle/>
        <a:p>
          <a:endParaRPr lang="en-US"/>
        </a:p>
      </dgm:t>
    </dgm:pt>
    <dgm:pt modelId="{D51AF94F-B74B-4406-B1E5-7376BDD80AFF}" type="sibTrans" cxnId="{4CFAB4B3-FAFA-43FD-9190-805ABEBE4232}">
      <dgm:prSet/>
      <dgm:spPr/>
      <dgm:t>
        <a:bodyPr/>
        <a:lstStyle/>
        <a:p>
          <a:endParaRPr lang="en-US"/>
        </a:p>
      </dgm:t>
    </dgm:pt>
    <dgm:pt modelId="{33B1F457-AE73-44C9-B8CD-AD9D29EA02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Important Assumptions in Logistic Regression.  </a:t>
          </a:r>
        </a:p>
      </dgm:t>
    </dgm:pt>
    <dgm:pt modelId="{583900D9-E289-4F77-8379-7C83F40E748C}" type="parTrans" cxnId="{88D493FE-0EDC-4AD7-8C5F-902F51741C9C}">
      <dgm:prSet/>
      <dgm:spPr/>
      <dgm:t>
        <a:bodyPr/>
        <a:lstStyle/>
        <a:p>
          <a:endParaRPr lang="en-US"/>
        </a:p>
      </dgm:t>
    </dgm:pt>
    <dgm:pt modelId="{C9538DC0-A870-413C-94DB-8CF31A02588C}" type="sibTrans" cxnId="{88D493FE-0EDC-4AD7-8C5F-902F51741C9C}">
      <dgm:prSet/>
      <dgm:spPr/>
      <dgm:t>
        <a:bodyPr/>
        <a:lstStyle/>
        <a:p>
          <a:endParaRPr lang="en-US"/>
        </a:p>
      </dgm:t>
    </dgm:pt>
    <dgm:pt modelId="{2983280D-C70C-4AB3-B6CF-80AE9CF653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Pros/Cons of Logistic Regression.</a:t>
          </a:r>
        </a:p>
      </dgm:t>
    </dgm:pt>
    <dgm:pt modelId="{87A9B15E-46AD-4D9F-A1B2-33CA34D2F6E9}" type="parTrans" cxnId="{CED43894-2A1E-424D-9F61-9385D8428163}">
      <dgm:prSet/>
      <dgm:spPr/>
      <dgm:t>
        <a:bodyPr/>
        <a:lstStyle/>
        <a:p>
          <a:endParaRPr lang="en-US"/>
        </a:p>
      </dgm:t>
    </dgm:pt>
    <dgm:pt modelId="{49318D56-367E-4EB4-8E1E-68D43F48FE8A}" type="sibTrans" cxnId="{CED43894-2A1E-424D-9F61-9385D8428163}">
      <dgm:prSet/>
      <dgm:spPr/>
      <dgm:t>
        <a:bodyPr/>
        <a:lstStyle/>
        <a:p>
          <a:endParaRPr lang="en-US"/>
        </a:p>
      </dgm:t>
    </dgm:pt>
    <dgm:pt modelId="{51653C68-F5EB-4CF3-9784-91A6A181D6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Applications.</a:t>
          </a:r>
        </a:p>
      </dgm:t>
    </dgm:pt>
    <dgm:pt modelId="{705993FE-748C-4EC6-97E6-D59FD7D6ADB1}" type="parTrans" cxnId="{3A9852E0-BF7A-4923-987B-18DB28C4083F}">
      <dgm:prSet/>
      <dgm:spPr/>
      <dgm:t>
        <a:bodyPr/>
        <a:lstStyle/>
        <a:p>
          <a:endParaRPr lang="en-US"/>
        </a:p>
      </dgm:t>
    </dgm:pt>
    <dgm:pt modelId="{5E629EED-33B1-487B-B27F-609703946E33}" type="sibTrans" cxnId="{3A9852E0-BF7A-4923-987B-18DB28C4083F}">
      <dgm:prSet/>
      <dgm:spPr/>
      <dgm:t>
        <a:bodyPr/>
        <a:lstStyle/>
        <a:p>
          <a:endParaRPr lang="en-US"/>
        </a:p>
      </dgm:t>
    </dgm:pt>
    <dgm:pt modelId="{3AE95CEA-53D1-4FD6-BE89-D3910E580D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Quick Recap</a:t>
          </a:r>
        </a:p>
      </dgm:t>
    </dgm:pt>
    <dgm:pt modelId="{C6E68568-C7E2-4931-AADC-6C45F9DAD675}" type="parTrans" cxnId="{F9B574AF-0B77-46E1-8A63-F980A6B5A8A7}">
      <dgm:prSet/>
      <dgm:spPr/>
      <dgm:t>
        <a:bodyPr/>
        <a:lstStyle/>
        <a:p>
          <a:endParaRPr lang="en-US"/>
        </a:p>
      </dgm:t>
    </dgm:pt>
    <dgm:pt modelId="{B36852D0-8A39-47EF-96D0-6118D0FB5FFC}" type="sibTrans" cxnId="{F9B574AF-0B77-46E1-8A63-F980A6B5A8A7}">
      <dgm:prSet/>
      <dgm:spPr/>
      <dgm:t>
        <a:bodyPr/>
        <a:lstStyle/>
        <a:p>
          <a:endParaRPr lang="en-US"/>
        </a:p>
      </dgm:t>
    </dgm:pt>
    <dgm:pt modelId="{8194B297-F212-470B-AA70-1A68B9DACF02}" type="pres">
      <dgm:prSet presAssocID="{0E9D2A69-F428-44DC-B44E-D5DDE8B022F5}" presName="root" presStyleCnt="0">
        <dgm:presLayoutVars>
          <dgm:dir/>
          <dgm:resizeHandles val="exact"/>
        </dgm:presLayoutVars>
      </dgm:prSet>
      <dgm:spPr/>
    </dgm:pt>
    <dgm:pt modelId="{6BE53646-62A2-4798-8AE7-25930F6F78DA}" type="pres">
      <dgm:prSet presAssocID="{4D5B8F1B-4131-4AA7-AF54-E71EC70EB0B7}" presName="compNode" presStyleCnt="0"/>
      <dgm:spPr/>
    </dgm:pt>
    <dgm:pt modelId="{BA8F4A65-A563-41D7-A77D-A6FB25EC04D7}" type="pres">
      <dgm:prSet presAssocID="{4D5B8F1B-4131-4AA7-AF54-E71EC70EB0B7}" presName="iconBgRect" presStyleLbl="bgShp" presStyleIdx="0" presStyleCnt="8"/>
      <dgm:spPr/>
    </dgm:pt>
    <dgm:pt modelId="{9F8116BD-BFD5-474B-A595-8231A621A924}" type="pres">
      <dgm:prSet presAssocID="{4D5B8F1B-4131-4AA7-AF54-E71EC70EB0B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CEECFC47-702B-46AA-9CDF-03D265764062}" type="pres">
      <dgm:prSet presAssocID="{4D5B8F1B-4131-4AA7-AF54-E71EC70EB0B7}" presName="spaceRect" presStyleCnt="0"/>
      <dgm:spPr/>
    </dgm:pt>
    <dgm:pt modelId="{308BC7AC-114A-4545-B8A4-7E75D12357DD}" type="pres">
      <dgm:prSet presAssocID="{4D5B8F1B-4131-4AA7-AF54-E71EC70EB0B7}" presName="textRect" presStyleLbl="revTx" presStyleIdx="0" presStyleCnt="8">
        <dgm:presLayoutVars>
          <dgm:chMax val="1"/>
          <dgm:chPref val="1"/>
        </dgm:presLayoutVars>
      </dgm:prSet>
      <dgm:spPr/>
    </dgm:pt>
    <dgm:pt modelId="{8034CCD4-5E9C-446B-BC63-120EFCE3CB82}" type="pres">
      <dgm:prSet presAssocID="{1C722FC2-5133-4935-A733-CC7F58EABCB1}" presName="sibTrans" presStyleCnt="0"/>
      <dgm:spPr/>
    </dgm:pt>
    <dgm:pt modelId="{E2B26B23-CD6B-4F95-81E0-5E2DA9089AED}" type="pres">
      <dgm:prSet presAssocID="{9B861379-4CE3-4C69-93BF-68C344098915}" presName="compNode" presStyleCnt="0"/>
      <dgm:spPr/>
    </dgm:pt>
    <dgm:pt modelId="{F7FA4FCE-1244-4438-9207-BFBA558406B2}" type="pres">
      <dgm:prSet presAssocID="{9B861379-4CE3-4C69-93BF-68C344098915}" presName="iconBgRect" presStyleLbl="bgShp" presStyleIdx="1" presStyleCnt="8"/>
      <dgm:spPr/>
    </dgm:pt>
    <dgm:pt modelId="{BD59E12B-E721-4DDE-95CD-B03C4B83F9D6}" type="pres">
      <dgm:prSet presAssocID="{9B861379-4CE3-4C69-93BF-68C34409891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8D3C643-1142-44EB-8B25-78E7CA1835CC}" type="pres">
      <dgm:prSet presAssocID="{9B861379-4CE3-4C69-93BF-68C344098915}" presName="spaceRect" presStyleCnt="0"/>
      <dgm:spPr/>
    </dgm:pt>
    <dgm:pt modelId="{8623DBFA-C2C5-49B5-85D0-284879180F47}" type="pres">
      <dgm:prSet presAssocID="{9B861379-4CE3-4C69-93BF-68C344098915}" presName="textRect" presStyleLbl="revTx" presStyleIdx="1" presStyleCnt="8">
        <dgm:presLayoutVars>
          <dgm:chMax val="1"/>
          <dgm:chPref val="1"/>
        </dgm:presLayoutVars>
      </dgm:prSet>
      <dgm:spPr/>
    </dgm:pt>
    <dgm:pt modelId="{8050D912-4786-42E5-99B1-FC9796F239D4}" type="pres">
      <dgm:prSet presAssocID="{AD0CCDB0-E20C-40A5-94D1-91E429EA0267}" presName="sibTrans" presStyleCnt="0"/>
      <dgm:spPr/>
    </dgm:pt>
    <dgm:pt modelId="{F14A8861-6996-4CE7-B52D-3FC207A63852}" type="pres">
      <dgm:prSet presAssocID="{7FB8DFFD-AD0D-4C90-880A-66A0BC4BC8C1}" presName="compNode" presStyleCnt="0"/>
      <dgm:spPr/>
    </dgm:pt>
    <dgm:pt modelId="{C36D3828-1CAA-418C-B212-6B99C69C06A2}" type="pres">
      <dgm:prSet presAssocID="{7FB8DFFD-AD0D-4C90-880A-66A0BC4BC8C1}" presName="iconBgRect" presStyleLbl="bgShp" presStyleIdx="2" presStyleCnt="8"/>
      <dgm:spPr/>
    </dgm:pt>
    <dgm:pt modelId="{6A9507F2-B25D-453D-A468-C59CFDA4A97D}" type="pres">
      <dgm:prSet presAssocID="{7FB8DFFD-AD0D-4C90-880A-66A0BC4BC8C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F0039E-156E-458D-966D-AC5FF1414780}" type="pres">
      <dgm:prSet presAssocID="{7FB8DFFD-AD0D-4C90-880A-66A0BC4BC8C1}" presName="spaceRect" presStyleCnt="0"/>
      <dgm:spPr/>
    </dgm:pt>
    <dgm:pt modelId="{4C76C0F8-BDB7-4E61-AD62-F2B8E5C7F914}" type="pres">
      <dgm:prSet presAssocID="{7FB8DFFD-AD0D-4C90-880A-66A0BC4BC8C1}" presName="textRect" presStyleLbl="revTx" presStyleIdx="2" presStyleCnt="8">
        <dgm:presLayoutVars>
          <dgm:chMax val="1"/>
          <dgm:chPref val="1"/>
        </dgm:presLayoutVars>
      </dgm:prSet>
      <dgm:spPr/>
    </dgm:pt>
    <dgm:pt modelId="{FEDDE410-AE24-4436-A9B6-B240D6F3103E}" type="pres">
      <dgm:prSet presAssocID="{6D7CA482-BC46-406A-82B4-97EF25EFEC5B}" presName="sibTrans" presStyleCnt="0"/>
      <dgm:spPr/>
    </dgm:pt>
    <dgm:pt modelId="{FE2318DA-6E31-4AC7-8E18-BAD73296E3FA}" type="pres">
      <dgm:prSet presAssocID="{EB057F3F-039E-49D9-94A2-AC56728D5850}" presName="compNode" presStyleCnt="0"/>
      <dgm:spPr/>
    </dgm:pt>
    <dgm:pt modelId="{E8C51292-F88B-4710-83E3-7C2BF98CE4AF}" type="pres">
      <dgm:prSet presAssocID="{EB057F3F-039E-49D9-94A2-AC56728D5850}" presName="iconBgRect" presStyleLbl="bgShp" presStyleIdx="3" presStyleCnt="8"/>
      <dgm:spPr/>
    </dgm:pt>
    <dgm:pt modelId="{67AF4821-42A4-4EB1-BBC8-8EF356595755}" type="pres">
      <dgm:prSet presAssocID="{EB057F3F-039E-49D9-94A2-AC56728D585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25DAE4C-70AA-4D49-BC9C-15706C1F2321}" type="pres">
      <dgm:prSet presAssocID="{EB057F3F-039E-49D9-94A2-AC56728D5850}" presName="spaceRect" presStyleCnt="0"/>
      <dgm:spPr/>
    </dgm:pt>
    <dgm:pt modelId="{3F9C34B6-4FB0-4D35-B627-01504187A653}" type="pres">
      <dgm:prSet presAssocID="{EB057F3F-039E-49D9-94A2-AC56728D5850}" presName="textRect" presStyleLbl="revTx" presStyleIdx="3" presStyleCnt="8">
        <dgm:presLayoutVars>
          <dgm:chMax val="1"/>
          <dgm:chPref val="1"/>
        </dgm:presLayoutVars>
      </dgm:prSet>
      <dgm:spPr/>
    </dgm:pt>
    <dgm:pt modelId="{10FCDC0A-5944-4689-9BC0-E232AC104D95}" type="pres">
      <dgm:prSet presAssocID="{D51AF94F-B74B-4406-B1E5-7376BDD80AFF}" presName="sibTrans" presStyleCnt="0"/>
      <dgm:spPr/>
    </dgm:pt>
    <dgm:pt modelId="{C1E90507-21EE-440A-853D-CF1379730CDF}" type="pres">
      <dgm:prSet presAssocID="{33B1F457-AE73-44C9-B8CD-AD9D29EA0287}" presName="compNode" presStyleCnt="0"/>
      <dgm:spPr/>
    </dgm:pt>
    <dgm:pt modelId="{8427A60E-5548-420E-80F9-424180C9E99A}" type="pres">
      <dgm:prSet presAssocID="{33B1F457-AE73-44C9-B8CD-AD9D29EA0287}" presName="iconBgRect" presStyleLbl="bgShp" presStyleIdx="4" presStyleCnt="8"/>
      <dgm:spPr/>
    </dgm:pt>
    <dgm:pt modelId="{7B20379C-202A-48B2-825D-E300E8DCC17E}" type="pres">
      <dgm:prSet presAssocID="{33B1F457-AE73-44C9-B8CD-AD9D29EA028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1F8576-EF43-4E6A-86CF-C49B5AD9FB16}" type="pres">
      <dgm:prSet presAssocID="{33B1F457-AE73-44C9-B8CD-AD9D29EA0287}" presName="spaceRect" presStyleCnt="0"/>
      <dgm:spPr/>
    </dgm:pt>
    <dgm:pt modelId="{F8958A94-F26A-44A4-B6A7-FF91E41206A6}" type="pres">
      <dgm:prSet presAssocID="{33B1F457-AE73-44C9-B8CD-AD9D29EA0287}" presName="textRect" presStyleLbl="revTx" presStyleIdx="4" presStyleCnt="8">
        <dgm:presLayoutVars>
          <dgm:chMax val="1"/>
          <dgm:chPref val="1"/>
        </dgm:presLayoutVars>
      </dgm:prSet>
      <dgm:spPr/>
    </dgm:pt>
    <dgm:pt modelId="{D432534D-E2B8-41CA-954F-F9CF71369010}" type="pres">
      <dgm:prSet presAssocID="{C9538DC0-A870-413C-94DB-8CF31A02588C}" presName="sibTrans" presStyleCnt="0"/>
      <dgm:spPr/>
    </dgm:pt>
    <dgm:pt modelId="{B553F867-8A67-4F7D-827E-A28CF5992CE9}" type="pres">
      <dgm:prSet presAssocID="{2983280D-C70C-4AB3-B6CF-80AE9CF6536F}" presName="compNode" presStyleCnt="0"/>
      <dgm:spPr/>
    </dgm:pt>
    <dgm:pt modelId="{73374FB2-9051-48F5-B95C-65150724056D}" type="pres">
      <dgm:prSet presAssocID="{2983280D-C70C-4AB3-B6CF-80AE9CF6536F}" presName="iconBgRect" presStyleLbl="bgShp" presStyleIdx="5" presStyleCnt="8"/>
      <dgm:spPr/>
    </dgm:pt>
    <dgm:pt modelId="{B4CBE717-2B16-43EB-A7C8-45C3E67D68FD}" type="pres">
      <dgm:prSet presAssocID="{2983280D-C70C-4AB3-B6CF-80AE9CF6536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AA11F2BD-77D0-4F38-9BB4-EB8373B4E3B0}" type="pres">
      <dgm:prSet presAssocID="{2983280D-C70C-4AB3-B6CF-80AE9CF6536F}" presName="spaceRect" presStyleCnt="0"/>
      <dgm:spPr/>
    </dgm:pt>
    <dgm:pt modelId="{7FEABEA5-3DE7-4A6E-BFF3-98A34B647928}" type="pres">
      <dgm:prSet presAssocID="{2983280D-C70C-4AB3-B6CF-80AE9CF6536F}" presName="textRect" presStyleLbl="revTx" presStyleIdx="5" presStyleCnt="8">
        <dgm:presLayoutVars>
          <dgm:chMax val="1"/>
          <dgm:chPref val="1"/>
        </dgm:presLayoutVars>
      </dgm:prSet>
      <dgm:spPr/>
    </dgm:pt>
    <dgm:pt modelId="{9CDDEF6A-2515-47D3-8452-D526D094DCC9}" type="pres">
      <dgm:prSet presAssocID="{49318D56-367E-4EB4-8E1E-68D43F48FE8A}" presName="sibTrans" presStyleCnt="0"/>
      <dgm:spPr/>
    </dgm:pt>
    <dgm:pt modelId="{09D7E7E9-ACA0-447B-8627-2EB0E579ABAB}" type="pres">
      <dgm:prSet presAssocID="{51653C68-F5EB-4CF3-9784-91A6A181D662}" presName="compNode" presStyleCnt="0"/>
      <dgm:spPr/>
    </dgm:pt>
    <dgm:pt modelId="{DF26351F-83CB-4263-BCC6-244C34359D36}" type="pres">
      <dgm:prSet presAssocID="{51653C68-F5EB-4CF3-9784-91A6A181D662}" presName="iconBgRect" presStyleLbl="bgShp" presStyleIdx="6" presStyleCnt="8"/>
      <dgm:spPr/>
    </dgm:pt>
    <dgm:pt modelId="{E705C554-06A2-4540-BBDA-8DDB534A4B8A}" type="pres">
      <dgm:prSet presAssocID="{51653C68-F5EB-4CF3-9784-91A6A181D66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EDC03ECE-9E64-4814-8C5F-D350E4ABB429}" type="pres">
      <dgm:prSet presAssocID="{51653C68-F5EB-4CF3-9784-91A6A181D662}" presName="spaceRect" presStyleCnt="0"/>
      <dgm:spPr/>
    </dgm:pt>
    <dgm:pt modelId="{8B2F67DC-63C3-4241-BCFC-C205E92B3647}" type="pres">
      <dgm:prSet presAssocID="{51653C68-F5EB-4CF3-9784-91A6A181D662}" presName="textRect" presStyleLbl="revTx" presStyleIdx="6" presStyleCnt="8">
        <dgm:presLayoutVars>
          <dgm:chMax val="1"/>
          <dgm:chPref val="1"/>
        </dgm:presLayoutVars>
      </dgm:prSet>
      <dgm:spPr/>
    </dgm:pt>
    <dgm:pt modelId="{20D9099B-9F24-45F6-8D07-D835439DECCF}" type="pres">
      <dgm:prSet presAssocID="{5E629EED-33B1-487B-B27F-609703946E33}" presName="sibTrans" presStyleCnt="0"/>
      <dgm:spPr/>
    </dgm:pt>
    <dgm:pt modelId="{CEE51395-2AF2-4196-9475-6738C4D10DBE}" type="pres">
      <dgm:prSet presAssocID="{3AE95CEA-53D1-4FD6-BE89-D3910E580DAD}" presName="compNode" presStyleCnt="0"/>
      <dgm:spPr/>
    </dgm:pt>
    <dgm:pt modelId="{F36361F2-A56F-4AB7-AB4F-85A74C6EE5C5}" type="pres">
      <dgm:prSet presAssocID="{3AE95CEA-53D1-4FD6-BE89-D3910E580DAD}" presName="iconBgRect" presStyleLbl="bgShp" presStyleIdx="7" presStyleCnt="8"/>
      <dgm:spPr/>
    </dgm:pt>
    <dgm:pt modelId="{5298D2CB-E5AD-4CBE-9620-76C117BDF09F}" type="pres">
      <dgm:prSet presAssocID="{3AE95CEA-53D1-4FD6-BE89-D3910E580DA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4A6A83-5102-4860-A4AB-A5A726FC92B6}" type="pres">
      <dgm:prSet presAssocID="{3AE95CEA-53D1-4FD6-BE89-D3910E580DAD}" presName="spaceRect" presStyleCnt="0"/>
      <dgm:spPr/>
    </dgm:pt>
    <dgm:pt modelId="{19D8B713-B6F3-47F7-B9FE-489BB272F792}" type="pres">
      <dgm:prSet presAssocID="{3AE95CEA-53D1-4FD6-BE89-D3910E580DA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06D9521-532E-4697-97CB-30400EEDFBE3}" srcId="{0E9D2A69-F428-44DC-B44E-D5DDE8B022F5}" destId="{7FB8DFFD-AD0D-4C90-880A-66A0BC4BC8C1}" srcOrd="2" destOrd="0" parTransId="{55526AA8-202E-437F-984A-3DF571CFD6F6}" sibTransId="{6D7CA482-BC46-406A-82B4-97EF25EFEC5B}"/>
    <dgm:cxn modelId="{21F0C225-4143-8F4E-97AA-EECA28E2D09E}" type="presOf" srcId="{9B861379-4CE3-4C69-93BF-68C344098915}" destId="{8623DBFA-C2C5-49B5-85D0-284879180F47}" srcOrd="0" destOrd="0" presId="urn:microsoft.com/office/officeart/2018/5/layout/IconCircleLabelList"/>
    <dgm:cxn modelId="{5327C344-9C98-A04F-9C10-36CD82775348}" type="presOf" srcId="{2983280D-C70C-4AB3-B6CF-80AE9CF6536F}" destId="{7FEABEA5-3DE7-4A6E-BFF3-98A34B647928}" srcOrd="0" destOrd="0" presId="urn:microsoft.com/office/officeart/2018/5/layout/IconCircleLabelList"/>
    <dgm:cxn modelId="{57436D47-4635-4FC1-8CD4-9369CD2658A5}" srcId="{0E9D2A69-F428-44DC-B44E-D5DDE8B022F5}" destId="{4D5B8F1B-4131-4AA7-AF54-E71EC70EB0B7}" srcOrd="0" destOrd="0" parTransId="{EB4CBD8B-CF83-47CE-9295-A6ABF77CC530}" sibTransId="{1C722FC2-5133-4935-A733-CC7F58EABCB1}"/>
    <dgm:cxn modelId="{CA627D4F-5536-EA44-BBAC-24EF53170569}" type="presOf" srcId="{0E9D2A69-F428-44DC-B44E-D5DDE8B022F5}" destId="{8194B297-F212-470B-AA70-1A68B9DACF02}" srcOrd="0" destOrd="0" presId="urn:microsoft.com/office/officeart/2018/5/layout/IconCircleLabelList"/>
    <dgm:cxn modelId="{70D9CA88-4071-A44C-9A2F-764CD16ED340}" type="presOf" srcId="{4D5B8F1B-4131-4AA7-AF54-E71EC70EB0B7}" destId="{308BC7AC-114A-4545-B8A4-7E75D12357DD}" srcOrd="0" destOrd="0" presId="urn:microsoft.com/office/officeart/2018/5/layout/IconCircleLabelList"/>
    <dgm:cxn modelId="{CED43894-2A1E-424D-9F61-9385D8428163}" srcId="{0E9D2A69-F428-44DC-B44E-D5DDE8B022F5}" destId="{2983280D-C70C-4AB3-B6CF-80AE9CF6536F}" srcOrd="5" destOrd="0" parTransId="{87A9B15E-46AD-4D9F-A1B2-33CA34D2F6E9}" sibTransId="{49318D56-367E-4EB4-8E1E-68D43F48FE8A}"/>
    <dgm:cxn modelId="{9470E1A1-F432-FA48-A85D-8BB60CD86AB8}" type="presOf" srcId="{7FB8DFFD-AD0D-4C90-880A-66A0BC4BC8C1}" destId="{4C76C0F8-BDB7-4E61-AD62-F2B8E5C7F914}" srcOrd="0" destOrd="0" presId="urn:microsoft.com/office/officeart/2018/5/layout/IconCircleLabelList"/>
    <dgm:cxn modelId="{F9B574AF-0B77-46E1-8A63-F980A6B5A8A7}" srcId="{0E9D2A69-F428-44DC-B44E-D5DDE8B022F5}" destId="{3AE95CEA-53D1-4FD6-BE89-D3910E580DAD}" srcOrd="7" destOrd="0" parTransId="{C6E68568-C7E2-4931-AADC-6C45F9DAD675}" sibTransId="{B36852D0-8A39-47EF-96D0-6118D0FB5FFC}"/>
    <dgm:cxn modelId="{4CFAB4B3-FAFA-43FD-9190-805ABEBE4232}" srcId="{0E9D2A69-F428-44DC-B44E-D5DDE8B022F5}" destId="{EB057F3F-039E-49D9-94A2-AC56728D5850}" srcOrd="3" destOrd="0" parTransId="{F2503F83-A4FD-4154-B1D8-F24B964B12CA}" sibTransId="{D51AF94F-B74B-4406-B1E5-7376BDD80AFF}"/>
    <dgm:cxn modelId="{D01F4DBF-B41C-8C48-95ED-3D843FE4EC86}" type="presOf" srcId="{EB057F3F-039E-49D9-94A2-AC56728D5850}" destId="{3F9C34B6-4FB0-4D35-B627-01504187A653}" srcOrd="0" destOrd="0" presId="urn:microsoft.com/office/officeart/2018/5/layout/IconCircleLabelList"/>
    <dgm:cxn modelId="{E6DFA4CB-F69C-CE4B-B8C3-56EAE15A3613}" type="presOf" srcId="{33B1F457-AE73-44C9-B8CD-AD9D29EA0287}" destId="{F8958A94-F26A-44A4-B6A7-FF91E41206A6}" srcOrd="0" destOrd="0" presId="urn:microsoft.com/office/officeart/2018/5/layout/IconCircleLabelList"/>
    <dgm:cxn modelId="{3C757CCF-E72A-4D78-93C2-0B90F9A28D55}" srcId="{0E9D2A69-F428-44DC-B44E-D5DDE8B022F5}" destId="{9B861379-4CE3-4C69-93BF-68C344098915}" srcOrd="1" destOrd="0" parTransId="{711F3DF8-F0C3-4815-896F-5F034CB24B1B}" sibTransId="{AD0CCDB0-E20C-40A5-94D1-91E429EA0267}"/>
    <dgm:cxn modelId="{AAC893D9-80D6-7543-A1F2-DB9378B47701}" type="presOf" srcId="{51653C68-F5EB-4CF3-9784-91A6A181D662}" destId="{8B2F67DC-63C3-4241-BCFC-C205E92B3647}" srcOrd="0" destOrd="0" presId="urn:microsoft.com/office/officeart/2018/5/layout/IconCircleLabelList"/>
    <dgm:cxn modelId="{45C2F7DD-E32A-C149-82DB-A42A441B5F1F}" type="presOf" srcId="{3AE95CEA-53D1-4FD6-BE89-D3910E580DAD}" destId="{19D8B713-B6F3-47F7-B9FE-489BB272F792}" srcOrd="0" destOrd="0" presId="urn:microsoft.com/office/officeart/2018/5/layout/IconCircleLabelList"/>
    <dgm:cxn modelId="{3A9852E0-BF7A-4923-987B-18DB28C4083F}" srcId="{0E9D2A69-F428-44DC-B44E-D5DDE8B022F5}" destId="{51653C68-F5EB-4CF3-9784-91A6A181D662}" srcOrd="6" destOrd="0" parTransId="{705993FE-748C-4EC6-97E6-D59FD7D6ADB1}" sibTransId="{5E629EED-33B1-487B-B27F-609703946E33}"/>
    <dgm:cxn modelId="{88D493FE-0EDC-4AD7-8C5F-902F51741C9C}" srcId="{0E9D2A69-F428-44DC-B44E-D5DDE8B022F5}" destId="{33B1F457-AE73-44C9-B8CD-AD9D29EA0287}" srcOrd="4" destOrd="0" parTransId="{583900D9-E289-4F77-8379-7C83F40E748C}" sibTransId="{C9538DC0-A870-413C-94DB-8CF31A02588C}"/>
    <dgm:cxn modelId="{94919125-6141-3D4D-A5DF-7523F0348214}" type="presParOf" srcId="{8194B297-F212-470B-AA70-1A68B9DACF02}" destId="{6BE53646-62A2-4798-8AE7-25930F6F78DA}" srcOrd="0" destOrd="0" presId="urn:microsoft.com/office/officeart/2018/5/layout/IconCircleLabelList"/>
    <dgm:cxn modelId="{7C8CAF0E-C24A-C346-AB55-4F7C206345AA}" type="presParOf" srcId="{6BE53646-62A2-4798-8AE7-25930F6F78DA}" destId="{BA8F4A65-A563-41D7-A77D-A6FB25EC04D7}" srcOrd="0" destOrd="0" presId="urn:microsoft.com/office/officeart/2018/5/layout/IconCircleLabelList"/>
    <dgm:cxn modelId="{0A2333AA-105D-3541-AC87-8237F23B8770}" type="presParOf" srcId="{6BE53646-62A2-4798-8AE7-25930F6F78DA}" destId="{9F8116BD-BFD5-474B-A595-8231A621A924}" srcOrd="1" destOrd="0" presId="urn:microsoft.com/office/officeart/2018/5/layout/IconCircleLabelList"/>
    <dgm:cxn modelId="{6C1DAE1D-1B85-A849-9E5D-08FC4D5625F5}" type="presParOf" srcId="{6BE53646-62A2-4798-8AE7-25930F6F78DA}" destId="{CEECFC47-702B-46AA-9CDF-03D265764062}" srcOrd="2" destOrd="0" presId="urn:microsoft.com/office/officeart/2018/5/layout/IconCircleLabelList"/>
    <dgm:cxn modelId="{34609249-A7B1-6F4E-A7D1-E2874C84A057}" type="presParOf" srcId="{6BE53646-62A2-4798-8AE7-25930F6F78DA}" destId="{308BC7AC-114A-4545-B8A4-7E75D12357DD}" srcOrd="3" destOrd="0" presId="urn:microsoft.com/office/officeart/2018/5/layout/IconCircleLabelList"/>
    <dgm:cxn modelId="{B51F14C5-7019-9448-80C1-1132482E762B}" type="presParOf" srcId="{8194B297-F212-470B-AA70-1A68B9DACF02}" destId="{8034CCD4-5E9C-446B-BC63-120EFCE3CB82}" srcOrd="1" destOrd="0" presId="urn:microsoft.com/office/officeart/2018/5/layout/IconCircleLabelList"/>
    <dgm:cxn modelId="{B06AE72F-CDAA-2D4B-A555-E32ACB6A9D9C}" type="presParOf" srcId="{8194B297-F212-470B-AA70-1A68B9DACF02}" destId="{E2B26B23-CD6B-4F95-81E0-5E2DA9089AED}" srcOrd="2" destOrd="0" presId="urn:microsoft.com/office/officeart/2018/5/layout/IconCircleLabelList"/>
    <dgm:cxn modelId="{2A7BDEC6-25A1-C646-A525-E15D61174507}" type="presParOf" srcId="{E2B26B23-CD6B-4F95-81E0-5E2DA9089AED}" destId="{F7FA4FCE-1244-4438-9207-BFBA558406B2}" srcOrd="0" destOrd="0" presId="urn:microsoft.com/office/officeart/2018/5/layout/IconCircleLabelList"/>
    <dgm:cxn modelId="{C6C95F10-2B1B-DD42-BA57-81A061B3AF49}" type="presParOf" srcId="{E2B26B23-CD6B-4F95-81E0-5E2DA9089AED}" destId="{BD59E12B-E721-4DDE-95CD-B03C4B83F9D6}" srcOrd="1" destOrd="0" presId="urn:microsoft.com/office/officeart/2018/5/layout/IconCircleLabelList"/>
    <dgm:cxn modelId="{13EFBAFE-3014-F946-80D6-33A9F6067B45}" type="presParOf" srcId="{E2B26B23-CD6B-4F95-81E0-5E2DA9089AED}" destId="{48D3C643-1142-44EB-8B25-78E7CA1835CC}" srcOrd="2" destOrd="0" presId="urn:microsoft.com/office/officeart/2018/5/layout/IconCircleLabelList"/>
    <dgm:cxn modelId="{28855EF3-1B53-914C-98F7-DAB87E3A449F}" type="presParOf" srcId="{E2B26B23-CD6B-4F95-81E0-5E2DA9089AED}" destId="{8623DBFA-C2C5-49B5-85D0-284879180F47}" srcOrd="3" destOrd="0" presId="urn:microsoft.com/office/officeart/2018/5/layout/IconCircleLabelList"/>
    <dgm:cxn modelId="{71B49318-C6FF-6846-A14B-006E7FB00579}" type="presParOf" srcId="{8194B297-F212-470B-AA70-1A68B9DACF02}" destId="{8050D912-4786-42E5-99B1-FC9796F239D4}" srcOrd="3" destOrd="0" presId="urn:microsoft.com/office/officeart/2018/5/layout/IconCircleLabelList"/>
    <dgm:cxn modelId="{CEE4824F-9AF8-A644-8F39-26E1D5D7DC4D}" type="presParOf" srcId="{8194B297-F212-470B-AA70-1A68B9DACF02}" destId="{F14A8861-6996-4CE7-B52D-3FC207A63852}" srcOrd="4" destOrd="0" presId="urn:microsoft.com/office/officeart/2018/5/layout/IconCircleLabelList"/>
    <dgm:cxn modelId="{7FDF3357-FE13-654A-A8E7-2A87FD54A883}" type="presParOf" srcId="{F14A8861-6996-4CE7-B52D-3FC207A63852}" destId="{C36D3828-1CAA-418C-B212-6B99C69C06A2}" srcOrd="0" destOrd="0" presId="urn:microsoft.com/office/officeart/2018/5/layout/IconCircleLabelList"/>
    <dgm:cxn modelId="{3CAD8ABE-58A9-2447-AFC4-400556682618}" type="presParOf" srcId="{F14A8861-6996-4CE7-B52D-3FC207A63852}" destId="{6A9507F2-B25D-453D-A468-C59CFDA4A97D}" srcOrd="1" destOrd="0" presId="urn:microsoft.com/office/officeart/2018/5/layout/IconCircleLabelList"/>
    <dgm:cxn modelId="{D68936A1-A313-AD4F-B899-C7CA3113E3D4}" type="presParOf" srcId="{F14A8861-6996-4CE7-B52D-3FC207A63852}" destId="{6FF0039E-156E-458D-966D-AC5FF1414780}" srcOrd="2" destOrd="0" presId="urn:microsoft.com/office/officeart/2018/5/layout/IconCircleLabelList"/>
    <dgm:cxn modelId="{A7E5B32B-E7EE-EC4A-8017-D6FDDBC09245}" type="presParOf" srcId="{F14A8861-6996-4CE7-B52D-3FC207A63852}" destId="{4C76C0F8-BDB7-4E61-AD62-F2B8E5C7F914}" srcOrd="3" destOrd="0" presId="urn:microsoft.com/office/officeart/2018/5/layout/IconCircleLabelList"/>
    <dgm:cxn modelId="{1D5A70C3-CBB6-E346-8883-1AD1E61367E5}" type="presParOf" srcId="{8194B297-F212-470B-AA70-1A68B9DACF02}" destId="{FEDDE410-AE24-4436-A9B6-B240D6F3103E}" srcOrd="5" destOrd="0" presId="urn:microsoft.com/office/officeart/2018/5/layout/IconCircleLabelList"/>
    <dgm:cxn modelId="{C8BB4FD5-8DAC-124E-93FF-8899E561AAFD}" type="presParOf" srcId="{8194B297-F212-470B-AA70-1A68B9DACF02}" destId="{FE2318DA-6E31-4AC7-8E18-BAD73296E3FA}" srcOrd="6" destOrd="0" presId="urn:microsoft.com/office/officeart/2018/5/layout/IconCircleLabelList"/>
    <dgm:cxn modelId="{2D1A82A4-7F2E-4F49-A1A2-6004B04BB041}" type="presParOf" srcId="{FE2318DA-6E31-4AC7-8E18-BAD73296E3FA}" destId="{E8C51292-F88B-4710-83E3-7C2BF98CE4AF}" srcOrd="0" destOrd="0" presId="urn:microsoft.com/office/officeart/2018/5/layout/IconCircleLabelList"/>
    <dgm:cxn modelId="{7B960032-2D42-EC41-BC18-F7730AC3FD47}" type="presParOf" srcId="{FE2318DA-6E31-4AC7-8E18-BAD73296E3FA}" destId="{67AF4821-42A4-4EB1-BBC8-8EF356595755}" srcOrd="1" destOrd="0" presId="urn:microsoft.com/office/officeart/2018/5/layout/IconCircleLabelList"/>
    <dgm:cxn modelId="{3124376E-FA23-7D4E-B371-08264EEED038}" type="presParOf" srcId="{FE2318DA-6E31-4AC7-8E18-BAD73296E3FA}" destId="{E25DAE4C-70AA-4D49-BC9C-15706C1F2321}" srcOrd="2" destOrd="0" presId="urn:microsoft.com/office/officeart/2018/5/layout/IconCircleLabelList"/>
    <dgm:cxn modelId="{E4036335-DCDB-DE4B-A4F8-F13BBE014D47}" type="presParOf" srcId="{FE2318DA-6E31-4AC7-8E18-BAD73296E3FA}" destId="{3F9C34B6-4FB0-4D35-B627-01504187A653}" srcOrd="3" destOrd="0" presId="urn:microsoft.com/office/officeart/2018/5/layout/IconCircleLabelList"/>
    <dgm:cxn modelId="{8FFED480-27C9-1C42-BBB5-B4CC63094495}" type="presParOf" srcId="{8194B297-F212-470B-AA70-1A68B9DACF02}" destId="{10FCDC0A-5944-4689-9BC0-E232AC104D95}" srcOrd="7" destOrd="0" presId="urn:microsoft.com/office/officeart/2018/5/layout/IconCircleLabelList"/>
    <dgm:cxn modelId="{76F9C171-CF3B-054A-BD58-498252DAEAFD}" type="presParOf" srcId="{8194B297-F212-470B-AA70-1A68B9DACF02}" destId="{C1E90507-21EE-440A-853D-CF1379730CDF}" srcOrd="8" destOrd="0" presId="urn:microsoft.com/office/officeart/2018/5/layout/IconCircleLabelList"/>
    <dgm:cxn modelId="{EBA2118A-530A-FB4A-A0E6-32F886F4A853}" type="presParOf" srcId="{C1E90507-21EE-440A-853D-CF1379730CDF}" destId="{8427A60E-5548-420E-80F9-424180C9E99A}" srcOrd="0" destOrd="0" presId="urn:microsoft.com/office/officeart/2018/5/layout/IconCircleLabelList"/>
    <dgm:cxn modelId="{22347D20-D8D4-3F48-ACFC-152F2BF2030F}" type="presParOf" srcId="{C1E90507-21EE-440A-853D-CF1379730CDF}" destId="{7B20379C-202A-48B2-825D-E300E8DCC17E}" srcOrd="1" destOrd="0" presId="urn:microsoft.com/office/officeart/2018/5/layout/IconCircleLabelList"/>
    <dgm:cxn modelId="{58810678-21D1-774C-B492-840014ACAA2D}" type="presParOf" srcId="{C1E90507-21EE-440A-853D-CF1379730CDF}" destId="{DD1F8576-EF43-4E6A-86CF-C49B5AD9FB16}" srcOrd="2" destOrd="0" presId="urn:microsoft.com/office/officeart/2018/5/layout/IconCircleLabelList"/>
    <dgm:cxn modelId="{41F71E1B-13FC-A14C-BF84-8950C10B02EC}" type="presParOf" srcId="{C1E90507-21EE-440A-853D-CF1379730CDF}" destId="{F8958A94-F26A-44A4-B6A7-FF91E41206A6}" srcOrd="3" destOrd="0" presId="urn:microsoft.com/office/officeart/2018/5/layout/IconCircleLabelList"/>
    <dgm:cxn modelId="{9AE79A56-514A-1B46-BAA6-7E5372F7657B}" type="presParOf" srcId="{8194B297-F212-470B-AA70-1A68B9DACF02}" destId="{D432534D-E2B8-41CA-954F-F9CF71369010}" srcOrd="9" destOrd="0" presId="urn:microsoft.com/office/officeart/2018/5/layout/IconCircleLabelList"/>
    <dgm:cxn modelId="{B993C5FA-100E-9644-BF8D-698D748BC752}" type="presParOf" srcId="{8194B297-F212-470B-AA70-1A68B9DACF02}" destId="{B553F867-8A67-4F7D-827E-A28CF5992CE9}" srcOrd="10" destOrd="0" presId="urn:microsoft.com/office/officeart/2018/5/layout/IconCircleLabelList"/>
    <dgm:cxn modelId="{2A1D824F-86FF-FD4E-8B1B-3110D7383FC3}" type="presParOf" srcId="{B553F867-8A67-4F7D-827E-A28CF5992CE9}" destId="{73374FB2-9051-48F5-B95C-65150724056D}" srcOrd="0" destOrd="0" presId="urn:microsoft.com/office/officeart/2018/5/layout/IconCircleLabelList"/>
    <dgm:cxn modelId="{3BC69492-5255-2E4C-818C-5E503DF8977D}" type="presParOf" srcId="{B553F867-8A67-4F7D-827E-A28CF5992CE9}" destId="{B4CBE717-2B16-43EB-A7C8-45C3E67D68FD}" srcOrd="1" destOrd="0" presId="urn:microsoft.com/office/officeart/2018/5/layout/IconCircleLabelList"/>
    <dgm:cxn modelId="{A40404BB-2121-F24C-B3FD-1F7CBC893CF3}" type="presParOf" srcId="{B553F867-8A67-4F7D-827E-A28CF5992CE9}" destId="{AA11F2BD-77D0-4F38-9BB4-EB8373B4E3B0}" srcOrd="2" destOrd="0" presId="urn:microsoft.com/office/officeart/2018/5/layout/IconCircleLabelList"/>
    <dgm:cxn modelId="{6A3AEB27-116B-344D-8214-68BF8692C3AB}" type="presParOf" srcId="{B553F867-8A67-4F7D-827E-A28CF5992CE9}" destId="{7FEABEA5-3DE7-4A6E-BFF3-98A34B647928}" srcOrd="3" destOrd="0" presId="urn:microsoft.com/office/officeart/2018/5/layout/IconCircleLabelList"/>
    <dgm:cxn modelId="{C007C2A9-0416-F540-993D-F808F73EB0F1}" type="presParOf" srcId="{8194B297-F212-470B-AA70-1A68B9DACF02}" destId="{9CDDEF6A-2515-47D3-8452-D526D094DCC9}" srcOrd="11" destOrd="0" presId="urn:microsoft.com/office/officeart/2018/5/layout/IconCircleLabelList"/>
    <dgm:cxn modelId="{458A04A8-08D3-A048-8BBC-B2D618CAAD81}" type="presParOf" srcId="{8194B297-F212-470B-AA70-1A68B9DACF02}" destId="{09D7E7E9-ACA0-447B-8627-2EB0E579ABAB}" srcOrd="12" destOrd="0" presId="urn:microsoft.com/office/officeart/2018/5/layout/IconCircleLabelList"/>
    <dgm:cxn modelId="{F17BF2C1-8D70-0948-8EF1-5CC54B72CE85}" type="presParOf" srcId="{09D7E7E9-ACA0-447B-8627-2EB0E579ABAB}" destId="{DF26351F-83CB-4263-BCC6-244C34359D36}" srcOrd="0" destOrd="0" presId="urn:microsoft.com/office/officeart/2018/5/layout/IconCircleLabelList"/>
    <dgm:cxn modelId="{66B7DCEE-4A8E-A648-A569-F04D37B39C4B}" type="presParOf" srcId="{09D7E7E9-ACA0-447B-8627-2EB0E579ABAB}" destId="{E705C554-06A2-4540-BBDA-8DDB534A4B8A}" srcOrd="1" destOrd="0" presId="urn:microsoft.com/office/officeart/2018/5/layout/IconCircleLabelList"/>
    <dgm:cxn modelId="{A22D90A2-43AD-3D45-AA04-94808F32732A}" type="presParOf" srcId="{09D7E7E9-ACA0-447B-8627-2EB0E579ABAB}" destId="{EDC03ECE-9E64-4814-8C5F-D350E4ABB429}" srcOrd="2" destOrd="0" presId="urn:microsoft.com/office/officeart/2018/5/layout/IconCircleLabelList"/>
    <dgm:cxn modelId="{C35F61CB-82C3-C548-BE4A-00A71FBC96E7}" type="presParOf" srcId="{09D7E7E9-ACA0-447B-8627-2EB0E579ABAB}" destId="{8B2F67DC-63C3-4241-BCFC-C205E92B3647}" srcOrd="3" destOrd="0" presId="urn:microsoft.com/office/officeart/2018/5/layout/IconCircleLabelList"/>
    <dgm:cxn modelId="{E50725C6-8B95-F149-A313-934C1400D36F}" type="presParOf" srcId="{8194B297-F212-470B-AA70-1A68B9DACF02}" destId="{20D9099B-9F24-45F6-8D07-D835439DECCF}" srcOrd="13" destOrd="0" presId="urn:microsoft.com/office/officeart/2018/5/layout/IconCircleLabelList"/>
    <dgm:cxn modelId="{7C09A4CF-AFED-DC41-8781-B28B44D7DBA0}" type="presParOf" srcId="{8194B297-F212-470B-AA70-1A68B9DACF02}" destId="{CEE51395-2AF2-4196-9475-6738C4D10DBE}" srcOrd="14" destOrd="0" presId="urn:microsoft.com/office/officeart/2018/5/layout/IconCircleLabelList"/>
    <dgm:cxn modelId="{DF69C0EA-46C0-CF4E-B4D8-1ECABCEF9291}" type="presParOf" srcId="{CEE51395-2AF2-4196-9475-6738C4D10DBE}" destId="{F36361F2-A56F-4AB7-AB4F-85A74C6EE5C5}" srcOrd="0" destOrd="0" presId="urn:microsoft.com/office/officeart/2018/5/layout/IconCircleLabelList"/>
    <dgm:cxn modelId="{1A7B44DB-A6B5-3C4E-A660-3AAF3D3EF787}" type="presParOf" srcId="{CEE51395-2AF2-4196-9475-6738C4D10DBE}" destId="{5298D2CB-E5AD-4CBE-9620-76C117BDF09F}" srcOrd="1" destOrd="0" presId="urn:microsoft.com/office/officeart/2018/5/layout/IconCircleLabelList"/>
    <dgm:cxn modelId="{493C7D99-05DC-8B46-A881-326D210F049C}" type="presParOf" srcId="{CEE51395-2AF2-4196-9475-6738C4D10DBE}" destId="{FD4A6A83-5102-4860-A4AB-A5A726FC92B6}" srcOrd="2" destOrd="0" presId="urn:microsoft.com/office/officeart/2018/5/layout/IconCircleLabelList"/>
    <dgm:cxn modelId="{B60C57D6-4078-804F-892F-2D8AB66980B0}" type="presParOf" srcId="{CEE51395-2AF2-4196-9475-6738C4D10DBE}" destId="{19D8B713-B6F3-47F7-B9FE-489BB272F7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F4A65-A563-41D7-A77D-A6FB25EC04D7}">
      <dsp:nvSpPr>
        <dsp:cNvPr id="0" name=""/>
        <dsp:cNvSpPr/>
      </dsp:nvSpPr>
      <dsp:spPr>
        <a:xfrm>
          <a:off x="283963" y="252210"/>
          <a:ext cx="877113" cy="877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116BD-BFD5-474B-A595-8231A621A924}">
      <dsp:nvSpPr>
        <dsp:cNvPr id="0" name=""/>
        <dsp:cNvSpPr/>
      </dsp:nvSpPr>
      <dsp:spPr>
        <a:xfrm>
          <a:off x="470888" y="439136"/>
          <a:ext cx="503261" cy="50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C7AC-114A-4545-B8A4-7E75D12357DD}">
      <dsp:nvSpPr>
        <dsp:cNvPr id="0" name=""/>
        <dsp:cNvSpPr/>
      </dsp:nvSpPr>
      <dsp:spPr>
        <a:xfrm>
          <a:off x="3574" y="14025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Quick Brush Up Of Few Basic Concept.</a:t>
          </a:r>
        </a:p>
      </dsp:txBody>
      <dsp:txXfrm>
        <a:off x="3574" y="1402523"/>
        <a:ext cx="1437890" cy="575156"/>
      </dsp:txXfrm>
    </dsp:sp>
    <dsp:sp modelId="{F7FA4FCE-1244-4438-9207-BFBA558406B2}">
      <dsp:nvSpPr>
        <dsp:cNvPr id="0" name=""/>
        <dsp:cNvSpPr/>
      </dsp:nvSpPr>
      <dsp:spPr>
        <a:xfrm>
          <a:off x="1973484" y="252210"/>
          <a:ext cx="877113" cy="8771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9E12B-E721-4DDE-95CD-B03C4B83F9D6}">
      <dsp:nvSpPr>
        <dsp:cNvPr id="0" name=""/>
        <dsp:cNvSpPr/>
      </dsp:nvSpPr>
      <dsp:spPr>
        <a:xfrm>
          <a:off x="2160410" y="439136"/>
          <a:ext cx="503261" cy="50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3DBFA-C2C5-49B5-85D0-284879180F47}">
      <dsp:nvSpPr>
        <dsp:cNvPr id="0" name=""/>
        <dsp:cNvSpPr/>
      </dsp:nvSpPr>
      <dsp:spPr>
        <a:xfrm>
          <a:off x="1693095" y="14025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Difference in Linear Regression &amp; Logistic Regression</a:t>
          </a:r>
        </a:p>
      </dsp:txBody>
      <dsp:txXfrm>
        <a:off x="1693095" y="1402523"/>
        <a:ext cx="1437890" cy="575156"/>
      </dsp:txXfrm>
    </dsp:sp>
    <dsp:sp modelId="{C36D3828-1CAA-418C-B212-6B99C69C06A2}">
      <dsp:nvSpPr>
        <dsp:cNvPr id="0" name=""/>
        <dsp:cNvSpPr/>
      </dsp:nvSpPr>
      <dsp:spPr>
        <a:xfrm>
          <a:off x="3663006" y="252210"/>
          <a:ext cx="877113" cy="8771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507F2-B25D-453D-A468-C59CFDA4A97D}">
      <dsp:nvSpPr>
        <dsp:cNvPr id="0" name=""/>
        <dsp:cNvSpPr/>
      </dsp:nvSpPr>
      <dsp:spPr>
        <a:xfrm>
          <a:off x="3849931" y="439136"/>
          <a:ext cx="503261" cy="50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C0F8-BDB7-4E61-AD62-F2B8E5C7F914}">
      <dsp:nvSpPr>
        <dsp:cNvPr id="0" name=""/>
        <dsp:cNvSpPr/>
      </dsp:nvSpPr>
      <dsp:spPr>
        <a:xfrm>
          <a:off x="3382617" y="14025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What is Logistic Regression ?</a:t>
          </a:r>
        </a:p>
      </dsp:txBody>
      <dsp:txXfrm>
        <a:off x="3382617" y="1402523"/>
        <a:ext cx="1437890" cy="575156"/>
      </dsp:txXfrm>
    </dsp:sp>
    <dsp:sp modelId="{E8C51292-F88B-4710-83E3-7C2BF98CE4AF}">
      <dsp:nvSpPr>
        <dsp:cNvPr id="0" name=""/>
        <dsp:cNvSpPr/>
      </dsp:nvSpPr>
      <dsp:spPr>
        <a:xfrm>
          <a:off x="5352527" y="252210"/>
          <a:ext cx="877113" cy="8771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F4821-42A4-4EB1-BBC8-8EF356595755}">
      <dsp:nvSpPr>
        <dsp:cNvPr id="0" name=""/>
        <dsp:cNvSpPr/>
      </dsp:nvSpPr>
      <dsp:spPr>
        <a:xfrm>
          <a:off x="5539453" y="439136"/>
          <a:ext cx="503261" cy="50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C34B6-4FB0-4D35-B627-01504187A653}">
      <dsp:nvSpPr>
        <dsp:cNvPr id="0" name=""/>
        <dsp:cNvSpPr/>
      </dsp:nvSpPr>
      <dsp:spPr>
        <a:xfrm>
          <a:off x="5072138" y="14025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How Logistic Regression works ? </a:t>
          </a:r>
        </a:p>
      </dsp:txBody>
      <dsp:txXfrm>
        <a:off x="5072138" y="1402523"/>
        <a:ext cx="1437890" cy="575156"/>
      </dsp:txXfrm>
    </dsp:sp>
    <dsp:sp modelId="{8427A60E-5548-420E-80F9-424180C9E99A}">
      <dsp:nvSpPr>
        <dsp:cNvPr id="0" name=""/>
        <dsp:cNvSpPr/>
      </dsp:nvSpPr>
      <dsp:spPr>
        <a:xfrm>
          <a:off x="283963" y="2337152"/>
          <a:ext cx="877113" cy="8771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0379C-202A-48B2-825D-E300E8DCC17E}">
      <dsp:nvSpPr>
        <dsp:cNvPr id="0" name=""/>
        <dsp:cNvSpPr/>
      </dsp:nvSpPr>
      <dsp:spPr>
        <a:xfrm>
          <a:off x="470888" y="2524078"/>
          <a:ext cx="503261" cy="5032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58A94-F26A-44A4-B6A7-FF91E41206A6}">
      <dsp:nvSpPr>
        <dsp:cNvPr id="0" name=""/>
        <dsp:cNvSpPr/>
      </dsp:nvSpPr>
      <dsp:spPr>
        <a:xfrm>
          <a:off x="3574" y="348746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Important Assumptions in Logistic Regression.  </a:t>
          </a:r>
        </a:p>
      </dsp:txBody>
      <dsp:txXfrm>
        <a:off x="3574" y="3487464"/>
        <a:ext cx="1437890" cy="575156"/>
      </dsp:txXfrm>
    </dsp:sp>
    <dsp:sp modelId="{73374FB2-9051-48F5-B95C-65150724056D}">
      <dsp:nvSpPr>
        <dsp:cNvPr id="0" name=""/>
        <dsp:cNvSpPr/>
      </dsp:nvSpPr>
      <dsp:spPr>
        <a:xfrm>
          <a:off x="1973484" y="2337152"/>
          <a:ext cx="877113" cy="877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E717-2B16-43EB-A7C8-45C3E67D68FD}">
      <dsp:nvSpPr>
        <dsp:cNvPr id="0" name=""/>
        <dsp:cNvSpPr/>
      </dsp:nvSpPr>
      <dsp:spPr>
        <a:xfrm>
          <a:off x="2160410" y="2524078"/>
          <a:ext cx="503261" cy="5032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ABEA5-3DE7-4A6E-BFF3-98A34B647928}">
      <dsp:nvSpPr>
        <dsp:cNvPr id="0" name=""/>
        <dsp:cNvSpPr/>
      </dsp:nvSpPr>
      <dsp:spPr>
        <a:xfrm>
          <a:off x="1693095" y="348746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Pros/Cons of Logistic Regression.</a:t>
          </a:r>
        </a:p>
      </dsp:txBody>
      <dsp:txXfrm>
        <a:off x="1693095" y="3487464"/>
        <a:ext cx="1437890" cy="575156"/>
      </dsp:txXfrm>
    </dsp:sp>
    <dsp:sp modelId="{DF26351F-83CB-4263-BCC6-244C34359D36}">
      <dsp:nvSpPr>
        <dsp:cNvPr id="0" name=""/>
        <dsp:cNvSpPr/>
      </dsp:nvSpPr>
      <dsp:spPr>
        <a:xfrm>
          <a:off x="3663006" y="2337152"/>
          <a:ext cx="877113" cy="8771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5C554-06A2-4540-BBDA-8DDB534A4B8A}">
      <dsp:nvSpPr>
        <dsp:cNvPr id="0" name=""/>
        <dsp:cNvSpPr/>
      </dsp:nvSpPr>
      <dsp:spPr>
        <a:xfrm>
          <a:off x="3849931" y="2524078"/>
          <a:ext cx="503261" cy="50326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67DC-63C3-4241-BCFC-C205E92B3647}">
      <dsp:nvSpPr>
        <dsp:cNvPr id="0" name=""/>
        <dsp:cNvSpPr/>
      </dsp:nvSpPr>
      <dsp:spPr>
        <a:xfrm>
          <a:off x="3382617" y="348746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Applications.</a:t>
          </a:r>
        </a:p>
      </dsp:txBody>
      <dsp:txXfrm>
        <a:off x="3382617" y="3487464"/>
        <a:ext cx="1437890" cy="575156"/>
      </dsp:txXfrm>
    </dsp:sp>
    <dsp:sp modelId="{F36361F2-A56F-4AB7-AB4F-85A74C6EE5C5}">
      <dsp:nvSpPr>
        <dsp:cNvPr id="0" name=""/>
        <dsp:cNvSpPr/>
      </dsp:nvSpPr>
      <dsp:spPr>
        <a:xfrm>
          <a:off x="5352527" y="2337152"/>
          <a:ext cx="877113" cy="8771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8D2CB-E5AD-4CBE-9620-76C117BDF09F}">
      <dsp:nvSpPr>
        <dsp:cNvPr id="0" name=""/>
        <dsp:cNvSpPr/>
      </dsp:nvSpPr>
      <dsp:spPr>
        <a:xfrm>
          <a:off x="5539453" y="2524078"/>
          <a:ext cx="503261" cy="50326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8B713-B6F3-47F7-B9FE-489BB272F792}">
      <dsp:nvSpPr>
        <dsp:cNvPr id="0" name=""/>
        <dsp:cNvSpPr/>
      </dsp:nvSpPr>
      <dsp:spPr>
        <a:xfrm>
          <a:off x="5072138" y="348746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Quick Recap</a:t>
          </a:r>
        </a:p>
      </dsp:txBody>
      <dsp:txXfrm>
        <a:off x="5072138" y="3487464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14/05/20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14/05/20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14/05/20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14/05/20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14/05/20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578" y="2764797"/>
            <a:ext cx="6154954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Classification Algorithm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0328"/>
            <a:ext cx="49714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u="sng" dirty="0"/>
              <a:t>Speaker : Mahavir </a:t>
            </a:r>
            <a:r>
              <a:rPr lang="en-US" sz="2000" i="1" u="sng" dirty="0" err="1"/>
              <a:t>Teraiya</a:t>
            </a:r>
            <a:endParaRPr lang="en-US" sz="20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778528" y="84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8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FF3D6-BAD8-CB4B-B872-9B097629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" y="427512"/>
            <a:ext cx="9559636" cy="64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22F67-C6FB-2F4D-BCCE-512436AC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6" y="0"/>
            <a:ext cx="924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9765-6AE3-FB41-86C2-C0941ADC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Sigmoid function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78884-4AC3-A84A-A8EE-3280340F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2035175"/>
            <a:ext cx="9169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141CA-A57C-8345-9015-F542B55D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Important Assumptions in Logistic Regression.  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F407-4837-D244-947B-C16AB535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3422662"/>
          </a:xfrm>
        </p:spPr>
        <p:txBody>
          <a:bodyPr anchor="ctr">
            <a:normAutofit/>
          </a:bodyPr>
          <a:lstStyle/>
          <a:p>
            <a:pPr fontAlgn="base"/>
            <a:r>
              <a:rPr lang="en-IN" sz="1800" dirty="0">
                <a:solidFill>
                  <a:srgbClr val="000000"/>
                </a:solidFill>
              </a:rPr>
              <a:t>Logistic regression requires the dependent variable to be categorical</a:t>
            </a:r>
          </a:p>
          <a:p>
            <a:pPr fontAlgn="base"/>
            <a:r>
              <a:rPr lang="en-IN" sz="1800" dirty="0">
                <a:solidFill>
                  <a:srgbClr val="000000"/>
                </a:solidFill>
              </a:rPr>
              <a:t>Logistic regression requires there to be little or no multicollinearity among the independent variables. This means that the independent variables should not be too highly correlated with each other.</a:t>
            </a:r>
          </a:p>
          <a:p>
            <a:pPr fontAlgn="base"/>
            <a:r>
              <a:rPr lang="en-IN" sz="1800" dirty="0">
                <a:solidFill>
                  <a:srgbClr val="000000"/>
                </a:solidFill>
              </a:rPr>
              <a:t>There should be a linear relationship between the link function </a:t>
            </a:r>
            <a:r>
              <a:rPr lang="en-IN" sz="1800" b="1" dirty="0">
                <a:solidFill>
                  <a:srgbClr val="000000"/>
                </a:solidFill>
              </a:rPr>
              <a:t>(log(p/(1-p))</a:t>
            </a:r>
            <a:r>
              <a:rPr lang="en-IN" sz="1800" dirty="0">
                <a:solidFill>
                  <a:srgbClr val="000000"/>
                </a:solidFill>
              </a:rPr>
              <a:t>and independent variables in the logit model.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6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A4153-3420-D34C-B6DF-4E614FF6BD23}"/>
              </a:ext>
            </a:extLst>
          </p:cNvPr>
          <p:cNvSpPr/>
          <p:nvPr/>
        </p:nvSpPr>
        <p:spPr>
          <a:xfrm>
            <a:off x="555586" y="765299"/>
            <a:ext cx="10695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i="1" dirty="0">
                <a:solidFill>
                  <a:srgbClr val="333333"/>
                </a:solidFill>
                <a:latin typeface="+mj-lt"/>
              </a:rPr>
              <a:t>Pros:</a:t>
            </a:r>
          </a:p>
          <a:p>
            <a:endParaRPr lang="en-IN" dirty="0">
              <a:solidFill>
                <a:srgbClr val="595858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Produces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probability estimate </a:t>
            </a:r>
            <a:r>
              <a:rPr lang="en-US" sz="2000" dirty="0"/>
              <a:t>for the </a:t>
            </a:r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membership</a:t>
            </a:r>
            <a:r>
              <a:rPr lang="en-US" sz="2000" dirty="0"/>
              <a:t> which is often very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sz="2000" dirty="0"/>
              <a:t> can be useful for understanding the </a:t>
            </a:r>
            <a:r>
              <a:rPr lang="en-US" sz="2000" dirty="0">
                <a:solidFill>
                  <a:srgbClr val="0070C0"/>
                </a:solidFill>
              </a:rPr>
              <a:t>feature importance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Works for relatively large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Fast to apply.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595858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44D26-E2CC-F64E-BA98-5025E032E32D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08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702BC-7850-BC4E-93D4-A0046F1CFA57}"/>
              </a:ext>
            </a:extLst>
          </p:cNvPr>
          <p:cNvSpPr/>
          <p:nvPr/>
        </p:nvSpPr>
        <p:spPr>
          <a:xfrm>
            <a:off x="613459" y="761332"/>
            <a:ext cx="972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i="1" dirty="0">
                <a:solidFill>
                  <a:srgbClr val="333333"/>
                </a:solidFill>
                <a:latin typeface="+mj-lt"/>
              </a:rPr>
              <a:t>Cons:</a:t>
            </a:r>
            <a:endParaRPr lang="en-IN" sz="4400" dirty="0">
              <a:solidFill>
                <a:srgbClr val="595858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5958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Doesn't perform well when feature space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Doesn't handle large number of categorical features/variables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Relies on transformations for non-linear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Relies on entire data [ Not a very serious drawback I'd say]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59585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58FBD-6C4C-D24A-A812-20A60B2BD35A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04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519FFC-A2A6-9348-8CAA-2B1D75372666}"/>
              </a:ext>
            </a:extLst>
          </p:cNvPr>
          <p:cNvSpPr/>
          <p:nvPr/>
        </p:nvSpPr>
        <p:spPr>
          <a:xfrm>
            <a:off x="578733" y="751344"/>
            <a:ext cx="109612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b="1" dirty="0">
                <a:solidFill>
                  <a:srgbClr val="333333"/>
                </a:solidFill>
                <a:latin typeface="+mj-lt"/>
              </a:rPr>
              <a:t>Applications :</a:t>
            </a:r>
          </a:p>
          <a:p>
            <a:pPr algn="just"/>
            <a:endParaRPr lang="en-IN" sz="4400" b="1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Image Segmentation and Categorization.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Geographic Image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Handwriting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Healthcare : Analysing a group of over million people for myocardial infarction within a period of 10 years is an application area of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 whether a person is depressed or not based on bag of words from the corpus seems to be conveniently solvable using logistic regression.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1C162-482E-614D-96FB-011325239637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10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Agenda: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D34FF2-396B-4839-91F1-E27924CFA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7026"/>
              </p:ext>
            </p:extLst>
          </p:nvPr>
        </p:nvGraphicFramePr>
        <p:xfrm>
          <a:off x="5194300" y="595957"/>
          <a:ext cx="6513604" cy="4314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B6E7C-6859-AD4B-AB8E-2DE0E19966D0}"/>
              </a:ext>
            </a:extLst>
          </p:cNvPr>
          <p:cNvSpPr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Brush Up Of Few Basic Concept.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730E4-F322-5642-9263-5BF72545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7122"/>
            <a:ext cx="5466806" cy="2432728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5B64DCD-87D9-634B-A03B-D4E3F328149E}"/>
              </a:ext>
            </a:extLst>
          </p:cNvPr>
          <p:cNvSpPr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in Linear Regression &amp; Logistic Regression.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36440-CC7E-0647-AC7E-95E38EE7B93B}"/>
              </a:ext>
            </a:extLst>
          </p:cNvPr>
          <p:cNvSpPr/>
          <p:nvPr/>
        </p:nvSpPr>
        <p:spPr>
          <a:xfrm>
            <a:off x="1413164" y="2433924"/>
            <a:ext cx="99743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in very simple terms, </a:t>
            </a:r>
            <a:r>
              <a:rPr lang="en-US" sz="2400" dirty="0"/>
              <a:t>Logistic Regression</a:t>
            </a:r>
            <a:r>
              <a:rPr lang="en-US" sz="2400" b="1" dirty="0"/>
              <a:t> is about predicting a label and </a:t>
            </a:r>
            <a:r>
              <a:rPr lang="en-US" sz="2400" dirty="0"/>
              <a:t>Linear Regression</a:t>
            </a:r>
            <a:r>
              <a:rPr lang="en-US" sz="2400" b="1" dirty="0"/>
              <a:t> is about predicting a quantity.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9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1D487-9925-A547-AA89-402B0F2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Logistic Regression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E31D-FABA-124F-A421-637A924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4033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Instead of predicting the class of a record we want to predict the probability of the class given the record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problem of predicting continuous values is called regression problem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General approach: find a continuous function that models the continuous points.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A66521-C8DF-A04A-90F1-0C471E10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Linear regression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2585EA7-AB79-7D44-95CE-4650E47C04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4" y="2837712"/>
            <a:ext cx="3739231" cy="3217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518246F9-01B5-564F-915F-9C113EEBE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25625" y="2319109"/>
                <a:ext cx="6610469" cy="322762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900" dirty="0">
                    <a:solidFill>
                      <a:srgbClr val="000000"/>
                    </a:solidFill>
                  </a:rPr>
                  <a:t>Given a dataset of the form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 ,…,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900" dirty="0">
                    <a:solidFill>
                      <a:srgbClr val="000000"/>
                    </a:solidFill>
                  </a:rPr>
                  <a:t>  </a:t>
                </a:r>
              </a:p>
              <a:p>
                <a:r>
                  <a:rPr lang="en-US" sz="1900" dirty="0">
                    <a:solidFill>
                      <a:srgbClr val="000000"/>
                    </a:solidFill>
                  </a:rPr>
                  <a:t>find a linear function that given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rgbClr val="000000"/>
                    </a:solidFill>
                  </a:rPr>
                  <a:t> predicts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rgbClr val="000000"/>
                    </a:solidFill>
                  </a:rPr>
                  <a:t> value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rgbClr val="000000"/>
                    </a:solidFill>
                  </a:rPr>
                  <a:t> </a:t>
                </a:r>
              </a:p>
              <a:p>
                <a:pPr lvl="1"/>
                <a:r>
                  <a:rPr lang="en-US" sz="1900" dirty="0">
                    <a:solidFill>
                      <a:srgbClr val="000000"/>
                    </a:solidFill>
                  </a:rPr>
                  <a:t>Find a vector of weights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900" dirty="0">
                    <a:solidFill>
                      <a:srgbClr val="000000"/>
                    </a:solidFill>
                  </a:rPr>
                  <a:t> that minimizes the sum of square errors</a:t>
                </a:r>
              </a:p>
              <a:p>
                <a:pPr marL="27432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9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1900" dirty="0">
                    <a:solidFill>
                      <a:srgbClr val="000000"/>
                    </a:solidFill>
                  </a:rPr>
                  <a:t>Several techniques for solving the problem.</a:t>
                </a:r>
              </a:p>
            </p:txBody>
          </p:sp>
        </mc:Choice>
        <mc:Fallback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518246F9-01B5-564F-915F-9C113EEBE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25" y="2319109"/>
                <a:ext cx="6610469" cy="3227626"/>
              </a:xfrm>
              <a:prstGeom prst="rect">
                <a:avLst/>
              </a:prstGeom>
              <a:blipFill>
                <a:blip r:embed="rId4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48035-ED83-5A45-A675-2EC1B66C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Classification via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BC35B2-9BB4-B744-B158-DD4BB773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Assume a linear classification boundary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62BEAF-BC34-8C4F-9514-7E9F9976A9D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3377431"/>
              </p:ext>
            </p:extLst>
          </p:nvPr>
        </p:nvGraphicFramePr>
        <p:xfrm>
          <a:off x="6984671" y="676617"/>
          <a:ext cx="48768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671" y="676617"/>
                        <a:ext cx="48768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3B689-B5E4-864D-898B-C1197BBE289B}"/>
              </a:ext>
            </a:extLst>
          </p:cNvPr>
          <p:cNvCxnSpPr/>
          <p:nvPr/>
        </p:nvCxnSpPr>
        <p:spPr>
          <a:xfrm flipH="1">
            <a:off x="7648536" y="1514817"/>
            <a:ext cx="326735" cy="36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3D09D-4891-FC4B-9F06-AA8460682831}"/>
                  </a:ext>
                </a:extLst>
              </p:cNvPr>
              <p:cNvSpPr txBox="1"/>
              <p:nvPr/>
            </p:nvSpPr>
            <p:spPr>
              <a:xfrm>
                <a:off x="7289471" y="1907485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3D09D-4891-FC4B-9F06-AA846068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471" y="1907485"/>
                <a:ext cx="11537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3F393-5BBE-F149-A76C-C1A388946937}"/>
              </a:ext>
            </a:extLst>
          </p:cNvPr>
          <p:cNvCxnSpPr/>
          <p:nvPr/>
        </p:nvCxnSpPr>
        <p:spPr>
          <a:xfrm flipV="1">
            <a:off x="9118271" y="2276817"/>
            <a:ext cx="381000" cy="381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85573-587A-AF45-AD04-2BA8B81985E4}"/>
                  </a:ext>
                </a:extLst>
              </p:cNvPr>
              <p:cNvSpPr txBox="1"/>
              <p:nvPr/>
            </p:nvSpPr>
            <p:spPr>
              <a:xfrm>
                <a:off x="9880271" y="448017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85573-587A-AF45-AD04-2BA8B819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271" y="448017"/>
                <a:ext cx="11537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09EDEB-4501-9D43-B0A0-9BE131AB7B69}"/>
              </a:ext>
            </a:extLst>
          </p:cNvPr>
          <p:cNvCxnSpPr/>
          <p:nvPr/>
        </p:nvCxnSpPr>
        <p:spPr>
          <a:xfrm flipV="1">
            <a:off x="9308771" y="817349"/>
            <a:ext cx="9525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E55D6C-8569-5E48-AF1E-C9C24EC9EBF3}"/>
                  </a:ext>
                </a:extLst>
              </p:cNvPr>
              <p:cNvSpPr txBox="1"/>
              <p:nvPr/>
            </p:nvSpPr>
            <p:spPr>
              <a:xfrm>
                <a:off x="8008037" y="5020017"/>
                <a:ext cx="115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E55D6C-8569-5E48-AF1E-C9C24EC9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37" y="5020017"/>
                <a:ext cx="11537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7F24FB-0244-4046-8CD1-5D564330EB7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161814" y="4715217"/>
            <a:ext cx="623208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301D9A-96F4-6A4D-8F55-66799EB9B3F4}"/>
                  </a:ext>
                </a:extLst>
              </p:cNvPr>
              <p:cNvSpPr txBox="1"/>
              <p:nvPr/>
            </p:nvSpPr>
            <p:spPr>
              <a:xfrm>
                <a:off x="656537" y="2481286"/>
                <a:ext cx="63601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positive class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bigger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dirty="0"/>
                  <a:t>the further the point is from the classification boundary, the higher our </a:t>
                </a:r>
                <a:r>
                  <a:rPr lang="en-US" dirty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/>
                  <a:t> for the membership to the </a:t>
                </a:r>
                <a:r>
                  <a:rPr lang="en-US" dirty="0">
                    <a:solidFill>
                      <a:srgbClr val="0070C0"/>
                    </a:solidFill>
                  </a:rPr>
                  <a:t>positive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0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as an </a:t>
                </a:r>
                <a:r>
                  <a:rPr lang="en-US" dirty="0">
                    <a:solidFill>
                      <a:srgbClr val="FF0000"/>
                    </a:solidFill>
                  </a:rPr>
                  <a:t>increasing</a:t>
                </a:r>
                <a:r>
                  <a:rPr lang="en-US" dirty="0"/>
                  <a:t>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301D9A-96F4-6A4D-8F55-66799EB9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7" y="2481286"/>
                <a:ext cx="6360119" cy="1200329"/>
              </a:xfrm>
              <a:prstGeom prst="rect">
                <a:avLst/>
              </a:prstGeom>
              <a:blipFill>
                <a:blip r:embed="rId8"/>
                <a:stretch>
                  <a:fillRect l="-798" t="-1042" r="-599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34A54A-1729-084A-BA61-455A2E449529}"/>
                  </a:ext>
                </a:extLst>
              </p:cNvPr>
              <p:cNvSpPr txBox="1"/>
              <p:nvPr/>
            </p:nvSpPr>
            <p:spPr>
              <a:xfrm>
                <a:off x="587829" y="4419852"/>
                <a:ext cx="64975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negative class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smaller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the further the point is from the classification boundary, the higher our </a:t>
                </a:r>
                <a:r>
                  <a:rPr lang="en-US" dirty="0">
                    <a:solidFill>
                      <a:srgbClr val="FF0000"/>
                    </a:solidFill>
                  </a:rPr>
                  <a:t>certainty</a:t>
                </a:r>
                <a:r>
                  <a:rPr lang="en-US" dirty="0"/>
                  <a:t> for the membership to the </a:t>
                </a:r>
                <a:r>
                  <a:rPr lang="en-US" dirty="0">
                    <a:solidFill>
                      <a:srgbClr val="0070C0"/>
                    </a:solidFill>
                  </a:rPr>
                  <a:t>negative class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as a </a:t>
                </a:r>
                <a:r>
                  <a:rPr lang="en-US" dirty="0">
                    <a:solidFill>
                      <a:srgbClr val="FF0000"/>
                    </a:solidFill>
                  </a:rPr>
                  <a:t>decreasing</a:t>
                </a:r>
                <a:r>
                  <a:rPr lang="en-US" dirty="0"/>
                  <a:t>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34A54A-1729-084A-BA61-455A2E44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419852"/>
                <a:ext cx="6497536" cy="1200329"/>
              </a:xfrm>
              <a:prstGeom prst="rect">
                <a:avLst/>
              </a:prstGeom>
              <a:blipFill>
                <a:blip r:embed="rId9"/>
                <a:stretch>
                  <a:fillRect l="-585" t="-2105" r="-780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2BC42-E8E8-1747-8F47-CAA8B67D7054}"/>
              </a:ext>
            </a:extLst>
          </p:cNvPr>
          <p:cNvSpPr/>
          <p:nvPr/>
        </p:nvSpPr>
        <p:spPr>
          <a:xfrm>
            <a:off x="9093496" y="618681"/>
            <a:ext cx="2613872" cy="2810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Logistic Regression ?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E8517-97EE-DA41-B646-38E0FF29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0" b="352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223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19DC-4FCA-1E4E-9863-D4736E5D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Logistic Regression works ?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9BBA0-125E-5240-A322-4D261B59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042"/>
            <a:ext cx="9730839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BD0C-AFEF-D746-8B82-EF85065E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2" y="2896919"/>
            <a:ext cx="6934200" cy="36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roboto</vt:lpstr>
      <vt:lpstr>Office Theme</vt:lpstr>
      <vt:lpstr>Visio</vt:lpstr>
      <vt:lpstr>Logistic Regression Classification Algorithm  </vt:lpstr>
      <vt:lpstr>Agenda:</vt:lpstr>
      <vt:lpstr>PowerPoint Presentation</vt:lpstr>
      <vt:lpstr>PowerPoint Presentation</vt:lpstr>
      <vt:lpstr>What is Logistic Regression ?</vt:lpstr>
      <vt:lpstr>Example: Linear regression</vt:lpstr>
      <vt:lpstr>Classification via regression</vt:lpstr>
      <vt:lpstr>PowerPoint Presentation</vt:lpstr>
      <vt:lpstr>How Logistic Regression works ?  </vt:lpstr>
      <vt:lpstr>PowerPoint Presentation</vt:lpstr>
      <vt:lpstr>PowerPoint Presentation</vt:lpstr>
      <vt:lpstr>Sigmoid function </vt:lpstr>
      <vt:lpstr>Important Assumptions in Logistic Regression.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Classification Algorithm  </dc:title>
  <dc:creator>Mahavir Teraiya</dc:creator>
  <cp:lastModifiedBy>Mahavir Teraiya</cp:lastModifiedBy>
  <cp:revision>1</cp:revision>
  <dcterms:created xsi:type="dcterms:W3CDTF">2020-05-14T16:24:29Z</dcterms:created>
  <dcterms:modified xsi:type="dcterms:W3CDTF">2020-05-14T16:25:10Z</dcterms:modified>
</cp:coreProperties>
</file>