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73" r:id="rId13"/>
    <p:sldId id="267" r:id="rId14"/>
    <p:sldId id="264" r:id="rId15"/>
    <p:sldId id="268" r:id="rId16"/>
    <p:sldId id="269" r:id="rId17"/>
    <p:sldId id="270" r:id="rId18"/>
    <p:sldId id="271" r:id="rId19"/>
    <p:sldId id="272" r:id="rId20"/>
    <p:sldId id="275" r:id="rId21"/>
    <p:sldId id="283" r:id="rId22"/>
    <p:sldId id="282" r:id="rId23"/>
    <p:sldId id="276" r:id="rId24"/>
    <p:sldId id="277" r:id="rId25"/>
    <p:sldId id="281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037D-4966-AB4C-81C5-5E3E3832663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Kafka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330"/>
            <a:ext cx="9144000" cy="349469"/>
          </a:xfrm>
        </p:spPr>
        <p:txBody>
          <a:bodyPr>
            <a:noAutofit/>
          </a:bodyPr>
          <a:lstStyle/>
          <a:p>
            <a:pPr algn="l"/>
            <a:r>
              <a:rPr lang="en-US" sz="3600" i="1" dirty="0"/>
              <a:t>Prepared By : Mahavir </a:t>
            </a:r>
            <a:r>
              <a:rPr lang="en-US" sz="3600" i="1" dirty="0" err="1"/>
              <a:t>Teraiya</a:t>
            </a:r>
            <a:endParaRPr lang="en-US" sz="3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640713" y="607139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32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>
            <a:extLst>
              <a:ext uri="{FF2B5EF4-FFF2-40B4-BE49-F238E27FC236}">
                <a16:creationId xmlns:a16="http://schemas.microsoft.com/office/drawing/2014/main" id="{DC7863F4-9518-7347-930F-5959F73AF72E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4035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Key</a:t>
            </a:r>
            <a:r>
              <a:rPr lang="en-IN" spc="-75" dirty="0"/>
              <a:t> </a:t>
            </a:r>
            <a:r>
              <a:rPr lang="en-IN" dirty="0"/>
              <a:t>terminology</a:t>
            </a:r>
          </a:p>
        </p:txBody>
      </p:sp>
      <p:sp>
        <p:nvSpPr>
          <p:cNvPr id="129" name="object 3">
            <a:extLst>
              <a:ext uri="{FF2B5EF4-FFF2-40B4-BE49-F238E27FC236}">
                <a16:creationId xmlns:a16="http://schemas.microsoft.com/office/drawing/2014/main" id="{A6D29780-875E-4C45-9FBC-9F867D4D469A}"/>
              </a:ext>
            </a:extLst>
          </p:cNvPr>
          <p:cNvSpPr/>
          <p:nvPr/>
        </p:nvSpPr>
        <p:spPr>
          <a:xfrm>
            <a:off x="379475" y="1447800"/>
            <a:ext cx="11314430" cy="4678680"/>
          </a:xfrm>
          <a:custGeom>
            <a:avLst/>
            <a:gdLst/>
            <a:ahLst/>
            <a:cxnLst/>
            <a:rect l="l" t="t" r="r" b="b"/>
            <a:pathLst>
              <a:path w="11314430" h="4678680">
                <a:moveTo>
                  <a:pt x="0" y="4678680"/>
                </a:moveTo>
                <a:lnTo>
                  <a:pt x="11314176" y="4678680"/>
                </a:lnTo>
                <a:lnTo>
                  <a:pt x="11314176" y="0"/>
                </a:lnTo>
                <a:lnTo>
                  <a:pt x="0" y="0"/>
                </a:lnTo>
                <a:lnTo>
                  <a:pt x="0" y="4678680"/>
                </a:lnTo>
                <a:close/>
              </a:path>
            </a:pathLst>
          </a:custGeom>
          <a:ln w="9144">
            <a:solidFill>
              <a:srgbClr val="FFD5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">
            <a:extLst>
              <a:ext uri="{FF2B5EF4-FFF2-40B4-BE49-F238E27FC236}">
                <a16:creationId xmlns:a16="http://schemas.microsoft.com/office/drawing/2014/main" id="{DF85AC62-CA72-8444-9A04-B3A6B1410060}"/>
              </a:ext>
            </a:extLst>
          </p:cNvPr>
          <p:cNvSpPr txBox="1"/>
          <p:nvPr/>
        </p:nvSpPr>
        <p:spPr>
          <a:xfrm>
            <a:off x="458216" y="1318539"/>
            <a:ext cx="11094720" cy="2421817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5"/>
              </a:spcBef>
              <a:buSzPct val="83928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b="1" i="1" spc="-5" dirty="0">
                <a:solidFill>
                  <a:srgbClr val="29A7DE"/>
                </a:solidFill>
                <a:cs typeface="Arial"/>
              </a:rPr>
              <a:t>T</a:t>
            </a:r>
            <a:r>
              <a:rPr sz="2000" b="1" i="1" spc="-5" dirty="0">
                <a:solidFill>
                  <a:srgbClr val="29A7DE"/>
                </a:solidFill>
                <a:cs typeface="Arial"/>
              </a:rPr>
              <a:t>opics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.</a:t>
            </a:r>
            <a:endParaRPr lang="en-US" sz="2000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SzPct val="83928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b="1" i="1" spc="-5" dirty="0">
                <a:solidFill>
                  <a:srgbClr val="29A7DE"/>
                </a:solidFill>
                <a:cs typeface="Arial"/>
              </a:rPr>
              <a:t>P</a:t>
            </a:r>
            <a:r>
              <a:rPr sz="2000" b="1" i="1" spc="-5" dirty="0">
                <a:solidFill>
                  <a:srgbClr val="29A7DE"/>
                </a:solidFill>
                <a:cs typeface="Arial"/>
              </a:rPr>
              <a:t>roducers</a:t>
            </a:r>
            <a:r>
              <a:rPr sz="2000" spc="-5" dirty="0">
                <a:solidFill>
                  <a:srgbClr val="FFD563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  <a:p>
            <a:pPr marL="469900" marR="5080" indent="-457200">
              <a:lnSpc>
                <a:spcPts val="3020"/>
              </a:lnSpc>
              <a:spcBef>
                <a:spcPts val="1245"/>
              </a:spcBef>
              <a:buSzPct val="83928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b="1" i="1" spc="-5" dirty="0">
                <a:solidFill>
                  <a:srgbClr val="29A7DE"/>
                </a:solidFill>
                <a:cs typeface="Arial"/>
              </a:rPr>
              <a:t>C</a:t>
            </a:r>
            <a:r>
              <a:rPr sz="2000" b="1" i="1" spc="-5" dirty="0">
                <a:solidFill>
                  <a:srgbClr val="29A7DE"/>
                </a:solidFill>
                <a:cs typeface="Arial"/>
              </a:rPr>
              <a:t>onsumers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  <a:p>
            <a:pPr marL="469900" marR="362585" indent="-457200">
              <a:lnSpc>
                <a:spcPts val="3020"/>
              </a:lnSpc>
              <a:spcBef>
                <a:spcPts val="1210"/>
              </a:spcBef>
              <a:buSzPct val="83928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b="1" i="1" spc="-5" dirty="0">
                <a:solidFill>
                  <a:srgbClr val="29A7DE"/>
                </a:solidFill>
                <a:cs typeface="Arial"/>
              </a:rPr>
              <a:t>B</a:t>
            </a:r>
            <a:r>
              <a:rPr sz="2000" b="1" i="1" spc="-5" dirty="0">
                <a:solidFill>
                  <a:srgbClr val="29A7DE"/>
                </a:solidFill>
                <a:cs typeface="Arial"/>
              </a:rPr>
              <a:t>roker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  <a:p>
            <a:pPr>
              <a:lnSpc>
                <a:spcPct val="100000"/>
              </a:lnSpc>
              <a:buClr>
                <a:srgbClr val="005485"/>
              </a:buClr>
            </a:pPr>
            <a:endParaRPr sz="3100" dirty="0">
              <a:latin typeface="Arial"/>
              <a:cs typeface="Arial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CF9D79-7B73-CD46-83CC-1B1F2CEB91C2}"/>
              </a:ext>
            </a:extLst>
          </p:cNvPr>
          <p:cNvSpPr/>
          <p:nvPr/>
        </p:nvSpPr>
        <p:spPr>
          <a:xfrm>
            <a:off x="10430597" y="618552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0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EEFA71-B382-9F44-A8F6-0CCAE5E07BD1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3011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Archite</a:t>
            </a:r>
            <a:r>
              <a:rPr lang="en-IN" spc="10" dirty="0"/>
              <a:t>c</a:t>
            </a:r>
            <a:r>
              <a:rPr lang="en-IN" dirty="0"/>
              <a:t>ture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48023D1-A48E-BC47-A511-2D97BE1D433C}"/>
              </a:ext>
            </a:extLst>
          </p:cNvPr>
          <p:cNvGrpSpPr/>
          <p:nvPr/>
        </p:nvGrpSpPr>
        <p:grpSpPr>
          <a:xfrm>
            <a:off x="3721608" y="1246632"/>
            <a:ext cx="1336675" cy="666115"/>
            <a:chOff x="3721608" y="1246632"/>
            <a:chExt cx="1336675" cy="66611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0C184E9-3FAB-EA4D-96AC-6F877BA299B0}"/>
                </a:ext>
              </a:extLst>
            </p:cNvPr>
            <p:cNvSpPr/>
            <p:nvPr/>
          </p:nvSpPr>
          <p:spPr>
            <a:xfrm>
              <a:off x="3721608" y="1246632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8F9806C-BF1F-6942-B419-B1A88D3C8F70}"/>
                </a:ext>
              </a:extLst>
            </p:cNvPr>
            <p:cNvSpPr/>
            <p:nvPr/>
          </p:nvSpPr>
          <p:spPr>
            <a:xfrm>
              <a:off x="3768852" y="127101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D688C68-7B24-F843-83D4-88F35054EA49}"/>
                </a:ext>
              </a:extLst>
            </p:cNvPr>
            <p:cNvSpPr/>
            <p:nvPr/>
          </p:nvSpPr>
          <p:spPr>
            <a:xfrm>
              <a:off x="3768852" y="127101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60" y="571500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715EA20-0151-2B40-A420-3A4F086E11A0}"/>
              </a:ext>
            </a:extLst>
          </p:cNvPr>
          <p:cNvSpPr txBox="1"/>
          <p:nvPr/>
        </p:nvSpPr>
        <p:spPr>
          <a:xfrm>
            <a:off x="3773423" y="1448815"/>
            <a:ext cx="1233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Producer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7123DF1-090A-B64B-B5E9-7EADD1FFCC51}"/>
              </a:ext>
            </a:extLst>
          </p:cNvPr>
          <p:cNvSpPr/>
          <p:nvPr/>
        </p:nvSpPr>
        <p:spPr>
          <a:xfrm>
            <a:off x="3721608" y="4494276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73E6C35-E162-B245-8FED-E40BC6BAB38D}"/>
              </a:ext>
            </a:extLst>
          </p:cNvPr>
          <p:cNvSpPr txBox="1"/>
          <p:nvPr/>
        </p:nvSpPr>
        <p:spPr>
          <a:xfrm>
            <a:off x="3768852" y="4518659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9946199-40F3-FD42-8B0B-9F8D1BE4A1F7}"/>
              </a:ext>
            </a:extLst>
          </p:cNvPr>
          <p:cNvSpPr/>
          <p:nvPr/>
        </p:nvSpPr>
        <p:spPr>
          <a:xfrm>
            <a:off x="6769607" y="4497323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C668416-12CC-BA4E-AD53-DAE0D361EC66}"/>
              </a:ext>
            </a:extLst>
          </p:cNvPr>
          <p:cNvSpPr txBox="1"/>
          <p:nvPr/>
        </p:nvSpPr>
        <p:spPr>
          <a:xfrm>
            <a:off x="6816852" y="4521708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A019EDB-43CF-E647-9209-3E34D02F1116}"/>
              </a:ext>
            </a:extLst>
          </p:cNvPr>
          <p:cNvSpPr txBox="1"/>
          <p:nvPr/>
        </p:nvSpPr>
        <p:spPr>
          <a:xfrm>
            <a:off x="613968" y="1695704"/>
            <a:ext cx="19937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Pro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44C7A09-08B1-8043-97C4-48726A75ABE5}"/>
              </a:ext>
            </a:extLst>
          </p:cNvPr>
          <p:cNvSpPr txBox="1"/>
          <p:nvPr/>
        </p:nvSpPr>
        <p:spPr>
          <a:xfrm>
            <a:off x="664260" y="2921888"/>
            <a:ext cx="11512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Kafka  Clu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ter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A965267-DC55-F84E-9348-0B3F08139995}"/>
              </a:ext>
            </a:extLst>
          </p:cNvPr>
          <p:cNvSpPr txBox="1"/>
          <p:nvPr/>
        </p:nvSpPr>
        <p:spPr>
          <a:xfrm>
            <a:off x="458216" y="4352671"/>
            <a:ext cx="214951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Co</a:t>
            </a:r>
            <a:r>
              <a:rPr sz="2800" spc="5" dirty="0">
                <a:solidFill>
                  <a:srgbClr val="29A7DE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rs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F2352CFD-7119-8F41-9D31-0678A95BF62B}"/>
              </a:ext>
            </a:extLst>
          </p:cNvPr>
          <p:cNvGrpSpPr/>
          <p:nvPr/>
        </p:nvGrpSpPr>
        <p:grpSpPr>
          <a:xfrm>
            <a:off x="2958083" y="2823972"/>
            <a:ext cx="1336675" cy="666115"/>
            <a:chOff x="2958083" y="2823972"/>
            <a:chExt cx="1336675" cy="66611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EF995A4-4665-BE43-ACDB-34B84BA72074}"/>
                </a:ext>
              </a:extLst>
            </p:cNvPr>
            <p:cNvSpPr/>
            <p:nvPr/>
          </p:nvSpPr>
          <p:spPr>
            <a:xfrm>
              <a:off x="2958083" y="2823972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D45EC02-0E31-E64D-A22D-D30AA3592280}"/>
                </a:ext>
              </a:extLst>
            </p:cNvPr>
            <p:cNvSpPr/>
            <p:nvPr/>
          </p:nvSpPr>
          <p:spPr>
            <a:xfrm>
              <a:off x="3005327" y="284835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DEEA9297-7551-0E49-990E-2C40DCE9A7C7}"/>
              </a:ext>
            </a:extLst>
          </p:cNvPr>
          <p:cNvSpPr txBox="1"/>
          <p:nvPr/>
        </p:nvSpPr>
        <p:spPr>
          <a:xfrm>
            <a:off x="3005327" y="2848355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CF75796E-21AF-F84C-947F-303ECFFB6D8F}"/>
              </a:ext>
            </a:extLst>
          </p:cNvPr>
          <p:cNvGrpSpPr/>
          <p:nvPr/>
        </p:nvGrpSpPr>
        <p:grpSpPr>
          <a:xfrm>
            <a:off x="4504944" y="2823972"/>
            <a:ext cx="1336675" cy="666115"/>
            <a:chOff x="4504944" y="2823972"/>
            <a:chExt cx="1336675" cy="66611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35C1D4F-B283-FE41-84AC-3E64579977C6}"/>
                </a:ext>
              </a:extLst>
            </p:cNvPr>
            <p:cNvSpPr/>
            <p:nvPr/>
          </p:nvSpPr>
          <p:spPr>
            <a:xfrm>
              <a:off x="4504944" y="2823972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F050897-10DB-AC47-95E6-347A7FC67726}"/>
                </a:ext>
              </a:extLst>
            </p:cNvPr>
            <p:cNvSpPr/>
            <p:nvPr/>
          </p:nvSpPr>
          <p:spPr>
            <a:xfrm>
              <a:off x="4552188" y="284835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E58FB7E-6AFC-8A43-9BAA-D3DD7683822E}"/>
                </a:ext>
              </a:extLst>
            </p:cNvPr>
            <p:cNvSpPr/>
            <p:nvPr/>
          </p:nvSpPr>
          <p:spPr>
            <a:xfrm>
              <a:off x="4552188" y="284835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60" y="571500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9E00B87B-E5F4-6E43-BEEA-1725D4B41CB3}"/>
              </a:ext>
            </a:extLst>
          </p:cNvPr>
          <p:cNvSpPr txBox="1"/>
          <p:nvPr/>
        </p:nvSpPr>
        <p:spPr>
          <a:xfrm>
            <a:off x="4936616" y="3026105"/>
            <a:ext cx="475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211CE2B5-DF60-034F-8BEC-49DD1BB5CC8E}"/>
              </a:ext>
            </a:extLst>
          </p:cNvPr>
          <p:cNvGrpSpPr/>
          <p:nvPr/>
        </p:nvGrpSpPr>
        <p:grpSpPr>
          <a:xfrm>
            <a:off x="6051803" y="2823972"/>
            <a:ext cx="1336675" cy="666115"/>
            <a:chOff x="6051803" y="2823972"/>
            <a:chExt cx="1336675" cy="666115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22F0CBD1-284F-684E-8444-A6915B3AD0B6}"/>
                </a:ext>
              </a:extLst>
            </p:cNvPr>
            <p:cNvSpPr/>
            <p:nvPr/>
          </p:nvSpPr>
          <p:spPr>
            <a:xfrm>
              <a:off x="6051803" y="2823972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5ECE472-A56C-054F-B0E5-CB933EFB322C}"/>
                </a:ext>
              </a:extLst>
            </p:cNvPr>
            <p:cNvSpPr/>
            <p:nvPr/>
          </p:nvSpPr>
          <p:spPr>
            <a:xfrm>
              <a:off x="6099047" y="284835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22C7094-C44D-954F-BBA1-E6A8898EE886}"/>
                </a:ext>
              </a:extLst>
            </p:cNvPr>
            <p:cNvSpPr/>
            <p:nvPr/>
          </p:nvSpPr>
          <p:spPr>
            <a:xfrm>
              <a:off x="6099047" y="284835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CCD92646-BFB9-7442-A49D-9BC0D754A610}"/>
              </a:ext>
            </a:extLst>
          </p:cNvPr>
          <p:cNvSpPr txBox="1"/>
          <p:nvPr/>
        </p:nvSpPr>
        <p:spPr>
          <a:xfrm>
            <a:off x="6484111" y="3026105"/>
            <a:ext cx="475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3E62DA10-E65C-6F4A-9368-901F34F9B332}"/>
              </a:ext>
            </a:extLst>
          </p:cNvPr>
          <p:cNvGrpSpPr/>
          <p:nvPr/>
        </p:nvGrpSpPr>
        <p:grpSpPr>
          <a:xfrm>
            <a:off x="7598664" y="2823972"/>
            <a:ext cx="1338580" cy="666115"/>
            <a:chOff x="7598664" y="2823972"/>
            <a:chExt cx="1338580" cy="666115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232266D-3F26-BF4F-AFEB-C2E887CD359A}"/>
                </a:ext>
              </a:extLst>
            </p:cNvPr>
            <p:cNvSpPr/>
            <p:nvPr/>
          </p:nvSpPr>
          <p:spPr>
            <a:xfrm>
              <a:off x="7598664" y="2823972"/>
              <a:ext cx="1338072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BCEC3FD-1985-BC4B-844C-2FA51996CCCA}"/>
                </a:ext>
              </a:extLst>
            </p:cNvPr>
            <p:cNvSpPr/>
            <p:nvPr/>
          </p:nvSpPr>
          <p:spPr>
            <a:xfrm>
              <a:off x="7645908" y="2848356"/>
              <a:ext cx="1243965" cy="571500"/>
            </a:xfrm>
            <a:custGeom>
              <a:avLst/>
              <a:gdLst/>
              <a:ahLst/>
              <a:cxnLst/>
              <a:rect l="l" t="t" r="r" b="b"/>
              <a:pathLst>
                <a:path w="1243965" h="571500">
                  <a:moveTo>
                    <a:pt x="1243583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3583" y="571500"/>
                  </a:lnTo>
                  <a:lnTo>
                    <a:pt x="1243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A214C15D-E12D-F841-A309-8B3520DAC91E}"/>
              </a:ext>
            </a:extLst>
          </p:cNvPr>
          <p:cNvSpPr txBox="1"/>
          <p:nvPr/>
        </p:nvSpPr>
        <p:spPr>
          <a:xfrm>
            <a:off x="7645907" y="2848355"/>
            <a:ext cx="1243965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C4832EF0-1612-E64F-922B-03F3BC0DA906}"/>
              </a:ext>
            </a:extLst>
          </p:cNvPr>
          <p:cNvGrpSpPr/>
          <p:nvPr/>
        </p:nvGrpSpPr>
        <p:grpSpPr>
          <a:xfrm>
            <a:off x="6755892" y="1246632"/>
            <a:ext cx="1336675" cy="666115"/>
            <a:chOff x="6755892" y="1246632"/>
            <a:chExt cx="1336675" cy="666115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71D66475-AEA5-9C46-BD2E-EF730F700C3C}"/>
                </a:ext>
              </a:extLst>
            </p:cNvPr>
            <p:cNvSpPr/>
            <p:nvPr/>
          </p:nvSpPr>
          <p:spPr>
            <a:xfrm>
              <a:off x="6755892" y="1246632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BF9F78A2-A440-994F-9932-30EB6B6E6F68}"/>
                </a:ext>
              </a:extLst>
            </p:cNvPr>
            <p:cNvSpPr/>
            <p:nvPr/>
          </p:nvSpPr>
          <p:spPr>
            <a:xfrm>
              <a:off x="6803136" y="127101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65C13745-FC1A-2149-B033-3D6B752BF14C}"/>
                </a:ext>
              </a:extLst>
            </p:cNvPr>
            <p:cNvSpPr/>
            <p:nvPr/>
          </p:nvSpPr>
          <p:spPr>
            <a:xfrm>
              <a:off x="6803136" y="1271016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351BBA1F-71B6-B245-BA80-A3EA5D1487D6}"/>
              </a:ext>
            </a:extLst>
          </p:cNvPr>
          <p:cNvSpPr txBox="1"/>
          <p:nvPr/>
        </p:nvSpPr>
        <p:spPr>
          <a:xfrm>
            <a:off x="6807707" y="1448815"/>
            <a:ext cx="1233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Producer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4486844C-F44D-6043-9007-15EF4747ABCA}"/>
              </a:ext>
            </a:extLst>
          </p:cNvPr>
          <p:cNvGrpSpPr/>
          <p:nvPr/>
        </p:nvGrpSpPr>
        <p:grpSpPr>
          <a:xfrm>
            <a:off x="5286755" y="3774947"/>
            <a:ext cx="1292860" cy="562610"/>
            <a:chOff x="5286755" y="3774947"/>
            <a:chExt cx="1292860" cy="562610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9947D86-D366-3148-9985-E8BCD7CF33C4}"/>
                </a:ext>
              </a:extLst>
            </p:cNvPr>
            <p:cNvSpPr/>
            <p:nvPr/>
          </p:nvSpPr>
          <p:spPr>
            <a:xfrm>
              <a:off x="5286755" y="3774947"/>
              <a:ext cx="1292352" cy="56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36D8800A-3E09-774E-922D-AA1173EF4219}"/>
                </a:ext>
              </a:extLst>
            </p:cNvPr>
            <p:cNvSpPr/>
            <p:nvPr/>
          </p:nvSpPr>
          <p:spPr>
            <a:xfrm>
              <a:off x="5433059" y="3875531"/>
              <a:ext cx="998219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>
            <a:extLst>
              <a:ext uri="{FF2B5EF4-FFF2-40B4-BE49-F238E27FC236}">
                <a16:creationId xmlns:a16="http://schemas.microsoft.com/office/drawing/2014/main" id="{DD0952BD-8244-8540-ADE2-2A181D4EF5FC}"/>
              </a:ext>
            </a:extLst>
          </p:cNvPr>
          <p:cNvSpPr txBox="1"/>
          <p:nvPr/>
        </p:nvSpPr>
        <p:spPr>
          <a:xfrm>
            <a:off x="5334000" y="3799332"/>
            <a:ext cx="1198245" cy="46799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90"/>
              </a:spcBef>
            </a:pPr>
            <a:r>
              <a:rPr sz="1200" spc="-5" dirty="0">
                <a:latin typeface="Arial"/>
                <a:cs typeface="Arial"/>
              </a:rPr>
              <a:t>Zookeeper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>
            <a:extLst>
              <a:ext uri="{FF2B5EF4-FFF2-40B4-BE49-F238E27FC236}">
                <a16:creationId xmlns:a16="http://schemas.microsoft.com/office/drawing/2014/main" id="{99B37763-BFD7-F344-B49B-820D453E4EBE}"/>
              </a:ext>
            </a:extLst>
          </p:cNvPr>
          <p:cNvGrpSpPr/>
          <p:nvPr/>
        </p:nvGrpSpPr>
        <p:grpSpPr>
          <a:xfrm>
            <a:off x="3626230" y="1828545"/>
            <a:ext cx="4643120" cy="2992755"/>
            <a:chOff x="3626230" y="1828545"/>
            <a:chExt cx="4643120" cy="2992755"/>
          </a:xfrm>
        </p:grpSpPr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7E5CAC0-2E05-6C4C-80D5-2339D2836276}"/>
                </a:ext>
              </a:extLst>
            </p:cNvPr>
            <p:cNvSpPr/>
            <p:nvPr/>
          </p:nvSpPr>
          <p:spPr>
            <a:xfrm>
              <a:off x="3626231" y="1828545"/>
              <a:ext cx="4643120" cy="2707640"/>
            </a:xfrm>
            <a:custGeom>
              <a:avLst/>
              <a:gdLst/>
              <a:ahLst/>
              <a:cxnLst/>
              <a:rect l="l" t="t" r="r" b="b"/>
              <a:pathLst>
                <a:path w="4643120" h="2707640">
                  <a:moveTo>
                    <a:pt x="1547495" y="1592072"/>
                  </a:moveTo>
                  <a:lnTo>
                    <a:pt x="1533309" y="1598460"/>
                  </a:lnTo>
                  <a:lnTo>
                    <a:pt x="1526286" y="1599565"/>
                  </a:lnTo>
                  <a:lnTo>
                    <a:pt x="1524114" y="1602587"/>
                  </a:lnTo>
                  <a:lnTo>
                    <a:pt x="1438656" y="1640967"/>
                  </a:lnTo>
                  <a:lnTo>
                    <a:pt x="1435862" y="1648714"/>
                  </a:lnTo>
                  <a:lnTo>
                    <a:pt x="1441704" y="1661668"/>
                  </a:lnTo>
                  <a:lnTo>
                    <a:pt x="1449324" y="1664589"/>
                  </a:lnTo>
                  <a:lnTo>
                    <a:pt x="1494269" y="1644396"/>
                  </a:lnTo>
                  <a:lnTo>
                    <a:pt x="763727" y="2668219"/>
                  </a:lnTo>
                  <a:lnTo>
                    <a:pt x="52654" y="1645018"/>
                  </a:lnTo>
                  <a:lnTo>
                    <a:pt x="97409" y="1665859"/>
                  </a:lnTo>
                  <a:lnTo>
                    <a:pt x="105029" y="1663065"/>
                  </a:lnTo>
                  <a:lnTo>
                    <a:pt x="111125" y="1650111"/>
                  </a:lnTo>
                  <a:lnTo>
                    <a:pt x="108331" y="1642364"/>
                  </a:lnTo>
                  <a:lnTo>
                    <a:pt x="23418" y="1602905"/>
                  </a:lnTo>
                  <a:lnTo>
                    <a:pt x="21336" y="1599819"/>
                  </a:lnTo>
                  <a:lnTo>
                    <a:pt x="14135" y="1598587"/>
                  </a:lnTo>
                  <a:lnTo>
                    <a:pt x="13792" y="1598422"/>
                  </a:lnTo>
                  <a:lnTo>
                    <a:pt x="127" y="1592072"/>
                  </a:lnTo>
                  <a:lnTo>
                    <a:pt x="1346" y="1607477"/>
                  </a:lnTo>
                  <a:lnTo>
                    <a:pt x="0" y="1614678"/>
                  </a:lnTo>
                  <a:lnTo>
                    <a:pt x="2171" y="1617814"/>
                  </a:lnTo>
                  <a:lnTo>
                    <a:pt x="9017" y="1703832"/>
                  </a:lnTo>
                  <a:lnTo>
                    <a:pt x="9525" y="1710944"/>
                  </a:lnTo>
                  <a:lnTo>
                    <a:pt x="15748" y="1716278"/>
                  </a:lnTo>
                  <a:lnTo>
                    <a:pt x="22860" y="1715770"/>
                  </a:lnTo>
                  <a:lnTo>
                    <a:pt x="30099" y="1715135"/>
                  </a:lnTo>
                  <a:lnTo>
                    <a:pt x="35306" y="1708924"/>
                  </a:lnTo>
                  <a:lnTo>
                    <a:pt x="34798" y="1701812"/>
                  </a:lnTo>
                  <a:lnTo>
                    <a:pt x="31470" y="1659991"/>
                  </a:lnTo>
                  <a:lnTo>
                    <a:pt x="749706" y="2693593"/>
                  </a:lnTo>
                  <a:lnTo>
                    <a:pt x="750316" y="2697099"/>
                  </a:lnTo>
                  <a:lnTo>
                    <a:pt x="753973" y="2699740"/>
                  </a:lnTo>
                  <a:lnTo>
                    <a:pt x="756920" y="2703957"/>
                  </a:lnTo>
                  <a:lnTo>
                    <a:pt x="760996" y="2704668"/>
                  </a:lnTo>
                  <a:lnTo>
                    <a:pt x="762000" y="2705354"/>
                  </a:lnTo>
                  <a:lnTo>
                    <a:pt x="763574" y="2705112"/>
                  </a:lnTo>
                  <a:lnTo>
                    <a:pt x="765048" y="2705354"/>
                  </a:lnTo>
                  <a:lnTo>
                    <a:pt x="765937" y="2704731"/>
                  </a:lnTo>
                  <a:lnTo>
                    <a:pt x="770001" y="2704084"/>
                  </a:lnTo>
                  <a:lnTo>
                    <a:pt x="773036" y="2699829"/>
                  </a:lnTo>
                  <a:lnTo>
                    <a:pt x="776859" y="2697226"/>
                  </a:lnTo>
                  <a:lnTo>
                    <a:pt x="777494" y="2693581"/>
                  </a:lnTo>
                  <a:lnTo>
                    <a:pt x="1515262" y="1659636"/>
                  </a:lnTo>
                  <a:lnTo>
                    <a:pt x="1511427" y="1701419"/>
                  </a:lnTo>
                  <a:lnTo>
                    <a:pt x="1510792" y="1708531"/>
                  </a:lnTo>
                  <a:lnTo>
                    <a:pt x="1516126" y="1714754"/>
                  </a:lnTo>
                  <a:lnTo>
                    <a:pt x="1523238" y="1715516"/>
                  </a:lnTo>
                  <a:lnTo>
                    <a:pt x="1530350" y="1716151"/>
                  </a:lnTo>
                  <a:lnTo>
                    <a:pt x="1536573" y="1710817"/>
                  </a:lnTo>
                  <a:lnTo>
                    <a:pt x="1537335" y="1703705"/>
                  </a:lnTo>
                  <a:lnTo>
                    <a:pt x="1545145" y="1617764"/>
                  </a:lnTo>
                  <a:lnTo>
                    <a:pt x="1547368" y="1614678"/>
                  </a:lnTo>
                  <a:lnTo>
                    <a:pt x="1546098" y="1607337"/>
                  </a:lnTo>
                  <a:lnTo>
                    <a:pt x="1546923" y="1598295"/>
                  </a:lnTo>
                  <a:lnTo>
                    <a:pt x="1547495" y="1592072"/>
                  </a:lnTo>
                  <a:close/>
                </a:path>
                <a:path w="4643120" h="2707640">
                  <a:moveTo>
                    <a:pt x="3079546" y="999845"/>
                  </a:moveTo>
                  <a:lnTo>
                    <a:pt x="3023997" y="924560"/>
                  </a:lnTo>
                  <a:lnTo>
                    <a:pt x="3015869" y="923290"/>
                  </a:lnTo>
                  <a:lnTo>
                    <a:pt x="3004312" y="931799"/>
                  </a:lnTo>
                  <a:lnTo>
                    <a:pt x="3003169" y="939927"/>
                  </a:lnTo>
                  <a:lnTo>
                    <a:pt x="3032366" y="979525"/>
                  </a:lnTo>
                  <a:lnTo>
                    <a:pt x="3079546" y="999845"/>
                  </a:lnTo>
                  <a:close/>
                </a:path>
                <a:path w="4643120" h="2707640">
                  <a:moveTo>
                    <a:pt x="3206496" y="962914"/>
                  </a:moveTo>
                  <a:lnTo>
                    <a:pt x="3203575" y="956437"/>
                  </a:lnTo>
                  <a:lnTo>
                    <a:pt x="3200527" y="949960"/>
                  </a:lnTo>
                  <a:lnTo>
                    <a:pt x="3192907" y="947039"/>
                  </a:lnTo>
                  <a:lnTo>
                    <a:pt x="3148088" y="967778"/>
                  </a:lnTo>
                  <a:lnTo>
                    <a:pt x="3118662" y="1009827"/>
                  </a:lnTo>
                  <a:lnTo>
                    <a:pt x="3197225" y="973582"/>
                  </a:lnTo>
                  <a:lnTo>
                    <a:pt x="3203702" y="970661"/>
                  </a:lnTo>
                  <a:lnTo>
                    <a:pt x="3206496" y="962914"/>
                  </a:lnTo>
                  <a:close/>
                </a:path>
                <a:path w="4643120" h="2707640">
                  <a:moveTo>
                    <a:pt x="4642739" y="1592072"/>
                  </a:moveTo>
                  <a:lnTo>
                    <a:pt x="4628451" y="1598053"/>
                  </a:lnTo>
                  <a:lnTo>
                    <a:pt x="4621276" y="1599057"/>
                  </a:lnTo>
                  <a:lnTo>
                    <a:pt x="4619079" y="1601978"/>
                  </a:lnTo>
                  <a:lnTo>
                    <a:pt x="4532630" y="1638173"/>
                  </a:lnTo>
                  <a:lnTo>
                    <a:pt x="4529582" y="1645793"/>
                  </a:lnTo>
                  <a:lnTo>
                    <a:pt x="4535170" y="1659001"/>
                  </a:lnTo>
                  <a:lnTo>
                    <a:pt x="4542663" y="1662049"/>
                  </a:lnTo>
                  <a:lnTo>
                    <a:pt x="4588192" y="1642948"/>
                  </a:lnTo>
                  <a:lnTo>
                    <a:pt x="3813911" y="2670391"/>
                  </a:lnTo>
                  <a:lnTo>
                    <a:pt x="3146450" y="1646605"/>
                  </a:lnTo>
                  <a:lnTo>
                    <a:pt x="3190367" y="1668653"/>
                  </a:lnTo>
                  <a:lnTo>
                    <a:pt x="3198241" y="1666113"/>
                  </a:lnTo>
                  <a:lnTo>
                    <a:pt x="3201416" y="1659763"/>
                  </a:lnTo>
                  <a:lnTo>
                    <a:pt x="3204591" y="1653286"/>
                  </a:lnTo>
                  <a:lnTo>
                    <a:pt x="3202051" y="1645539"/>
                  </a:lnTo>
                  <a:lnTo>
                    <a:pt x="3195574" y="1642364"/>
                  </a:lnTo>
                  <a:lnTo>
                    <a:pt x="3118421" y="1603654"/>
                  </a:lnTo>
                  <a:lnTo>
                    <a:pt x="3120339" y="1606550"/>
                  </a:lnTo>
                  <a:lnTo>
                    <a:pt x="3124314" y="1612658"/>
                  </a:lnTo>
                  <a:lnTo>
                    <a:pt x="3118421" y="1603654"/>
                  </a:lnTo>
                  <a:lnTo>
                    <a:pt x="3116326" y="1600454"/>
                  </a:lnTo>
                  <a:lnTo>
                    <a:pt x="3109099" y="1598968"/>
                  </a:lnTo>
                  <a:lnTo>
                    <a:pt x="3108769" y="1598803"/>
                  </a:lnTo>
                  <a:lnTo>
                    <a:pt x="3095371" y="1592072"/>
                  </a:lnTo>
                  <a:lnTo>
                    <a:pt x="3096120" y="1607210"/>
                  </a:lnTo>
                  <a:lnTo>
                    <a:pt x="3094609" y="1614678"/>
                  </a:lnTo>
                  <a:lnTo>
                    <a:pt x="3096641" y="1617789"/>
                  </a:lnTo>
                  <a:lnTo>
                    <a:pt x="3100959" y="1704098"/>
                  </a:lnTo>
                  <a:lnTo>
                    <a:pt x="3101213" y="1711210"/>
                  </a:lnTo>
                  <a:lnTo>
                    <a:pt x="3107309" y="1716659"/>
                  </a:lnTo>
                  <a:lnTo>
                    <a:pt x="3114548" y="1716405"/>
                  </a:lnTo>
                  <a:lnTo>
                    <a:pt x="3121660" y="1716036"/>
                  </a:lnTo>
                  <a:lnTo>
                    <a:pt x="3127121" y="1709928"/>
                  </a:lnTo>
                  <a:lnTo>
                    <a:pt x="3126740" y="1702816"/>
                  </a:lnTo>
                  <a:lnTo>
                    <a:pt x="3124657" y="1660702"/>
                  </a:lnTo>
                  <a:lnTo>
                    <a:pt x="3799192" y="2695206"/>
                  </a:lnTo>
                  <a:lnTo>
                    <a:pt x="3799713" y="2698877"/>
                  </a:lnTo>
                  <a:lnTo>
                    <a:pt x="3803434" y="2701696"/>
                  </a:lnTo>
                  <a:lnTo>
                    <a:pt x="3806190" y="2705862"/>
                  </a:lnTo>
                  <a:lnTo>
                    <a:pt x="3809987" y="2706649"/>
                  </a:lnTo>
                  <a:lnTo>
                    <a:pt x="3811143" y="2707513"/>
                  </a:lnTo>
                  <a:lnTo>
                    <a:pt x="3812946" y="2707259"/>
                  </a:lnTo>
                  <a:lnTo>
                    <a:pt x="3814191" y="2707513"/>
                  </a:lnTo>
                  <a:lnTo>
                    <a:pt x="3815042" y="2706967"/>
                  </a:lnTo>
                  <a:lnTo>
                    <a:pt x="3819271" y="2706370"/>
                  </a:lnTo>
                  <a:lnTo>
                    <a:pt x="3822217" y="2702344"/>
                  </a:lnTo>
                  <a:lnTo>
                    <a:pt x="3826129" y="2699766"/>
                  </a:lnTo>
                  <a:lnTo>
                    <a:pt x="3826954" y="2696019"/>
                  </a:lnTo>
                  <a:lnTo>
                    <a:pt x="4608792" y="1658708"/>
                  </a:lnTo>
                  <a:lnTo>
                    <a:pt x="4603877" y="1700403"/>
                  </a:lnTo>
                  <a:lnTo>
                    <a:pt x="4602988" y="1707515"/>
                  </a:lnTo>
                  <a:lnTo>
                    <a:pt x="4608068" y="1713992"/>
                  </a:lnTo>
                  <a:lnTo>
                    <a:pt x="4615180" y="1714754"/>
                  </a:lnTo>
                  <a:lnTo>
                    <a:pt x="4622292" y="1715643"/>
                  </a:lnTo>
                  <a:lnTo>
                    <a:pt x="4628769" y="1710575"/>
                  </a:lnTo>
                  <a:lnTo>
                    <a:pt x="4629531" y="1703451"/>
                  </a:lnTo>
                  <a:lnTo>
                    <a:pt x="4639691" y="1617700"/>
                  </a:lnTo>
                  <a:lnTo>
                    <a:pt x="4641977" y="1614678"/>
                  </a:lnTo>
                  <a:lnTo>
                    <a:pt x="4640935" y="1607286"/>
                  </a:lnTo>
                  <a:lnTo>
                    <a:pt x="4642040" y="1597914"/>
                  </a:lnTo>
                  <a:lnTo>
                    <a:pt x="4642739" y="1592072"/>
                  </a:lnTo>
                  <a:close/>
                </a:path>
                <a:path w="4643120" h="2707640">
                  <a:moveTo>
                    <a:pt x="4642739" y="1020572"/>
                  </a:moveTo>
                  <a:lnTo>
                    <a:pt x="4641837" y="1015365"/>
                  </a:lnTo>
                  <a:lnTo>
                    <a:pt x="4640135" y="1005420"/>
                  </a:lnTo>
                  <a:lnTo>
                    <a:pt x="4640834" y="998093"/>
                  </a:lnTo>
                  <a:lnTo>
                    <a:pt x="4638395" y="995197"/>
                  </a:lnTo>
                  <a:lnTo>
                    <a:pt x="4623816" y="909955"/>
                  </a:lnTo>
                  <a:lnTo>
                    <a:pt x="4622673" y="902970"/>
                  </a:lnTo>
                  <a:lnTo>
                    <a:pt x="4615942" y="898271"/>
                  </a:lnTo>
                  <a:lnTo>
                    <a:pt x="4608830" y="899414"/>
                  </a:lnTo>
                  <a:lnTo>
                    <a:pt x="4601845" y="900684"/>
                  </a:lnTo>
                  <a:lnTo>
                    <a:pt x="4597146" y="907288"/>
                  </a:lnTo>
                  <a:lnTo>
                    <a:pt x="4598289" y="914400"/>
                  </a:lnTo>
                  <a:lnTo>
                    <a:pt x="4605413" y="955852"/>
                  </a:lnTo>
                  <a:lnTo>
                    <a:pt x="4555287" y="896073"/>
                  </a:lnTo>
                  <a:lnTo>
                    <a:pt x="4555287" y="936498"/>
                  </a:lnTo>
                  <a:lnTo>
                    <a:pt x="4549140" y="936498"/>
                  </a:lnTo>
                  <a:lnTo>
                    <a:pt x="4544187" y="941578"/>
                  </a:lnTo>
                  <a:lnTo>
                    <a:pt x="4539107" y="946658"/>
                  </a:lnTo>
                  <a:lnTo>
                    <a:pt x="4539107" y="954913"/>
                  </a:lnTo>
                  <a:lnTo>
                    <a:pt x="4540466" y="956259"/>
                  </a:lnTo>
                  <a:lnTo>
                    <a:pt x="4539234" y="955802"/>
                  </a:lnTo>
                  <a:lnTo>
                    <a:pt x="4531741" y="959358"/>
                  </a:lnTo>
                  <a:lnTo>
                    <a:pt x="4526915" y="972820"/>
                  </a:lnTo>
                  <a:lnTo>
                    <a:pt x="4529353" y="977900"/>
                  </a:lnTo>
                  <a:lnTo>
                    <a:pt x="3354286" y="673163"/>
                  </a:lnTo>
                  <a:lnTo>
                    <a:pt x="3800284" y="35928"/>
                  </a:lnTo>
                  <a:lnTo>
                    <a:pt x="4555287" y="936498"/>
                  </a:lnTo>
                  <a:lnTo>
                    <a:pt x="4555287" y="896073"/>
                  </a:lnTo>
                  <a:lnTo>
                    <a:pt x="3813111" y="10820"/>
                  </a:lnTo>
                  <a:lnTo>
                    <a:pt x="3812667" y="8255"/>
                  </a:lnTo>
                  <a:lnTo>
                    <a:pt x="3810216" y="6515"/>
                  </a:lnTo>
                  <a:lnTo>
                    <a:pt x="3809466" y="4851"/>
                  </a:lnTo>
                  <a:lnTo>
                    <a:pt x="3809365" y="4445"/>
                  </a:lnTo>
                  <a:lnTo>
                    <a:pt x="3808603" y="2921"/>
                  </a:lnTo>
                  <a:lnTo>
                    <a:pt x="3805491" y="1739"/>
                  </a:lnTo>
                  <a:lnTo>
                    <a:pt x="3804793" y="889"/>
                  </a:lnTo>
                  <a:lnTo>
                    <a:pt x="3802926" y="749"/>
                  </a:lnTo>
                  <a:lnTo>
                    <a:pt x="3802253" y="381"/>
                  </a:lnTo>
                  <a:lnTo>
                    <a:pt x="3802075" y="431"/>
                  </a:lnTo>
                  <a:lnTo>
                    <a:pt x="3800983" y="0"/>
                  </a:lnTo>
                  <a:lnTo>
                    <a:pt x="3798608" y="419"/>
                  </a:lnTo>
                  <a:lnTo>
                    <a:pt x="3796665" y="254"/>
                  </a:lnTo>
                  <a:lnTo>
                    <a:pt x="3795903" y="876"/>
                  </a:lnTo>
                  <a:lnTo>
                    <a:pt x="3792855" y="1397"/>
                  </a:lnTo>
                  <a:lnTo>
                    <a:pt x="3791686" y="3111"/>
                  </a:lnTo>
                  <a:lnTo>
                    <a:pt x="3761867" y="11010"/>
                  </a:lnTo>
                  <a:lnTo>
                    <a:pt x="3761867" y="45808"/>
                  </a:lnTo>
                  <a:lnTo>
                    <a:pt x="3327565" y="666242"/>
                  </a:lnTo>
                  <a:lnTo>
                    <a:pt x="2723781" y="509663"/>
                  </a:lnTo>
                  <a:lnTo>
                    <a:pt x="3761867" y="45808"/>
                  </a:lnTo>
                  <a:lnTo>
                    <a:pt x="3761867" y="11010"/>
                  </a:lnTo>
                  <a:lnTo>
                    <a:pt x="3649472" y="40779"/>
                  </a:lnTo>
                  <a:lnTo>
                    <a:pt x="3649472" y="67691"/>
                  </a:lnTo>
                  <a:lnTo>
                    <a:pt x="2683573" y="499237"/>
                  </a:lnTo>
                  <a:lnTo>
                    <a:pt x="2645575" y="489394"/>
                  </a:lnTo>
                  <a:lnTo>
                    <a:pt x="2645575" y="516204"/>
                  </a:lnTo>
                  <a:lnTo>
                    <a:pt x="2308047" y="667004"/>
                  </a:lnTo>
                  <a:lnTo>
                    <a:pt x="1957438" y="515721"/>
                  </a:lnTo>
                  <a:lnTo>
                    <a:pt x="2297011" y="425818"/>
                  </a:lnTo>
                  <a:lnTo>
                    <a:pt x="2645575" y="516204"/>
                  </a:lnTo>
                  <a:lnTo>
                    <a:pt x="2645575" y="489394"/>
                  </a:lnTo>
                  <a:lnTo>
                    <a:pt x="2348192" y="412254"/>
                  </a:lnTo>
                  <a:lnTo>
                    <a:pt x="3649472" y="67691"/>
                  </a:lnTo>
                  <a:lnTo>
                    <a:pt x="3649472" y="40779"/>
                  </a:lnTo>
                  <a:lnTo>
                    <a:pt x="2296947" y="398970"/>
                  </a:lnTo>
                  <a:lnTo>
                    <a:pt x="2245766" y="385699"/>
                  </a:lnTo>
                  <a:lnTo>
                    <a:pt x="2245766" y="412521"/>
                  </a:lnTo>
                  <a:lnTo>
                    <a:pt x="1918893" y="499084"/>
                  </a:lnTo>
                  <a:lnTo>
                    <a:pt x="1878406" y="481622"/>
                  </a:lnTo>
                  <a:lnTo>
                    <a:pt x="1878406" y="509803"/>
                  </a:lnTo>
                  <a:lnTo>
                    <a:pt x="1287729" y="666229"/>
                  </a:lnTo>
                  <a:lnTo>
                    <a:pt x="1260602" y="631431"/>
                  </a:lnTo>
                  <a:lnTo>
                    <a:pt x="1260602" y="673404"/>
                  </a:lnTo>
                  <a:lnTo>
                    <a:pt x="88823" y="983729"/>
                  </a:lnTo>
                  <a:lnTo>
                    <a:pt x="103759" y="977519"/>
                  </a:lnTo>
                  <a:lnTo>
                    <a:pt x="110363" y="974852"/>
                  </a:lnTo>
                  <a:lnTo>
                    <a:pt x="113411" y="967232"/>
                  </a:lnTo>
                  <a:lnTo>
                    <a:pt x="110744" y="960628"/>
                  </a:lnTo>
                  <a:lnTo>
                    <a:pt x="107950" y="954024"/>
                  </a:lnTo>
                  <a:lnTo>
                    <a:pt x="102616" y="951801"/>
                  </a:lnTo>
                  <a:lnTo>
                    <a:pt x="102616" y="946150"/>
                  </a:lnTo>
                  <a:lnTo>
                    <a:pt x="97536" y="941070"/>
                  </a:lnTo>
                  <a:lnTo>
                    <a:pt x="92583" y="935990"/>
                  </a:lnTo>
                  <a:lnTo>
                    <a:pt x="84328" y="935990"/>
                  </a:lnTo>
                  <a:lnTo>
                    <a:pt x="68465" y="951915"/>
                  </a:lnTo>
                  <a:lnTo>
                    <a:pt x="763727" y="35864"/>
                  </a:lnTo>
                  <a:lnTo>
                    <a:pt x="1260602" y="673404"/>
                  </a:lnTo>
                  <a:lnTo>
                    <a:pt x="1260602" y="631431"/>
                  </a:lnTo>
                  <a:lnTo>
                    <a:pt x="804913" y="46672"/>
                  </a:lnTo>
                  <a:lnTo>
                    <a:pt x="1878406" y="509803"/>
                  </a:lnTo>
                  <a:lnTo>
                    <a:pt x="1878406" y="481622"/>
                  </a:lnTo>
                  <a:lnTo>
                    <a:pt x="923696" y="69672"/>
                  </a:lnTo>
                  <a:lnTo>
                    <a:pt x="2245766" y="412521"/>
                  </a:lnTo>
                  <a:lnTo>
                    <a:pt x="2245766" y="385699"/>
                  </a:lnTo>
                  <a:lnTo>
                    <a:pt x="771131" y="3289"/>
                  </a:lnTo>
                  <a:lnTo>
                    <a:pt x="769493" y="1143"/>
                  </a:lnTo>
                  <a:lnTo>
                    <a:pt x="766533" y="774"/>
                  </a:lnTo>
                  <a:lnTo>
                    <a:pt x="765683" y="127"/>
                  </a:lnTo>
                  <a:lnTo>
                    <a:pt x="763524" y="406"/>
                  </a:lnTo>
                  <a:lnTo>
                    <a:pt x="763054" y="355"/>
                  </a:lnTo>
                  <a:lnTo>
                    <a:pt x="762254" y="0"/>
                  </a:lnTo>
                  <a:lnTo>
                    <a:pt x="761796" y="190"/>
                  </a:lnTo>
                  <a:lnTo>
                    <a:pt x="761365" y="127"/>
                  </a:lnTo>
                  <a:lnTo>
                    <a:pt x="760768" y="596"/>
                  </a:lnTo>
                  <a:lnTo>
                    <a:pt x="759968" y="381"/>
                  </a:lnTo>
                  <a:lnTo>
                    <a:pt x="758964" y="977"/>
                  </a:lnTo>
                  <a:lnTo>
                    <a:pt x="757555" y="1143"/>
                  </a:lnTo>
                  <a:lnTo>
                    <a:pt x="756742" y="2209"/>
                  </a:lnTo>
                  <a:lnTo>
                    <a:pt x="754634" y="3048"/>
                  </a:lnTo>
                  <a:lnTo>
                    <a:pt x="754341" y="3695"/>
                  </a:lnTo>
                  <a:lnTo>
                    <a:pt x="752856" y="4572"/>
                  </a:lnTo>
                  <a:lnTo>
                    <a:pt x="752144" y="7277"/>
                  </a:lnTo>
                  <a:lnTo>
                    <a:pt x="750062" y="8890"/>
                  </a:lnTo>
                  <a:lnTo>
                    <a:pt x="749731" y="11442"/>
                  </a:lnTo>
                  <a:lnTo>
                    <a:pt x="34251" y="954151"/>
                  </a:lnTo>
                  <a:lnTo>
                    <a:pt x="39370" y="912368"/>
                  </a:lnTo>
                  <a:lnTo>
                    <a:pt x="40259" y="905256"/>
                  </a:lnTo>
                  <a:lnTo>
                    <a:pt x="35179" y="898779"/>
                  </a:lnTo>
                  <a:lnTo>
                    <a:pt x="28067" y="897890"/>
                  </a:lnTo>
                  <a:lnTo>
                    <a:pt x="20955" y="897128"/>
                  </a:lnTo>
                  <a:lnTo>
                    <a:pt x="14478" y="902081"/>
                  </a:lnTo>
                  <a:lnTo>
                    <a:pt x="13589" y="909193"/>
                  </a:lnTo>
                  <a:lnTo>
                    <a:pt x="3200" y="995070"/>
                  </a:lnTo>
                  <a:lnTo>
                    <a:pt x="1016" y="997966"/>
                  </a:lnTo>
                  <a:lnTo>
                    <a:pt x="2006" y="1005027"/>
                  </a:lnTo>
                  <a:lnTo>
                    <a:pt x="127" y="1020572"/>
                  </a:lnTo>
                  <a:lnTo>
                    <a:pt x="14909" y="1024661"/>
                  </a:lnTo>
                  <a:lnTo>
                    <a:pt x="21209" y="1028319"/>
                  </a:lnTo>
                  <a:lnTo>
                    <a:pt x="24828" y="1027404"/>
                  </a:lnTo>
                  <a:lnTo>
                    <a:pt x="115062" y="1052322"/>
                  </a:lnTo>
                  <a:lnTo>
                    <a:pt x="122301" y="1048258"/>
                  </a:lnTo>
                  <a:lnTo>
                    <a:pt x="124206" y="1041400"/>
                  </a:lnTo>
                  <a:lnTo>
                    <a:pt x="126111" y="1034415"/>
                  </a:lnTo>
                  <a:lnTo>
                    <a:pt x="122047" y="1027303"/>
                  </a:lnTo>
                  <a:lnTo>
                    <a:pt x="74574" y="1014260"/>
                  </a:lnTo>
                  <a:lnTo>
                    <a:pt x="1277924" y="695642"/>
                  </a:lnTo>
                  <a:lnTo>
                    <a:pt x="1492148" y="970495"/>
                  </a:lnTo>
                  <a:lnTo>
                    <a:pt x="1453007" y="954786"/>
                  </a:lnTo>
                  <a:lnTo>
                    <a:pt x="1446403" y="952246"/>
                  </a:lnTo>
                  <a:lnTo>
                    <a:pt x="1438783" y="955421"/>
                  </a:lnTo>
                  <a:lnTo>
                    <a:pt x="1436116" y="962025"/>
                  </a:lnTo>
                  <a:lnTo>
                    <a:pt x="1433576" y="968756"/>
                  </a:lnTo>
                  <a:lnTo>
                    <a:pt x="1436751" y="976249"/>
                  </a:lnTo>
                  <a:lnTo>
                    <a:pt x="1523695" y="1011059"/>
                  </a:lnTo>
                  <a:lnTo>
                    <a:pt x="1525905" y="1013968"/>
                  </a:lnTo>
                  <a:lnTo>
                    <a:pt x="1533283" y="1014895"/>
                  </a:lnTo>
                  <a:lnTo>
                    <a:pt x="1547495" y="1020572"/>
                  </a:lnTo>
                  <a:lnTo>
                    <a:pt x="1546733" y="1014984"/>
                  </a:lnTo>
                  <a:lnTo>
                    <a:pt x="1545424" y="1005306"/>
                  </a:lnTo>
                  <a:lnTo>
                    <a:pt x="1546352" y="997966"/>
                  </a:lnTo>
                  <a:lnTo>
                    <a:pt x="1544053" y="995083"/>
                  </a:lnTo>
                  <a:lnTo>
                    <a:pt x="1532509" y="909447"/>
                  </a:lnTo>
                  <a:lnTo>
                    <a:pt x="1531620" y="902335"/>
                  </a:lnTo>
                  <a:lnTo>
                    <a:pt x="1525143" y="897382"/>
                  </a:lnTo>
                  <a:lnTo>
                    <a:pt x="1518031" y="898271"/>
                  </a:lnTo>
                  <a:lnTo>
                    <a:pt x="1510919" y="899287"/>
                  </a:lnTo>
                  <a:lnTo>
                    <a:pt x="1505966" y="905764"/>
                  </a:lnTo>
                  <a:lnTo>
                    <a:pt x="1506855" y="912876"/>
                  </a:lnTo>
                  <a:lnTo>
                    <a:pt x="1512506" y="954659"/>
                  </a:lnTo>
                  <a:lnTo>
                    <a:pt x="1305052" y="688454"/>
                  </a:lnTo>
                  <a:lnTo>
                    <a:pt x="1916950" y="526440"/>
                  </a:lnTo>
                  <a:lnTo>
                    <a:pt x="2275979" y="681329"/>
                  </a:lnTo>
                  <a:lnTo>
                    <a:pt x="1610334" y="978712"/>
                  </a:lnTo>
                  <a:lnTo>
                    <a:pt x="1639062" y="938657"/>
                  </a:lnTo>
                  <a:lnTo>
                    <a:pt x="1637792" y="930656"/>
                  </a:lnTo>
                  <a:lnTo>
                    <a:pt x="1626108" y="922274"/>
                  </a:lnTo>
                  <a:lnTo>
                    <a:pt x="1618107" y="923671"/>
                  </a:lnTo>
                  <a:lnTo>
                    <a:pt x="1613916" y="929386"/>
                  </a:lnTo>
                  <a:lnTo>
                    <a:pt x="1563547" y="999604"/>
                  </a:lnTo>
                  <a:lnTo>
                    <a:pt x="1560068" y="1001141"/>
                  </a:lnTo>
                  <a:lnTo>
                    <a:pt x="1557426" y="1008138"/>
                  </a:lnTo>
                  <a:lnTo>
                    <a:pt x="1548511" y="1020572"/>
                  </a:lnTo>
                  <a:lnTo>
                    <a:pt x="1563992" y="1022248"/>
                  </a:lnTo>
                  <a:lnTo>
                    <a:pt x="1570609" y="1024890"/>
                  </a:lnTo>
                  <a:lnTo>
                    <a:pt x="1574101" y="1023340"/>
                  </a:lnTo>
                  <a:lnTo>
                    <a:pt x="1667129" y="1033399"/>
                  </a:lnTo>
                  <a:lnTo>
                    <a:pt x="1673479" y="1028319"/>
                  </a:lnTo>
                  <a:lnTo>
                    <a:pt x="1675003" y="1014095"/>
                  </a:lnTo>
                  <a:lnTo>
                    <a:pt x="1669923" y="1007618"/>
                  </a:lnTo>
                  <a:lnTo>
                    <a:pt x="1621104" y="1002360"/>
                  </a:lnTo>
                  <a:lnTo>
                    <a:pt x="2308339" y="695286"/>
                  </a:lnTo>
                  <a:lnTo>
                    <a:pt x="3022206" y="1003261"/>
                  </a:lnTo>
                  <a:lnTo>
                    <a:pt x="2973197" y="1009269"/>
                  </a:lnTo>
                  <a:lnTo>
                    <a:pt x="2968117" y="1015619"/>
                  </a:lnTo>
                  <a:lnTo>
                    <a:pt x="2969895" y="1029843"/>
                  </a:lnTo>
                  <a:lnTo>
                    <a:pt x="2976372" y="1034923"/>
                  </a:lnTo>
                  <a:lnTo>
                    <a:pt x="3069336" y="1023658"/>
                  </a:lnTo>
                  <a:lnTo>
                    <a:pt x="3072638" y="1025144"/>
                  </a:lnTo>
                  <a:lnTo>
                    <a:pt x="3079381" y="1022451"/>
                  </a:lnTo>
                  <a:lnTo>
                    <a:pt x="3094863" y="1020572"/>
                  </a:lnTo>
                  <a:lnTo>
                    <a:pt x="3085554" y="1007986"/>
                  </a:lnTo>
                  <a:lnTo>
                    <a:pt x="3082925" y="1001268"/>
                  </a:lnTo>
                  <a:lnTo>
                    <a:pt x="3079546" y="999845"/>
                  </a:lnTo>
                  <a:lnTo>
                    <a:pt x="3073958" y="997458"/>
                  </a:lnTo>
                  <a:lnTo>
                    <a:pt x="3032366" y="979525"/>
                  </a:lnTo>
                  <a:lnTo>
                    <a:pt x="2340406" y="680961"/>
                  </a:lnTo>
                  <a:lnTo>
                    <a:pt x="2685796" y="526630"/>
                  </a:lnTo>
                  <a:lnTo>
                    <a:pt x="3311664" y="688936"/>
                  </a:lnTo>
                  <a:lnTo>
                    <a:pt x="3126917" y="952868"/>
                  </a:lnTo>
                  <a:lnTo>
                    <a:pt x="3130423" y="910971"/>
                  </a:lnTo>
                  <a:lnTo>
                    <a:pt x="3131058" y="903732"/>
                  </a:lnTo>
                  <a:lnTo>
                    <a:pt x="3125724" y="897509"/>
                  </a:lnTo>
                  <a:lnTo>
                    <a:pt x="3118612" y="897001"/>
                  </a:lnTo>
                  <a:lnTo>
                    <a:pt x="3111500" y="896366"/>
                  </a:lnTo>
                  <a:lnTo>
                    <a:pt x="3105150" y="901700"/>
                  </a:lnTo>
                  <a:lnTo>
                    <a:pt x="3104642" y="908812"/>
                  </a:lnTo>
                  <a:lnTo>
                    <a:pt x="3097492" y="994918"/>
                  </a:lnTo>
                  <a:lnTo>
                    <a:pt x="3095371" y="997966"/>
                  </a:lnTo>
                  <a:lnTo>
                    <a:pt x="3096628" y="1005332"/>
                  </a:lnTo>
                  <a:lnTo>
                    <a:pt x="3095371" y="1020572"/>
                  </a:lnTo>
                  <a:lnTo>
                    <a:pt x="3109125" y="1014222"/>
                  </a:lnTo>
                  <a:lnTo>
                    <a:pt x="3109531" y="1014044"/>
                  </a:lnTo>
                  <a:lnTo>
                    <a:pt x="3116580" y="1012825"/>
                  </a:lnTo>
                  <a:lnTo>
                    <a:pt x="3118662" y="1009827"/>
                  </a:lnTo>
                  <a:lnTo>
                    <a:pt x="3125076" y="1000633"/>
                  </a:lnTo>
                  <a:lnTo>
                    <a:pt x="3148088" y="967778"/>
                  </a:lnTo>
                  <a:lnTo>
                    <a:pt x="3338385" y="695871"/>
                  </a:lnTo>
                  <a:lnTo>
                    <a:pt x="4567580" y="1014628"/>
                  </a:lnTo>
                  <a:lnTo>
                    <a:pt x="4520184" y="1027938"/>
                  </a:lnTo>
                  <a:lnTo>
                    <a:pt x="4516120" y="1035050"/>
                  </a:lnTo>
                  <a:lnTo>
                    <a:pt x="4518152" y="1042035"/>
                  </a:lnTo>
                  <a:lnTo>
                    <a:pt x="4520057" y="1048893"/>
                  </a:lnTo>
                  <a:lnTo>
                    <a:pt x="4527169" y="1052830"/>
                  </a:lnTo>
                  <a:lnTo>
                    <a:pt x="4617351" y="1027531"/>
                  </a:lnTo>
                  <a:lnTo>
                    <a:pt x="4620895" y="1028446"/>
                  </a:lnTo>
                  <a:lnTo>
                    <a:pt x="4627092" y="1024801"/>
                  </a:lnTo>
                  <a:lnTo>
                    <a:pt x="4642104" y="1020572"/>
                  </a:lnTo>
                  <a:lnTo>
                    <a:pt x="4641735" y="1020216"/>
                  </a:lnTo>
                  <a:lnTo>
                    <a:pt x="4642739" y="1020572"/>
                  </a:lnTo>
                  <a:close/>
                </a:path>
              </a:pathLst>
            </a:custGeom>
            <a:solidFill>
              <a:srgbClr val="29A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0FECB828-94D7-404E-AA50-28FB39DC27A2}"/>
                </a:ext>
              </a:extLst>
            </p:cNvPr>
            <p:cNvSpPr/>
            <p:nvPr/>
          </p:nvSpPr>
          <p:spPr>
            <a:xfrm>
              <a:off x="5011673" y="4267961"/>
              <a:ext cx="1805939" cy="540385"/>
            </a:xfrm>
            <a:custGeom>
              <a:avLst/>
              <a:gdLst/>
              <a:ahLst/>
              <a:cxnLst/>
              <a:rect l="l" t="t" r="r" b="b"/>
              <a:pathLst>
                <a:path w="1805940" h="540385">
                  <a:moveTo>
                    <a:pt x="1805940" y="540131"/>
                  </a:moveTo>
                  <a:lnTo>
                    <a:pt x="922020" y="0"/>
                  </a:lnTo>
                </a:path>
                <a:path w="1805940" h="540385">
                  <a:moveTo>
                    <a:pt x="922527" y="0"/>
                  </a:moveTo>
                  <a:lnTo>
                    <a:pt x="0" y="537971"/>
                  </a:lnTo>
                </a:path>
              </a:pathLst>
            </a:custGeom>
            <a:ln w="25908">
              <a:solidFill>
                <a:srgbClr val="FFD56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42D67998-5B81-A14E-ACF0-CEBE4ED3A553}"/>
                </a:ext>
              </a:extLst>
            </p:cNvPr>
            <p:cNvSpPr/>
            <p:nvPr/>
          </p:nvSpPr>
          <p:spPr>
            <a:xfrm>
              <a:off x="5795010" y="3420617"/>
              <a:ext cx="305435" cy="379095"/>
            </a:xfrm>
            <a:custGeom>
              <a:avLst/>
              <a:gdLst/>
              <a:ahLst/>
              <a:cxnLst/>
              <a:rect l="l" t="t" r="r" b="b"/>
              <a:pathLst>
                <a:path w="305435" h="379095">
                  <a:moveTo>
                    <a:pt x="304926" y="0"/>
                  </a:moveTo>
                  <a:lnTo>
                    <a:pt x="138684" y="379095"/>
                  </a:lnTo>
                </a:path>
                <a:path w="305435" h="379095">
                  <a:moveTo>
                    <a:pt x="0" y="0"/>
                  </a:moveTo>
                  <a:lnTo>
                    <a:pt x="138684" y="379095"/>
                  </a:lnTo>
                </a:path>
              </a:pathLst>
            </a:custGeom>
            <a:ln w="25908">
              <a:solidFill>
                <a:srgbClr val="FFD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D8AB4B9F-68C0-3B48-9029-F4BC736D94CC}"/>
              </a:ext>
            </a:extLst>
          </p:cNvPr>
          <p:cNvSpPr txBox="1"/>
          <p:nvPr/>
        </p:nvSpPr>
        <p:spPr>
          <a:xfrm>
            <a:off x="5678804" y="4466335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2A43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002A43"/>
                </a:solidFill>
                <a:latin typeface="Arial"/>
                <a:cs typeface="Arial"/>
              </a:rPr>
              <a:t>f</a:t>
            </a:r>
            <a:r>
              <a:rPr sz="1200" spc="10" dirty="0">
                <a:solidFill>
                  <a:srgbClr val="002A43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002A43"/>
                </a:solidFill>
                <a:latin typeface="Arial"/>
                <a:cs typeface="Arial"/>
              </a:rPr>
              <a:t>se</a:t>
            </a:r>
            <a:r>
              <a:rPr sz="1200" dirty="0">
                <a:solidFill>
                  <a:srgbClr val="002A43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03A02C9-A562-474E-BF78-3848A5AF302B}"/>
              </a:ext>
            </a:extLst>
          </p:cNvPr>
          <p:cNvSpPr/>
          <p:nvPr/>
        </p:nvSpPr>
        <p:spPr>
          <a:xfrm>
            <a:off x="3626358" y="3420617"/>
            <a:ext cx="4641850" cy="1386840"/>
          </a:xfrm>
          <a:custGeom>
            <a:avLst/>
            <a:gdLst/>
            <a:ahLst/>
            <a:cxnLst/>
            <a:rect l="l" t="t" r="r" b="b"/>
            <a:pathLst>
              <a:path w="4641850" h="1386839">
                <a:moveTo>
                  <a:pt x="0" y="0"/>
                </a:moveTo>
                <a:lnTo>
                  <a:pt x="142239" y="1384427"/>
                </a:lnTo>
              </a:path>
              <a:path w="4641850" h="1386839">
                <a:moveTo>
                  <a:pt x="4641722" y="0"/>
                </a:moveTo>
                <a:lnTo>
                  <a:pt x="4433316" y="1386586"/>
                </a:lnTo>
              </a:path>
            </a:pathLst>
          </a:custGeom>
          <a:ln w="25908">
            <a:solidFill>
              <a:srgbClr val="FFD56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D8D29-C570-714B-ACA4-24FBDA17DA8C}"/>
              </a:ext>
            </a:extLst>
          </p:cNvPr>
          <p:cNvSpPr/>
          <p:nvPr/>
        </p:nvSpPr>
        <p:spPr>
          <a:xfrm>
            <a:off x="10453174" y="629233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9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E9B2629-A9B1-4D46-8EED-46AA5878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6FA45-E31D-FE4C-A25B-43AB1E7737A8}"/>
              </a:ext>
            </a:extLst>
          </p:cNvPr>
          <p:cNvSpPr/>
          <p:nvPr/>
        </p:nvSpPr>
        <p:spPr>
          <a:xfrm>
            <a:off x="10387218" y="6286239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1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F80E2-7FA7-FF45-915E-3B8F343A9D51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4438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85" dirty="0"/>
              <a:t>Topics</a:t>
            </a:r>
            <a:endParaRPr lang="en-I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FCB4B6-A68C-D74B-8BB6-B11D70E7CF06}"/>
              </a:ext>
            </a:extLst>
          </p:cNvPr>
          <p:cNvSpPr txBox="1"/>
          <p:nvPr/>
        </p:nvSpPr>
        <p:spPr>
          <a:xfrm>
            <a:off x="458216" y="1318539"/>
            <a:ext cx="10443845" cy="149656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5" dirty="0">
                <a:solidFill>
                  <a:srgbClr val="005485"/>
                </a:solidFill>
                <a:cs typeface="Arial"/>
              </a:rPr>
              <a:t>Topics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are </a:t>
            </a:r>
            <a:r>
              <a:rPr sz="2000" dirty="0">
                <a:solidFill>
                  <a:srgbClr val="005485"/>
                </a:solidFill>
                <a:cs typeface="Arial"/>
              </a:rPr>
              <a:t>broken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up into </a:t>
            </a:r>
            <a:r>
              <a:rPr sz="2000" dirty="0">
                <a:solidFill>
                  <a:srgbClr val="005485"/>
                </a:solidFill>
                <a:cs typeface="Arial"/>
              </a:rPr>
              <a:t>partitions.</a:t>
            </a:r>
            <a:endParaRPr sz="2000" dirty="0"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25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Each message </a:t>
            </a:r>
            <a:r>
              <a:rPr lang="en-US" sz="2000" spc="-5" dirty="0">
                <a:solidFill>
                  <a:srgbClr val="005485"/>
                </a:solidFill>
                <a:cs typeface="Arial"/>
              </a:rPr>
              <a:t>has </a:t>
            </a:r>
            <a:r>
              <a:rPr sz="2000" spc="-10" dirty="0">
                <a:solidFill>
                  <a:srgbClr val="005485"/>
                </a:solidFill>
                <a:cs typeface="Arial"/>
              </a:rPr>
              <a:t>offset.</a:t>
            </a:r>
            <a:r>
              <a:rPr lang="en-US" sz="2000" spc="-10" dirty="0">
                <a:solidFill>
                  <a:srgbClr val="005485"/>
                </a:solidFill>
                <a:cs typeface="Arial"/>
              </a:rPr>
              <a:t>(Based on sequence)</a:t>
            </a:r>
          </a:p>
          <a:p>
            <a:pPr marL="241300" marR="5080" indent="-228600">
              <a:lnSpc>
                <a:spcPts val="3020"/>
              </a:lnSpc>
              <a:spcBef>
                <a:spcPts val="1250"/>
              </a:spcBef>
              <a:buSzPct val="83928"/>
              <a:buChar char="•"/>
              <a:tabLst>
                <a:tab pos="241300" algn="l"/>
              </a:tabLst>
            </a:pPr>
            <a:r>
              <a:rPr lang="en-IN" sz="2000" spc="-5" dirty="0">
                <a:solidFill>
                  <a:srgbClr val="005485"/>
                </a:solidFill>
                <a:cs typeface="Arial"/>
              </a:rPr>
              <a:t>Ordering is only </a:t>
            </a:r>
            <a:r>
              <a:rPr lang="en-IN" sz="2000" dirty="0">
                <a:solidFill>
                  <a:srgbClr val="005485"/>
                </a:solidFill>
                <a:cs typeface="Arial"/>
              </a:rPr>
              <a:t>guaranteed </a:t>
            </a:r>
            <a:r>
              <a:rPr lang="en-IN" sz="2000" spc="-5" dirty="0">
                <a:solidFill>
                  <a:srgbClr val="005485"/>
                </a:solidFill>
                <a:cs typeface="Arial"/>
              </a:rPr>
              <a:t>within a partition.</a:t>
            </a:r>
            <a:endParaRPr sz="2000" dirty="0"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FE23262-4439-BC4D-8AB2-F10DA93C4E12}"/>
              </a:ext>
            </a:extLst>
          </p:cNvPr>
          <p:cNvGrpSpPr/>
          <p:nvPr/>
        </p:nvGrpSpPr>
        <p:grpSpPr>
          <a:xfrm>
            <a:off x="3757055" y="3213428"/>
            <a:ext cx="3427729" cy="666115"/>
            <a:chOff x="1837944" y="3371088"/>
            <a:chExt cx="3427729" cy="66611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73D468-9926-A64B-9754-BBBB3D7B3945}"/>
                </a:ext>
              </a:extLst>
            </p:cNvPr>
            <p:cNvSpPr/>
            <p:nvPr/>
          </p:nvSpPr>
          <p:spPr>
            <a:xfrm>
              <a:off x="1837944" y="3371088"/>
              <a:ext cx="3427476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56B5540-B39D-554F-A8A0-F1610CC9DCA1}"/>
                </a:ext>
              </a:extLst>
            </p:cNvPr>
            <p:cNvSpPr/>
            <p:nvPr/>
          </p:nvSpPr>
          <p:spPr>
            <a:xfrm>
              <a:off x="1885188" y="3395472"/>
              <a:ext cx="3333115" cy="571500"/>
            </a:xfrm>
            <a:custGeom>
              <a:avLst/>
              <a:gdLst/>
              <a:ahLst/>
              <a:cxnLst/>
              <a:rect l="l" t="t" r="r" b="b"/>
              <a:pathLst>
                <a:path w="3333115" h="571500">
                  <a:moveTo>
                    <a:pt x="3332988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332988" y="571500"/>
                  </a:lnTo>
                  <a:lnTo>
                    <a:pt x="3332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FA4CAEC-9AC1-6D4E-BCA0-8DF517FF284F}"/>
                </a:ext>
              </a:extLst>
            </p:cNvPr>
            <p:cNvSpPr/>
            <p:nvPr/>
          </p:nvSpPr>
          <p:spPr>
            <a:xfrm>
              <a:off x="1885188" y="3395472"/>
              <a:ext cx="3333115" cy="571500"/>
            </a:xfrm>
            <a:custGeom>
              <a:avLst/>
              <a:gdLst/>
              <a:ahLst/>
              <a:cxnLst/>
              <a:rect l="l" t="t" r="r" b="b"/>
              <a:pathLst>
                <a:path w="3333115" h="571500">
                  <a:moveTo>
                    <a:pt x="0" y="571500"/>
                  </a:moveTo>
                  <a:lnTo>
                    <a:pt x="3332988" y="571500"/>
                  </a:lnTo>
                  <a:lnTo>
                    <a:pt x="3332988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0CF8EFB-2078-7448-A72D-75D124380208}"/>
                </a:ext>
              </a:extLst>
            </p:cNvPr>
            <p:cNvSpPr/>
            <p:nvPr/>
          </p:nvSpPr>
          <p:spPr>
            <a:xfrm>
              <a:off x="1837944" y="33710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F39C971-4432-CC4F-8CEC-57912A0D4513}"/>
                </a:ext>
              </a:extLst>
            </p:cNvPr>
            <p:cNvSpPr/>
            <p:nvPr/>
          </p:nvSpPr>
          <p:spPr>
            <a:xfrm>
              <a:off x="1837944" y="3523488"/>
              <a:ext cx="353568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09714AD-6ED5-B84E-B9AA-F0B28AE4C067}"/>
                </a:ext>
              </a:extLst>
            </p:cNvPr>
            <p:cNvSpPr/>
            <p:nvPr/>
          </p:nvSpPr>
          <p:spPr>
            <a:xfrm>
              <a:off x="188518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AE7B3FA-E8A4-D248-8143-3F0967222F46}"/>
                </a:ext>
              </a:extLst>
            </p:cNvPr>
            <p:cNvSpPr/>
            <p:nvPr/>
          </p:nvSpPr>
          <p:spPr>
            <a:xfrm>
              <a:off x="188518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1" y="571500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9775385-0086-1E41-920A-BEE57CC2303A}"/>
                </a:ext>
              </a:extLst>
            </p:cNvPr>
            <p:cNvSpPr/>
            <p:nvPr/>
          </p:nvSpPr>
          <p:spPr>
            <a:xfrm>
              <a:off x="2093976" y="33710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22196AE-4105-B94F-88BD-CC44858D00C5}"/>
                </a:ext>
              </a:extLst>
            </p:cNvPr>
            <p:cNvSpPr/>
            <p:nvPr/>
          </p:nvSpPr>
          <p:spPr>
            <a:xfrm>
              <a:off x="2093976" y="3523488"/>
              <a:ext cx="353568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0D92EBC-0892-234E-B081-35B6D9A6A981}"/>
                </a:ext>
              </a:extLst>
            </p:cNvPr>
            <p:cNvSpPr/>
            <p:nvPr/>
          </p:nvSpPr>
          <p:spPr>
            <a:xfrm>
              <a:off x="2141220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624B523-4001-574A-94EF-A03280204344}"/>
                </a:ext>
              </a:extLst>
            </p:cNvPr>
            <p:cNvSpPr/>
            <p:nvPr/>
          </p:nvSpPr>
          <p:spPr>
            <a:xfrm>
              <a:off x="2141220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1" y="571500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E8EA5A4D-432A-0146-87CA-E41BA70DABC6}"/>
                </a:ext>
              </a:extLst>
            </p:cNvPr>
            <p:cNvSpPr/>
            <p:nvPr/>
          </p:nvSpPr>
          <p:spPr>
            <a:xfrm>
              <a:off x="2350008" y="3371088"/>
              <a:ext cx="352044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6F034FA3-9787-A242-847C-14A960E3DB4C}"/>
                </a:ext>
              </a:extLst>
            </p:cNvPr>
            <p:cNvSpPr/>
            <p:nvPr/>
          </p:nvSpPr>
          <p:spPr>
            <a:xfrm>
              <a:off x="2350008" y="3523488"/>
              <a:ext cx="353568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2762DE1-687B-F443-87DD-07285BD61CFE}"/>
                </a:ext>
              </a:extLst>
            </p:cNvPr>
            <p:cNvSpPr/>
            <p:nvPr/>
          </p:nvSpPr>
          <p:spPr>
            <a:xfrm>
              <a:off x="2397252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C02D91CD-5028-5D42-ABB2-7FC104A7C789}"/>
                </a:ext>
              </a:extLst>
            </p:cNvPr>
            <p:cNvSpPr/>
            <p:nvPr/>
          </p:nvSpPr>
          <p:spPr>
            <a:xfrm>
              <a:off x="2397252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0" y="571500"/>
                  </a:moveTo>
                  <a:lnTo>
                    <a:pt x="257556" y="571500"/>
                  </a:lnTo>
                  <a:lnTo>
                    <a:pt x="25755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AF50E76-1BDF-FB40-9B24-476F913BC47A}"/>
                </a:ext>
              </a:extLst>
            </p:cNvPr>
            <p:cNvSpPr/>
            <p:nvPr/>
          </p:nvSpPr>
          <p:spPr>
            <a:xfrm>
              <a:off x="2607563" y="33710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E909E39-9EA8-B64E-AB36-150CCF1F0115}"/>
                </a:ext>
              </a:extLst>
            </p:cNvPr>
            <p:cNvSpPr/>
            <p:nvPr/>
          </p:nvSpPr>
          <p:spPr>
            <a:xfrm>
              <a:off x="2606040" y="3523488"/>
              <a:ext cx="353568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E204B172-732E-F54C-8B12-8A7874A5E85A}"/>
                </a:ext>
              </a:extLst>
            </p:cNvPr>
            <p:cNvSpPr/>
            <p:nvPr/>
          </p:nvSpPr>
          <p:spPr>
            <a:xfrm>
              <a:off x="265480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6A5B260B-74F1-B041-A540-493414A6D7E2}"/>
                </a:ext>
              </a:extLst>
            </p:cNvPr>
            <p:cNvSpPr/>
            <p:nvPr/>
          </p:nvSpPr>
          <p:spPr>
            <a:xfrm>
              <a:off x="265480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1" y="571500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9E94DF5-446C-D148-8842-8260F6B81FF4}"/>
                </a:ext>
              </a:extLst>
            </p:cNvPr>
            <p:cNvSpPr/>
            <p:nvPr/>
          </p:nvSpPr>
          <p:spPr>
            <a:xfrm>
              <a:off x="2863596" y="33710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F3DFA8D-3336-DE49-8EFD-DECA6A7E12CA}"/>
                </a:ext>
              </a:extLst>
            </p:cNvPr>
            <p:cNvSpPr/>
            <p:nvPr/>
          </p:nvSpPr>
          <p:spPr>
            <a:xfrm>
              <a:off x="2862072" y="3523488"/>
              <a:ext cx="353568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5013AC79-C5D2-5945-A0A3-20E58594124C}"/>
                </a:ext>
              </a:extLst>
            </p:cNvPr>
            <p:cNvSpPr/>
            <p:nvPr/>
          </p:nvSpPr>
          <p:spPr>
            <a:xfrm>
              <a:off x="2910840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DAD11FD-30D8-F145-ADAB-2E7ABF1AB065}"/>
                </a:ext>
              </a:extLst>
            </p:cNvPr>
            <p:cNvSpPr/>
            <p:nvPr/>
          </p:nvSpPr>
          <p:spPr>
            <a:xfrm>
              <a:off x="2910840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1" y="571500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BCBD64B8-0865-EE41-8ED2-A9DBEC80FF97}"/>
                </a:ext>
              </a:extLst>
            </p:cNvPr>
            <p:cNvSpPr/>
            <p:nvPr/>
          </p:nvSpPr>
          <p:spPr>
            <a:xfrm>
              <a:off x="3119627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D9F0C62-63BB-FD45-81C6-E225F3849DB3}"/>
                </a:ext>
              </a:extLst>
            </p:cNvPr>
            <p:cNvSpPr/>
            <p:nvPr/>
          </p:nvSpPr>
          <p:spPr>
            <a:xfrm>
              <a:off x="3119627" y="3523488"/>
              <a:ext cx="353567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F4806A1-526B-6847-902B-C270DCDA4387}"/>
                </a:ext>
              </a:extLst>
            </p:cNvPr>
            <p:cNvSpPr/>
            <p:nvPr/>
          </p:nvSpPr>
          <p:spPr>
            <a:xfrm>
              <a:off x="3166872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6BB62A2-191C-1F41-8EB5-D50717597541}"/>
                </a:ext>
              </a:extLst>
            </p:cNvPr>
            <p:cNvSpPr/>
            <p:nvPr/>
          </p:nvSpPr>
          <p:spPr>
            <a:xfrm>
              <a:off x="3166872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9B5D1B13-C7EE-F54F-9CD5-AB964097889B}"/>
                </a:ext>
              </a:extLst>
            </p:cNvPr>
            <p:cNvSpPr/>
            <p:nvPr/>
          </p:nvSpPr>
          <p:spPr>
            <a:xfrm>
              <a:off x="3375660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189817F-6F54-6247-9440-BB49C7C31DE2}"/>
                </a:ext>
              </a:extLst>
            </p:cNvPr>
            <p:cNvSpPr/>
            <p:nvPr/>
          </p:nvSpPr>
          <p:spPr>
            <a:xfrm>
              <a:off x="3375660" y="35234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6C23116C-52AC-F34E-927C-8A3ABEA67FF5}"/>
                </a:ext>
              </a:extLst>
            </p:cNvPr>
            <p:cNvSpPr/>
            <p:nvPr/>
          </p:nvSpPr>
          <p:spPr>
            <a:xfrm>
              <a:off x="3422904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2EA4B3CA-D4A0-1740-9602-5620D8E7B666}"/>
                </a:ext>
              </a:extLst>
            </p:cNvPr>
            <p:cNvSpPr/>
            <p:nvPr/>
          </p:nvSpPr>
          <p:spPr>
            <a:xfrm>
              <a:off x="3422904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6653A3EB-3F92-4948-8957-85AB45FEDFE1}"/>
                </a:ext>
              </a:extLst>
            </p:cNvPr>
            <p:cNvSpPr/>
            <p:nvPr/>
          </p:nvSpPr>
          <p:spPr>
            <a:xfrm>
              <a:off x="3631692" y="3371088"/>
              <a:ext cx="352043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DA2D13CE-1CAD-5C4B-B9E1-CCCB8264CBC4}"/>
                </a:ext>
              </a:extLst>
            </p:cNvPr>
            <p:cNvSpPr/>
            <p:nvPr/>
          </p:nvSpPr>
          <p:spPr>
            <a:xfrm>
              <a:off x="3631692" y="3523488"/>
              <a:ext cx="353567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B7D0D47C-7364-5242-9768-A0BFE7A1A92B}"/>
                </a:ext>
              </a:extLst>
            </p:cNvPr>
            <p:cNvSpPr/>
            <p:nvPr/>
          </p:nvSpPr>
          <p:spPr>
            <a:xfrm>
              <a:off x="3678936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28D064EF-8A57-9E4C-8774-D7CC992D0712}"/>
                </a:ext>
              </a:extLst>
            </p:cNvPr>
            <p:cNvSpPr/>
            <p:nvPr/>
          </p:nvSpPr>
          <p:spPr>
            <a:xfrm>
              <a:off x="3678936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0" y="571500"/>
                  </a:moveTo>
                  <a:lnTo>
                    <a:pt x="257556" y="571500"/>
                  </a:lnTo>
                  <a:lnTo>
                    <a:pt x="25755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D96FB358-92F1-8E44-8E2E-877369916677}"/>
                </a:ext>
              </a:extLst>
            </p:cNvPr>
            <p:cNvSpPr/>
            <p:nvPr/>
          </p:nvSpPr>
          <p:spPr>
            <a:xfrm>
              <a:off x="3889248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93E5C7FB-5041-3443-9B91-14F51025C9E6}"/>
                </a:ext>
              </a:extLst>
            </p:cNvPr>
            <p:cNvSpPr/>
            <p:nvPr/>
          </p:nvSpPr>
          <p:spPr>
            <a:xfrm>
              <a:off x="3887723" y="35234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D5A624D9-BC06-DB4E-9AB4-83ECCB2A3736}"/>
                </a:ext>
              </a:extLst>
            </p:cNvPr>
            <p:cNvSpPr/>
            <p:nvPr/>
          </p:nvSpPr>
          <p:spPr>
            <a:xfrm>
              <a:off x="3936492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A29BCB42-BE86-BE42-B75D-21AE973B2E1B}"/>
                </a:ext>
              </a:extLst>
            </p:cNvPr>
            <p:cNvSpPr/>
            <p:nvPr/>
          </p:nvSpPr>
          <p:spPr>
            <a:xfrm>
              <a:off x="3936492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D00FBC05-2172-FB41-BC42-00BF2E41A81B}"/>
                </a:ext>
              </a:extLst>
            </p:cNvPr>
            <p:cNvSpPr/>
            <p:nvPr/>
          </p:nvSpPr>
          <p:spPr>
            <a:xfrm>
              <a:off x="4145279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C798497B-C6E5-6A42-9842-3B20400A9FD1}"/>
                </a:ext>
              </a:extLst>
            </p:cNvPr>
            <p:cNvSpPr/>
            <p:nvPr/>
          </p:nvSpPr>
          <p:spPr>
            <a:xfrm>
              <a:off x="4143755" y="35234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79FD6CD3-26B4-524A-A4A8-D6C307A2B136}"/>
                </a:ext>
              </a:extLst>
            </p:cNvPr>
            <p:cNvSpPr/>
            <p:nvPr/>
          </p:nvSpPr>
          <p:spPr>
            <a:xfrm>
              <a:off x="4192523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2EFB0D0B-30D6-F047-B5A4-BF487D73B7CC}"/>
                </a:ext>
              </a:extLst>
            </p:cNvPr>
            <p:cNvSpPr/>
            <p:nvPr/>
          </p:nvSpPr>
          <p:spPr>
            <a:xfrm>
              <a:off x="4192523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>
            <a:extLst>
              <a:ext uri="{FF2B5EF4-FFF2-40B4-BE49-F238E27FC236}">
                <a16:creationId xmlns:a16="http://schemas.microsoft.com/office/drawing/2014/main" id="{2240F32F-142B-E140-8DED-3221358FEBCE}"/>
              </a:ext>
            </a:extLst>
          </p:cNvPr>
          <p:cNvSpPr txBox="1"/>
          <p:nvPr/>
        </p:nvSpPr>
        <p:spPr>
          <a:xfrm>
            <a:off x="3878212" y="3415307"/>
            <a:ext cx="24174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525145" algn="l"/>
                <a:tab pos="781050" algn="l"/>
                <a:tab pos="1037590" algn="l"/>
                <a:tab pos="1294130" algn="l"/>
                <a:tab pos="1550035" algn="l"/>
                <a:tab pos="1806575" algn="l"/>
                <a:tab pos="2063114" algn="l"/>
                <a:tab pos="2319020" algn="l"/>
              </a:tabLst>
            </a:pPr>
            <a:r>
              <a:rPr sz="1200" dirty="0">
                <a:latin typeface="Arial"/>
                <a:cs typeface="Arial"/>
              </a:rPr>
              <a:t>0	1	2	3	4	5	6	7	8	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>
            <a:extLst>
              <a:ext uri="{FF2B5EF4-FFF2-40B4-BE49-F238E27FC236}">
                <a16:creationId xmlns:a16="http://schemas.microsoft.com/office/drawing/2014/main" id="{3D1B8BB8-C470-E649-B1C6-A0660C49389B}"/>
              </a:ext>
            </a:extLst>
          </p:cNvPr>
          <p:cNvGrpSpPr/>
          <p:nvPr/>
        </p:nvGrpSpPr>
        <p:grpSpPr>
          <a:xfrm>
            <a:off x="6318899" y="3213428"/>
            <a:ext cx="867410" cy="666115"/>
            <a:chOff x="4399788" y="3371088"/>
            <a:chExt cx="867410" cy="666115"/>
          </a:xfrm>
        </p:grpSpPr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8C97CBB-90DC-A04E-9E02-15943FBB5BA9}"/>
                </a:ext>
              </a:extLst>
            </p:cNvPr>
            <p:cNvSpPr/>
            <p:nvPr/>
          </p:nvSpPr>
          <p:spPr>
            <a:xfrm>
              <a:off x="4401312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1D2721E4-6DA7-6A45-B7D3-0DA107781018}"/>
                </a:ext>
              </a:extLst>
            </p:cNvPr>
            <p:cNvSpPr/>
            <p:nvPr/>
          </p:nvSpPr>
          <p:spPr>
            <a:xfrm>
              <a:off x="4399788" y="3432048"/>
              <a:ext cx="353567" cy="588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B77E999B-72FE-5240-8C6B-8BFCEBB6938F}"/>
                </a:ext>
              </a:extLst>
            </p:cNvPr>
            <p:cNvSpPr/>
            <p:nvPr/>
          </p:nvSpPr>
          <p:spPr>
            <a:xfrm>
              <a:off x="4448556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22E355BB-5067-9B4B-A657-D2F78866B583}"/>
                </a:ext>
              </a:extLst>
            </p:cNvPr>
            <p:cNvSpPr/>
            <p:nvPr/>
          </p:nvSpPr>
          <p:spPr>
            <a:xfrm>
              <a:off x="4448556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91D02792-C7E4-F84E-8B0C-4FDE4C5DE31B}"/>
                </a:ext>
              </a:extLst>
            </p:cNvPr>
            <p:cNvSpPr/>
            <p:nvPr/>
          </p:nvSpPr>
          <p:spPr>
            <a:xfrm>
              <a:off x="4657344" y="33710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8F2248E3-7919-BE4E-940A-644259A04107}"/>
                </a:ext>
              </a:extLst>
            </p:cNvPr>
            <p:cNvSpPr/>
            <p:nvPr/>
          </p:nvSpPr>
          <p:spPr>
            <a:xfrm>
              <a:off x="4657344" y="3432048"/>
              <a:ext cx="353567" cy="588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10BA0371-115F-5E4A-BBD2-CDA126569413}"/>
                </a:ext>
              </a:extLst>
            </p:cNvPr>
            <p:cNvSpPr/>
            <p:nvPr/>
          </p:nvSpPr>
          <p:spPr>
            <a:xfrm>
              <a:off x="470458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4D73DCF8-89C4-B04C-8BA2-F8E87D518D09}"/>
                </a:ext>
              </a:extLst>
            </p:cNvPr>
            <p:cNvSpPr/>
            <p:nvPr/>
          </p:nvSpPr>
          <p:spPr>
            <a:xfrm>
              <a:off x="4704588" y="33954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0" y="571500"/>
                  </a:moveTo>
                  <a:lnTo>
                    <a:pt x="256032" y="571500"/>
                  </a:lnTo>
                  <a:lnTo>
                    <a:pt x="256032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BD842EC9-E2FB-BB43-B244-15F2FCE41FB6}"/>
                </a:ext>
              </a:extLst>
            </p:cNvPr>
            <p:cNvSpPr/>
            <p:nvPr/>
          </p:nvSpPr>
          <p:spPr>
            <a:xfrm>
              <a:off x="4913376" y="3371088"/>
              <a:ext cx="352044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D39DA979-337D-4A48-9C42-B92166A618E7}"/>
                </a:ext>
              </a:extLst>
            </p:cNvPr>
            <p:cNvSpPr/>
            <p:nvPr/>
          </p:nvSpPr>
          <p:spPr>
            <a:xfrm>
              <a:off x="4913376" y="3432048"/>
              <a:ext cx="353567" cy="5882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65486B5F-0B79-CB4B-AD6F-B02AB57DB1BE}"/>
                </a:ext>
              </a:extLst>
            </p:cNvPr>
            <p:cNvSpPr/>
            <p:nvPr/>
          </p:nvSpPr>
          <p:spPr>
            <a:xfrm>
              <a:off x="4960620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5" y="57150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44F9F8D3-399D-F04F-895A-643ABD5C4559}"/>
                </a:ext>
              </a:extLst>
            </p:cNvPr>
            <p:cNvSpPr/>
            <p:nvPr/>
          </p:nvSpPr>
          <p:spPr>
            <a:xfrm>
              <a:off x="4960620" y="33954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0" y="571500"/>
                  </a:moveTo>
                  <a:lnTo>
                    <a:pt x="257555" y="571500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>
            <a:extLst>
              <a:ext uri="{FF2B5EF4-FFF2-40B4-BE49-F238E27FC236}">
                <a16:creationId xmlns:a16="http://schemas.microsoft.com/office/drawing/2014/main" id="{89B51828-25E2-BE44-8170-C38E75539F8D}"/>
              </a:ext>
            </a:extLst>
          </p:cNvPr>
          <p:cNvSpPr txBox="1"/>
          <p:nvPr/>
        </p:nvSpPr>
        <p:spPr>
          <a:xfrm>
            <a:off x="6441581" y="3323867"/>
            <a:ext cx="622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525145" algn="l"/>
              </a:tabLst>
            </a:pPr>
            <a:r>
              <a:rPr sz="1200" dirty="0">
                <a:latin typeface="Arial"/>
                <a:cs typeface="Arial"/>
              </a:rPr>
              <a:t>1	1	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8605" algn="l"/>
                <a:tab pos="525145" algn="l"/>
              </a:tabLst>
            </a:pPr>
            <a:r>
              <a:rPr sz="1200" spc="-5" dirty="0">
                <a:latin typeface="Arial"/>
                <a:cs typeface="Arial"/>
              </a:rPr>
              <a:t>0	1	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>
            <a:extLst>
              <a:ext uri="{FF2B5EF4-FFF2-40B4-BE49-F238E27FC236}">
                <a16:creationId xmlns:a16="http://schemas.microsoft.com/office/drawing/2014/main" id="{BAC7DD66-A129-024E-A4C1-7D7A6349F397}"/>
              </a:ext>
            </a:extLst>
          </p:cNvPr>
          <p:cNvGrpSpPr/>
          <p:nvPr/>
        </p:nvGrpSpPr>
        <p:grpSpPr>
          <a:xfrm>
            <a:off x="7088519" y="3213428"/>
            <a:ext cx="353695" cy="666115"/>
            <a:chOff x="5169408" y="3371088"/>
            <a:chExt cx="353695" cy="666115"/>
          </a:xfrm>
        </p:grpSpPr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50AD067E-B4CB-BA44-99A4-CF9E56095121}"/>
                </a:ext>
              </a:extLst>
            </p:cNvPr>
            <p:cNvSpPr/>
            <p:nvPr/>
          </p:nvSpPr>
          <p:spPr>
            <a:xfrm>
              <a:off x="5170932" y="3371088"/>
              <a:ext cx="350520" cy="665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CA7F71E1-5896-F748-AB68-08E83DF96A42}"/>
                </a:ext>
              </a:extLst>
            </p:cNvPr>
            <p:cNvSpPr/>
            <p:nvPr/>
          </p:nvSpPr>
          <p:spPr>
            <a:xfrm>
              <a:off x="5169408" y="3432048"/>
              <a:ext cx="353567" cy="5882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>
            <a:extLst>
              <a:ext uri="{FF2B5EF4-FFF2-40B4-BE49-F238E27FC236}">
                <a16:creationId xmlns:a16="http://schemas.microsoft.com/office/drawing/2014/main" id="{3411EC3B-9027-7640-BCB8-728C8997B642}"/>
              </a:ext>
            </a:extLst>
          </p:cNvPr>
          <p:cNvSpPr txBox="1"/>
          <p:nvPr/>
        </p:nvSpPr>
        <p:spPr>
          <a:xfrm>
            <a:off x="7137287" y="3237811"/>
            <a:ext cx="25654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5485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>
            <a:extLst>
              <a:ext uri="{FF2B5EF4-FFF2-40B4-BE49-F238E27FC236}">
                <a16:creationId xmlns:a16="http://schemas.microsoft.com/office/drawing/2014/main" id="{8C716EFF-B1D5-C047-85D2-49D2CB00912A}"/>
              </a:ext>
            </a:extLst>
          </p:cNvPr>
          <p:cNvGrpSpPr/>
          <p:nvPr/>
        </p:nvGrpSpPr>
        <p:grpSpPr>
          <a:xfrm>
            <a:off x="3757055" y="4127828"/>
            <a:ext cx="3173095" cy="666115"/>
            <a:chOff x="1837944" y="4285488"/>
            <a:chExt cx="3173095" cy="666115"/>
          </a:xfrm>
        </p:grpSpPr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D763667D-038F-AB42-94BD-7B1D74482427}"/>
                </a:ext>
              </a:extLst>
            </p:cNvPr>
            <p:cNvSpPr/>
            <p:nvPr/>
          </p:nvSpPr>
          <p:spPr>
            <a:xfrm>
              <a:off x="1837944" y="4285488"/>
              <a:ext cx="2913887" cy="665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4B63D761-3527-944E-BB2F-40F0E36A06AB}"/>
                </a:ext>
              </a:extLst>
            </p:cNvPr>
            <p:cNvSpPr/>
            <p:nvPr/>
          </p:nvSpPr>
          <p:spPr>
            <a:xfrm>
              <a:off x="1885188" y="4309872"/>
              <a:ext cx="2819400" cy="571500"/>
            </a:xfrm>
            <a:custGeom>
              <a:avLst/>
              <a:gdLst/>
              <a:ahLst/>
              <a:cxnLst/>
              <a:rect l="l" t="t" r="r" b="b"/>
              <a:pathLst>
                <a:path w="2819400" h="571500">
                  <a:moveTo>
                    <a:pt x="2819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819400" y="5715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AF0EA96F-892A-0446-9A83-06515F905798}"/>
                </a:ext>
              </a:extLst>
            </p:cNvPr>
            <p:cNvSpPr/>
            <p:nvPr/>
          </p:nvSpPr>
          <p:spPr>
            <a:xfrm>
              <a:off x="1837944" y="42854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B43CC66E-4ED2-3443-A06D-C041D17DDF33}"/>
                </a:ext>
              </a:extLst>
            </p:cNvPr>
            <p:cNvSpPr/>
            <p:nvPr/>
          </p:nvSpPr>
          <p:spPr>
            <a:xfrm>
              <a:off x="1837944" y="4437888"/>
              <a:ext cx="353568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B81BDB50-DEFC-BD49-BCCA-F5E682A1FE7A}"/>
                </a:ext>
              </a:extLst>
            </p:cNvPr>
            <p:cNvSpPr/>
            <p:nvPr/>
          </p:nvSpPr>
          <p:spPr>
            <a:xfrm>
              <a:off x="1885188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695B95A0-702A-7044-A609-51317F515CAC}"/>
                </a:ext>
              </a:extLst>
            </p:cNvPr>
            <p:cNvSpPr/>
            <p:nvPr/>
          </p:nvSpPr>
          <p:spPr>
            <a:xfrm>
              <a:off x="2093976" y="42854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718BBF09-207C-CE4A-922D-C3A41706CE3A}"/>
                </a:ext>
              </a:extLst>
            </p:cNvPr>
            <p:cNvSpPr/>
            <p:nvPr/>
          </p:nvSpPr>
          <p:spPr>
            <a:xfrm>
              <a:off x="2093976" y="4437888"/>
              <a:ext cx="353568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65F3A080-ACA9-7247-9EF5-3F744466F219}"/>
                </a:ext>
              </a:extLst>
            </p:cNvPr>
            <p:cNvSpPr/>
            <p:nvPr/>
          </p:nvSpPr>
          <p:spPr>
            <a:xfrm>
              <a:off x="2141220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711B6CC0-30C1-D44D-9AFC-77DC78F3A3BE}"/>
                </a:ext>
              </a:extLst>
            </p:cNvPr>
            <p:cNvSpPr/>
            <p:nvPr/>
          </p:nvSpPr>
          <p:spPr>
            <a:xfrm>
              <a:off x="2350008" y="4285488"/>
              <a:ext cx="352044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157C5DB2-78A2-B047-B0CF-CCE2AD75B99C}"/>
                </a:ext>
              </a:extLst>
            </p:cNvPr>
            <p:cNvSpPr/>
            <p:nvPr/>
          </p:nvSpPr>
          <p:spPr>
            <a:xfrm>
              <a:off x="2350008" y="4437888"/>
              <a:ext cx="353568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6ADCA980-7D1E-764E-8B55-CF5CBD1EC756}"/>
                </a:ext>
              </a:extLst>
            </p:cNvPr>
            <p:cNvSpPr/>
            <p:nvPr/>
          </p:nvSpPr>
          <p:spPr>
            <a:xfrm>
              <a:off x="2397252" y="43098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A45A8733-ECDF-684E-AD25-29F888F25907}"/>
                </a:ext>
              </a:extLst>
            </p:cNvPr>
            <p:cNvSpPr/>
            <p:nvPr/>
          </p:nvSpPr>
          <p:spPr>
            <a:xfrm>
              <a:off x="2607563" y="42854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716A2A03-92C1-C544-BFD6-FB4ACCEA7938}"/>
                </a:ext>
              </a:extLst>
            </p:cNvPr>
            <p:cNvSpPr/>
            <p:nvPr/>
          </p:nvSpPr>
          <p:spPr>
            <a:xfrm>
              <a:off x="2606040" y="4437888"/>
              <a:ext cx="353568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0D42287B-61AC-BE4A-8346-F7D6F3D5CBD2}"/>
                </a:ext>
              </a:extLst>
            </p:cNvPr>
            <p:cNvSpPr/>
            <p:nvPr/>
          </p:nvSpPr>
          <p:spPr>
            <a:xfrm>
              <a:off x="2654808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91192F40-1B05-974D-854B-30AA7C9CF703}"/>
                </a:ext>
              </a:extLst>
            </p:cNvPr>
            <p:cNvSpPr/>
            <p:nvPr/>
          </p:nvSpPr>
          <p:spPr>
            <a:xfrm>
              <a:off x="2863596" y="4285488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236A8744-84E5-9C4D-B642-307D0482FACE}"/>
                </a:ext>
              </a:extLst>
            </p:cNvPr>
            <p:cNvSpPr/>
            <p:nvPr/>
          </p:nvSpPr>
          <p:spPr>
            <a:xfrm>
              <a:off x="2862072" y="4437888"/>
              <a:ext cx="353568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AC5FAD7B-0B56-6742-AD5F-2A906AD487CB}"/>
                </a:ext>
              </a:extLst>
            </p:cNvPr>
            <p:cNvSpPr/>
            <p:nvPr/>
          </p:nvSpPr>
          <p:spPr>
            <a:xfrm>
              <a:off x="2910840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E339E173-F285-3D49-A944-52BF73224D60}"/>
                </a:ext>
              </a:extLst>
            </p:cNvPr>
            <p:cNvSpPr/>
            <p:nvPr/>
          </p:nvSpPr>
          <p:spPr>
            <a:xfrm>
              <a:off x="3119627" y="42854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D83990FA-5AB6-044E-92E0-AF4C0F375453}"/>
                </a:ext>
              </a:extLst>
            </p:cNvPr>
            <p:cNvSpPr/>
            <p:nvPr/>
          </p:nvSpPr>
          <p:spPr>
            <a:xfrm>
              <a:off x="3119627" y="4437888"/>
              <a:ext cx="353567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7C212FE7-56AA-0747-B828-722832793B7D}"/>
                </a:ext>
              </a:extLst>
            </p:cNvPr>
            <p:cNvSpPr/>
            <p:nvPr/>
          </p:nvSpPr>
          <p:spPr>
            <a:xfrm>
              <a:off x="3166872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F0C74070-D3A3-CF46-9B0D-6E675CA1477E}"/>
                </a:ext>
              </a:extLst>
            </p:cNvPr>
            <p:cNvSpPr/>
            <p:nvPr/>
          </p:nvSpPr>
          <p:spPr>
            <a:xfrm>
              <a:off x="3375660" y="42854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A9C59463-3FDA-B14F-8F70-2FDD60F827BD}"/>
                </a:ext>
              </a:extLst>
            </p:cNvPr>
            <p:cNvSpPr/>
            <p:nvPr/>
          </p:nvSpPr>
          <p:spPr>
            <a:xfrm>
              <a:off x="3375660" y="44378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685F89A7-D684-A944-A9E5-7B484DB20B00}"/>
                </a:ext>
              </a:extLst>
            </p:cNvPr>
            <p:cNvSpPr/>
            <p:nvPr/>
          </p:nvSpPr>
          <p:spPr>
            <a:xfrm>
              <a:off x="3422904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45117FAD-7AB8-B64D-B838-EA73E14AFAF9}"/>
                </a:ext>
              </a:extLst>
            </p:cNvPr>
            <p:cNvSpPr/>
            <p:nvPr/>
          </p:nvSpPr>
          <p:spPr>
            <a:xfrm>
              <a:off x="3631692" y="4285488"/>
              <a:ext cx="352043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5C929AD0-BFFB-E346-9CBC-7EB7F966FC3C}"/>
                </a:ext>
              </a:extLst>
            </p:cNvPr>
            <p:cNvSpPr/>
            <p:nvPr/>
          </p:nvSpPr>
          <p:spPr>
            <a:xfrm>
              <a:off x="3631692" y="4437888"/>
              <a:ext cx="353567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69A0D554-5827-C644-B90F-404E07CCC22C}"/>
                </a:ext>
              </a:extLst>
            </p:cNvPr>
            <p:cNvSpPr/>
            <p:nvPr/>
          </p:nvSpPr>
          <p:spPr>
            <a:xfrm>
              <a:off x="3678936" y="4309872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CD6EB1B8-9643-294E-9EB7-F788202F182D}"/>
                </a:ext>
              </a:extLst>
            </p:cNvPr>
            <p:cNvSpPr/>
            <p:nvPr/>
          </p:nvSpPr>
          <p:spPr>
            <a:xfrm>
              <a:off x="3889248" y="42854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50C58783-C1C2-DA40-9AF9-48A7568FFB4A}"/>
                </a:ext>
              </a:extLst>
            </p:cNvPr>
            <p:cNvSpPr/>
            <p:nvPr/>
          </p:nvSpPr>
          <p:spPr>
            <a:xfrm>
              <a:off x="3887723" y="44378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130B9571-BD70-EF4F-98E9-5CF3BC1440C9}"/>
                </a:ext>
              </a:extLst>
            </p:cNvPr>
            <p:cNvSpPr/>
            <p:nvPr/>
          </p:nvSpPr>
          <p:spPr>
            <a:xfrm>
              <a:off x="3936492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1744E677-6117-4047-BD94-36B2FCA8E891}"/>
                </a:ext>
              </a:extLst>
            </p:cNvPr>
            <p:cNvSpPr/>
            <p:nvPr/>
          </p:nvSpPr>
          <p:spPr>
            <a:xfrm>
              <a:off x="4145279" y="42854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D74A4DE0-9BB3-B74B-81D8-C75D38DC95E2}"/>
                </a:ext>
              </a:extLst>
            </p:cNvPr>
            <p:cNvSpPr/>
            <p:nvPr/>
          </p:nvSpPr>
          <p:spPr>
            <a:xfrm>
              <a:off x="4143755" y="4437888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EA5EDA91-5360-8B4B-91E0-9815CA1C9940}"/>
                </a:ext>
              </a:extLst>
            </p:cNvPr>
            <p:cNvSpPr/>
            <p:nvPr/>
          </p:nvSpPr>
          <p:spPr>
            <a:xfrm>
              <a:off x="4192523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D1911A2B-D906-EF4C-BAEA-112A7D5A2F6A}"/>
                </a:ext>
              </a:extLst>
            </p:cNvPr>
            <p:cNvSpPr/>
            <p:nvPr/>
          </p:nvSpPr>
          <p:spPr>
            <a:xfrm>
              <a:off x="4401311" y="4285488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9D2900D-3699-7C43-B14C-9458B77AFD4D}"/>
                </a:ext>
              </a:extLst>
            </p:cNvPr>
            <p:cNvSpPr/>
            <p:nvPr/>
          </p:nvSpPr>
          <p:spPr>
            <a:xfrm>
              <a:off x="4399788" y="4346448"/>
              <a:ext cx="353567" cy="588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1FA9CF8F-4DA6-7F47-82E4-2AB4E87F2D28}"/>
                </a:ext>
              </a:extLst>
            </p:cNvPr>
            <p:cNvSpPr/>
            <p:nvPr/>
          </p:nvSpPr>
          <p:spPr>
            <a:xfrm>
              <a:off x="4448555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F6B12CDA-6FAB-6145-B76E-687489ED1C2F}"/>
                </a:ext>
              </a:extLst>
            </p:cNvPr>
            <p:cNvSpPr/>
            <p:nvPr/>
          </p:nvSpPr>
          <p:spPr>
            <a:xfrm>
              <a:off x="4657344" y="4285488"/>
              <a:ext cx="350520" cy="665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226EDFAB-C345-DE44-A685-5830C7AF4580}"/>
                </a:ext>
              </a:extLst>
            </p:cNvPr>
            <p:cNvSpPr/>
            <p:nvPr/>
          </p:nvSpPr>
          <p:spPr>
            <a:xfrm>
              <a:off x="4657344" y="4346448"/>
              <a:ext cx="353567" cy="588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F773433E-6DE3-6941-A581-4C9869620C18}"/>
                </a:ext>
              </a:extLst>
            </p:cNvPr>
            <p:cNvSpPr/>
            <p:nvPr/>
          </p:nvSpPr>
          <p:spPr>
            <a:xfrm>
              <a:off x="4704588" y="4309872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6" name="object 106">
            <a:extLst>
              <a:ext uri="{FF2B5EF4-FFF2-40B4-BE49-F238E27FC236}">
                <a16:creationId xmlns:a16="http://schemas.microsoft.com/office/drawing/2014/main" id="{D253ED22-B1E3-1D4B-AC74-530C43E6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5431"/>
              </p:ext>
            </p:extLst>
          </p:nvPr>
        </p:nvGraphicFramePr>
        <p:xfrm>
          <a:off x="3799727" y="4147640"/>
          <a:ext cx="3073397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7" name="object 107">
            <a:extLst>
              <a:ext uri="{FF2B5EF4-FFF2-40B4-BE49-F238E27FC236}">
                <a16:creationId xmlns:a16="http://schemas.microsoft.com/office/drawing/2014/main" id="{935B979D-AF57-A44C-9750-B3CF4360BB2C}"/>
              </a:ext>
            </a:extLst>
          </p:cNvPr>
          <p:cNvGrpSpPr/>
          <p:nvPr/>
        </p:nvGrpSpPr>
        <p:grpSpPr>
          <a:xfrm>
            <a:off x="3757055" y="4961455"/>
            <a:ext cx="3685540" cy="666115"/>
            <a:chOff x="1837944" y="5119115"/>
            <a:chExt cx="3685540" cy="666115"/>
          </a:xfrm>
        </p:grpSpPr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38151542-62E7-0141-983D-D2D61B34E86C}"/>
                </a:ext>
              </a:extLst>
            </p:cNvPr>
            <p:cNvSpPr/>
            <p:nvPr/>
          </p:nvSpPr>
          <p:spPr>
            <a:xfrm>
              <a:off x="1837944" y="5119115"/>
              <a:ext cx="3427476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648ADDE7-CA97-414A-AD0E-1B97CBEBB494}"/>
                </a:ext>
              </a:extLst>
            </p:cNvPr>
            <p:cNvSpPr/>
            <p:nvPr/>
          </p:nvSpPr>
          <p:spPr>
            <a:xfrm>
              <a:off x="1885188" y="5143499"/>
              <a:ext cx="3333115" cy="571500"/>
            </a:xfrm>
            <a:custGeom>
              <a:avLst/>
              <a:gdLst/>
              <a:ahLst/>
              <a:cxnLst/>
              <a:rect l="l" t="t" r="r" b="b"/>
              <a:pathLst>
                <a:path w="3333115" h="571500">
                  <a:moveTo>
                    <a:pt x="3332988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332988" y="571500"/>
                  </a:lnTo>
                  <a:lnTo>
                    <a:pt x="3332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5CAF1335-97C2-844E-B7D0-F70D7B364FB4}"/>
                </a:ext>
              </a:extLst>
            </p:cNvPr>
            <p:cNvSpPr/>
            <p:nvPr/>
          </p:nvSpPr>
          <p:spPr>
            <a:xfrm>
              <a:off x="1837944" y="5119115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8FAD4AC6-5BEF-124E-94C8-1FD8BABB0305}"/>
                </a:ext>
              </a:extLst>
            </p:cNvPr>
            <p:cNvSpPr/>
            <p:nvPr/>
          </p:nvSpPr>
          <p:spPr>
            <a:xfrm>
              <a:off x="1837944" y="5269991"/>
              <a:ext cx="353568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C6AE4F3A-DC5A-F743-BA48-41D71ABA7DF0}"/>
                </a:ext>
              </a:extLst>
            </p:cNvPr>
            <p:cNvSpPr/>
            <p:nvPr/>
          </p:nvSpPr>
          <p:spPr>
            <a:xfrm>
              <a:off x="1885188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1C876A93-CF75-684B-B33A-A100DC67DAA7}"/>
                </a:ext>
              </a:extLst>
            </p:cNvPr>
            <p:cNvSpPr/>
            <p:nvPr/>
          </p:nvSpPr>
          <p:spPr>
            <a:xfrm>
              <a:off x="2093976" y="5119115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5A226C76-34E4-B14F-93B1-8485DF59E4CE}"/>
                </a:ext>
              </a:extLst>
            </p:cNvPr>
            <p:cNvSpPr/>
            <p:nvPr/>
          </p:nvSpPr>
          <p:spPr>
            <a:xfrm>
              <a:off x="2093976" y="5269991"/>
              <a:ext cx="353568" cy="4053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B2D97802-CE1C-154F-BBE3-7F9F9A4052B8}"/>
                </a:ext>
              </a:extLst>
            </p:cNvPr>
            <p:cNvSpPr/>
            <p:nvPr/>
          </p:nvSpPr>
          <p:spPr>
            <a:xfrm>
              <a:off x="2141220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753BB72A-D26E-8B49-8236-B68C07893E26}"/>
                </a:ext>
              </a:extLst>
            </p:cNvPr>
            <p:cNvSpPr/>
            <p:nvPr/>
          </p:nvSpPr>
          <p:spPr>
            <a:xfrm>
              <a:off x="2350008" y="5119115"/>
              <a:ext cx="352044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B7826088-5A5C-0345-9ACB-9BCA57BD7266}"/>
                </a:ext>
              </a:extLst>
            </p:cNvPr>
            <p:cNvSpPr/>
            <p:nvPr/>
          </p:nvSpPr>
          <p:spPr>
            <a:xfrm>
              <a:off x="2350008" y="5269991"/>
              <a:ext cx="353568" cy="405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19175A92-5CD8-1247-992F-DA18AD0E5D45}"/>
                </a:ext>
              </a:extLst>
            </p:cNvPr>
            <p:cNvSpPr/>
            <p:nvPr/>
          </p:nvSpPr>
          <p:spPr>
            <a:xfrm>
              <a:off x="2397252" y="5143499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43528097-73CD-5C41-B45F-327A62905B86}"/>
                </a:ext>
              </a:extLst>
            </p:cNvPr>
            <p:cNvSpPr/>
            <p:nvPr/>
          </p:nvSpPr>
          <p:spPr>
            <a:xfrm>
              <a:off x="2607563" y="5119115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0CFD6B31-4B87-A94E-A1DA-804A0FE8957F}"/>
                </a:ext>
              </a:extLst>
            </p:cNvPr>
            <p:cNvSpPr/>
            <p:nvPr/>
          </p:nvSpPr>
          <p:spPr>
            <a:xfrm>
              <a:off x="2606040" y="5269991"/>
              <a:ext cx="353568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9D0264C9-BDFE-2045-ACA1-0D0E6C46079B}"/>
                </a:ext>
              </a:extLst>
            </p:cNvPr>
            <p:cNvSpPr/>
            <p:nvPr/>
          </p:nvSpPr>
          <p:spPr>
            <a:xfrm>
              <a:off x="2654808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B144A41A-A4E2-1845-A975-7AE32F613E2C}"/>
                </a:ext>
              </a:extLst>
            </p:cNvPr>
            <p:cNvSpPr/>
            <p:nvPr/>
          </p:nvSpPr>
          <p:spPr>
            <a:xfrm>
              <a:off x="2863596" y="5119115"/>
              <a:ext cx="350519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35127F3F-C215-AA48-94A1-EFE5FF9C1091}"/>
                </a:ext>
              </a:extLst>
            </p:cNvPr>
            <p:cNvSpPr/>
            <p:nvPr/>
          </p:nvSpPr>
          <p:spPr>
            <a:xfrm>
              <a:off x="2862072" y="5269991"/>
              <a:ext cx="353568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9B3EF4D6-B637-0B4A-AE1A-AD18E5E8BDC1}"/>
                </a:ext>
              </a:extLst>
            </p:cNvPr>
            <p:cNvSpPr/>
            <p:nvPr/>
          </p:nvSpPr>
          <p:spPr>
            <a:xfrm>
              <a:off x="2910840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1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1" y="5715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57C535AA-1860-0940-AAA7-7795A7A1E464}"/>
                </a:ext>
              </a:extLst>
            </p:cNvPr>
            <p:cNvSpPr/>
            <p:nvPr/>
          </p:nvSpPr>
          <p:spPr>
            <a:xfrm>
              <a:off x="3119627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96F35B80-6C4A-3E45-B397-3CA68016A991}"/>
                </a:ext>
              </a:extLst>
            </p:cNvPr>
            <p:cNvSpPr/>
            <p:nvPr/>
          </p:nvSpPr>
          <p:spPr>
            <a:xfrm>
              <a:off x="3119627" y="5269991"/>
              <a:ext cx="353567" cy="4053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08504F63-48F8-D644-A7DD-2145D9F24E6D}"/>
                </a:ext>
              </a:extLst>
            </p:cNvPr>
            <p:cNvSpPr/>
            <p:nvPr/>
          </p:nvSpPr>
          <p:spPr>
            <a:xfrm>
              <a:off x="3166872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1460FA60-8006-354E-BC0B-B95F3D9F8F88}"/>
                </a:ext>
              </a:extLst>
            </p:cNvPr>
            <p:cNvSpPr/>
            <p:nvPr/>
          </p:nvSpPr>
          <p:spPr>
            <a:xfrm>
              <a:off x="3375660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AA11544B-FBB5-9244-9DD2-5397924B5064}"/>
                </a:ext>
              </a:extLst>
            </p:cNvPr>
            <p:cNvSpPr/>
            <p:nvPr/>
          </p:nvSpPr>
          <p:spPr>
            <a:xfrm>
              <a:off x="3375660" y="5269991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19645D56-DF62-1A49-87E5-2353B026AD84}"/>
                </a:ext>
              </a:extLst>
            </p:cNvPr>
            <p:cNvSpPr/>
            <p:nvPr/>
          </p:nvSpPr>
          <p:spPr>
            <a:xfrm>
              <a:off x="3422904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6650149E-7060-5A4F-876B-0E44D86AF432}"/>
                </a:ext>
              </a:extLst>
            </p:cNvPr>
            <p:cNvSpPr/>
            <p:nvPr/>
          </p:nvSpPr>
          <p:spPr>
            <a:xfrm>
              <a:off x="3631692" y="5119115"/>
              <a:ext cx="352043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144645BD-B818-7540-9F63-5C40B30CDBB8}"/>
                </a:ext>
              </a:extLst>
            </p:cNvPr>
            <p:cNvSpPr/>
            <p:nvPr/>
          </p:nvSpPr>
          <p:spPr>
            <a:xfrm>
              <a:off x="3631692" y="5269991"/>
              <a:ext cx="353567" cy="4053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08E30B35-CCFF-8248-A62B-2C17ED770D0C}"/>
                </a:ext>
              </a:extLst>
            </p:cNvPr>
            <p:cNvSpPr/>
            <p:nvPr/>
          </p:nvSpPr>
          <p:spPr>
            <a:xfrm>
              <a:off x="3678936" y="5143499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6" y="571500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9986815B-856E-0B4E-A4E6-7F5555A21659}"/>
                </a:ext>
              </a:extLst>
            </p:cNvPr>
            <p:cNvSpPr/>
            <p:nvPr/>
          </p:nvSpPr>
          <p:spPr>
            <a:xfrm>
              <a:off x="3889248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A8FF8394-A841-244B-8480-60EAE82B283B}"/>
                </a:ext>
              </a:extLst>
            </p:cNvPr>
            <p:cNvSpPr/>
            <p:nvPr/>
          </p:nvSpPr>
          <p:spPr>
            <a:xfrm>
              <a:off x="3887723" y="5269991"/>
              <a:ext cx="353567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28FF9E76-C762-2D4A-AAAD-FE7156C71FE7}"/>
                </a:ext>
              </a:extLst>
            </p:cNvPr>
            <p:cNvSpPr/>
            <p:nvPr/>
          </p:nvSpPr>
          <p:spPr>
            <a:xfrm>
              <a:off x="3936492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0CDC3412-413A-1E4A-ACE9-B78099CDFAE0}"/>
                </a:ext>
              </a:extLst>
            </p:cNvPr>
            <p:cNvSpPr/>
            <p:nvPr/>
          </p:nvSpPr>
          <p:spPr>
            <a:xfrm>
              <a:off x="4145279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359DBC00-52E2-C94D-A6AA-65397C7E9219}"/>
                </a:ext>
              </a:extLst>
            </p:cNvPr>
            <p:cNvSpPr/>
            <p:nvPr/>
          </p:nvSpPr>
          <p:spPr>
            <a:xfrm>
              <a:off x="4143755" y="5269991"/>
              <a:ext cx="353567" cy="4053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04F454BB-FCEE-2543-B304-D95C3713A21B}"/>
                </a:ext>
              </a:extLst>
            </p:cNvPr>
            <p:cNvSpPr/>
            <p:nvPr/>
          </p:nvSpPr>
          <p:spPr>
            <a:xfrm>
              <a:off x="4192523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9E3C1F38-0915-8A4D-980B-1C06A5920036}"/>
                </a:ext>
              </a:extLst>
            </p:cNvPr>
            <p:cNvSpPr/>
            <p:nvPr/>
          </p:nvSpPr>
          <p:spPr>
            <a:xfrm>
              <a:off x="4401311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F3E6F19A-0DD9-8447-9CE3-B3CA1FCE7464}"/>
                </a:ext>
              </a:extLst>
            </p:cNvPr>
            <p:cNvSpPr/>
            <p:nvPr/>
          </p:nvSpPr>
          <p:spPr>
            <a:xfrm>
              <a:off x="4399788" y="5178551"/>
              <a:ext cx="353567" cy="5882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9D429DF7-4511-D94B-97B0-F3F7CC61C896}"/>
                </a:ext>
              </a:extLst>
            </p:cNvPr>
            <p:cNvSpPr/>
            <p:nvPr/>
          </p:nvSpPr>
          <p:spPr>
            <a:xfrm>
              <a:off x="4448555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BA73C844-B786-3843-83DE-3FDC74EC7DB1}"/>
                </a:ext>
              </a:extLst>
            </p:cNvPr>
            <p:cNvSpPr/>
            <p:nvPr/>
          </p:nvSpPr>
          <p:spPr>
            <a:xfrm>
              <a:off x="4657344" y="5119115"/>
              <a:ext cx="350520" cy="665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E76001C9-0A3C-A84A-8CBA-B5E468402EDC}"/>
                </a:ext>
              </a:extLst>
            </p:cNvPr>
            <p:cNvSpPr/>
            <p:nvPr/>
          </p:nvSpPr>
          <p:spPr>
            <a:xfrm>
              <a:off x="4657344" y="5178551"/>
              <a:ext cx="353567" cy="58826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CB08ED13-787F-284A-A3AB-A7BFE4A0864B}"/>
                </a:ext>
              </a:extLst>
            </p:cNvPr>
            <p:cNvSpPr/>
            <p:nvPr/>
          </p:nvSpPr>
          <p:spPr>
            <a:xfrm>
              <a:off x="4704588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7922D174-F1FA-A948-B7BD-19ECB047F6AB}"/>
                </a:ext>
              </a:extLst>
            </p:cNvPr>
            <p:cNvSpPr/>
            <p:nvPr/>
          </p:nvSpPr>
          <p:spPr>
            <a:xfrm>
              <a:off x="4913376" y="5119115"/>
              <a:ext cx="352044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10764779-760E-384F-AEB5-CFCFE681E77E}"/>
                </a:ext>
              </a:extLst>
            </p:cNvPr>
            <p:cNvSpPr/>
            <p:nvPr/>
          </p:nvSpPr>
          <p:spPr>
            <a:xfrm>
              <a:off x="4913376" y="5178551"/>
              <a:ext cx="353567" cy="5882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C9A63D05-83D0-B949-9E59-93CA8DA15CC6}"/>
                </a:ext>
              </a:extLst>
            </p:cNvPr>
            <p:cNvSpPr/>
            <p:nvPr/>
          </p:nvSpPr>
          <p:spPr>
            <a:xfrm>
              <a:off x="4960620" y="5143499"/>
              <a:ext cx="257810" cy="571500"/>
            </a:xfrm>
            <a:custGeom>
              <a:avLst/>
              <a:gdLst/>
              <a:ahLst/>
              <a:cxnLst/>
              <a:rect l="l" t="t" r="r" b="b"/>
              <a:pathLst>
                <a:path w="257810" h="571500">
                  <a:moveTo>
                    <a:pt x="25755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7555" y="57150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48C78DAA-BD1A-1F4E-B405-442F6BE8E772}"/>
                </a:ext>
              </a:extLst>
            </p:cNvPr>
            <p:cNvSpPr/>
            <p:nvPr/>
          </p:nvSpPr>
          <p:spPr>
            <a:xfrm>
              <a:off x="5170932" y="5119115"/>
              <a:ext cx="350520" cy="665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6A25306B-C0BD-2545-8F41-CD62C95C32A0}"/>
                </a:ext>
              </a:extLst>
            </p:cNvPr>
            <p:cNvSpPr/>
            <p:nvPr/>
          </p:nvSpPr>
          <p:spPr>
            <a:xfrm>
              <a:off x="5169408" y="5178551"/>
              <a:ext cx="353567" cy="5882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AD62D161-D9DF-4A46-BD14-353F3DE6E249}"/>
                </a:ext>
              </a:extLst>
            </p:cNvPr>
            <p:cNvSpPr/>
            <p:nvPr/>
          </p:nvSpPr>
          <p:spPr>
            <a:xfrm>
              <a:off x="5218176" y="5143499"/>
              <a:ext cx="256540" cy="571500"/>
            </a:xfrm>
            <a:custGeom>
              <a:avLst/>
              <a:gdLst/>
              <a:ahLst/>
              <a:cxnLst/>
              <a:rect l="l" t="t" r="r" b="b"/>
              <a:pathLst>
                <a:path w="256539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2" name="object 152">
            <a:extLst>
              <a:ext uri="{FF2B5EF4-FFF2-40B4-BE49-F238E27FC236}">
                <a16:creationId xmlns:a16="http://schemas.microsoft.com/office/drawing/2014/main" id="{C2038DC3-6CDF-424F-885D-04884C298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23311"/>
              </p:ext>
            </p:extLst>
          </p:nvPr>
        </p:nvGraphicFramePr>
        <p:xfrm>
          <a:off x="3799727" y="4981268"/>
          <a:ext cx="3586475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object 153">
            <a:extLst>
              <a:ext uri="{FF2B5EF4-FFF2-40B4-BE49-F238E27FC236}">
                <a16:creationId xmlns:a16="http://schemas.microsoft.com/office/drawing/2014/main" id="{BA18A31D-EE30-CB40-A6EF-EDBEBFC445C0}"/>
              </a:ext>
            </a:extLst>
          </p:cNvPr>
          <p:cNvSpPr txBox="1"/>
          <p:nvPr/>
        </p:nvSpPr>
        <p:spPr>
          <a:xfrm>
            <a:off x="2727542" y="3340300"/>
            <a:ext cx="77025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2A43"/>
                </a:solidFill>
                <a:latin typeface="Arial"/>
                <a:cs typeface="Arial"/>
              </a:rPr>
              <a:t>Partition  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FA747934-30F3-3F40-BE43-8B9FDC812162}"/>
              </a:ext>
            </a:extLst>
          </p:cNvPr>
          <p:cNvSpPr txBox="1"/>
          <p:nvPr/>
        </p:nvSpPr>
        <p:spPr>
          <a:xfrm>
            <a:off x="2727542" y="4254700"/>
            <a:ext cx="77025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solidFill>
                  <a:srgbClr val="002A43"/>
                </a:solidFill>
                <a:latin typeface="Arial"/>
                <a:cs typeface="Arial"/>
              </a:rPr>
              <a:t>Partition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srgbClr val="002A43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E8D8CAA7-5657-4F46-BF5E-F15C90B8A168}"/>
              </a:ext>
            </a:extLst>
          </p:cNvPr>
          <p:cNvSpPr txBox="1"/>
          <p:nvPr/>
        </p:nvSpPr>
        <p:spPr>
          <a:xfrm>
            <a:off x="2727542" y="5078930"/>
            <a:ext cx="77025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2A43"/>
                </a:solidFill>
                <a:latin typeface="Arial"/>
                <a:cs typeface="Arial"/>
              </a:rPr>
              <a:t>Partition  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70125125-C72A-4740-B422-C8FB22E35617}"/>
              </a:ext>
            </a:extLst>
          </p:cNvPr>
          <p:cNvSpPr txBox="1"/>
          <p:nvPr/>
        </p:nvSpPr>
        <p:spPr>
          <a:xfrm>
            <a:off x="9656840" y="4299531"/>
            <a:ext cx="597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02A43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2A43"/>
                </a:solidFill>
                <a:latin typeface="Arial"/>
                <a:cs typeface="Arial"/>
              </a:rPr>
              <a:t>rites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CE3E3F83-4B1E-0C4B-A313-5273E7A5EB2A}"/>
              </a:ext>
            </a:extLst>
          </p:cNvPr>
          <p:cNvSpPr/>
          <p:nvPr/>
        </p:nvSpPr>
        <p:spPr>
          <a:xfrm>
            <a:off x="6880493" y="3510099"/>
            <a:ext cx="2712720" cy="1782445"/>
          </a:xfrm>
          <a:custGeom>
            <a:avLst/>
            <a:gdLst/>
            <a:ahLst/>
            <a:cxnLst/>
            <a:rect l="l" t="t" r="r" b="b"/>
            <a:pathLst>
              <a:path w="2712720" h="1782445">
                <a:moveTo>
                  <a:pt x="640334" y="1763649"/>
                </a:moveTo>
                <a:lnTo>
                  <a:pt x="635508" y="1756918"/>
                </a:lnTo>
                <a:lnTo>
                  <a:pt x="586994" y="1748650"/>
                </a:lnTo>
                <a:lnTo>
                  <a:pt x="538975" y="1766633"/>
                </a:lnTo>
                <a:lnTo>
                  <a:pt x="624078" y="1781302"/>
                </a:lnTo>
                <a:lnTo>
                  <a:pt x="631190" y="1782445"/>
                </a:lnTo>
                <a:lnTo>
                  <a:pt x="637794" y="1777746"/>
                </a:lnTo>
                <a:lnTo>
                  <a:pt x="640334" y="1763649"/>
                </a:lnTo>
                <a:close/>
              </a:path>
              <a:path w="2712720" h="1782445">
                <a:moveTo>
                  <a:pt x="2712720" y="943356"/>
                </a:moveTo>
                <a:lnTo>
                  <a:pt x="2709672" y="935736"/>
                </a:lnTo>
                <a:lnTo>
                  <a:pt x="2708287" y="935164"/>
                </a:lnTo>
                <a:lnTo>
                  <a:pt x="2707640" y="933323"/>
                </a:lnTo>
                <a:lnTo>
                  <a:pt x="2700147" y="930021"/>
                </a:lnTo>
                <a:lnTo>
                  <a:pt x="2698026" y="930783"/>
                </a:lnTo>
                <a:lnTo>
                  <a:pt x="586460" y="31889"/>
                </a:lnTo>
                <a:lnTo>
                  <a:pt x="628142" y="26670"/>
                </a:lnTo>
                <a:lnTo>
                  <a:pt x="635127" y="25654"/>
                </a:lnTo>
                <a:lnTo>
                  <a:pt x="640207" y="19177"/>
                </a:lnTo>
                <a:lnTo>
                  <a:pt x="638429" y="5080"/>
                </a:lnTo>
                <a:lnTo>
                  <a:pt x="631952" y="0"/>
                </a:lnTo>
                <a:lnTo>
                  <a:pt x="539140" y="11760"/>
                </a:lnTo>
                <a:lnTo>
                  <a:pt x="535686" y="10287"/>
                </a:lnTo>
                <a:lnTo>
                  <a:pt x="528739" y="13081"/>
                </a:lnTo>
                <a:lnTo>
                  <a:pt x="513588" y="14986"/>
                </a:lnTo>
                <a:lnTo>
                  <a:pt x="522808" y="27381"/>
                </a:lnTo>
                <a:lnTo>
                  <a:pt x="525526" y="34163"/>
                </a:lnTo>
                <a:lnTo>
                  <a:pt x="528929" y="35610"/>
                </a:lnTo>
                <a:lnTo>
                  <a:pt x="580517" y="104902"/>
                </a:lnTo>
                <a:lnTo>
                  <a:pt x="584835" y="110617"/>
                </a:lnTo>
                <a:lnTo>
                  <a:pt x="592963" y="111887"/>
                </a:lnTo>
                <a:lnTo>
                  <a:pt x="604393" y="103251"/>
                </a:lnTo>
                <a:lnTo>
                  <a:pt x="605663" y="95250"/>
                </a:lnTo>
                <a:lnTo>
                  <a:pt x="601345" y="89408"/>
                </a:lnTo>
                <a:lnTo>
                  <a:pt x="576275" y="55753"/>
                </a:lnTo>
                <a:lnTo>
                  <a:pt x="2633611" y="931570"/>
                </a:lnTo>
                <a:lnTo>
                  <a:pt x="73723" y="916838"/>
                </a:lnTo>
                <a:lnTo>
                  <a:pt x="71120" y="918337"/>
                </a:lnTo>
                <a:lnTo>
                  <a:pt x="73710" y="916838"/>
                </a:lnTo>
                <a:lnTo>
                  <a:pt x="116332" y="892302"/>
                </a:lnTo>
                <a:lnTo>
                  <a:pt x="118364" y="884428"/>
                </a:lnTo>
                <a:lnTo>
                  <a:pt x="111252" y="871982"/>
                </a:lnTo>
                <a:lnTo>
                  <a:pt x="103378" y="869823"/>
                </a:lnTo>
                <a:lnTo>
                  <a:pt x="22250" y="916559"/>
                </a:lnTo>
                <a:lnTo>
                  <a:pt x="18542" y="916559"/>
                </a:lnTo>
                <a:lnTo>
                  <a:pt x="13208" y="921766"/>
                </a:lnTo>
                <a:lnTo>
                  <a:pt x="0" y="929386"/>
                </a:lnTo>
                <a:lnTo>
                  <a:pt x="13030" y="937094"/>
                </a:lnTo>
                <a:lnTo>
                  <a:pt x="18415" y="942467"/>
                </a:lnTo>
                <a:lnTo>
                  <a:pt x="22123" y="942467"/>
                </a:lnTo>
                <a:lnTo>
                  <a:pt x="96520" y="986409"/>
                </a:lnTo>
                <a:lnTo>
                  <a:pt x="102616" y="990092"/>
                </a:lnTo>
                <a:lnTo>
                  <a:pt x="110617" y="988060"/>
                </a:lnTo>
                <a:lnTo>
                  <a:pt x="114300" y="981964"/>
                </a:lnTo>
                <a:lnTo>
                  <a:pt x="117856" y="975741"/>
                </a:lnTo>
                <a:lnTo>
                  <a:pt x="115824" y="967867"/>
                </a:lnTo>
                <a:lnTo>
                  <a:pt x="109728" y="964184"/>
                </a:lnTo>
                <a:lnTo>
                  <a:pt x="73482" y="942746"/>
                </a:lnTo>
                <a:lnTo>
                  <a:pt x="2626614" y="957440"/>
                </a:lnTo>
                <a:lnTo>
                  <a:pt x="577926" y="1724367"/>
                </a:lnTo>
                <a:lnTo>
                  <a:pt x="561657" y="1744306"/>
                </a:lnTo>
                <a:lnTo>
                  <a:pt x="564718" y="1740535"/>
                </a:lnTo>
                <a:lnTo>
                  <a:pt x="577926" y="1724367"/>
                </a:lnTo>
                <a:lnTo>
                  <a:pt x="609092" y="1686179"/>
                </a:lnTo>
                <a:lnTo>
                  <a:pt x="608203" y="1678051"/>
                </a:lnTo>
                <a:lnTo>
                  <a:pt x="602742" y="1673479"/>
                </a:lnTo>
                <a:lnTo>
                  <a:pt x="597154" y="1669034"/>
                </a:lnTo>
                <a:lnTo>
                  <a:pt x="589026" y="1669796"/>
                </a:lnTo>
                <a:lnTo>
                  <a:pt x="529793" y="1742389"/>
                </a:lnTo>
                <a:lnTo>
                  <a:pt x="526288" y="1743710"/>
                </a:lnTo>
                <a:lnTo>
                  <a:pt x="523316" y="1750314"/>
                </a:lnTo>
                <a:lnTo>
                  <a:pt x="513588" y="1762252"/>
                </a:lnTo>
                <a:lnTo>
                  <a:pt x="528586" y="1764842"/>
                </a:lnTo>
                <a:lnTo>
                  <a:pt x="535432" y="1767967"/>
                </a:lnTo>
                <a:lnTo>
                  <a:pt x="538975" y="1766633"/>
                </a:lnTo>
                <a:lnTo>
                  <a:pt x="552678" y="1761490"/>
                </a:lnTo>
                <a:lnTo>
                  <a:pt x="586994" y="1748650"/>
                </a:lnTo>
                <a:lnTo>
                  <a:pt x="2697429" y="958735"/>
                </a:lnTo>
                <a:lnTo>
                  <a:pt x="2699512" y="959612"/>
                </a:lnTo>
                <a:lnTo>
                  <a:pt x="2703957" y="957834"/>
                </a:lnTo>
                <a:lnTo>
                  <a:pt x="2704084" y="957834"/>
                </a:lnTo>
                <a:lnTo>
                  <a:pt x="2707132" y="956564"/>
                </a:lnTo>
                <a:lnTo>
                  <a:pt x="2707881" y="954773"/>
                </a:lnTo>
                <a:lnTo>
                  <a:pt x="2709164" y="954278"/>
                </a:lnTo>
                <a:lnTo>
                  <a:pt x="2712593" y="946785"/>
                </a:lnTo>
                <a:lnTo>
                  <a:pt x="2711958" y="945134"/>
                </a:lnTo>
                <a:lnTo>
                  <a:pt x="2712720" y="943356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1B5E3DC0-CB1A-A34D-9338-7DF89C3B7234}"/>
              </a:ext>
            </a:extLst>
          </p:cNvPr>
          <p:cNvSpPr/>
          <p:nvPr/>
        </p:nvSpPr>
        <p:spPr>
          <a:xfrm>
            <a:off x="3792106" y="5795147"/>
            <a:ext cx="3601720" cy="120650"/>
          </a:xfrm>
          <a:custGeom>
            <a:avLst/>
            <a:gdLst/>
            <a:ahLst/>
            <a:cxnLst/>
            <a:rect l="l" t="t" r="r" b="b"/>
            <a:pathLst>
              <a:path w="3601720" h="120650">
                <a:moveTo>
                  <a:pt x="3550154" y="60134"/>
                </a:moveTo>
                <a:lnTo>
                  <a:pt x="3485388" y="97891"/>
                </a:lnTo>
                <a:lnTo>
                  <a:pt x="3483355" y="105816"/>
                </a:lnTo>
                <a:lnTo>
                  <a:pt x="3486912" y="112001"/>
                </a:lnTo>
                <a:lnTo>
                  <a:pt x="3490595" y="118173"/>
                </a:lnTo>
                <a:lnTo>
                  <a:pt x="3498469" y="120268"/>
                </a:lnTo>
                <a:lnTo>
                  <a:pt x="3582413" y="71323"/>
                </a:lnTo>
                <a:lnTo>
                  <a:pt x="3569334" y="71323"/>
                </a:lnTo>
                <a:lnTo>
                  <a:pt x="3550154" y="60134"/>
                </a:lnTo>
                <a:close/>
              </a:path>
              <a:path w="3601720" h="120650">
                <a:moveTo>
                  <a:pt x="3527947" y="47180"/>
                </a:moveTo>
                <a:lnTo>
                  <a:pt x="5842" y="47180"/>
                </a:lnTo>
                <a:lnTo>
                  <a:pt x="0" y="52984"/>
                </a:lnTo>
                <a:lnTo>
                  <a:pt x="0" y="67284"/>
                </a:lnTo>
                <a:lnTo>
                  <a:pt x="5842" y="73088"/>
                </a:lnTo>
                <a:lnTo>
                  <a:pt x="3527947" y="73088"/>
                </a:lnTo>
                <a:lnTo>
                  <a:pt x="3550154" y="60134"/>
                </a:lnTo>
                <a:lnTo>
                  <a:pt x="3527947" y="47180"/>
                </a:lnTo>
                <a:close/>
              </a:path>
              <a:path w="3601720" h="120650">
                <a:moveTo>
                  <a:pt x="3588262" y="67910"/>
                </a:moveTo>
                <a:lnTo>
                  <a:pt x="3579386" y="73088"/>
                </a:lnTo>
                <a:lnTo>
                  <a:pt x="3583051" y="73088"/>
                </a:lnTo>
                <a:lnTo>
                  <a:pt x="3588262" y="67910"/>
                </a:lnTo>
                <a:close/>
              </a:path>
              <a:path w="3601720" h="120650">
                <a:moveTo>
                  <a:pt x="3569334" y="48945"/>
                </a:moveTo>
                <a:lnTo>
                  <a:pt x="3550154" y="60134"/>
                </a:lnTo>
                <a:lnTo>
                  <a:pt x="3569334" y="71323"/>
                </a:lnTo>
                <a:lnTo>
                  <a:pt x="3569334" y="48945"/>
                </a:lnTo>
                <a:close/>
              </a:path>
              <a:path w="3601720" h="120650">
                <a:moveTo>
                  <a:pt x="3582413" y="48945"/>
                </a:moveTo>
                <a:lnTo>
                  <a:pt x="3569334" y="48945"/>
                </a:lnTo>
                <a:lnTo>
                  <a:pt x="3569334" y="71323"/>
                </a:lnTo>
                <a:lnTo>
                  <a:pt x="3582413" y="71323"/>
                </a:lnTo>
                <a:lnTo>
                  <a:pt x="3588262" y="67910"/>
                </a:lnTo>
                <a:lnTo>
                  <a:pt x="3588893" y="67284"/>
                </a:lnTo>
                <a:lnTo>
                  <a:pt x="3588893" y="52984"/>
                </a:lnTo>
                <a:lnTo>
                  <a:pt x="3588262" y="52358"/>
                </a:lnTo>
                <a:lnTo>
                  <a:pt x="3582413" y="48945"/>
                </a:lnTo>
                <a:close/>
              </a:path>
              <a:path w="3601720" h="120650">
                <a:moveTo>
                  <a:pt x="3588262" y="52358"/>
                </a:moveTo>
                <a:lnTo>
                  <a:pt x="3588893" y="52984"/>
                </a:lnTo>
                <a:lnTo>
                  <a:pt x="3588893" y="67284"/>
                </a:lnTo>
                <a:lnTo>
                  <a:pt x="3588262" y="67910"/>
                </a:lnTo>
                <a:lnTo>
                  <a:pt x="3601593" y="60134"/>
                </a:lnTo>
                <a:lnTo>
                  <a:pt x="3588262" y="52358"/>
                </a:lnTo>
                <a:close/>
              </a:path>
              <a:path w="3601720" h="120650">
                <a:moveTo>
                  <a:pt x="3498469" y="0"/>
                </a:moveTo>
                <a:lnTo>
                  <a:pt x="3490595" y="2082"/>
                </a:lnTo>
                <a:lnTo>
                  <a:pt x="3486912" y="8267"/>
                </a:lnTo>
                <a:lnTo>
                  <a:pt x="3483355" y="14452"/>
                </a:lnTo>
                <a:lnTo>
                  <a:pt x="3485388" y="22377"/>
                </a:lnTo>
                <a:lnTo>
                  <a:pt x="3550154" y="60134"/>
                </a:lnTo>
                <a:lnTo>
                  <a:pt x="3569334" y="48945"/>
                </a:lnTo>
                <a:lnTo>
                  <a:pt x="3582413" y="48945"/>
                </a:lnTo>
                <a:lnTo>
                  <a:pt x="3498469" y="0"/>
                </a:lnTo>
                <a:close/>
              </a:path>
              <a:path w="3601720" h="120650">
                <a:moveTo>
                  <a:pt x="3583051" y="47180"/>
                </a:moveTo>
                <a:lnTo>
                  <a:pt x="3579386" y="47180"/>
                </a:lnTo>
                <a:lnTo>
                  <a:pt x="3588262" y="52358"/>
                </a:lnTo>
                <a:lnTo>
                  <a:pt x="3583051" y="47180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D14D717A-AF15-0F49-97D2-49E232357E81}"/>
              </a:ext>
            </a:extLst>
          </p:cNvPr>
          <p:cNvSpPr txBox="1"/>
          <p:nvPr/>
        </p:nvSpPr>
        <p:spPr>
          <a:xfrm>
            <a:off x="3837318" y="5584263"/>
            <a:ext cx="30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A5A5A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DE41B601-CFC9-344A-873F-61A77AE3D1D7}"/>
              </a:ext>
            </a:extLst>
          </p:cNvPr>
          <p:cNvSpPr txBox="1"/>
          <p:nvPr/>
        </p:nvSpPr>
        <p:spPr>
          <a:xfrm>
            <a:off x="6917069" y="5572072"/>
            <a:ext cx="381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FD3C295-2EF0-9C4B-B288-F324D1451EC9}"/>
              </a:ext>
            </a:extLst>
          </p:cNvPr>
          <p:cNvSpPr/>
          <p:nvPr/>
        </p:nvSpPr>
        <p:spPr>
          <a:xfrm>
            <a:off x="10453174" y="628104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3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B8F4E8-CAFE-014C-84C4-D800FCEC3923}"/>
              </a:ext>
            </a:extLst>
          </p:cNvPr>
          <p:cNvSpPr/>
          <p:nvPr/>
        </p:nvSpPr>
        <p:spPr>
          <a:xfrm>
            <a:off x="666043" y="2093314"/>
            <a:ext cx="10137423" cy="235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16255">
              <a:lnSpc>
                <a:spcPts val="3020"/>
              </a:lnSpc>
              <a:spcBef>
                <a:spcPts val="480"/>
              </a:spcBef>
              <a:buSzPct val="83928"/>
              <a:tabLst>
                <a:tab pos="241300" algn="l"/>
              </a:tabLst>
            </a:pP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Kafka achieves </a:t>
            </a:r>
            <a:r>
              <a:rPr lang="en-IN" spc="-15" dirty="0">
                <a:solidFill>
                  <a:srgbClr val="005485"/>
                </a:solidFill>
                <a:latin typeface="Arial"/>
                <a:cs typeface="Arial"/>
              </a:rPr>
              <a:t>it’s </a:t>
            </a: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high throughput and low latency primarily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from  </a:t>
            </a: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two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key</a:t>
            </a:r>
            <a:r>
              <a:rPr lang="en-IN" spc="-10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concepts.</a:t>
            </a:r>
          </a:p>
          <a:p>
            <a:pPr marL="12700" marR="516255">
              <a:lnSpc>
                <a:spcPts val="3020"/>
              </a:lnSpc>
              <a:spcBef>
                <a:spcPts val="480"/>
              </a:spcBef>
              <a:buSzPct val="83928"/>
              <a:tabLst>
                <a:tab pos="241300" algn="l"/>
              </a:tabLst>
            </a:pPr>
            <a:endParaRPr lang="en-IN" dirty="0">
              <a:latin typeface="Arial"/>
              <a:cs typeface="Arial"/>
            </a:endParaRPr>
          </a:p>
          <a:p>
            <a:pPr marL="241300" marR="549910" indent="-228600">
              <a:lnSpc>
                <a:spcPts val="3020"/>
              </a:lnSpc>
              <a:spcBef>
                <a:spcPts val="1210"/>
              </a:spcBef>
              <a:buSzPct val="83928"/>
              <a:buChar char="•"/>
              <a:tabLst>
                <a:tab pos="241300" algn="l"/>
              </a:tabLst>
            </a:pP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1) Batching of individual messages to amortize network overhead  and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append/consume </a:t>
            </a: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chunks</a:t>
            </a:r>
            <a:r>
              <a:rPr lang="en-IN" spc="15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together</a:t>
            </a:r>
            <a:endParaRPr lang="en-IN" dirty="0">
              <a:latin typeface="Arial"/>
              <a:cs typeface="Arial"/>
            </a:endParaRPr>
          </a:p>
          <a:p>
            <a:pPr marL="241300" marR="349250" indent="-228600">
              <a:lnSpc>
                <a:spcPts val="3030"/>
              </a:lnSpc>
              <a:spcBef>
                <a:spcPts val="1200"/>
              </a:spcBef>
              <a:buSzPct val="83928"/>
              <a:buChar char="•"/>
              <a:tabLst>
                <a:tab pos="241300" algn="l"/>
              </a:tabLst>
            </a:pP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2) Zero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copy </a:t>
            </a:r>
            <a:r>
              <a:rPr lang="en-IN" spc="-5" dirty="0">
                <a:solidFill>
                  <a:srgbClr val="005485"/>
                </a:solidFill>
                <a:latin typeface="Arial"/>
                <a:cs typeface="Arial"/>
              </a:rPr>
              <a:t>I/O using </a:t>
            </a:r>
            <a:r>
              <a:rPr lang="en-IN" dirty="0">
                <a:solidFill>
                  <a:srgbClr val="005485"/>
                </a:solidFill>
                <a:latin typeface="Arial"/>
                <a:cs typeface="Arial"/>
              </a:rPr>
              <a:t>send file.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88568-DB0D-D84F-9EBC-618CC8E9EBBC}"/>
              </a:ext>
            </a:extLst>
          </p:cNvPr>
          <p:cNvSpPr/>
          <p:nvPr/>
        </p:nvSpPr>
        <p:spPr>
          <a:xfrm>
            <a:off x="666044" y="851090"/>
            <a:ext cx="2980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spc="-10" dirty="0">
                <a:latin typeface="+mj-lt"/>
              </a:rPr>
              <a:t>Efficiency</a:t>
            </a:r>
            <a:endParaRPr lang="en-US" sz="4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FE381-82C3-9243-94EF-D5CAA00A1738}"/>
              </a:ext>
            </a:extLst>
          </p:cNvPr>
          <p:cNvSpPr/>
          <p:nvPr/>
        </p:nvSpPr>
        <p:spPr>
          <a:xfrm>
            <a:off x="10498329" y="6337489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7E6466-C952-2E48-B4D7-C8BCE98A8991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9483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Guarantees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B6537D-74EE-E844-827F-670981AE092A}"/>
              </a:ext>
            </a:extLst>
          </p:cNvPr>
          <p:cNvSpPr txBox="1"/>
          <p:nvPr/>
        </p:nvSpPr>
        <p:spPr>
          <a:xfrm>
            <a:off x="458216" y="1429258"/>
            <a:ext cx="10875645" cy="134113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99415" indent="-228600">
              <a:lnSpc>
                <a:spcPts val="3020"/>
              </a:lnSpc>
              <a:spcBef>
                <a:spcPts val="48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order </a:t>
            </a:r>
            <a:r>
              <a:rPr lang="en-US" sz="2000" spc="-5" dirty="0">
                <a:solidFill>
                  <a:srgbClr val="005485"/>
                </a:solidFill>
                <a:cs typeface="Arial"/>
              </a:rPr>
              <a:t>of the message.</a:t>
            </a:r>
            <a:endParaRPr sz="2000" dirty="0">
              <a:cs typeface="Arial"/>
            </a:endParaRPr>
          </a:p>
          <a:p>
            <a:pPr marL="241300" marR="196850" indent="-228600">
              <a:lnSpc>
                <a:spcPts val="3030"/>
              </a:lnSpc>
              <a:spcBef>
                <a:spcPts val="120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For a topic with </a:t>
            </a:r>
            <a:r>
              <a:rPr sz="2000" dirty="0">
                <a:solidFill>
                  <a:srgbClr val="005485"/>
                </a:solidFill>
                <a:cs typeface="Arial"/>
              </a:rPr>
              <a:t>replication factor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N, Kafka </a:t>
            </a:r>
            <a:r>
              <a:rPr sz="2000" dirty="0">
                <a:solidFill>
                  <a:srgbClr val="005485"/>
                </a:solidFill>
                <a:cs typeface="Arial"/>
              </a:rPr>
              <a:t>can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tolerate up to N-1  server </a:t>
            </a:r>
            <a:r>
              <a:rPr sz="2000" dirty="0">
                <a:solidFill>
                  <a:srgbClr val="005485"/>
                </a:solidFill>
                <a:cs typeface="Arial"/>
              </a:rPr>
              <a:t>failures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without </a:t>
            </a:r>
            <a:r>
              <a:rPr sz="2000" dirty="0">
                <a:solidFill>
                  <a:srgbClr val="005485"/>
                </a:solidFill>
                <a:cs typeface="Arial"/>
              </a:rPr>
              <a:t>“losing”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any messages committed </a:t>
            </a:r>
            <a:r>
              <a:rPr sz="2000" dirty="0">
                <a:solidFill>
                  <a:srgbClr val="005485"/>
                </a:solidFill>
                <a:cs typeface="Arial"/>
              </a:rPr>
              <a:t>to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the</a:t>
            </a:r>
            <a:r>
              <a:rPr sz="2000" spc="140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log</a:t>
            </a:r>
            <a:r>
              <a:rPr lang="en-US" sz="2000" spc="-5" dirty="0">
                <a:solidFill>
                  <a:srgbClr val="005485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C36CC-40B4-BA45-8B0E-C4FACCB1F6FB}"/>
              </a:ext>
            </a:extLst>
          </p:cNvPr>
          <p:cNvSpPr/>
          <p:nvPr/>
        </p:nvSpPr>
        <p:spPr>
          <a:xfrm>
            <a:off x="10611035" y="629233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1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82C613-00B4-4940-88DD-13BCB310859E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294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Producer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0CB1AC-1E5B-4941-9E8F-7E9E422FD1DB}"/>
              </a:ext>
            </a:extLst>
          </p:cNvPr>
          <p:cNvSpPr txBox="1"/>
          <p:nvPr/>
        </p:nvSpPr>
        <p:spPr>
          <a:xfrm>
            <a:off x="458216" y="1318539"/>
            <a:ext cx="9583420" cy="239360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Producers </a:t>
            </a:r>
            <a:r>
              <a:rPr sz="2000" dirty="0">
                <a:solidFill>
                  <a:srgbClr val="005485"/>
                </a:solidFill>
                <a:cs typeface="Arial"/>
              </a:rPr>
              <a:t>publish to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a </a:t>
            </a:r>
            <a:r>
              <a:rPr sz="2000" dirty="0">
                <a:solidFill>
                  <a:srgbClr val="005485"/>
                </a:solidFill>
                <a:cs typeface="Arial"/>
              </a:rPr>
              <a:t>topic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of their choosing</a:t>
            </a:r>
            <a:r>
              <a:rPr sz="2000" spc="25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(push)</a:t>
            </a: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Load can be</a:t>
            </a:r>
            <a:r>
              <a:rPr sz="2000" spc="25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distributed</a:t>
            </a:r>
            <a:endParaRPr sz="2000" dirty="0"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300"/>
              </a:spcBef>
              <a:buSzPct val="85416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“round-robin”</a:t>
            </a:r>
            <a:endParaRPr sz="2000" dirty="0"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SzPct val="85416"/>
              <a:buChar char="•"/>
              <a:tabLst>
                <a:tab pos="469265" algn="l"/>
                <a:tab pos="469900" algn="l"/>
                <a:tab pos="5351145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“semantic</a:t>
            </a:r>
            <a:r>
              <a:rPr sz="2000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partitioning”</a:t>
            </a: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Brokers </a:t>
            </a:r>
            <a:r>
              <a:rPr sz="2000" dirty="0">
                <a:solidFill>
                  <a:srgbClr val="005485"/>
                </a:solidFill>
                <a:cs typeface="Arial"/>
              </a:rPr>
              <a:t>load balance by</a:t>
            </a:r>
            <a:r>
              <a:rPr sz="2000" spc="10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partition</a:t>
            </a:r>
            <a:r>
              <a:rPr lang="en-US" sz="2000" dirty="0">
                <a:solidFill>
                  <a:srgbClr val="005485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Can </a:t>
            </a:r>
            <a:r>
              <a:rPr sz="2000" dirty="0">
                <a:solidFill>
                  <a:srgbClr val="005485"/>
                </a:solidFill>
                <a:cs typeface="Arial"/>
              </a:rPr>
              <a:t>support async (less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durable)</a:t>
            </a:r>
            <a:r>
              <a:rPr sz="2000" spc="35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sending</a:t>
            </a:r>
            <a:r>
              <a:rPr lang="en-US" sz="2000" spc="-5" dirty="0">
                <a:solidFill>
                  <a:srgbClr val="005485"/>
                </a:solidFill>
                <a:cs typeface="Arial"/>
              </a:rPr>
              <a:t>.</a:t>
            </a:r>
            <a:endParaRPr sz="20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7918E-3519-9E4D-AC7A-C3E05D318D9B}"/>
              </a:ext>
            </a:extLst>
          </p:cNvPr>
          <p:cNvSpPr/>
          <p:nvPr/>
        </p:nvSpPr>
        <p:spPr>
          <a:xfrm>
            <a:off x="10464463" y="6360068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E155F3-B7F7-3049-8D76-60E3EEBB2987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60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Consumer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E1810A-B40C-BB4B-9C19-DDD1DFFF32B4}"/>
              </a:ext>
            </a:extLst>
          </p:cNvPr>
          <p:cNvSpPr txBox="1"/>
          <p:nvPr/>
        </p:nvSpPr>
        <p:spPr>
          <a:xfrm>
            <a:off x="604971" y="1252375"/>
            <a:ext cx="10044430" cy="135549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latin typeface="Arial"/>
                <a:cs typeface="Arial"/>
              </a:rPr>
              <a:t>Multiple Consumers can </a:t>
            </a:r>
            <a:r>
              <a:rPr sz="2000" dirty="0">
                <a:solidFill>
                  <a:srgbClr val="005485"/>
                </a:solidFill>
                <a:latin typeface="Arial"/>
                <a:cs typeface="Arial"/>
              </a:rPr>
              <a:t>read from </a:t>
            </a:r>
            <a:r>
              <a:rPr sz="2000" spc="-5" dirty="0">
                <a:solidFill>
                  <a:srgbClr val="005485"/>
                </a:solidFill>
                <a:latin typeface="Arial"/>
                <a:cs typeface="Arial"/>
              </a:rPr>
              <a:t>the same</a:t>
            </a:r>
            <a:r>
              <a:rPr sz="2000" spc="65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latin typeface="Arial"/>
                <a:cs typeface="Arial"/>
              </a:rPr>
              <a:t>topic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latin typeface="Arial"/>
                <a:cs typeface="Arial"/>
              </a:rPr>
              <a:t>Each Consumer is responsible for managing </a:t>
            </a:r>
            <a:r>
              <a:rPr sz="2000" spc="-15" dirty="0">
                <a:solidFill>
                  <a:srgbClr val="005485"/>
                </a:solidFill>
                <a:latin typeface="Arial"/>
                <a:cs typeface="Arial"/>
              </a:rPr>
              <a:t>it’s </a:t>
            </a:r>
            <a:r>
              <a:rPr sz="2000" spc="-10" dirty="0">
                <a:solidFill>
                  <a:srgbClr val="005485"/>
                </a:solidFill>
                <a:latin typeface="Arial"/>
                <a:cs typeface="Arial"/>
              </a:rPr>
              <a:t>own</a:t>
            </a:r>
            <a:r>
              <a:rPr sz="2000" spc="190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485"/>
                </a:solidFill>
                <a:latin typeface="Arial"/>
                <a:cs typeface="Arial"/>
              </a:rPr>
              <a:t>offset</a:t>
            </a:r>
            <a:r>
              <a:rPr lang="en-US" sz="2000" spc="-10" dirty="0">
                <a:solidFill>
                  <a:srgbClr val="005485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24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latin typeface="Arial"/>
                <a:cs typeface="Arial"/>
              </a:rPr>
              <a:t>Messages not removed after </a:t>
            </a:r>
            <a:r>
              <a:rPr sz="2000" dirty="0">
                <a:solidFill>
                  <a:srgbClr val="005485"/>
                </a:solidFill>
                <a:latin typeface="Arial"/>
                <a:cs typeface="Arial"/>
              </a:rPr>
              <a:t>they </a:t>
            </a:r>
            <a:r>
              <a:rPr sz="2000" spc="-5" dirty="0">
                <a:solidFill>
                  <a:srgbClr val="005485"/>
                </a:solidFill>
                <a:latin typeface="Arial"/>
                <a:cs typeface="Arial"/>
              </a:rPr>
              <a:t>are  consumed</a:t>
            </a: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B2274F78-D7C9-1D4A-A8C8-DAE716B196CB}"/>
              </a:ext>
            </a:extLst>
          </p:cNvPr>
          <p:cNvGrpSpPr/>
          <p:nvPr/>
        </p:nvGrpSpPr>
        <p:grpSpPr>
          <a:xfrm>
            <a:off x="4685566" y="3249524"/>
            <a:ext cx="1336675" cy="2496820"/>
            <a:chOff x="4200144" y="3279647"/>
            <a:chExt cx="1336675" cy="249682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0E88EC-985E-7646-8483-45940CDAEB82}"/>
                </a:ext>
              </a:extLst>
            </p:cNvPr>
            <p:cNvSpPr/>
            <p:nvPr/>
          </p:nvSpPr>
          <p:spPr>
            <a:xfrm>
              <a:off x="4200144" y="330707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436AE42-482E-F64E-8680-DCF3AA8A0A9A}"/>
                </a:ext>
              </a:extLst>
            </p:cNvPr>
            <p:cNvSpPr/>
            <p:nvPr/>
          </p:nvSpPr>
          <p:spPr>
            <a:xfrm>
              <a:off x="4437888" y="3279647"/>
              <a:ext cx="861060" cy="40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F5B6351-6791-E94E-B666-4222E1BC982F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E4D5388-AE8D-2B49-B3F1-937EDE0A7BF6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0" y="214884"/>
                  </a:moveTo>
                  <a:lnTo>
                    <a:pt x="1242060" y="214884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1AA51A8-93AB-A641-A30E-E969F2F5AB34}"/>
                </a:ext>
              </a:extLst>
            </p:cNvPr>
            <p:cNvSpPr/>
            <p:nvPr/>
          </p:nvSpPr>
          <p:spPr>
            <a:xfrm>
              <a:off x="4200144" y="350977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0E137BB-400C-9D45-86E4-3BC81010B771}"/>
                </a:ext>
              </a:extLst>
            </p:cNvPr>
            <p:cNvSpPr/>
            <p:nvPr/>
          </p:nvSpPr>
          <p:spPr>
            <a:xfrm>
              <a:off x="4437888" y="3483863"/>
              <a:ext cx="861060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21ED6CB-F63C-AD4D-A5A6-913C5FF7DA05}"/>
                </a:ext>
              </a:extLst>
            </p:cNvPr>
            <p:cNvSpPr/>
            <p:nvPr/>
          </p:nvSpPr>
          <p:spPr>
            <a:xfrm>
              <a:off x="4247388" y="353415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EAB63F1-DB87-4B41-8F65-8869146F818C}"/>
                </a:ext>
              </a:extLst>
            </p:cNvPr>
            <p:cNvSpPr/>
            <p:nvPr/>
          </p:nvSpPr>
          <p:spPr>
            <a:xfrm>
              <a:off x="4200144" y="3724655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A4FDB62-0C8F-5F4A-BB64-A039A1A3CD59}"/>
                </a:ext>
              </a:extLst>
            </p:cNvPr>
            <p:cNvSpPr/>
            <p:nvPr/>
          </p:nvSpPr>
          <p:spPr>
            <a:xfrm>
              <a:off x="4437888" y="3698747"/>
              <a:ext cx="861060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2466CEF-2295-184D-807B-59F9E2E9256A}"/>
                </a:ext>
              </a:extLst>
            </p:cNvPr>
            <p:cNvSpPr/>
            <p:nvPr/>
          </p:nvSpPr>
          <p:spPr>
            <a:xfrm>
              <a:off x="4247388" y="3749039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08910BA7-41E8-8546-AF57-19A522D6997D}"/>
                </a:ext>
              </a:extLst>
            </p:cNvPr>
            <p:cNvSpPr/>
            <p:nvPr/>
          </p:nvSpPr>
          <p:spPr>
            <a:xfrm>
              <a:off x="4200144" y="39273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2E4D99A7-1A0B-6D45-9999-8333EF5814CF}"/>
                </a:ext>
              </a:extLst>
            </p:cNvPr>
            <p:cNvSpPr/>
            <p:nvPr/>
          </p:nvSpPr>
          <p:spPr>
            <a:xfrm>
              <a:off x="4437888" y="3901439"/>
              <a:ext cx="861060" cy="4053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1FD1C36-2A30-AA4B-9E13-48B24A6D0F6B}"/>
                </a:ext>
              </a:extLst>
            </p:cNvPr>
            <p:cNvSpPr/>
            <p:nvPr/>
          </p:nvSpPr>
          <p:spPr>
            <a:xfrm>
              <a:off x="4247388" y="39517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35AAC748-790A-2D44-89C5-C6652A742C95}"/>
                </a:ext>
              </a:extLst>
            </p:cNvPr>
            <p:cNvSpPr/>
            <p:nvPr/>
          </p:nvSpPr>
          <p:spPr>
            <a:xfrm>
              <a:off x="4200144" y="41422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E2E102B9-CA3E-C34E-81D4-64896AF172C5}"/>
                </a:ext>
              </a:extLst>
            </p:cNvPr>
            <p:cNvSpPr/>
            <p:nvPr/>
          </p:nvSpPr>
          <p:spPr>
            <a:xfrm>
              <a:off x="4437888" y="4116323"/>
              <a:ext cx="861060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B3514C5F-DA76-484F-ABB2-42A8E09B0ED6}"/>
                </a:ext>
              </a:extLst>
            </p:cNvPr>
            <p:cNvSpPr/>
            <p:nvPr/>
          </p:nvSpPr>
          <p:spPr>
            <a:xfrm>
              <a:off x="4247388" y="41666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FCF007E-E5E8-8C49-91B2-F4F82CFFCF37}"/>
                </a:ext>
              </a:extLst>
            </p:cNvPr>
            <p:cNvSpPr/>
            <p:nvPr/>
          </p:nvSpPr>
          <p:spPr>
            <a:xfrm>
              <a:off x="4200144" y="43464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C60F8149-7CD6-464D-A944-7BB86B5F2133}"/>
                </a:ext>
              </a:extLst>
            </p:cNvPr>
            <p:cNvSpPr/>
            <p:nvPr/>
          </p:nvSpPr>
          <p:spPr>
            <a:xfrm>
              <a:off x="4437888" y="4319015"/>
              <a:ext cx="861060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9489F28E-2CB8-4A40-B127-3C7B4035C4C0}"/>
                </a:ext>
              </a:extLst>
            </p:cNvPr>
            <p:cNvSpPr/>
            <p:nvPr/>
          </p:nvSpPr>
          <p:spPr>
            <a:xfrm>
              <a:off x="4247388" y="43708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47BC382-769C-E24B-A36F-F265E69C1BA5}"/>
                </a:ext>
              </a:extLst>
            </p:cNvPr>
            <p:cNvSpPr/>
            <p:nvPr/>
          </p:nvSpPr>
          <p:spPr>
            <a:xfrm>
              <a:off x="4200144" y="45613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F6A04A0-733D-1C42-B3B4-640323761CA9}"/>
                </a:ext>
              </a:extLst>
            </p:cNvPr>
            <p:cNvSpPr/>
            <p:nvPr/>
          </p:nvSpPr>
          <p:spPr>
            <a:xfrm>
              <a:off x="4437888" y="4533899"/>
              <a:ext cx="861060" cy="4053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DC4F67E0-E88A-3A44-AE60-BC6579E299E7}"/>
                </a:ext>
              </a:extLst>
            </p:cNvPr>
            <p:cNvSpPr/>
            <p:nvPr/>
          </p:nvSpPr>
          <p:spPr>
            <a:xfrm>
              <a:off x="4247388" y="45857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54BAD2CA-E328-9A48-8A00-1777C57018C8}"/>
                </a:ext>
              </a:extLst>
            </p:cNvPr>
            <p:cNvSpPr/>
            <p:nvPr/>
          </p:nvSpPr>
          <p:spPr>
            <a:xfrm>
              <a:off x="4200144" y="4764023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9BBF9E5-223C-3F41-AD68-65463169EC6B}"/>
                </a:ext>
              </a:extLst>
            </p:cNvPr>
            <p:cNvSpPr/>
            <p:nvPr/>
          </p:nvSpPr>
          <p:spPr>
            <a:xfrm>
              <a:off x="4437888" y="4738115"/>
              <a:ext cx="861060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E5E1398-5066-5A45-876E-4690BBB9B3B9}"/>
                </a:ext>
              </a:extLst>
            </p:cNvPr>
            <p:cNvSpPr/>
            <p:nvPr/>
          </p:nvSpPr>
          <p:spPr>
            <a:xfrm>
              <a:off x="4247388" y="478840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ED0C912-3714-5949-92AF-B51F03323CEC}"/>
                </a:ext>
              </a:extLst>
            </p:cNvPr>
            <p:cNvSpPr/>
            <p:nvPr/>
          </p:nvSpPr>
          <p:spPr>
            <a:xfrm>
              <a:off x="4200144" y="497890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4397E210-A28B-514D-A66F-04C70ADDA830}"/>
                </a:ext>
              </a:extLst>
            </p:cNvPr>
            <p:cNvSpPr/>
            <p:nvPr/>
          </p:nvSpPr>
          <p:spPr>
            <a:xfrm>
              <a:off x="4437888" y="4952999"/>
              <a:ext cx="861060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92C7C6F-63EF-F042-AE26-4C6F519CA750}"/>
                </a:ext>
              </a:extLst>
            </p:cNvPr>
            <p:cNvSpPr/>
            <p:nvPr/>
          </p:nvSpPr>
          <p:spPr>
            <a:xfrm>
              <a:off x="4247388" y="500329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6D86A0D-ECED-0348-8D0B-10A98B9755CF}"/>
                </a:ext>
              </a:extLst>
            </p:cNvPr>
            <p:cNvSpPr/>
            <p:nvPr/>
          </p:nvSpPr>
          <p:spPr>
            <a:xfrm>
              <a:off x="4200144" y="518159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DF2CB59D-B05D-4B4D-A5E4-06F7A50AB77F}"/>
                </a:ext>
              </a:extLst>
            </p:cNvPr>
            <p:cNvSpPr/>
            <p:nvPr/>
          </p:nvSpPr>
          <p:spPr>
            <a:xfrm>
              <a:off x="4437888" y="5155691"/>
              <a:ext cx="861060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EBE44C4D-8E69-3744-B9E1-C4F9FE80CED5}"/>
                </a:ext>
              </a:extLst>
            </p:cNvPr>
            <p:cNvSpPr/>
            <p:nvPr/>
          </p:nvSpPr>
          <p:spPr>
            <a:xfrm>
              <a:off x="4247388" y="520598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AC3738C-9F39-7246-B133-861031BD339E}"/>
                </a:ext>
              </a:extLst>
            </p:cNvPr>
            <p:cNvSpPr/>
            <p:nvPr/>
          </p:nvSpPr>
          <p:spPr>
            <a:xfrm>
              <a:off x="4200144" y="5396483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E2669D7E-6E13-6E41-815F-E3B3EAAC6623}"/>
                </a:ext>
              </a:extLst>
            </p:cNvPr>
            <p:cNvSpPr/>
            <p:nvPr/>
          </p:nvSpPr>
          <p:spPr>
            <a:xfrm>
              <a:off x="4437888" y="5370575"/>
              <a:ext cx="861060" cy="405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2DAA08DC-8A18-4D4D-8B93-647AFB554202}"/>
                </a:ext>
              </a:extLst>
            </p:cNvPr>
            <p:cNvSpPr/>
            <p:nvPr/>
          </p:nvSpPr>
          <p:spPr>
            <a:xfrm>
              <a:off x="4247388" y="542086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>
            <a:extLst>
              <a:ext uri="{FF2B5EF4-FFF2-40B4-BE49-F238E27FC236}">
                <a16:creationId xmlns:a16="http://schemas.microsoft.com/office/drawing/2014/main" id="{35271DA9-6AF7-6545-8283-3479E5F2C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33119"/>
              </p:ext>
            </p:extLst>
          </p:nvPr>
        </p:nvGraphicFramePr>
        <p:xfrm>
          <a:off x="4728237" y="3301341"/>
          <a:ext cx="1242060" cy="2304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bject 40">
            <a:extLst>
              <a:ext uri="{FF2B5EF4-FFF2-40B4-BE49-F238E27FC236}">
                <a16:creationId xmlns:a16="http://schemas.microsoft.com/office/drawing/2014/main" id="{5E99D6B7-E176-EE49-966D-6489AEE0FF4B}"/>
              </a:ext>
            </a:extLst>
          </p:cNvPr>
          <p:cNvSpPr/>
          <p:nvPr/>
        </p:nvSpPr>
        <p:spPr>
          <a:xfrm>
            <a:off x="7151398" y="3205328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E5BBC22-0DCD-2A4A-8F89-05369E1AB923}"/>
              </a:ext>
            </a:extLst>
          </p:cNvPr>
          <p:cNvSpPr txBox="1"/>
          <p:nvPr/>
        </p:nvSpPr>
        <p:spPr>
          <a:xfrm>
            <a:off x="7198641" y="3229712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9E6F499-278D-4644-A8ED-8A97E4C51E16}"/>
              </a:ext>
            </a:extLst>
          </p:cNvPr>
          <p:cNvSpPr/>
          <p:nvPr/>
        </p:nvSpPr>
        <p:spPr>
          <a:xfrm>
            <a:off x="2222782" y="4168497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932A70C-B5D1-134E-8A29-1D583DF666FE}"/>
              </a:ext>
            </a:extLst>
          </p:cNvPr>
          <p:cNvSpPr txBox="1"/>
          <p:nvPr/>
        </p:nvSpPr>
        <p:spPr>
          <a:xfrm>
            <a:off x="2270026" y="4192880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Producer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88E1E49-C336-6E4C-ABF8-05DC8BFA2F0A}"/>
              </a:ext>
            </a:extLst>
          </p:cNvPr>
          <p:cNvSpPr/>
          <p:nvPr/>
        </p:nvSpPr>
        <p:spPr>
          <a:xfrm>
            <a:off x="7151398" y="4077056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AE7578E5-16C9-424D-BEF3-3510DC179728}"/>
              </a:ext>
            </a:extLst>
          </p:cNvPr>
          <p:cNvSpPr txBox="1"/>
          <p:nvPr/>
        </p:nvSpPr>
        <p:spPr>
          <a:xfrm>
            <a:off x="7198641" y="4101441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24FB49C-F5B7-654A-86D4-86652269D295}"/>
              </a:ext>
            </a:extLst>
          </p:cNvPr>
          <p:cNvSpPr/>
          <p:nvPr/>
        </p:nvSpPr>
        <p:spPr>
          <a:xfrm>
            <a:off x="7151398" y="4948785"/>
            <a:ext cx="1336548" cy="6659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DBF7AE2-2DAD-374F-8964-8EBA69206A9E}"/>
              </a:ext>
            </a:extLst>
          </p:cNvPr>
          <p:cNvSpPr txBox="1"/>
          <p:nvPr/>
        </p:nvSpPr>
        <p:spPr>
          <a:xfrm>
            <a:off x="7198641" y="4973168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FCBAACC5-9470-D947-A346-74E67835B84D}"/>
              </a:ext>
            </a:extLst>
          </p:cNvPr>
          <p:cNvGrpSpPr/>
          <p:nvPr/>
        </p:nvGrpSpPr>
        <p:grpSpPr>
          <a:xfrm>
            <a:off x="2843049" y="5707736"/>
            <a:ext cx="1338580" cy="405765"/>
            <a:chOff x="2357627" y="5737859"/>
            <a:chExt cx="1338580" cy="405765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51345AD-00F5-264A-B862-0468CD3DBA80}"/>
                </a:ext>
              </a:extLst>
            </p:cNvPr>
            <p:cNvSpPr/>
            <p:nvPr/>
          </p:nvSpPr>
          <p:spPr>
            <a:xfrm>
              <a:off x="2357627" y="5763767"/>
              <a:ext cx="1338072" cy="309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69CA9969-7B35-BD40-BB9B-DC98F840567C}"/>
                </a:ext>
              </a:extLst>
            </p:cNvPr>
            <p:cNvSpPr/>
            <p:nvPr/>
          </p:nvSpPr>
          <p:spPr>
            <a:xfrm>
              <a:off x="2596895" y="5737859"/>
              <a:ext cx="861059" cy="4053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5DCB4F0B-1399-B246-A862-8E52D47B89D7}"/>
              </a:ext>
            </a:extLst>
          </p:cNvPr>
          <p:cNvSpPr txBox="1"/>
          <p:nvPr/>
        </p:nvSpPr>
        <p:spPr>
          <a:xfrm>
            <a:off x="2890294" y="5758029"/>
            <a:ext cx="1243965" cy="215265"/>
          </a:xfrm>
          <a:prstGeom prst="rect">
            <a:avLst/>
          </a:prstGeom>
          <a:solidFill>
            <a:srgbClr val="FFFFFF"/>
          </a:solidFill>
          <a:ln w="9144">
            <a:solidFill>
              <a:srgbClr val="005485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1234577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2D0FC77-798C-F64B-8755-BB28C3A752AF}"/>
              </a:ext>
            </a:extLst>
          </p:cNvPr>
          <p:cNvSpPr/>
          <p:nvPr/>
        </p:nvSpPr>
        <p:spPr>
          <a:xfrm>
            <a:off x="2876323" y="4750411"/>
            <a:ext cx="637540" cy="1009015"/>
          </a:xfrm>
          <a:custGeom>
            <a:avLst/>
            <a:gdLst/>
            <a:ahLst/>
            <a:cxnLst/>
            <a:rect l="l" t="t" r="r" b="b"/>
            <a:pathLst>
              <a:path w="637539" h="1009014">
                <a:moveTo>
                  <a:pt x="622158" y="1001720"/>
                </a:moveTo>
                <a:lnTo>
                  <a:pt x="635889" y="1008951"/>
                </a:lnTo>
                <a:lnTo>
                  <a:pt x="635674" y="1001928"/>
                </a:lnTo>
                <a:lnTo>
                  <a:pt x="623062" y="1001928"/>
                </a:lnTo>
                <a:lnTo>
                  <a:pt x="622158" y="1001720"/>
                </a:lnTo>
                <a:close/>
              </a:path>
              <a:path w="637539" h="1009014">
                <a:moveTo>
                  <a:pt x="585978" y="953372"/>
                </a:moveTo>
                <a:lnTo>
                  <a:pt x="611378" y="994016"/>
                </a:lnTo>
                <a:lnTo>
                  <a:pt x="613185" y="996994"/>
                </a:lnTo>
                <a:lnTo>
                  <a:pt x="622158" y="1001720"/>
                </a:lnTo>
                <a:lnTo>
                  <a:pt x="623062" y="1001928"/>
                </a:lnTo>
                <a:lnTo>
                  <a:pt x="635254" y="994346"/>
                </a:lnTo>
                <a:lnTo>
                  <a:pt x="635419" y="993602"/>
                </a:lnTo>
                <a:lnTo>
                  <a:pt x="635234" y="987539"/>
                </a:lnTo>
                <a:lnTo>
                  <a:pt x="609346" y="987539"/>
                </a:lnTo>
                <a:lnTo>
                  <a:pt x="608686" y="965313"/>
                </a:lnTo>
                <a:lnTo>
                  <a:pt x="585978" y="953372"/>
                </a:lnTo>
                <a:close/>
              </a:path>
              <a:path w="637539" h="1009014">
                <a:moveTo>
                  <a:pt x="635419" y="993602"/>
                </a:moveTo>
                <a:lnTo>
                  <a:pt x="635254" y="994346"/>
                </a:lnTo>
                <a:lnTo>
                  <a:pt x="623062" y="1001928"/>
                </a:lnTo>
                <a:lnTo>
                  <a:pt x="635674" y="1001928"/>
                </a:lnTo>
                <a:lnTo>
                  <a:pt x="635419" y="993602"/>
                </a:lnTo>
                <a:close/>
              </a:path>
              <a:path w="637539" h="1009014">
                <a:moveTo>
                  <a:pt x="613185" y="996994"/>
                </a:moveTo>
                <a:lnTo>
                  <a:pt x="615061" y="1000086"/>
                </a:lnTo>
                <a:lnTo>
                  <a:pt x="622158" y="1001720"/>
                </a:lnTo>
                <a:lnTo>
                  <a:pt x="613185" y="996994"/>
                </a:lnTo>
                <a:close/>
              </a:path>
              <a:path w="637539" h="1009014">
                <a:moveTo>
                  <a:pt x="542417" y="930465"/>
                </a:moveTo>
                <a:lnTo>
                  <a:pt x="534543" y="932891"/>
                </a:lnTo>
                <a:lnTo>
                  <a:pt x="527939" y="945553"/>
                </a:lnTo>
                <a:lnTo>
                  <a:pt x="530352" y="953389"/>
                </a:lnTo>
                <a:lnTo>
                  <a:pt x="613185" y="996994"/>
                </a:lnTo>
                <a:lnTo>
                  <a:pt x="611378" y="994016"/>
                </a:lnTo>
                <a:lnTo>
                  <a:pt x="585978" y="953372"/>
                </a:lnTo>
                <a:lnTo>
                  <a:pt x="542417" y="930465"/>
                </a:lnTo>
                <a:close/>
              </a:path>
              <a:path w="637539" h="1009014">
                <a:moveTo>
                  <a:pt x="635100" y="983175"/>
                </a:moveTo>
                <a:lnTo>
                  <a:pt x="635419" y="993602"/>
                </a:lnTo>
                <a:lnTo>
                  <a:pt x="637032" y="986358"/>
                </a:lnTo>
                <a:lnTo>
                  <a:pt x="635100" y="983175"/>
                </a:lnTo>
                <a:close/>
              </a:path>
              <a:path w="637539" h="1009014">
                <a:moveTo>
                  <a:pt x="608686" y="965313"/>
                </a:moveTo>
                <a:lnTo>
                  <a:pt x="609346" y="987539"/>
                </a:lnTo>
                <a:lnTo>
                  <a:pt x="628396" y="975677"/>
                </a:lnTo>
                <a:lnTo>
                  <a:pt x="608686" y="965313"/>
                </a:lnTo>
                <a:close/>
              </a:path>
              <a:path w="637539" h="1009014">
                <a:moveTo>
                  <a:pt x="607924" y="939604"/>
                </a:moveTo>
                <a:lnTo>
                  <a:pt x="608686" y="965313"/>
                </a:lnTo>
                <a:lnTo>
                  <a:pt x="628396" y="975677"/>
                </a:lnTo>
                <a:lnTo>
                  <a:pt x="609346" y="987539"/>
                </a:lnTo>
                <a:lnTo>
                  <a:pt x="635234" y="987539"/>
                </a:lnTo>
                <a:lnTo>
                  <a:pt x="635100" y="983175"/>
                </a:lnTo>
                <a:lnTo>
                  <a:pt x="633349" y="980287"/>
                </a:lnTo>
                <a:lnTo>
                  <a:pt x="607924" y="939604"/>
                </a:lnTo>
                <a:close/>
              </a:path>
              <a:path w="637539" h="1009014">
                <a:moveTo>
                  <a:pt x="626364" y="884047"/>
                </a:moveTo>
                <a:lnTo>
                  <a:pt x="612013" y="884478"/>
                </a:lnTo>
                <a:lnTo>
                  <a:pt x="606425" y="890447"/>
                </a:lnTo>
                <a:lnTo>
                  <a:pt x="606679" y="897597"/>
                </a:lnTo>
                <a:lnTo>
                  <a:pt x="607924" y="939604"/>
                </a:lnTo>
                <a:lnTo>
                  <a:pt x="633349" y="980287"/>
                </a:lnTo>
                <a:lnTo>
                  <a:pt x="635100" y="983175"/>
                </a:lnTo>
                <a:lnTo>
                  <a:pt x="632460" y="896810"/>
                </a:lnTo>
                <a:lnTo>
                  <a:pt x="632333" y="889660"/>
                </a:lnTo>
                <a:lnTo>
                  <a:pt x="626364" y="884047"/>
                </a:lnTo>
                <a:close/>
              </a:path>
              <a:path w="637539" h="1009014">
                <a:moveTo>
                  <a:pt x="13970" y="0"/>
                </a:moveTo>
                <a:lnTo>
                  <a:pt x="7874" y="3683"/>
                </a:lnTo>
                <a:lnTo>
                  <a:pt x="1778" y="7493"/>
                </a:lnTo>
                <a:lnTo>
                  <a:pt x="0" y="15494"/>
                </a:lnTo>
                <a:lnTo>
                  <a:pt x="3683" y="21590"/>
                </a:lnTo>
                <a:lnTo>
                  <a:pt x="585978" y="953372"/>
                </a:lnTo>
                <a:lnTo>
                  <a:pt x="608686" y="965313"/>
                </a:lnTo>
                <a:lnTo>
                  <a:pt x="607924" y="939604"/>
                </a:lnTo>
                <a:lnTo>
                  <a:pt x="25654" y="7874"/>
                </a:lnTo>
                <a:lnTo>
                  <a:pt x="21971" y="1778"/>
                </a:lnTo>
                <a:lnTo>
                  <a:pt x="13970" y="0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08364BD0-5F7E-5A4F-B201-505544D5E2A7}"/>
              </a:ext>
            </a:extLst>
          </p:cNvPr>
          <p:cNvSpPr txBox="1"/>
          <p:nvPr/>
        </p:nvSpPr>
        <p:spPr>
          <a:xfrm>
            <a:off x="3491766" y="5291811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A5A5A"/>
                </a:solidFill>
                <a:latin typeface="Arial"/>
                <a:cs typeface="Arial"/>
              </a:rPr>
              <a:t>Send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9C267A2-F13C-9A4E-ACAB-60A03791996B}"/>
              </a:ext>
            </a:extLst>
          </p:cNvPr>
          <p:cNvSpPr/>
          <p:nvPr/>
        </p:nvSpPr>
        <p:spPr>
          <a:xfrm>
            <a:off x="4120416" y="5569027"/>
            <a:ext cx="1235075" cy="311785"/>
          </a:xfrm>
          <a:custGeom>
            <a:avLst/>
            <a:gdLst/>
            <a:ahLst/>
            <a:cxnLst/>
            <a:rect l="l" t="t" r="r" b="b"/>
            <a:pathLst>
              <a:path w="1235075" h="311785">
                <a:moveTo>
                  <a:pt x="1160120" y="40018"/>
                </a:moveTo>
                <a:lnTo>
                  <a:pt x="4571" y="286016"/>
                </a:lnTo>
                <a:lnTo>
                  <a:pt x="0" y="292900"/>
                </a:lnTo>
                <a:lnTo>
                  <a:pt x="3047" y="306895"/>
                </a:lnTo>
                <a:lnTo>
                  <a:pt x="9905" y="311353"/>
                </a:lnTo>
                <a:lnTo>
                  <a:pt x="1165519" y="65366"/>
                </a:lnTo>
                <a:lnTo>
                  <a:pt x="1184569" y="48072"/>
                </a:lnTo>
                <a:lnTo>
                  <a:pt x="1160120" y="40018"/>
                </a:lnTo>
                <a:close/>
              </a:path>
              <a:path w="1235075" h="311785">
                <a:moveTo>
                  <a:pt x="1215792" y="54665"/>
                </a:moveTo>
                <a:lnTo>
                  <a:pt x="1165519" y="65366"/>
                </a:lnTo>
                <a:lnTo>
                  <a:pt x="1134364" y="93649"/>
                </a:lnTo>
                <a:lnTo>
                  <a:pt x="1129156" y="98463"/>
                </a:lnTo>
                <a:lnTo>
                  <a:pt x="1128776" y="106654"/>
                </a:lnTo>
                <a:lnTo>
                  <a:pt x="1133602" y="111950"/>
                </a:lnTo>
                <a:lnTo>
                  <a:pt x="1138301" y="117246"/>
                </a:lnTo>
                <a:lnTo>
                  <a:pt x="1146555" y="117627"/>
                </a:lnTo>
                <a:lnTo>
                  <a:pt x="1215792" y="54665"/>
                </a:lnTo>
                <a:close/>
              </a:path>
              <a:path w="1235075" h="311785">
                <a:moveTo>
                  <a:pt x="1184569" y="48072"/>
                </a:moveTo>
                <a:lnTo>
                  <a:pt x="1165519" y="65366"/>
                </a:lnTo>
                <a:lnTo>
                  <a:pt x="1214203" y="55003"/>
                </a:lnTo>
                <a:lnTo>
                  <a:pt x="1205610" y="55003"/>
                </a:lnTo>
                <a:lnTo>
                  <a:pt x="1184569" y="48072"/>
                </a:lnTo>
                <a:close/>
              </a:path>
              <a:path w="1235075" h="311785">
                <a:moveTo>
                  <a:pt x="1201039" y="33121"/>
                </a:moveTo>
                <a:lnTo>
                  <a:pt x="1184569" y="48072"/>
                </a:lnTo>
                <a:lnTo>
                  <a:pt x="1205610" y="55003"/>
                </a:lnTo>
                <a:lnTo>
                  <a:pt x="1201039" y="33121"/>
                </a:lnTo>
                <a:close/>
              </a:path>
              <a:path w="1235075" h="311785">
                <a:moveTo>
                  <a:pt x="1220875" y="33121"/>
                </a:moveTo>
                <a:lnTo>
                  <a:pt x="1201039" y="33121"/>
                </a:lnTo>
                <a:lnTo>
                  <a:pt x="1205610" y="55003"/>
                </a:lnTo>
                <a:lnTo>
                  <a:pt x="1214203" y="55003"/>
                </a:lnTo>
                <a:lnTo>
                  <a:pt x="1215792" y="54665"/>
                </a:lnTo>
                <a:lnTo>
                  <a:pt x="1223450" y="47697"/>
                </a:lnTo>
                <a:lnTo>
                  <a:pt x="1223898" y="47002"/>
                </a:lnTo>
                <a:lnTo>
                  <a:pt x="1220875" y="33121"/>
                </a:lnTo>
                <a:close/>
              </a:path>
              <a:path w="1235075" h="311785">
                <a:moveTo>
                  <a:pt x="1223450" y="47697"/>
                </a:moveTo>
                <a:lnTo>
                  <a:pt x="1215792" y="54665"/>
                </a:lnTo>
                <a:lnTo>
                  <a:pt x="1219453" y="53886"/>
                </a:lnTo>
                <a:lnTo>
                  <a:pt x="1223450" y="47697"/>
                </a:lnTo>
                <a:close/>
              </a:path>
              <a:path w="1235075" h="311785">
                <a:moveTo>
                  <a:pt x="1210422" y="29309"/>
                </a:moveTo>
                <a:lnTo>
                  <a:pt x="1160120" y="40018"/>
                </a:lnTo>
                <a:lnTo>
                  <a:pt x="1184569" y="48072"/>
                </a:lnTo>
                <a:lnTo>
                  <a:pt x="1201039" y="33121"/>
                </a:lnTo>
                <a:lnTo>
                  <a:pt x="1220875" y="33121"/>
                </a:lnTo>
                <a:lnTo>
                  <a:pt x="1220037" y="32478"/>
                </a:lnTo>
                <a:lnTo>
                  <a:pt x="1210422" y="29309"/>
                </a:lnTo>
                <a:close/>
              </a:path>
              <a:path w="1235075" h="311785">
                <a:moveTo>
                  <a:pt x="1220037" y="32478"/>
                </a:moveTo>
                <a:lnTo>
                  <a:pt x="1220851" y="33007"/>
                </a:lnTo>
                <a:lnTo>
                  <a:pt x="1223898" y="47002"/>
                </a:lnTo>
                <a:lnTo>
                  <a:pt x="1223450" y="47697"/>
                </a:lnTo>
                <a:lnTo>
                  <a:pt x="1234820" y="37350"/>
                </a:lnTo>
                <a:lnTo>
                  <a:pt x="1220037" y="32478"/>
                </a:lnTo>
                <a:close/>
              </a:path>
              <a:path w="1235075" h="311785">
                <a:moveTo>
                  <a:pt x="1121536" y="0"/>
                </a:moveTo>
                <a:lnTo>
                  <a:pt x="1114170" y="3695"/>
                </a:lnTo>
                <a:lnTo>
                  <a:pt x="1111884" y="10490"/>
                </a:lnTo>
                <a:lnTo>
                  <a:pt x="1109726" y="17284"/>
                </a:lnTo>
                <a:lnTo>
                  <a:pt x="1113408" y="24612"/>
                </a:lnTo>
                <a:lnTo>
                  <a:pt x="1160120" y="40018"/>
                </a:lnTo>
                <a:lnTo>
                  <a:pt x="1210422" y="29309"/>
                </a:lnTo>
                <a:lnTo>
                  <a:pt x="1121536" y="0"/>
                </a:lnTo>
                <a:close/>
              </a:path>
              <a:path w="1235075" h="311785">
                <a:moveTo>
                  <a:pt x="1213992" y="28549"/>
                </a:moveTo>
                <a:lnTo>
                  <a:pt x="1210422" y="29309"/>
                </a:lnTo>
                <a:lnTo>
                  <a:pt x="1220037" y="32478"/>
                </a:lnTo>
                <a:lnTo>
                  <a:pt x="1213992" y="28549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9CEAADF-B872-FC44-91EF-03BC2F042B36}"/>
              </a:ext>
            </a:extLst>
          </p:cNvPr>
          <p:cNvSpPr txBox="1"/>
          <p:nvPr/>
        </p:nvSpPr>
        <p:spPr>
          <a:xfrm>
            <a:off x="4589300" y="5835244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ri</a:t>
            </a:r>
            <a:r>
              <a:rPr sz="1400" spc="5" dirty="0">
                <a:solidFill>
                  <a:srgbClr val="5A5A5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429588A-9076-7345-8BE7-EF76545F39DB}"/>
              </a:ext>
            </a:extLst>
          </p:cNvPr>
          <p:cNvSpPr/>
          <p:nvPr/>
        </p:nvSpPr>
        <p:spPr>
          <a:xfrm>
            <a:off x="5975632" y="3503524"/>
            <a:ext cx="1238250" cy="1769745"/>
          </a:xfrm>
          <a:custGeom>
            <a:avLst/>
            <a:gdLst/>
            <a:ahLst/>
            <a:cxnLst/>
            <a:rect l="l" t="t" r="r" b="b"/>
            <a:pathLst>
              <a:path w="1238250" h="1769745">
                <a:moveTo>
                  <a:pt x="121412" y="145542"/>
                </a:moveTo>
                <a:lnTo>
                  <a:pt x="118618" y="137795"/>
                </a:lnTo>
                <a:lnTo>
                  <a:pt x="74383" y="116408"/>
                </a:lnTo>
                <a:lnTo>
                  <a:pt x="23114" y="120396"/>
                </a:lnTo>
                <a:lnTo>
                  <a:pt x="107442" y="161163"/>
                </a:lnTo>
                <a:lnTo>
                  <a:pt x="115189" y="158496"/>
                </a:lnTo>
                <a:lnTo>
                  <a:pt x="118237" y="152019"/>
                </a:lnTo>
                <a:lnTo>
                  <a:pt x="121412" y="145542"/>
                </a:lnTo>
                <a:close/>
              </a:path>
              <a:path w="1238250" h="1769745">
                <a:moveTo>
                  <a:pt x="1236980" y="19558"/>
                </a:moveTo>
                <a:lnTo>
                  <a:pt x="1236472" y="12458"/>
                </a:lnTo>
                <a:lnTo>
                  <a:pt x="1235837" y="5346"/>
                </a:lnTo>
                <a:lnTo>
                  <a:pt x="1229614" y="0"/>
                </a:lnTo>
                <a:lnTo>
                  <a:pt x="72174" y="90627"/>
                </a:lnTo>
                <a:lnTo>
                  <a:pt x="112776" y="62496"/>
                </a:lnTo>
                <a:lnTo>
                  <a:pt x="114300" y="54483"/>
                </a:lnTo>
                <a:lnTo>
                  <a:pt x="110109" y="48641"/>
                </a:lnTo>
                <a:lnTo>
                  <a:pt x="106045" y="42684"/>
                </a:lnTo>
                <a:lnTo>
                  <a:pt x="98044" y="41275"/>
                </a:lnTo>
                <a:lnTo>
                  <a:pt x="21082" y="94615"/>
                </a:lnTo>
                <a:lnTo>
                  <a:pt x="17399" y="94869"/>
                </a:lnTo>
                <a:lnTo>
                  <a:pt x="12547" y="100533"/>
                </a:lnTo>
                <a:lnTo>
                  <a:pt x="0" y="109220"/>
                </a:lnTo>
                <a:lnTo>
                  <a:pt x="13957" y="115976"/>
                </a:lnTo>
                <a:lnTo>
                  <a:pt x="19431" y="120650"/>
                </a:lnTo>
                <a:lnTo>
                  <a:pt x="23114" y="120396"/>
                </a:lnTo>
                <a:lnTo>
                  <a:pt x="55753" y="117856"/>
                </a:lnTo>
                <a:lnTo>
                  <a:pt x="74383" y="116408"/>
                </a:lnTo>
                <a:lnTo>
                  <a:pt x="1224534" y="26416"/>
                </a:lnTo>
                <a:lnTo>
                  <a:pt x="1231646" y="25781"/>
                </a:lnTo>
                <a:lnTo>
                  <a:pt x="1236980" y="19558"/>
                </a:lnTo>
                <a:close/>
              </a:path>
              <a:path w="1238250" h="1769745">
                <a:moveTo>
                  <a:pt x="1237361" y="1750187"/>
                </a:moveTo>
                <a:lnTo>
                  <a:pt x="1232535" y="1743710"/>
                </a:lnTo>
                <a:lnTo>
                  <a:pt x="1225423" y="1742567"/>
                </a:lnTo>
                <a:lnTo>
                  <a:pt x="74739" y="1574876"/>
                </a:lnTo>
                <a:lnTo>
                  <a:pt x="120269" y="1556512"/>
                </a:lnTo>
                <a:lnTo>
                  <a:pt x="123571" y="1548892"/>
                </a:lnTo>
                <a:lnTo>
                  <a:pt x="120904" y="1542288"/>
                </a:lnTo>
                <a:lnTo>
                  <a:pt x="118110" y="1535684"/>
                </a:lnTo>
                <a:lnTo>
                  <a:pt x="110617" y="1532382"/>
                </a:lnTo>
                <a:lnTo>
                  <a:pt x="104013" y="1535176"/>
                </a:lnTo>
                <a:lnTo>
                  <a:pt x="23876" y="1567472"/>
                </a:lnTo>
                <a:lnTo>
                  <a:pt x="20193" y="1566926"/>
                </a:lnTo>
                <a:lnTo>
                  <a:pt x="14351" y="1571307"/>
                </a:lnTo>
                <a:lnTo>
                  <a:pt x="0" y="1577086"/>
                </a:lnTo>
                <a:lnTo>
                  <a:pt x="12115" y="1586750"/>
                </a:lnTo>
                <a:lnTo>
                  <a:pt x="16383" y="1592580"/>
                </a:lnTo>
                <a:lnTo>
                  <a:pt x="20104" y="1593113"/>
                </a:lnTo>
                <a:lnTo>
                  <a:pt x="87630" y="1646936"/>
                </a:lnTo>
                <a:lnTo>
                  <a:pt x="93218" y="1651508"/>
                </a:lnTo>
                <a:lnTo>
                  <a:pt x="101473" y="1650492"/>
                </a:lnTo>
                <a:lnTo>
                  <a:pt x="110363" y="1639316"/>
                </a:lnTo>
                <a:lnTo>
                  <a:pt x="109474" y="1631188"/>
                </a:lnTo>
                <a:lnTo>
                  <a:pt x="70942" y="1600517"/>
                </a:lnTo>
                <a:lnTo>
                  <a:pt x="1228725" y="1769237"/>
                </a:lnTo>
                <a:lnTo>
                  <a:pt x="1235329" y="1764411"/>
                </a:lnTo>
                <a:lnTo>
                  <a:pt x="1237361" y="1750187"/>
                </a:lnTo>
                <a:close/>
              </a:path>
              <a:path w="1238250" h="1769745">
                <a:moveTo>
                  <a:pt x="1237742" y="889381"/>
                </a:moveTo>
                <a:lnTo>
                  <a:pt x="1236218" y="882396"/>
                </a:lnTo>
                <a:lnTo>
                  <a:pt x="1234567" y="875411"/>
                </a:lnTo>
                <a:lnTo>
                  <a:pt x="1227709" y="870966"/>
                </a:lnTo>
                <a:lnTo>
                  <a:pt x="68961" y="1131608"/>
                </a:lnTo>
                <a:lnTo>
                  <a:pt x="50152" y="1149096"/>
                </a:lnTo>
                <a:lnTo>
                  <a:pt x="57378" y="1142365"/>
                </a:lnTo>
                <a:lnTo>
                  <a:pt x="68961" y="1131608"/>
                </a:lnTo>
                <a:lnTo>
                  <a:pt x="105029" y="1098042"/>
                </a:lnTo>
                <a:lnTo>
                  <a:pt x="105283" y="1089914"/>
                </a:lnTo>
                <a:lnTo>
                  <a:pt x="95504" y="1079373"/>
                </a:lnTo>
                <a:lnTo>
                  <a:pt x="87376" y="1079119"/>
                </a:lnTo>
                <a:lnTo>
                  <a:pt x="82042" y="1083945"/>
                </a:lnTo>
                <a:lnTo>
                  <a:pt x="18821" y="1142860"/>
                </a:lnTo>
                <a:lnTo>
                  <a:pt x="15240" y="1143635"/>
                </a:lnTo>
                <a:lnTo>
                  <a:pt x="11226" y="1149934"/>
                </a:lnTo>
                <a:lnTo>
                  <a:pt x="0" y="1160399"/>
                </a:lnTo>
                <a:lnTo>
                  <a:pt x="14732" y="1165072"/>
                </a:lnTo>
                <a:lnTo>
                  <a:pt x="20828" y="1168908"/>
                </a:lnTo>
                <a:lnTo>
                  <a:pt x="24384" y="1168133"/>
                </a:lnTo>
                <a:lnTo>
                  <a:pt x="113665" y="1196467"/>
                </a:lnTo>
                <a:lnTo>
                  <a:pt x="121031" y="1192657"/>
                </a:lnTo>
                <a:lnTo>
                  <a:pt x="123190" y="1185799"/>
                </a:lnTo>
                <a:lnTo>
                  <a:pt x="125349" y="1179068"/>
                </a:lnTo>
                <a:lnTo>
                  <a:pt x="121539" y="1171702"/>
                </a:lnTo>
                <a:lnTo>
                  <a:pt x="74637" y="1156855"/>
                </a:lnTo>
                <a:lnTo>
                  <a:pt x="1233297" y="896239"/>
                </a:lnTo>
                <a:lnTo>
                  <a:pt x="1237742" y="889381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F37827E0-1FAB-8745-8736-2666FE70D73F}"/>
              </a:ext>
            </a:extLst>
          </p:cNvPr>
          <p:cNvSpPr txBox="1"/>
          <p:nvPr/>
        </p:nvSpPr>
        <p:spPr>
          <a:xfrm>
            <a:off x="6275860" y="3245079"/>
            <a:ext cx="471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969FD31-B654-EE48-ACEC-B256A8A2FBAA}"/>
              </a:ext>
            </a:extLst>
          </p:cNvPr>
          <p:cNvSpPr txBox="1"/>
          <p:nvPr/>
        </p:nvSpPr>
        <p:spPr>
          <a:xfrm>
            <a:off x="6275860" y="4199104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BD4045D-3A51-8D48-9DAF-1A9B304E80B3}"/>
              </a:ext>
            </a:extLst>
          </p:cNvPr>
          <p:cNvSpPr txBox="1"/>
          <p:nvPr/>
        </p:nvSpPr>
        <p:spPr>
          <a:xfrm>
            <a:off x="6398287" y="4834866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4C8A2F-27F3-A247-B46B-B3C9438B2990}"/>
              </a:ext>
            </a:extLst>
          </p:cNvPr>
          <p:cNvSpPr/>
          <p:nvPr/>
        </p:nvSpPr>
        <p:spPr>
          <a:xfrm>
            <a:off x="10396730" y="6360068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B734A3-5CEB-9D4A-9BE4-C09E4896B87D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60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Consumer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C1C9FB7-FFD8-B240-BB7B-30F815AAC1B5}"/>
              </a:ext>
            </a:extLst>
          </p:cNvPr>
          <p:cNvSpPr txBox="1"/>
          <p:nvPr/>
        </p:nvSpPr>
        <p:spPr>
          <a:xfrm>
            <a:off x="458216" y="1429258"/>
            <a:ext cx="41700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Consumers can </a:t>
            </a:r>
            <a:r>
              <a:rPr sz="2000" dirty="0">
                <a:solidFill>
                  <a:srgbClr val="005485"/>
                </a:solidFill>
                <a:cs typeface="Arial"/>
              </a:rPr>
              <a:t>go</a:t>
            </a:r>
            <a:r>
              <a:rPr sz="2000" spc="-15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away</a:t>
            </a:r>
            <a:endParaRPr sz="2000" dirty="0"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BA1ACE93-66DF-454F-A9CD-C2EA5B65B159}"/>
              </a:ext>
            </a:extLst>
          </p:cNvPr>
          <p:cNvGrpSpPr/>
          <p:nvPr/>
        </p:nvGrpSpPr>
        <p:grpSpPr>
          <a:xfrm>
            <a:off x="5069388" y="2952269"/>
            <a:ext cx="1336675" cy="2496820"/>
            <a:chOff x="4200144" y="3279647"/>
            <a:chExt cx="1336675" cy="249682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A86B18-32AD-774E-B78C-51B078D32698}"/>
                </a:ext>
              </a:extLst>
            </p:cNvPr>
            <p:cNvSpPr/>
            <p:nvPr/>
          </p:nvSpPr>
          <p:spPr>
            <a:xfrm>
              <a:off x="4200144" y="330707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5597620-0053-AB4C-812D-DA78AA7FE050}"/>
                </a:ext>
              </a:extLst>
            </p:cNvPr>
            <p:cNvSpPr/>
            <p:nvPr/>
          </p:nvSpPr>
          <p:spPr>
            <a:xfrm>
              <a:off x="4437888" y="3279647"/>
              <a:ext cx="861060" cy="40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14DF2D9-B166-DA4C-AC94-76572C1741DE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35AD75B-5B37-744E-B88E-A3D055BBB2DB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0" y="214884"/>
                  </a:moveTo>
                  <a:lnTo>
                    <a:pt x="1242060" y="214884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DD3A73F-A437-1748-81A6-ED8F5B246A43}"/>
                </a:ext>
              </a:extLst>
            </p:cNvPr>
            <p:cNvSpPr/>
            <p:nvPr/>
          </p:nvSpPr>
          <p:spPr>
            <a:xfrm>
              <a:off x="4200144" y="350977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CBAE8E1-A366-A240-84C8-91D21A32AE10}"/>
                </a:ext>
              </a:extLst>
            </p:cNvPr>
            <p:cNvSpPr/>
            <p:nvPr/>
          </p:nvSpPr>
          <p:spPr>
            <a:xfrm>
              <a:off x="4437888" y="3483863"/>
              <a:ext cx="861060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866561B-C061-0E49-A17E-C3D40E8066CA}"/>
                </a:ext>
              </a:extLst>
            </p:cNvPr>
            <p:cNvSpPr/>
            <p:nvPr/>
          </p:nvSpPr>
          <p:spPr>
            <a:xfrm>
              <a:off x="4247388" y="353415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9888B1E-F415-9C49-BC89-DB064670A0B2}"/>
                </a:ext>
              </a:extLst>
            </p:cNvPr>
            <p:cNvSpPr/>
            <p:nvPr/>
          </p:nvSpPr>
          <p:spPr>
            <a:xfrm>
              <a:off x="4200144" y="3724655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4D20512-39BD-EC45-A353-79371D5002F3}"/>
                </a:ext>
              </a:extLst>
            </p:cNvPr>
            <p:cNvSpPr/>
            <p:nvPr/>
          </p:nvSpPr>
          <p:spPr>
            <a:xfrm>
              <a:off x="4437888" y="3698747"/>
              <a:ext cx="861060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4031DED-138E-714C-AA30-86181AF50C71}"/>
                </a:ext>
              </a:extLst>
            </p:cNvPr>
            <p:cNvSpPr/>
            <p:nvPr/>
          </p:nvSpPr>
          <p:spPr>
            <a:xfrm>
              <a:off x="4247388" y="3749039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A606548-E54E-1A42-9FF5-13FA083C3F95}"/>
                </a:ext>
              </a:extLst>
            </p:cNvPr>
            <p:cNvSpPr/>
            <p:nvPr/>
          </p:nvSpPr>
          <p:spPr>
            <a:xfrm>
              <a:off x="4200144" y="39273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4555135-DB2E-FC40-A309-EE56513B0BD0}"/>
                </a:ext>
              </a:extLst>
            </p:cNvPr>
            <p:cNvSpPr/>
            <p:nvPr/>
          </p:nvSpPr>
          <p:spPr>
            <a:xfrm>
              <a:off x="4437888" y="3901439"/>
              <a:ext cx="861060" cy="4053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0C2548D-6A12-F542-A43F-DDA989FCA04D}"/>
                </a:ext>
              </a:extLst>
            </p:cNvPr>
            <p:cNvSpPr/>
            <p:nvPr/>
          </p:nvSpPr>
          <p:spPr>
            <a:xfrm>
              <a:off x="4247388" y="39517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5C91ADBA-9D80-8A4E-A8D4-6F2B3DDD3F83}"/>
                </a:ext>
              </a:extLst>
            </p:cNvPr>
            <p:cNvSpPr/>
            <p:nvPr/>
          </p:nvSpPr>
          <p:spPr>
            <a:xfrm>
              <a:off x="4200144" y="41422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0036BF6B-293B-3443-B209-AD231A72BF0B}"/>
                </a:ext>
              </a:extLst>
            </p:cNvPr>
            <p:cNvSpPr/>
            <p:nvPr/>
          </p:nvSpPr>
          <p:spPr>
            <a:xfrm>
              <a:off x="4437888" y="4116323"/>
              <a:ext cx="861060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48BC63D9-C42E-234E-AD32-A4F07BE9A037}"/>
                </a:ext>
              </a:extLst>
            </p:cNvPr>
            <p:cNvSpPr/>
            <p:nvPr/>
          </p:nvSpPr>
          <p:spPr>
            <a:xfrm>
              <a:off x="4247388" y="41666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335F3BD9-3507-E343-A1F0-457F12A838F2}"/>
                </a:ext>
              </a:extLst>
            </p:cNvPr>
            <p:cNvSpPr/>
            <p:nvPr/>
          </p:nvSpPr>
          <p:spPr>
            <a:xfrm>
              <a:off x="4200144" y="43464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4324AE14-E9D5-2D44-AA17-670AD8DA0EAB}"/>
                </a:ext>
              </a:extLst>
            </p:cNvPr>
            <p:cNvSpPr/>
            <p:nvPr/>
          </p:nvSpPr>
          <p:spPr>
            <a:xfrm>
              <a:off x="4437888" y="4319015"/>
              <a:ext cx="861060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1DAC0D90-3AF1-5C45-BC52-9EDBC6CE0EE3}"/>
                </a:ext>
              </a:extLst>
            </p:cNvPr>
            <p:cNvSpPr/>
            <p:nvPr/>
          </p:nvSpPr>
          <p:spPr>
            <a:xfrm>
              <a:off x="4247388" y="43708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61544A34-5E9D-204A-A95D-1102CC4238A0}"/>
                </a:ext>
              </a:extLst>
            </p:cNvPr>
            <p:cNvSpPr/>
            <p:nvPr/>
          </p:nvSpPr>
          <p:spPr>
            <a:xfrm>
              <a:off x="4200144" y="45613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6AE48EA-04E7-3D40-B0AB-5DCB4C50866E}"/>
                </a:ext>
              </a:extLst>
            </p:cNvPr>
            <p:cNvSpPr/>
            <p:nvPr/>
          </p:nvSpPr>
          <p:spPr>
            <a:xfrm>
              <a:off x="4437888" y="4533899"/>
              <a:ext cx="861060" cy="4053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22913CE-B9B0-3B48-B40D-0736C3B733C9}"/>
                </a:ext>
              </a:extLst>
            </p:cNvPr>
            <p:cNvSpPr/>
            <p:nvPr/>
          </p:nvSpPr>
          <p:spPr>
            <a:xfrm>
              <a:off x="4247388" y="45857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DA5CC0AD-A901-1646-AE53-2C0212B87133}"/>
                </a:ext>
              </a:extLst>
            </p:cNvPr>
            <p:cNvSpPr/>
            <p:nvPr/>
          </p:nvSpPr>
          <p:spPr>
            <a:xfrm>
              <a:off x="4200144" y="4764023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BB67FA6-CB05-2848-B76E-E1ACF3FAA115}"/>
                </a:ext>
              </a:extLst>
            </p:cNvPr>
            <p:cNvSpPr/>
            <p:nvPr/>
          </p:nvSpPr>
          <p:spPr>
            <a:xfrm>
              <a:off x="4437888" y="4738115"/>
              <a:ext cx="861060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C968675-6220-CD46-8A01-28377DE5741B}"/>
                </a:ext>
              </a:extLst>
            </p:cNvPr>
            <p:cNvSpPr/>
            <p:nvPr/>
          </p:nvSpPr>
          <p:spPr>
            <a:xfrm>
              <a:off x="4247388" y="478840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5F95BD0C-9613-6A49-B846-1025EF29579C}"/>
                </a:ext>
              </a:extLst>
            </p:cNvPr>
            <p:cNvSpPr/>
            <p:nvPr/>
          </p:nvSpPr>
          <p:spPr>
            <a:xfrm>
              <a:off x="4200144" y="497890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1788AF2C-1DD4-3946-A18C-34C598B17679}"/>
                </a:ext>
              </a:extLst>
            </p:cNvPr>
            <p:cNvSpPr/>
            <p:nvPr/>
          </p:nvSpPr>
          <p:spPr>
            <a:xfrm>
              <a:off x="4437888" y="4952999"/>
              <a:ext cx="861060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0BBCA839-CEEC-364D-9E69-9E4AC5BDA51E}"/>
                </a:ext>
              </a:extLst>
            </p:cNvPr>
            <p:cNvSpPr/>
            <p:nvPr/>
          </p:nvSpPr>
          <p:spPr>
            <a:xfrm>
              <a:off x="4247388" y="500329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0D3A26D-F1D1-4E41-AB3F-AE10F86A8FE2}"/>
                </a:ext>
              </a:extLst>
            </p:cNvPr>
            <p:cNvSpPr/>
            <p:nvPr/>
          </p:nvSpPr>
          <p:spPr>
            <a:xfrm>
              <a:off x="4200144" y="518159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82713967-F5A9-284C-9ECE-1EADD09C58BB}"/>
                </a:ext>
              </a:extLst>
            </p:cNvPr>
            <p:cNvSpPr/>
            <p:nvPr/>
          </p:nvSpPr>
          <p:spPr>
            <a:xfrm>
              <a:off x="4437888" y="5155691"/>
              <a:ext cx="861060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F38C5265-9378-0343-9F07-9908DA086626}"/>
                </a:ext>
              </a:extLst>
            </p:cNvPr>
            <p:cNvSpPr/>
            <p:nvPr/>
          </p:nvSpPr>
          <p:spPr>
            <a:xfrm>
              <a:off x="4247388" y="520598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DD5AE2AC-E815-114A-8315-C0037B63759A}"/>
                </a:ext>
              </a:extLst>
            </p:cNvPr>
            <p:cNvSpPr/>
            <p:nvPr/>
          </p:nvSpPr>
          <p:spPr>
            <a:xfrm>
              <a:off x="4200144" y="5396483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BB278FDE-73E5-2241-BD63-C98694ED435A}"/>
                </a:ext>
              </a:extLst>
            </p:cNvPr>
            <p:cNvSpPr/>
            <p:nvPr/>
          </p:nvSpPr>
          <p:spPr>
            <a:xfrm>
              <a:off x="4437888" y="5370575"/>
              <a:ext cx="861060" cy="405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1C8BB0F7-C46E-5E45-8CD4-1A990D0A032D}"/>
                </a:ext>
              </a:extLst>
            </p:cNvPr>
            <p:cNvSpPr/>
            <p:nvPr/>
          </p:nvSpPr>
          <p:spPr>
            <a:xfrm>
              <a:off x="4247388" y="542086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>
            <a:extLst>
              <a:ext uri="{FF2B5EF4-FFF2-40B4-BE49-F238E27FC236}">
                <a16:creationId xmlns:a16="http://schemas.microsoft.com/office/drawing/2014/main" id="{422853B9-E07B-0141-8C3B-FB293CAD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6231"/>
              </p:ext>
            </p:extLst>
          </p:nvPr>
        </p:nvGraphicFramePr>
        <p:xfrm>
          <a:off x="5112059" y="3004086"/>
          <a:ext cx="1242060" cy="2304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bject 40">
            <a:extLst>
              <a:ext uri="{FF2B5EF4-FFF2-40B4-BE49-F238E27FC236}">
                <a16:creationId xmlns:a16="http://schemas.microsoft.com/office/drawing/2014/main" id="{52D59E38-C392-A44F-BE07-E0850FEC39BC}"/>
              </a:ext>
            </a:extLst>
          </p:cNvPr>
          <p:cNvSpPr/>
          <p:nvPr/>
        </p:nvSpPr>
        <p:spPr>
          <a:xfrm>
            <a:off x="7535220" y="2908073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68B8A6B-149C-2543-A711-C21B01D5392D}"/>
              </a:ext>
            </a:extLst>
          </p:cNvPr>
          <p:cNvSpPr txBox="1"/>
          <p:nvPr/>
        </p:nvSpPr>
        <p:spPr>
          <a:xfrm>
            <a:off x="7582463" y="2932457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6765753-AEC6-0C4E-9EEE-B297CA814E8B}"/>
              </a:ext>
            </a:extLst>
          </p:cNvPr>
          <p:cNvSpPr/>
          <p:nvPr/>
        </p:nvSpPr>
        <p:spPr>
          <a:xfrm>
            <a:off x="2606604" y="3871242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B02521C-5643-7440-9DDD-C4010CC9AA30}"/>
              </a:ext>
            </a:extLst>
          </p:cNvPr>
          <p:cNvSpPr txBox="1"/>
          <p:nvPr/>
        </p:nvSpPr>
        <p:spPr>
          <a:xfrm>
            <a:off x="2653848" y="3895625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Producer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C351B14-063F-504D-9077-F8266FDF3D95}"/>
              </a:ext>
            </a:extLst>
          </p:cNvPr>
          <p:cNvSpPr/>
          <p:nvPr/>
        </p:nvSpPr>
        <p:spPr>
          <a:xfrm>
            <a:off x="7535220" y="4651530"/>
            <a:ext cx="1336548" cy="6659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35CA041-8B83-3A40-8610-47574EC1D315}"/>
              </a:ext>
            </a:extLst>
          </p:cNvPr>
          <p:cNvSpPr txBox="1"/>
          <p:nvPr/>
        </p:nvSpPr>
        <p:spPr>
          <a:xfrm>
            <a:off x="7582463" y="4675913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9">
            <a:extLst>
              <a:ext uri="{FF2B5EF4-FFF2-40B4-BE49-F238E27FC236}">
                <a16:creationId xmlns:a16="http://schemas.microsoft.com/office/drawing/2014/main" id="{B39213B9-552C-D740-8D71-AE430B0FA212}"/>
              </a:ext>
            </a:extLst>
          </p:cNvPr>
          <p:cNvSpPr txBox="1"/>
          <p:nvPr/>
        </p:nvSpPr>
        <p:spPr>
          <a:xfrm>
            <a:off x="3274116" y="5460774"/>
            <a:ext cx="1243965" cy="215265"/>
          </a:xfrm>
          <a:prstGeom prst="rect">
            <a:avLst/>
          </a:prstGeom>
          <a:solidFill>
            <a:srgbClr val="FFFFFF"/>
          </a:solidFill>
          <a:ln w="9144">
            <a:solidFill>
              <a:srgbClr val="005485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1234577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50">
            <a:extLst>
              <a:ext uri="{FF2B5EF4-FFF2-40B4-BE49-F238E27FC236}">
                <a16:creationId xmlns:a16="http://schemas.microsoft.com/office/drawing/2014/main" id="{CF6372CB-DD58-764C-8543-E83E12A6408C}"/>
              </a:ext>
            </a:extLst>
          </p:cNvPr>
          <p:cNvSpPr/>
          <p:nvPr/>
        </p:nvSpPr>
        <p:spPr>
          <a:xfrm>
            <a:off x="3260145" y="4453156"/>
            <a:ext cx="637540" cy="1009015"/>
          </a:xfrm>
          <a:custGeom>
            <a:avLst/>
            <a:gdLst/>
            <a:ahLst/>
            <a:cxnLst/>
            <a:rect l="l" t="t" r="r" b="b"/>
            <a:pathLst>
              <a:path w="637539" h="1009014">
                <a:moveTo>
                  <a:pt x="622158" y="1001720"/>
                </a:moveTo>
                <a:lnTo>
                  <a:pt x="635889" y="1008951"/>
                </a:lnTo>
                <a:lnTo>
                  <a:pt x="635674" y="1001928"/>
                </a:lnTo>
                <a:lnTo>
                  <a:pt x="623062" y="1001928"/>
                </a:lnTo>
                <a:lnTo>
                  <a:pt x="622158" y="1001720"/>
                </a:lnTo>
                <a:close/>
              </a:path>
              <a:path w="637539" h="1009014">
                <a:moveTo>
                  <a:pt x="585978" y="953372"/>
                </a:moveTo>
                <a:lnTo>
                  <a:pt x="611378" y="994016"/>
                </a:lnTo>
                <a:lnTo>
                  <a:pt x="613185" y="996994"/>
                </a:lnTo>
                <a:lnTo>
                  <a:pt x="622158" y="1001720"/>
                </a:lnTo>
                <a:lnTo>
                  <a:pt x="623062" y="1001928"/>
                </a:lnTo>
                <a:lnTo>
                  <a:pt x="635254" y="994346"/>
                </a:lnTo>
                <a:lnTo>
                  <a:pt x="635419" y="993602"/>
                </a:lnTo>
                <a:lnTo>
                  <a:pt x="635234" y="987539"/>
                </a:lnTo>
                <a:lnTo>
                  <a:pt x="609346" y="987539"/>
                </a:lnTo>
                <a:lnTo>
                  <a:pt x="608686" y="965313"/>
                </a:lnTo>
                <a:lnTo>
                  <a:pt x="585978" y="953372"/>
                </a:lnTo>
                <a:close/>
              </a:path>
              <a:path w="637539" h="1009014">
                <a:moveTo>
                  <a:pt x="635419" y="993602"/>
                </a:moveTo>
                <a:lnTo>
                  <a:pt x="635254" y="994346"/>
                </a:lnTo>
                <a:lnTo>
                  <a:pt x="623062" y="1001928"/>
                </a:lnTo>
                <a:lnTo>
                  <a:pt x="635674" y="1001928"/>
                </a:lnTo>
                <a:lnTo>
                  <a:pt x="635419" y="993602"/>
                </a:lnTo>
                <a:close/>
              </a:path>
              <a:path w="637539" h="1009014">
                <a:moveTo>
                  <a:pt x="613185" y="996994"/>
                </a:moveTo>
                <a:lnTo>
                  <a:pt x="615061" y="1000086"/>
                </a:lnTo>
                <a:lnTo>
                  <a:pt x="622158" y="1001720"/>
                </a:lnTo>
                <a:lnTo>
                  <a:pt x="613185" y="996994"/>
                </a:lnTo>
                <a:close/>
              </a:path>
              <a:path w="637539" h="1009014">
                <a:moveTo>
                  <a:pt x="542417" y="930465"/>
                </a:moveTo>
                <a:lnTo>
                  <a:pt x="534543" y="932891"/>
                </a:lnTo>
                <a:lnTo>
                  <a:pt x="527939" y="945553"/>
                </a:lnTo>
                <a:lnTo>
                  <a:pt x="530352" y="953389"/>
                </a:lnTo>
                <a:lnTo>
                  <a:pt x="613185" y="996994"/>
                </a:lnTo>
                <a:lnTo>
                  <a:pt x="611378" y="994016"/>
                </a:lnTo>
                <a:lnTo>
                  <a:pt x="585978" y="953372"/>
                </a:lnTo>
                <a:lnTo>
                  <a:pt x="542417" y="930465"/>
                </a:lnTo>
                <a:close/>
              </a:path>
              <a:path w="637539" h="1009014">
                <a:moveTo>
                  <a:pt x="635100" y="983175"/>
                </a:moveTo>
                <a:lnTo>
                  <a:pt x="635419" y="993602"/>
                </a:lnTo>
                <a:lnTo>
                  <a:pt x="637032" y="986358"/>
                </a:lnTo>
                <a:lnTo>
                  <a:pt x="635100" y="983175"/>
                </a:lnTo>
                <a:close/>
              </a:path>
              <a:path w="637539" h="1009014">
                <a:moveTo>
                  <a:pt x="608686" y="965313"/>
                </a:moveTo>
                <a:lnTo>
                  <a:pt x="609346" y="987539"/>
                </a:lnTo>
                <a:lnTo>
                  <a:pt x="628396" y="975677"/>
                </a:lnTo>
                <a:lnTo>
                  <a:pt x="608686" y="965313"/>
                </a:lnTo>
                <a:close/>
              </a:path>
              <a:path w="637539" h="1009014">
                <a:moveTo>
                  <a:pt x="607924" y="939604"/>
                </a:moveTo>
                <a:lnTo>
                  <a:pt x="608686" y="965313"/>
                </a:lnTo>
                <a:lnTo>
                  <a:pt x="628396" y="975677"/>
                </a:lnTo>
                <a:lnTo>
                  <a:pt x="609346" y="987539"/>
                </a:lnTo>
                <a:lnTo>
                  <a:pt x="635234" y="987539"/>
                </a:lnTo>
                <a:lnTo>
                  <a:pt x="635100" y="983175"/>
                </a:lnTo>
                <a:lnTo>
                  <a:pt x="633349" y="980287"/>
                </a:lnTo>
                <a:lnTo>
                  <a:pt x="607924" y="939604"/>
                </a:lnTo>
                <a:close/>
              </a:path>
              <a:path w="637539" h="1009014">
                <a:moveTo>
                  <a:pt x="626364" y="884047"/>
                </a:moveTo>
                <a:lnTo>
                  <a:pt x="612013" y="884478"/>
                </a:lnTo>
                <a:lnTo>
                  <a:pt x="606425" y="890447"/>
                </a:lnTo>
                <a:lnTo>
                  <a:pt x="606679" y="897597"/>
                </a:lnTo>
                <a:lnTo>
                  <a:pt x="607924" y="939604"/>
                </a:lnTo>
                <a:lnTo>
                  <a:pt x="633349" y="980287"/>
                </a:lnTo>
                <a:lnTo>
                  <a:pt x="635100" y="983175"/>
                </a:lnTo>
                <a:lnTo>
                  <a:pt x="632460" y="896810"/>
                </a:lnTo>
                <a:lnTo>
                  <a:pt x="632333" y="889660"/>
                </a:lnTo>
                <a:lnTo>
                  <a:pt x="626364" y="884047"/>
                </a:lnTo>
                <a:close/>
              </a:path>
              <a:path w="637539" h="1009014">
                <a:moveTo>
                  <a:pt x="13970" y="0"/>
                </a:moveTo>
                <a:lnTo>
                  <a:pt x="7874" y="3683"/>
                </a:lnTo>
                <a:lnTo>
                  <a:pt x="1778" y="7493"/>
                </a:lnTo>
                <a:lnTo>
                  <a:pt x="0" y="15494"/>
                </a:lnTo>
                <a:lnTo>
                  <a:pt x="3683" y="21590"/>
                </a:lnTo>
                <a:lnTo>
                  <a:pt x="585978" y="953372"/>
                </a:lnTo>
                <a:lnTo>
                  <a:pt x="608686" y="965313"/>
                </a:lnTo>
                <a:lnTo>
                  <a:pt x="607924" y="939604"/>
                </a:lnTo>
                <a:lnTo>
                  <a:pt x="25654" y="7874"/>
                </a:lnTo>
                <a:lnTo>
                  <a:pt x="21971" y="1778"/>
                </a:lnTo>
                <a:lnTo>
                  <a:pt x="13970" y="0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1">
            <a:extLst>
              <a:ext uri="{FF2B5EF4-FFF2-40B4-BE49-F238E27FC236}">
                <a16:creationId xmlns:a16="http://schemas.microsoft.com/office/drawing/2014/main" id="{EA52BC9D-A1E7-E745-B956-3ECF2FD75D26}"/>
              </a:ext>
            </a:extLst>
          </p:cNvPr>
          <p:cNvSpPr txBox="1"/>
          <p:nvPr/>
        </p:nvSpPr>
        <p:spPr>
          <a:xfrm>
            <a:off x="3875588" y="4994556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A5A5A"/>
                </a:solidFill>
                <a:latin typeface="Arial"/>
                <a:cs typeface="Arial"/>
              </a:rPr>
              <a:t>Send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52">
            <a:extLst>
              <a:ext uri="{FF2B5EF4-FFF2-40B4-BE49-F238E27FC236}">
                <a16:creationId xmlns:a16="http://schemas.microsoft.com/office/drawing/2014/main" id="{83F9E882-FA48-CB44-B4DD-432409412FF7}"/>
              </a:ext>
            </a:extLst>
          </p:cNvPr>
          <p:cNvSpPr/>
          <p:nvPr/>
        </p:nvSpPr>
        <p:spPr>
          <a:xfrm>
            <a:off x="4504238" y="5271772"/>
            <a:ext cx="1235075" cy="311785"/>
          </a:xfrm>
          <a:custGeom>
            <a:avLst/>
            <a:gdLst/>
            <a:ahLst/>
            <a:cxnLst/>
            <a:rect l="l" t="t" r="r" b="b"/>
            <a:pathLst>
              <a:path w="1235075" h="311785">
                <a:moveTo>
                  <a:pt x="1160120" y="40018"/>
                </a:moveTo>
                <a:lnTo>
                  <a:pt x="4571" y="286016"/>
                </a:lnTo>
                <a:lnTo>
                  <a:pt x="0" y="292900"/>
                </a:lnTo>
                <a:lnTo>
                  <a:pt x="3047" y="306895"/>
                </a:lnTo>
                <a:lnTo>
                  <a:pt x="9905" y="311353"/>
                </a:lnTo>
                <a:lnTo>
                  <a:pt x="1165519" y="65366"/>
                </a:lnTo>
                <a:lnTo>
                  <a:pt x="1184569" y="48072"/>
                </a:lnTo>
                <a:lnTo>
                  <a:pt x="1160120" y="40018"/>
                </a:lnTo>
                <a:close/>
              </a:path>
              <a:path w="1235075" h="311785">
                <a:moveTo>
                  <a:pt x="1215792" y="54665"/>
                </a:moveTo>
                <a:lnTo>
                  <a:pt x="1165519" y="65366"/>
                </a:lnTo>
                <a:lnTo>
                  <a:pt x="1134364" y="93649"/>
                </a:lnTo>
                <a:lnTo>
                  <a:pt x="1129156" y="98463"/>
                </a:lnTo>
                <a:lnTo>
                  <a:pt x="1128776" y="106654"/>
                </a:lnTo>
                <a:lnTo>
                  <a:pt x="1133602" y="111950"/>
                </a:lnTo>
                <a:lnTo>
                  <a:pt x="1138301" y="117246"/>
                </a:lnTo>
                <a:lnTo>
                  <a:pt x="1146555" y="117627"/>
                </a:lnTo>
                <a:lnTo>
                  <a:pt x="1215792" y="54665"/>
                </a:lnTo>
                <a:close/>
              </a:path>
              <a:path w="1235075" h="311785">
                <a:moveTo>
                  <a:pt x="1184569" y="48072"/>
                </a:moveTo>
                <a:lnTo>
                  <a:pt x="1165519" y="65366"/>
                </a:lnTo>
                <a:lnTo>
                  <a:pt x="1214203" y="55003"/>
                </a:lnTo>
                <a:lnTo>
                  <a:pt x="1205610" y="55003"/>
                </a:lnTo>
                <a:lnTo>
                  <a:pt x="1184569" y="48072"/>
                </a:lnTo>
                <a:close/>
              </a:path>
              <a:path w="1235075" h="311785">
                <a:moveTo>
                  <a:pt x="1201039" y="33121"/>
                </a:moveTo>
                <a:lnTo>
                  <a:pt x="1184569" y="48072"/>
                </a:lnTo>
                <a:lnTo>
                  <a:pt x="1205610" y="55003"/>
                </a:lnTo>
                <a:lnTo>
                  <a:pt x="1201039" y="33121"/>
                </a:lnTo>
                <a:close/>
              </a:path>
              <a:path w="1235075" h="311785">
                <a:moveTo>
                  <a:pt x="1220875" y="33121"/>
                </a:moveTo>
                <a:lnTo>
                  <a:pt x="1201039" y="33121"/>
                </a:lnTo>
                <a:lnTo>
                  <a:pt x="1205610" y="55003"/>
                </a:lnTo>
                <a:lnTo>
                  <a:pt x="1214203" y="55003"/>
                </a:lnTo>
                <a:lnTo>
                  <a:pt x="1215792" y="54665"/>
                </a:lnTo>
                <a:lnTo>
                  <a:pt x="1223450" y="47697"/>
                </a:lnTo>
                <a:lnTo>
                  <a:pt x="1223898" y="47002"/>
                </a:lnTo>
                <a:lnTo>
                  <a:pt x="1220875" y="33121"/>
                </a:lnTo>
                <a:close/>
              </a:path>
              <a:path w="1235075" h="311785">
                <a:moveTo>
                  <a:pt x="1223450" y="47697"/>
                </a:moveTo>
                <a:lnTo>
                  <a:pt x="1215792" y="54665"/>
                </a:lnTo>
                <a:lnTo>
                  <a:pt x="1219453" y="53886"/>
                </a:lnTo>
                <a:lnTo>
                  <a:pt x="1223450" y="47697"/>
                </a:lnTo>
                <a:close/>
              </a:path>
              <a:path w="1235075" h="311785">
                <a:moveTo>
                  <a:pt x="1210422" y="29309"/>
                </a:moveTo>
                <a:lnTo>
                  <a:pt x="1160120" y="40018"/>
                </a:lnTo>
                <a:lnTo>
                  <a:pt x="1184569" y="48072"/>
                </a:lnTo>
                <a:lnTo>
                  <a:pt x="1201039" y="33121"/>
                </a:lnTo>
                <a:lnTo>
                  <a:pt x="1220875" y="33121"/>
                </a:lnTo>
                <a:lnTo>
                  <a:pt x="1220037" y="32478"/>
                </a:lnTo>
                <a:lnTo>
                  <a:pt x="1210422" y="29309"/>
                </a:lnTo>
                <a:close/>
              </a:path>
              <a:path w="1235075" h="311785">
                <a:moveTo>
                  <a:pt x="1220037" y="32478"/>
                </a:moveTo>
                <a:lnTo>
                  <a:pt x="1220851" y="33007"/>
                </a:lnTo>
                <a:lnTo>
                  <a:pt x="1223898" y="47002"/>
                </a:lnTo>
                <a:lnTo>
                  <a:pt x="1223450" y="47697"/>
                </a:lnTo>
                <a:lnTo>
                  <a:pt x="1234820" y="37350"/>
                </a:lnTo>
                <a:lnTo>
                  <a:pt x="1220037" y="32478"/>
                </a:lnTo>
                <a:close/>
              </a:path>
              <a:path w="1235075" h="311785">
                <a:moveTo>
                  <a:pt x="1121536" y="0"/>
                </a:moveTo>
                <a:lnTo>
                  <a:pt x="1114170" y="3695"/>
                </a:lnTo>
                <a:lnTo>
                  <a:pt x="1111884" y="10490"/>
                </a:lnTo>
                <a:lnTo>
                  <a:pt x="1109726" y="17284"/>
                </a:lnTo>
                <a:lnTo>
                  <a:pt x="1113408" y="24612"/>
                </a:lnTo>
                <a:lnTo>
                  <a:pt x="1160120" y="40018"/>
                </a:lnTo>
                <a:lnTo>
                  <a:pt x="1210422" y="29309"/>
                </a:lnTo>
                <a:lnTo>
                  <a:pt x="1121536" y="0"/>
                </a:lnTo>
                <a:close/>
              </a:path>
              <a:path w="1235075" h="311785">
                <a:moveTo>
                  <a:pt x="1213992" y="28549"/>
                </a:moveTo>
                <a:lnTo>
                  <a:pt x="1210422" y="29309"/>
                </a:lnTo>
                <a:lnTo>
                  <a:pt x="1220037" y="32478"/>
                </a:lnTo>
                <a:lnTo>
                  <a:pt x="1213992" y="28549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3">
            <a:extLst>
              <a:ext uri="{FF2B5EF4-FFF2-40B4-BE49-F238E27FC236}">
                <a16:creationId xmlns:a16="http://schemas.microsoft.com/office/drawing/2014/main" id="{4F077FE0-6995-E34E-8E95-5D399E7B55C6}"/>
              </a:ext>
            </a:extLst>
          </p:cNvPr>
          <p:cNvSpPr txBox="1"/>
          <p:nvPr/>
        </p:nvSpPr>
        <p:spPr>
          <a:xfrm>
            <a:off x="4973122" y="5537989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ri</a:t>
            </a:r>
            <a:r>
              <a:rPr sz="1400" spc="5" dirty="0">
                <a:solidFill>
                  <a:srgbClr val="5A5A5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4">
            <a:extLst>
              <a:ext uri="{FF2B5EF4-FFF2-40B4-BE49-F238E27FC236}">
                <a16:creationId xmlns:a16="http://schemas.microsoft.com/office/drawing/2014/main" id="{44760644-BE9D-F045-BB8A-446E2EC50AE8}"/>
              </a:ext>
            </a:extLst>
          </p:cNvPr>
          <p:cNvSpPr/>
          <p:nvPr/>
        </p:nvSpPr>
        <p:spPr>
          <a:xfrm>
            <a:off x="6359454" y="3206269"/>
            <a:ext cx="1237615" cy="1769745"/>
          </a:xfrm>
          <a:custGeom>
            <a:avLst/>
            <a:gdLst/>
            <a:ahLst/>
            <a:cxnLst/>
            <a:rect l="l" t="t" r="r" b="b"/>
            <a:pathLst>
              <a:path w="1237615" h="1769745">
                <a:moveTo>
                  <a:pt x="121412" y="145542"/>
                </a:moveTo>
                <a:lnTo>
                  <a:pt x="118618" y="137795"/>
                </a:lnTo>
                <a:lnTo>
                  <a:pt x="74383" y="116408"/>
                </a:lnTo>
                <a:lnTo>
                  <a:pt x="23114" y="120396"/>
                </a:lnTo>
                <a:lnTo>
                  <a:pt x="107442" y="161163"/>
                </a:lnTo>
                <a:lnTo>
                  <a:pt x="115189" y="158496"/>
                </a:lnTo>
                <a:lnTo>
                  <a:pt x="118237" y="152019"/>
                </a:lnTo>
                <a:lnTo>
                  <a:pt x="121412" y="145542"/>
                </a:lnTo>
                <a:close/>
              </a:path>
              <a:path w="1237615" h="1769745">
                <a:moveTo>
                  <a:pt x="1236980" y="19558"/>
                </a:moveTo>
                <a:lnTo>
                  <a:pt x="1236472" y="12458"/>
                </a:lnTo>
                <a:lnTo>
                  <a:pt x="1235837" y="5346"/>
                </a:lnTo>
                <a:lnTo>
                  <a:pt x="1229614" y="0"/>
                </a:lnTo>
                <a:lnTo>
                  <a:pt x="72174" y="90627"/>
                </a:lnTo>
                <a:lnTo>
                  <a:pt x="112776" y="62496"/>
                </a:lnTo>
                <a:lnTo>
                  <a:pt x="114300" y="54483"/>
                </a:lnTo>
                <a:lnTo>
                  <a:pt x="110109" y="48641"/>
                </a:lnTo>
                <a:lnTo>
                  <a:pt x="106045" y="42684"/>
                </a:lnTo>
                <a:lnTo>
                  <a:pt x="98044" y="41275"/>
                </a:lnTo>
                <a:lnTo>
                  <a:pt x="21082" y="94615"/>
                </a:lnTo>
                <a:lnTo>
                  <a:pt x="17399" y="94869"/>
                </a:lnTo>
                <a:lnTo>
                  <a:pt x="12547" y="100533"/>
                </a:lnTo>
                <a:lnTo>
                  <a:pt x="0" y="109220"/>
                </a:lnTo>
                <a:lnTo>
                  <a:pt x="13957" y="115976"/>
                </a:lnTo>
                <a:lnTo>
                  <a:pt x="19431" y="120650"/>
                </a:lnTo>
                <a:lnTo>
                  <a:pt x="23114" y="120396"/>
                </a:lnTo>
                <a:lnTo>
                  <a:pt x="55753" y="117856"/>
                </a:lnTo>
                <a:lnTo>
                  <a:pt x="74383" y="116408"/>
                </a:lnTo>
                <a:lnTo>
                  <a:pt x="1224534" y="26416"/>
                </a:lnTo>
                <a:lnTo>
                  <a:pt x="1231646" y="25781"/>
                </a:lnTo>
                <a:lnTo>
                  <a:pt x="1236980" y="19558"/>
                </a:lnTo>
                <a:close/>
              </a:path>
              <a:path w="1237615" h="1769745">
                <a:moveTo>
                  <a:pt x="1237361" y="1750187"/>
                </a:moveTo>
                <a:lnTo>
                  <a:pt x="1232535" y="1743710"/>
                </a:lnTo>
                <a:lnTo>
                  <a:pt x="1225423" y="1742567"/>
                </a:lnTo>
                <a:lnTo>
                  <a:pt x="74739" y="1574876"/>
                </a:lnTo>
                <a:lnTo>
                  <a:pt x="120269" y="1556512"/>
                </a:lnTo>
                <a:lnTo>
                  <a:pt x="123571" y="1548892"/>
                </a:lnTo>
                <a:lnTo>
                  <a:pt x="120904" y="1542288"/>
                </a:lnTo>
                <a:lnTo>
                  <a:pt x="118110" y="1535684"/>
                </a:lnTo>
                <a:lnTo>
                  <a:pt x="110617" y="1532382"/>
                </a:lnTo>
                <a:lnTo>
                  <a:pt x="104013" y="1535176"/>
                </a:lnTo>
                <a:lnTo>
                  <a:pt x="23876" y="1567472"/>
                </a:lnTo>
                <a:lnTo>
                  <a:pt x="20193" y="1566926"/>
                </a:lnTo>
                <a:lnTo>
                  <a:pt x="14351" y="1571307"/>
                </a:lnTo>
                <a:lnTo>
                  <a:pt x="0" y="1577086"/>
                </a:lnTo>
                <a:lnTo>
                  <a:pt x="12115" y="1586750"/>
                </a:lnTo>
                <a:lnTo>
                  <a:pt x="16383" y="1592580"/>
                </a:lnTo>
                <a:lnTo>
                  <a:pt x="20104" y="1593113"/>
                </a:lnTo>
                <a:lnTo>
                  <a:pt x="87630" y="1646936"/>
                </a:lnTo>
                <a:lnTo>
                  <a:pt x="93218" y="1651508"/>
                </a:lnTo>
                <a:lnTo>
                  <a:pt x="101473" y="1650492"/>
                </a:lnTo>
                <a:lnTo>
                  <a:pt x="110363" y="1639316"/>
                </a:lnTo>
                <a:lnTo>
                  <a:pt x="109474" y="1631188"/>
                </a:lnTo>
                <a:lnTo>
                  <a:pt x="70942" y="1600517"/>
                </a:lnTo>
                <a:lnTo>
                  <a:pt x="1228725" y="1769237"/>
                </a:lnTo>
                <a:lnTo>
                  <a:pt x="1235329" y="1764411"/>
                </a:lnTo>
                <a:lnTo>
                  <a:pt x="1237361" y="1750187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5">
            <a:extLst>
              <a:ext uri="{FF2B5EF4-FFF2-40B4-BE49-F238E27FC236}">
                <a16:creationId xmlns:a16="http://schemas.microsoft.com/office/drawing/2014/main" id="{F8C316FA-450C-A84A-973D-305C77CC4611}"/>
              </a:ext>
            </a:extLst>
          </p:cNvPr>
          <p:cNvSpPr txBox="1"/>
          <p:nvPr/>
        </p:nvSpPr>
        <p:spPr>
          <a:xfrm>
            <a:off x="6659682" y="2947824"/>
            <a:ext cx="471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6">
            <a:extLst>
              <a:ext uri="{FF2B5EF4-FFF2-40B4-BE49-F238E27FC236}">
                <a16:creationId xmlns:a16="http://schemas.microsoft.com/office/drawing/2014/main" id="{B3463525-7C95-184C-ABFB-EA1FC7D4CDE1}"/>
              </a:ext>
            </a:extLst>
          </p:cNvPr>
          <p:cNvSpPr txBox="1"/>
          <p:nvPr/>
        </p:nvSpPr>
        <p:spPr>
          <a:xfrm>
            <a:off x="6782109" y="4537611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66BB0C-CC00-0247-88F1-DFF97A80A554}"/>
              </a:ext>
            </a:extLst>
          </p:cNvPr>
          <p:cNvSpPr/>
          <p:nvPr/>
        </p:nvSpPr>
        <p:spPr>
          <a:xfrm>
            <a:off x="10509618" y="6269756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5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6615A0-6FFC-4640-A4AF-C15E31B3BEFF}"/>
              </a:ext>
            </a:extLst>
          </p:cNvPr>
          <p:cNvSpPr txBox="1">
            <a:spLocks/>
          </p:cNvSpPr>
          <p:nvPr/>
        </p:nvSpPr>
        <p:spPr>
          <a:xfrm>
            <a:off x="413060" y="300255"/>
            <a:ext cx="260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Consumer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3EEFDD-B0CB-3347-9494-20785D2E186E}"/>
              </a:ext>
            </a:extLst>
          </p:cNvPr>
          <p:cNvSpPr txBox="1"/>
          <p:nvPr/>
        </p:nvSpPr>
        <p:spPr>
          <a:xfrm>
            <a:off x="413060" y="1406680"/>
            <a:ext cx="34969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83928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And </a:t>
            </a:r>
            <a:r>
              <a:rPr sz="2000" dirty="0">
                <a:solidFill>
                  <a:srgbClr val="005485"/>
                </a:solidFill>
                <a:cs typeface="Arial"/>
              </a:rPr>
              <a:t>then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come</a:t>
            </a:r>
            <a:r>
              <a:rPr sz="2000" spc="-60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back</a:t>
            </a:r>
            <a:endParaRPr sz="2000" dirty="0"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9457254F-DC98-284B-B449-5EB7623471BA}"/>
              </a:ext>
            </a:extLst>
          </p:cNvPr>
          <p:cNvGrpSpPr/>
          <p:nvPr/>
        </p:nvGrpSpPr>
        <p:grpSpPr>
          <a:xfrm>
            <a:off x="4730721" y="2805513"/>
            <a:ext cx="1336675" cy="2496820"/>
            <a:chOff x="4200144" y="3279647"/>
            <a:chExt cx="1336675" cy="249682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AF1008-2641-034A-810B-691C54FEDFE2}"/>
                </a:ext>
              </a:extLst>
            </p:cNvPr>
            <p:cNvSpPr/>
            <p:nvPr/>
          </p:nvSpPr>
          <p:spPr>
            <a:xfrm>
              <a:off x="4200144" y="330707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9313EFC-F2EA-5545-A5E5-EAC8034AB676}"/>
                </a:ext>
              </a:extLst>
            </p:cNvPr>
            <p:cNvSpPr/>
            <p:nvPr/>
          </p:nvSpPr>
          <p:spPr>
            <a:xfrm>
              <a:off x="4437888" y="3279647"/>
              <a:ext cx="861060" cy="405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776617D-ECCF-6E43-9891-AD6C8265AA3C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CE7F3C1-D16F-0F43-8DE6-119B1532B015}"/>
                </a:ext>
              </a:extLst>
            </p:cNvPr>
            <p:cNvSpPr/>
            <p:nvPr/>
          </p:nvSpPr>
          <p:spPr>
            <a:xfrm>
              <a:off x="4247388" y="333146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0" y="214884"/>
                  </a:moveTo>
                  <a:lnTo>
                    <a:pt x="1242060" y="214884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9144">
              <a:solidFill>
                <a:srgbClr val="005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BA71CD0-D985-2746-8191-D1EA83F11931}"/>
                </a:ext>
              </a:extLst>
            </p:cNvPr>
            <p:cNvSpPr/>
            <p:nvPr/>
          </p:nvSpPr>
          <p:spPr>
            <a:xfrm>
              <a:off x="4200144" y="350977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13586F7-C5DE-B949-9D77-2A6D90A8EC93}"/>
                </a:ext>
              </a:extLst>
            </p:cNvPr>
            <p:cNvSpPr/>
            <p:nvPr/>
          </p:nvSpPr>
          <p:spPr>
            <a:xfrm>
              <a:off x="4437888" y="3483863"/>
              <a:ext cx="861060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C0B4B3E-C655-4F4E-BC58-06C8ED52E136}"/>
                </a:ext>
              </a:extLst>
            </p:cNvPr>
            <p:cNvSpPr/>
            <p:nvPr/>
          </p:nvSpPr>
          <p:spPr>
            <a:xfrm>
              <a:off x="4247388" y="353415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8341E2-AC81-644A-96A5-6204149A6DAB}"/>
                </a:ext>
              </a:extLst>
            </p:cNvPr>
            <p:cNvSpPr/>
            <p:nvPr/>
          </p:nvSpPr>
          <p:spPr>
            <a:xfrm>
              <a:off x="4200144" y="3724655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90CE74F-244B-404B-A1F9-A6FC37B9CA48}"/>
                </a:ext>
              </a:extLst>
            </p:cNvPr>
            <p:cNvSpPr/>
            <p:nvPr/>
          </p:nvSpPr>
          <p:spPr>
            <a:xfrm>
              <a:off x="4437888" y="3698747"/>
              <a:ext cx="861060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CECCBFD-33C1-4C48-8DC1-8ECFC68C311B}"/>
                </a:ext>
              </a:extLst>
            </p:cNvPr>
            <p:cNvSpPr/>
            <p:nvPr/>
          </p:nvSpPr>
          <p:spPr>
            <a:xfrm>
              <a:off x="4247388" y="3749039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A2075CB-EDB0-8448-A87B-113E28250786}"/>
                </a:ext>
              </a:extLst>
            </p:cNvPr>
            <p:cNvSpPr/>
            <p:nvPr/>
          </p:nvSpPr>
          <p:spPr>
            <a:xfrm>
              <a:off x="4200144" y="39273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27833326-576C-744A-9E35-E3B58D76942E}"/>
                </a:ext>
              </a:extLst>
            </p:cNvPr>
            <p:cNvSpPr/>
            <p:nvPr/>
          </p:nvSpPr>
          <p:spPr>
            <a:xfrm>
              <a:off x="4437888" y="3901439"/>
              <a:ext cx="861060" cy="4053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9835A76-B31F-FE4D-A1F5-E9F7020AE867}"/>
                </a:ext>
              </a:extLst>
            </p:cNvPr>
            <p:cNvSpPr/>
            <p:nvPr/>
          </p:nvSpPr>
          <p:spPr>
            <a:xfrm>
              <a:off x="4247388" y="39517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E82A5A4-0D35-D248-B9FC-512CA1C19724}"/>
                </a:ext>
              </a:extLst>
            </p:cNvPr>
            <p:cNvSpPr/>
            <p:nvPr/>
          </p:nvSpPr>
          <p:spPr>
            <a:xfrm>
              <a:off x="4200144" y="41422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69BE93DB-BB84-0E4E-A899-3C32CEDA1B43}"/>
                </a:ext>
              </a:extLst>
            </p:cNvPr>
            <p:cNvSpPr/>
            <p:nvPr/>
          </p:nvSpPr>
          <p:spPr>
            <a:xfrm>
              <a:off x="4437888" y="4116323"/>
              <a:ext cx="861060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F9CC792D-B5B3-3D41-B7C5-605BD76A8786}"/>
                </a:ext>
              </a:extLst>
            </p:cNvPr>
            <p:cNvSpPr/>
            <p:nvPr/>
          </p:nvSpPr>
          <p:spPr>
            <a:xfrm>
              <a:off x="4247388" y="41666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768272A-F4CE-874D-A39D-816A7B8F1DF7}"/>
                </a:ext>
              </a:extLst>
            </p:cNvPr>
            <p:cNvSpPr/>
            <p:nvPr/>
          </p:nvSpPr>
          <p:spPr>
            <a:xfrm>
              <a:off x="4200144" y="434644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64A433BD-C36B-374F-A9E0-D297736327AB}"/>
                </a:ext>
              </a:extLst>
            </p:cNvPr>
            <p:cNvSpPr/>
            <p:nvPr/>
          </p:nvSpPr>
          <p:spPr>
            <a:xfrm>
              <a:off x="4437888" y="4319015"/>
              <a:ext cx="861060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D9BD76B-4AE3-EA4F-86F5-D4AD21541A99}"/>
                </a:ext>
              </a:extLst>
            </p:cNvPr>
            <p:cNvSpPr/>
            <p:nvPr/>
          </p:nvSpPr>
          <p:spPr>
            <a:xfrm>
              <a:off x="4247388" y="437083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DF2BD7A-E871-1A45-A569-D3F6653F6C23}"/>
                </a:ext>
              </a:extLst>
            </p:cNvPr>
            <p:cNvSpPr/>
            <p:nvPr/>
          </p:nvSpPr>
          <p:spPr>
            <a:xfrm>
              <a:off x="4200144" y="4561331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D0ADA1CF-AE67-B449-A78D-E1C2CBB1300C}"/>
                </a:ext>
              </a:extLst>
            </p:cNvPr>
            <p:cNvSpPr/>
            <p:nvPr/>
          </p:nvSpPr>
          <p:spPr>
            <a:xfrm>
              <a:off x="4437888" y="4533899"/>
              <a:ext cx="861060" cy="4053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B160E194-E14E-4442-942D-7C77E7703BA9}"/>
                </a:ext>
              </a:extLst>
            </p:cNvPr>
            <p:cNvSpPr/>
            <p:nvPr/>
          </p:nvSpPr>
          <p:spPr>
            <a:xfrm>
              <a:off x="4247388" y="4585715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F3F46984-2FC5-8241-9962-67798AF41A4B}"/>
                </a:ext>
              </a:extLst>
            </p:cNvPr>
            <p:cNvSpPr/>
            <p:nvPr/>
          </p:nvSpPr>
          <p:spPr>
            <a:xfrm>
              <a:off x="4200144" y="4764023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FC61AE53-D46B-4742-90CC-9EC839DE82CB}"/>
                </a:ext>
              </a:extLst>
            </p:cNvPr>
            <p:cNvSpPr/>
            <p:nvPr/>
          </p:nvSpPr>
          <p:spPr>
            <a:xfrm>
              <a:off x="4437888" y="4738115"/>
              <a:ext cx="861060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1481AB3-B8C6-D14F-86F7-4F5EB14F2FDD}"/>
                </a:ext>
              </a:extLst>
            </p:cNvPr>
            <p:cNvSpPr/>
            <p:nvPr/>
          </p:nvSpPr>
          <p:spPr>
            <a:xfrm>
              <a:off x="4247388" y="478840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729EEF82-ABE8-2F45-917A-C68C56002C4C}"/>
                </a:ext>
              </a:extLst>
            </p:cNvPr>
            <p:cNvSpPr/>
            <p:nvPr/>
          </p:nvSpPr>
          <p:spPr>
            <a:xfrm>
              <a:off x="4200144" y="4978907"/>
              <a:ext cx="1336548" cy="309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1749C43-1C4B-DC4B-924F-4F671A80F5B0}"/>
                </a:ext>
              </a:extLst>
            </p:cNvPr>
            <p:cNvSpPr/>
            <p:nvPr/>
          </p:nvSpPr>
          <p:spPr>
            <a:xfrm>
              <a:off x="4437888" y="4952999"/>
              <a:ext cx="861060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E0FD9A2E-18A4-3846-A45C-4BF3F00F8A23}"/>
                </a:ext>
              </a:extLst>
            </p:cNvPr>
            <p:cNvSpPr/>
            <p:nvPr/>
          </p:nvSpPr>
          <p:spPr>
            <a:xfrm>
              <a:off x="4247388" y="5003291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242060" y="21488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D79403C-7644-464B-BB66-25C93AA2441A}"/>
                </a:ext>
              </a:extLst>
            </p:cNvPr>
            <p:cNvSpPr/>
            <p:nvPr/>
          </p:nvSpPr>
          <p:spPr>
            <a:xfrm>
              <a:off x="4200144" y="5181599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DE1470E4-F486-3441-9BE8-BC75B45D963B}"/>
                </a:ext>
              </a:extLst>
            </p:cNvPr>
            <p:cNvSpPr/>
            <p:nvPr/>
          </p:nvSpPr>
          <p:spPr>
            <a:xfrm>
              <a:off x="4437888" y="5155691"/>
              <a:ext cx="861060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59BA0F46-E8DC-3440-A94E-8E41813DD61C}"/>
                </a:ext>
              </a:extLst>
            </p:cNvPr>
            <p:cNvSpPr/>
            <p:nvPr/>
          </p:nvSpPr>
          <p:spPr>
            <a:xfrm>
              <a:off x="4247388" y="5205983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969E8142-DDEE-D344-B5A2-A6DA730B38E7}"/>
                </a:ext>
              </a:extLst>
            </p:cNvPr>
            <p:cNvSpPr/>
            <p:nvPr/>
          </p:nvSpPr>
          <p:spPr>
            <a:xfrm>
              <a:off x="4200144" y="5396483"/>
              <a:ext cx="1336548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ADD433EE-EC52-AC45-85A8-C8E19044B42D}"/>
                </a:ext>
              </a:extLst>
            </p:cNvPr>
            <p:cNvSpPr/>
            <p:nvPr/>
          </p:nvSpPr>
          <p:spPr>
            <a:xfrm>
              <a:off x="4437888" y="5370575"/>
              <a:ext cx="861060" cy="405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9D684CF-8DE2-9947-B210-80CAA858F735}"/>
                </a:ext>
              </a:extLst>
            </p:cNvPr>
            <p:cNvSpPr/>
            <p:nvPr/>
          </p:nvSpPr>
          <p:spPr>
            <a:xfrm>
              <a:off x="4247388" y="5420867"/>
              <a:ext cx="1242060" cy="215265"/>
            </a:xfrm>
            <a:custGeom>
              <a:avLst/>
              <a:gdLst/>
              <a:ahLst/>
              <a:cxnLst/>
              <a:rect l="l" t="t" r="r" b="b"/>
              <a:pathLst>
                <a:path w="1242060" h="215264">
                  <a:moveTo>
                    <a:pt x="1242060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242060" y="214883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>
            <a:extLst>
              <a:ext uri="{FF2B5EF4-FFF2-40B4-BE49-F238E27FC236}">
                <a16:creationId xmlns:a16="http://schemas.microsoft.com/office/drawing/2014/main" id="{D1085914-D7BF-3B4D-9E69-27917CDF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68789"/>
              </p:ext>
            </p:extLst>
          </p:nvPr>
        </p:nvGraphicFramePr>
        <p:xfrm>
          <a:off x="4773392" y="2857330"/>
          <a:ext cx="1242060" cy="2304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1234569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1234577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5485"/>
                      </a:solidFill>
                      <a:prstDash val="solid"/>
                    </a:lnL>
                    <a:lnR w="9525">
                      <a:solidFill>
                        <a:srgbClr val="005485"/>
                      </a:solidFill>
                      <a:prstDash val="solid"/>
                    </a:lnR>
                    <a:lnT w="9525">
                      <a:solidFill>
                        <a:srgbClr val="005485"/>
                      </a:solidFill>
                      <a:prstDash val="solid"/>
                    </a:lnT>
                    <a:lnB w="9525">
                      <a:solidFill>
                        <a:srgbClr val="0054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bject 40">
            <a:extLst>
              <a:ext uri="{FF2B5EF4-FFF2-40B4-BE49-F238E27FC236}">
                <a16:creationId xmlns:a16="http://schemas.microsoft.com/office/drawing/2014/main" id="{7C6A62D4-66DE-A14F-9F4A-32FDA5883101}"/>
              </a:ext>
            </a:extLst>
          </p:cNvPr>
          <p:cNvSpPr/>
          <p:nvPr/>
        </p:nvSpPr>
        <p:spPr>
          <a:xfrm>
            <a:off x="7196553" y="2761317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0F32DBE-79B7-5C4C-A4E6-3E3AAE3C3140}"/>
              </a:ext>
            </a:extLst>
          </p:cNvPr>
          <p:cNvSpPr txBox="1"/>
          <p:nvPr/>
        </p:nvSpPr>
        <p:spPr>
          <a:xfrm>
            <a:off x="7243796" y="2785701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9B75E52-5E41-264C-B4A0-E223B608F852}"/>
              </a:ext>
            </a:extLst>
          </p:cNvPr>
          <p:cNvSpPr/>
          <p:nvPr/>
        </p:nvSpPr>
        <p:spPr>
          <a:xfrm>
            <a:off x="2267937" y="3724486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FAA8C43-1C76-2C42-BAC1-B30FF5BCB96C}"/>
              </a:ext>
            </a:extLst>
          </p:cNvPr>
          <p:cNvSpPr txBox="1"/>
          <p:nvPr/>
        </p:nvSpPr>
        <p:spPr>
          <a:xfrm>
            <a:off x="2315181" y="3748869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Producer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0682825-B79E-784D-9452-05DE70CE5B71}"/>
              </a:ext>
            </a:extLst>
          </p:cNvPr>
          <p:cNvSpPr/>
          <p:nvPr/>
        </p:nvSpPr>
        <p:spPr>
          <a:xfrm>
            <a:off x="7196553" y="3633045"/>
            <a:ext cx="1336548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3E3BD0E-843D-544B-AB7E-A6A5A42BAC43}"/>
              </a:ext>
            </a:extLst>
          </p:cNvPr>
          <p:cNvSpPr txBox="1"/>
          <p:nvPr/>
        </p:nvSpPr>
        <p:spPr>
          <a:xfrm>
            <a:off x="7243796" y="3657430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8467B3D-9BF1-BB4E-938D-D1FE6473D267}"/>
              </a:ext>
            </a:extLst>
          </p:cNvPr>
          <p:cNvSpPr/>
          <p:nvPr/>
        </p:nvSpPr>
        <p:spPr>
          <a:xfrm>
            <a:off x="7196553" y="4504774"/>
            <a:ext cx="1336548" cy="6659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B2BB5BC-37A4-D645-AAD8-EE604163690A}"/>
              </a:ext>
            </a:extLst>
          </p:cNvPr>
          <p:cNvSpPr txBox="1"/>
          <p:nvPr/>
        </p:nvSpPr>
        <p:spPr>
          <a:xfrm>
            <a:off x="7243796" y="4529157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759585C2-0CDE-614C-A01A-ED3E225DB1E1}"/>
              </a:ext>
            </a:extLst>
          </p:cNvPr>
          <p:cNvGrpSpPr/>
          <p:nvPr/>
        </p:nvGrpSpPr>
        <p:grpSpPr>
          <a:xfrm>
            <a:off x="2888204" y="5263725"/>
            <a:ext cx="1338580" cy="405765"/>
            <a:chOff x="2357627" y="5737859"/>
            <a:chExt cx="1338580" cy="405765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D387B02A-573C-404E-8ED7-E10E61B4B6D5}"/>
                </a:ext>
              </a:extLst>
            </p:cNvPr>
            <p:cNvSpPr/>
            <p:nvPr/>
          </p:nvSpPr>
          <p:spPr>
            <a:xfrm>
              <a:off x="2357627" y="5763767"/>
              <a:ext cx="1338072" cy="309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8B08DCB4-7C58-F143-BEDA-CE8070A4A043}"/>
                </a:ext>
              </a:extLst>
            </p:cNvPr>
            <p:cNvSpPr/>
            <p:nvPr/>
          </p:nvSpPr>
          <p:spPr>
            <a:xfrm>
              <a:off x="2596895" y="5737859"/>
              <a:ext cx="861059" cy="4053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7C5145A1-F64A-7148-9B31-6B1CEB6A0A04}"/>
              </a:ext>
            </a:extLst>
          </p:cNvPr>
          <p:cNvSpPr txBox="1"/>
          <p:nvPr/>
        </p:nvSpPr>
        <p:spPr>
          <a:xfrm>
            <a:off x="2935449" y="5314018"/>
            <a:ext cx="1243965" cy="215265"/>
          </a:xfrm>
          <a:prstGeom prst="rect">
            <a:avLst/>
          </a:prstGeom>
          <a:solidFill>
            <a:srgbClr val="FFFFFF"/>
          </a:solidFill>
          <a:ln w="9144">
            <a:solidFill>
              <a:srgbClr val="005485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1234577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13A7D87-7454-AD47-A52F-EFD5C67099DB}"/>
              </a:ext>
            </a:extLst>
          </p:cNvPr>
          <p:cNvSpPr/>
          <p:nvPr/>
        </p:nvSpPr>
        <p:spPr>
          <a:xfrm>
            <a:off x="2921478" y="4306400"/>
            <a:ext cx="637540" cy="1009015"/>
          </a:xfrm>
          <a:custGeom>
            <a:avLst/>
            <a:gdLst/>
            <a:ahLst/>
            <a:cxnLst/>
            <a:rect l="l" t="t" r="r" b="b"/>
            <a:pathLst>
              <a:path w="637539" h="1009014">
                <a:moveTo>
                  <a:pt x="622158" y="1001720"/>
                </a:moveTo>
                <a:lnTo>
                  <a:pt x="635889" y="1008951"/>
                </a:lnTo>
                <a:lnTo>
                  <a:pt x="635674" y="1001928"/>
                </a:lnTo>
                <a:lnTo>
                  <a:pt x="623062" y="1001928"/>
                </a:lnTo>
                <a:lnTo>
                  <a:pt x="622158" y="1001720"/>
                </a:lnTo>
                <a:close/>
              </a:path>
              <a:path w="637539" h="1009014">
                <a:moveTo>
                  <a:pt x="585978" y="953372"/>
                </a:moveTo>
                <a:lnTo>
                  <a:pt x="611378" y="994016"/>
                </a:lnTo>
                <a:lnTo>
                  <a:pt x="613185" y="996994"/>
                </a:lnTo>
                <a:lnTo>
                  <a:pt x="622158" y="1001720"/>
                </a:lnTo>
                <a:lnTo>
                  <a:pt x="623062" y="1001928"/>
                </a:lnTo>
                <a:lnTo>
                  <a:pt x="635254" y="994346"/>
                </a:lnTo>
                <a:lnTo>
                  <a:pt x="635419" y="993602"/>
                </a:lnTo>
                <a:lnTo>
                  <a:pt x="635234" y="987539"/>
                </a:lnTo>
                <a:lnTo>
                  <a:pt x="609346" y="987539"/>
                </a:lnTo>
                <a:lnTo>
                  <a:pt x="608686" y="965313"/>
                </a:lnTo>
                <a:lnTo>
                  <a:pt x="585978" y="953372"/>
                </a:lnTo>
                <a:close/>
              </a:path>
              <a:path w="637539" h="1009014">
                <a:moveTo>
                  <a:pt x="635419" y="993602"/>
                </a:moveTo>
                <a:lnTo>
                  <a:pt x="635254" y="994346"/>
                </a:lnTo>
                <a:lnTo>
                  <a:pt x="623062" y="1001928"/>
                </a:lnTo>
                <a:lnTo>
                  <a:pt x="635674" y="1001928"/>
                </a:lnTo>
                <a:lnTo>
                  <a:pt x="635419" y="993602"/>
                </a:lnTo>
                <a:close/>
              </a:path>
              <a:path w="637539" h="1009014">
                <a:moveTo>
                  <a:pt x="613185" y="996994"/>
                </a:moveTo>
                <a:lnTo>
                  <a:pt x="615061" y="1000086"/>
                </a:lnTo>
                <a:lnTo>
                  <a:pt x="622158" y="1001720"/>
                </a:lnTo>
                <a:lnTo>
                  <a:pt x="613185" y="996994"/>
                </a:lnTo>
                <a:close/>
              </a:path>
              <a:path w="637539" h="1009014">
                <a:moveTo>
                  <a:pt x="542417" y="930465"/>
                </a:moveTo>
                <a:lnTo>
                  <a:pt x="534543" y="932891"/>
                </a:lnTo>
                <a:lnTo>
                  <a:pt x="527939" y="945553"/>
                </a:lnTo>
                <a:lnTo>
                  <a:pt x="530352" y="953389"/>
                </a:lnTo>
                <a:lnTo>
                  <a:pt x="613185" y="996994"/>
                </a:lnTo>
                <a:lnTo>
                  <a:pt x="611378" y="994016"/>
                </a:lnTo>
                <a:lnTo>
                  <a:pt x="585978" y="953372"/>
                </a:lnTo>
                <a:lnTo>
                  <a:pt x="542417" y="930465"/>
                </a:lnTo>
                <a:close/>
              </a:path>
              <a:path w="637539" h="1009014">
                <a:moveTo>
                  <a:pt x="635100" y="983175"/>
                </a:moveTo>
                <a:lnTo>
                  <a:pt x="635419" y="993602"/>
                </a:lnTo>
                <a:lnTo>
                  <a:pt x="637032" y="986358"/>
                </a:lnTo>
                <a:lnTo>
                  <a:pt x="635100" y="983175"/>
                </a:lnTo>
                <a:close/>
              </a:path>
              <a:path w="637539" h="1009014">
                <a:moveTo>
                  <a:pt x="608686" y="965313"/>
                </a:moveTo>
                <a:lnTo>
                  <a:pt x="609346" y="987539"/>
                </a:lnTo>
                <a:lnTo>
                  <a:pt x="628396" y="975677"/>
                </a:lnTo>
                <a:lnTo>
                  <a:pt x="608686" y="965313"/>
                </a:lnTo>
                <a:close/>
              </a:path>
              <a:path w="637539" h="1009014">
                <a:moveTo>
                  <a:pt x="607924" y="939604"/>
                </a:moveTo>
                <a:lnTo>
                  <a:pt x="608686" y="965313"/>
                </a:lnTo>
                <a:lnTo>
                  <a:pt x="628396" y="975677"/>
                </a:lnTo>
                <a:lnTo>
                  <a:pt x="609346" y="987539"/>
                </a:lnTo>
                <a:lnTo>
                  <a:pt x="635234" y="987539"/>
                </a:lnTo>
                <a:lnTo>
                  <a:pt x="635100" y="983175"/>
                </a:lnTo>
                <a:lnTo>
                  <a:pt x="633349" y="980287"/>
                </a:lnTo>
                <a:lnTo>
                  <a:pt x="607924" y="939604"/>
                </a:lnTo>
                <a:close/>
              </a:path>
              <a:path w="637539" h="1009014">
                <a:moveTo>
                  <a:pt x="626364" y="884047"/>
                </a:moveTo>
                <a:lnTo>
                  <a:pt x="612013" y="884478"/>
                </a:lnTo>
                <a:lnTo>
                  <a:pt x="606425" y="890447"/>
                </a:lnTo>
                <a:lnTo>
                  <a:pt x="606679" y="897597"/>
                </a:lnTo>
                <a:lnTo>
                  <a:pt x="607924" y="939604"/>
                </a:lnTo>
                <a:lnTo>
                  <a:pt x="633349" y="980287"/>
                </a:lnTo>
                <a:lnTo>
                  <a:pt x="635100" y="983175"/>
                </a:lnTo>
                <a:lnTo>
                  <a:pt x="632460" y="896810"/>
                </a:lnTo>
                <a:lnTo>
                  <a:pt x="632333" y="889660"/>
                </a:lnTo>
                <a:lnTo>
                  <a:pt x="626364" y="884047"/>
                </a:lnTo>
                <a:close/>
              </a:path>
              <a:path w="637539" h="1009014">
                <a:moveTo>
                  <a:pt x="13970" y="0"/>
                </a:moveTo>
                <a:lnTo>
                  <a:pt x="7874" y="3683"/>
                </a:lnTo>
                <a:lnTo>
                  <a:pt x="1778" y="7493"/>
                </a:lnTo>
                <a:lnTo>
                  <a:pt x="0" y="15494"/>
                </a:lnTo>
                <a:lnTo>
                  <a:pt x="3683" y="21590"/>
                </a:lnTo>
                <a:lnTo>
                  <a:pt x="585978" y="953372"/>
                </a:lnTo>
                <a:lnTo>
                  <a:pt x="608686" y="965313"/>
                </a:lnTo>
                <a:lnTo>
                  <a:pt x="607924" y="939604"/>
                </a:lnTo>
                <a:lnTo>
                  <a:pt x="25654" y="7874"/>
                </a:lnTo>
                <a:lnTo>
                  <a:pt x="21971" y="1778"/>
                </a:lnTo>
                <a:lnTo>
                  <a:pt x="13970" y="0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DFC6A3C-6777-4F4C-99FA-6B3968AEA7E4}"/>
              </a:ext>
            </a:extLst>
          </p:cNvPr>
          <p:cNvSpPr txBox="1"/>
          <p:nvPr/>
        </p:nvSpPr>
        <p:spPr>
          <a:xfrm>
            <a:off x="3536921" y="4847800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A5A5A"/>
                </a:solidFill>
                <a:latin typeface="Arial"/>
                <a:cs typeface="Arial"/>
              </a:rPr>
              <a:t>Send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4D196DE-C0FA-8944-B300-A50B901D7D61}"/>
              </a:ext>
            </a:extLst>
          </p:cNvPr>
          <p:cNvSpPr/>
          <p:nvPr/>
        </p:nvSpPr>
        <p:spPr>
          <a:xfrm>
            <a:off x="4165571" y="5125016"/>
            <a:ext cx="1235075" cy="311785"/>
          </a:xfrm>
          <a:custGeom>
            <a:avLst/>
            <a:gdLst/>
            <a:ahLst/>
            <a:cxnLst/>
            <a:rect l="l" t="t" r="r" b="b"/>
            <a:pathLst>
              <a:path w="1235075" h="311785">
                <a:moveTo>
                  <a:pt x="1160120" y="40018"/>
                </a:moveTo>
                <a:lnTo>
                  <a:pt x="4571" y="286016"/>
                </a:lnTo>
                <a:lnTo>
                  <a:pt x="0" y="292900"/>
                </a:lnTo>
                <a:lnTo>
                  <a:pt x="3047" y="306895"/>
                </a:lnTo>
                <a:lnTo>
                  <a:pt x="9905" y="311353"/>
                </a:lnTo>
                <a:lnTo>
                  <a:pt x="1165519" y="65366"/>
                </a:lnTo>
                <a:lnTo>
                  <a:pt x="1184569" y="48072"/>
                </a:lnTo>
                <a:lnTo>
                  <a:pt x="1160120" y="40018"/>
                </a:lnTo>
                <a:close/>
              </a:path>
              <a:path w="1235075" h="311785">
                <a:moveTo>
                  <a:pt x="1215792" y="54665"/>
                </a:moveTo>
                <a:lnTo>
                  <a:pt x="1165519" y="65366"/>
                </a:lnTo>
                <a:lnTo>
                  <a:pt x="1134364" y="93649"/>
                </a:lnTo>
                <a:lnTo>
                  <a:pt x="1129156" y="98463"/>
                </a:lnTo>
                <a:lnTo>
                  <a:pt x="1128776" y="106654"/>
                </a:lnTo>
                <a:lnTo>
                  <a:pt x="1133602" y="111950"/>
                </a:lnTo>
                <a:lnTo>
                  <a:pt x="1138301" y="117246"/>
                </a:lnTo>
                <a:lnTo>
                  <a:pt x="1146555" y="117627"/>
                </a:lnTo>
                <a:lnTo>
                  <a:pt x="1215792" y="54665"/>
                </a:lnTo>
                <a:close/>
              </a:path>
              <a:path w="1235075" h="311785">
                <a:moveTo>
                  <a:pt x="1184569" y="48072"/>
                </a:moveTo>
                <a:lnTo>
                  <a:pt x="1165519" y="65366"/>
                </a:lnTo>
                <a:lnTo>
                  <a:pt x="1214203" y="55003"/>
                </a:lnTo>
                <a:lnTo>
                  <a:pt x="1205610" y="55003"/>
                </a:lnTo>
                <a:lnTo>
                  <a:pt x="1184569" y="48072"/>
                </a:lnTo>
                <a:close/>
              </a:path>
              <a:path w="1235075" h="311785">
                <a:moveTo>
                  <a:pt x="1201039" y="33121"/>
                </a:moveTo>
                <a:lnTo>
                  <a:pt x="1184569" y="48072"/>
                </a:lnTo>
                <a:lnTo>
                  <a:pt x="1205610" y="55003"/>
                </a:lnTo>
                <a:lnTo>
                  <a:pt x="1201039" y="33121"/>
                </a:lnTo>
                <a:close/>
              </a:path>
              <a:path w="1235075" h="311785">
                <a:moveTo>
                  <a:pt x="1220875" y="33121"/>
                </a:moveTo>
                <a:lnTo>
                  <a:pt x="1201039" y="33121"/>
                </a:lnTo>
                <a:lnTo>
                  <a:pt x="1205610" y="55003"/>
                </a:lnTo>
                <a:lnTo>
                  <a:pt x="1214203" y="55003"/>
                </a:lnTo>
                <a:lnTo>
                  <a:pt x="1215792" y="54665"/>
                </a:lnTo>
                <a:lnTo>
                  <a:pt x="1223450" y="47697"/>
                </a:lnTo>
                <a:lnTo>
                  <a:pt x="1223898" y="47002"/>
                </a:lnTo>
                <a:lnTo>
                  <a:pt x="1220875" y="33121"/>
                </a:lnTo>
                <a:close/>
              </a:path>
              <a:path w="1235075" h="311785">
                <a:moveTo>
                  <a:pt x="1223450" y="47697"/>
                </a:moveTo>
                <a:lnTo>
                  <a:pt x="1215792" y="54665"/>
                </a:lnTo>
                <a:lnTo>
                  <a:pt x="1219453" y="53886"/>
                </a:lnTo>
                <a:lnTo>
                  <a:pt x="1223450" y="47697"/>
                </a:lnTo>
                <a:close/>
              </a:path>
              <a:path w="1235075" h="311785">
                <a:moveTo>
                  <a:pt x="1210422" y="29309"/>
                </a:moveTo>
                <a:lnTo>
                  <a:pt x="1160120" y="40018"/>
                </a:lnTo>
                <a:lnTo>
                  <a:pt x="1184569" y="48072"/>
                </a:lnTo>
                <a:lnTo>
                  <a:pt x="1201039" y="33121"/>
                </a:lnTo>
                <a:lnTo>
                  <a:pt x="1220875" y="33121"/>
                </a:lnTo>
                <a:lnTo>
                  <a:pt x="1220037" y="32478"/>
                </a:lnTo>
                <a:lnTo>
                  <a:pt x="1210422" y="29309"/>
                </a:lnTo>
                <a:close/>
              </a:path>
              <a:path w="1235075" h="311785">
                <a:moveTo>
                  <a:pt x="1220037" y="32478"/>
                </a:moveTo>
                <a:lnTo>
                  <a:pt x="1220851" y="33007"/>
                </a:lnTo>
                <a:lnTo>
                  <a:pt x="1223898" y="47002"/>
                </a:lnTo>
                <a:lnTo>
                  <a:pt x="1223450" y="47697"/>
                </a:lnTo>
                <a:lnTo>
                  <a:pt x="1234820" y="37350"/>
                </a:lnTo>
                <a:lnTo>
                  <a:pt x="1220037" y="32478"/>
                </a:lnTo>
                <a:close/>
              </a:path>
              <a:path w="1235075" h="311785">
                <a:moveTo>
                  <a:pt x="1121536" y="0"/>
                </a:moveTo>
                <a:lnTo>
                  <a:pt x="1114170" y="3695"/>
                </a:lnTo>
                <a:lnTo>
                  <a:pt x="1111884" y="10490"/>
                </a:lnTo>
                <a:lnTo>
                  <a:pt x="1109726" y="17284"/>
                </a:lnTo>
                <a:lnTo>
                  <a:pt x="1113408" y="24612"/>
                </a:lnTo>
                <a:lnTo>
                  <a:pt x="1160120" y="40018"/>
                </a:lnTo>
                <a:lnTo>
                  <a:pt x="1210422" y="29309"/>
                </a:lnTo>
                <a:lnTo>
                  <a:pt x="1121536" y="0"/>
                </a:lnTo>
                <a:close/>
              </a:path>
              <a:path w="1235075" h="311785">
                <a:moveTo>
                  <a:pt x="1213992" y="28549"/>
                </a:moveTo>
                <a:lnTo>
                  <a:pt x="1210422" y="29309"/>
                </a:lnTo>
                <a:lnTo>
                  <a:pt x="1220037" y="32478"/>
                </a:lnTo>
                <a:lnTo>
                  <a:pt x="1213992" y="28549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557DAA5-BD2D-AB48-BC99-BEB3519E1DE0}"/>
              </a:ext>
            </a:extLst>
          </p:cNvPr>
          <p:cNvSpPr txBox="1"/>
          <p:nvPr/>
        </p:nvSpPr>
        <p:spPr>
          <a:xfrm>
            <a:off x="4634455" y="5391233"/>
            <a:ext cx="441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ri</a:t>
            </a:r>
            <a:r>
              <a:rPr sz="1400" spc="5" dirty="0">
                <a:solidFill>
                  <a:srgbClr val="5A5A5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A70E2917-9896-654A-892C-22A67D7BACA2}"/>
              </a:ext>
            </a:extLst>
          </p:cNvPr>
          <p:cNvSpPr/>
          <p:nvPr/>
        </p:nvSpPr>
        <p:spPr>
          <a:xfrm>
            <a:off x="6020787" y="3059513"/>
            <a:ext cx="1238250" cy="1769745"/>
          </a:xfrm>
          <a:custGeom>
            <a:avLst/>
            <a:gdLst/>
            <a:ahLst/>
            <a:cxnLst/>
            <a:rect l="l" t="t" r="r" b="b"/>
            <a:pathLst>
              <a:path w="1238250" h="1769745">
                <a:moveTo>
                  <a:pt x="121412" y="145542"/>
                </a:moveTo>
                <a:lnTo>
                  <a:pt x="118618" y="137795"/>
                </a:lnTo>
                <a:lnTo>
                  <a:pt x="74383" y="116408"/>
                </a:lnTo>
                <a:lnTo>
                  <a:pt x="23114" y="120396"/>
                </a:lnTo>
                <a:lnTo>
                  <a:pt x="107442" y="161163"/>
                </a:lnTo>
                <a:lnTo>
                  <a:pt x="115189" y="158496"/>
                </a:lnTo>
                <a:lnTo>
                  <a:pt x="118237" y="152019"/>
                </a:lnTo>
                <a:lnTo>
                  <a:pt x="121412" y="145542"/>
                </a:lnTo>
                <a:close/>
              </a:path>
              <a:path w="1238250" h="1769745">
                <a:moveTo>
                  <a:pt x="1236980" y="19558"/>
                </a:moveTo>
                <a:lnTo>
                  <a:pt x="1236472" y="12458"/>
                </a:lnTo>
                <a:lnTo>
                  <a:pt x="1235837" y="5346"/>
                </a:lnTo>
                <a:lnTo>
                  <a:pt x="1229614" y="0"/>
                </a:lnTo>
                <a:lnTo>
                  <a:pt x="72174" y="90627"/>
                </a:lnTo>
                <a:lnTo>
                  <a:pt x="112776" y="62496"/>
                </a:lnTo>
                <a:lnTo>
                  <a:pt x="114300" y="54483"/>
                </a:lnTo>
                <a:lnTo>
                  <a:pt x="110109" y="48641"/>
                </a:lnTo>
                <a:lnTo>
                  <a:pt x="106045" y="42684"/>
                </a:lnTo>
                <a:lnTo>
                  <a:pt x="98044" y="41275"/>
                </a:lnTo>
                <a:lnTo>
                  <a:pt x="21082" y="94615"/>
                </a:lnTo>
                <a:lnTo>
                  <a:pt x="17399" y="94869"/>
                </a:lnTo>
                <a:lnTo>
                  <a:pt x="12547" y="100533"/>
                </a:lnTo>
                <a:lnTo>
                  <a:pt x="0" y="109220"/>
                </a:lnTo>
                <a:lnTo>
                  <a:pt x="13957" y="115976"/>
                </a:lnTo>
                <a:lnTo>
                  <a:pt x="19431" y="120650"/>
                </a:lnTo>
                <a:lnTo>
                  <a:pt x="23114" y="120396"/>
                </a:lnTo>
                <a:lnTo>
                  <a:pt x="55753" y="117856"/>
                </a:lnTo>
                <a:lnTo>
                  <a:pt x="74383" y="116408"/>
                </a:lnTo>
                <a:lnTo>
                  <a:pt x="1224534" y="26416"/>
                </a:lnTo>
                <a:lnTo>
                  <a:pt x="1231646" y="25781"/>
                </a:lnTo>
                <a:lnTo>
                  <a:pt x="1236980" y="19558"/>
                </a:lnTo>
                <a:close/>
              </a:path>
              <a:path w="1238250" h="1769745">
                <a:moveTo>
                  <a:pt x="1237361" y="1750187"/>
                </a:moveTo>
                <a:lnTo>
                  <a:pt x="1232535" y="1743710"/>
                </a:lnTo>
                <a:lnTo>
                  <a:pt x="1225423" y="1742567"/>
                </a:lnTo>
                <a:lnTo>
                  <a:pt x="74739" y="1574876"/>
                </a:lnTo>
                <a:lnTo>
                  <a:pt x="120269" y="1556512"/>
                </a:lnTo>
                <a:lnTo>
                  <a:pt x="123571" y="1548892"/>
                </a:lnTo>
                <a:lnTo>
                  <a:pt x="120904" y="1542288"/>
                </a:lnTo>
                <a:lnTo>
                  <a:pt x="118110" y="1535684"/>
                </a:lnTo>
                <a:lnTo>
                  <a:pt x="110617" y="1532382"/>
                </a:lnTo>
                <a:lnTo>
                  <a:pt x="104013" y="1535176"/>
                </a:lnTo>
                <a:lnTo>
                  <a:pt x="23876" y="1567472"/>
                </a:lnTo>
                <a:lnTo>
                  <a:pt x="20193" y="1566926"/>
                </a:lnTo>
                <a:lnTo>
                  <a:pt x="14351" y="1571307"/>
                </a:lnTo>
                <a:lnTo>
                  <a:pt x="0" y="1577086"/>
                </a:lnTo>
                <a:lnTo>
                  <a:pt x="12115" y="1586750"/>
                </a:lnTo>
                <a:lnTo>
                  <a:pt x="16383" y="1592580"/>
                </a:lnTo>
                <a:lnTo>
                  <a:pt x="20104" y="1593113"/>
                </a:lnTo>
                <a:lnTo>
                  <a:pt x="87630" y="1646936"/>
                </a:lnTo>
                <a:lnTo>
                  <a:pt x="93218" y="1651508"/>
                </a:lnTo>
                <a:lnTo>
                  <a:pt x="101473" y="1650492"/>
                </a:lnTo>
                <a:lnTo>
                  <a:pt x="110363" y="1639316"/>
                </a:lnTo>
                <a:lnTo>
                  <a:pt x="109474" y="1631188"/>
                </a:lnTo>
                <a:lnTo>
                  <a:pt x="70942" y="1600517"/>
                </a:lnTo>
                <a:lnTo>
                  <a:pt x="1228725" y="1769237"/>
                </a:lnTo>
                <a:lnTo>
                  <a:pt x="1235329" y="1764411"/>
                </a:lnTo>
                <a:lnTo>
                  <a:pt x="1237361" y="1750187"/>
                </a:lnTo>
                <a:close/>
              </a:path>
              <a:path w="1238250" h="1769745">
                <a:moveTo>
                  <a:pt x="1237996" y="881634"/>
                </a:moveTo>
                <a:lnTo>
                  <a:pt x="1234059" y="874395"/>
                </a:lnTo>
                <a:lnTo>
                  <a:pt x="74206" y="535305"/>
                </a:lnTo>
                <a:lnTo>
                  <a:pt x="122047" y="523367"/>
                </a:lnTo>
                <a:lnTo>
                  <a:pt x="126238" y="516382"/>
                </a:lnTo>
                <a:lnTo>
                  <a:pt x="124460" y="509397"/>
                </a:lnTo>
                <a:lnTo>
                  <a:pt x="122809" y="502539"/>
                </a:lnTo>
                <a:lnTo>
                  <a:pt x="115824" y="498221"/>
                </a:lnTo>
                <a:lnTo>
                  <a:pt x="24879" y="520865"/>
                </a:lnTo>
                <a:lnTo>
                  <a:pt x="21336" y="519811"/>
                </a:lnTo>
                <a:lnTo>
                  <a:pt x="14986" y="523328"/>
                </a:lnTo>
                <a:lnTo>
                  <a:pt x="0" y="527050"/>
                </a:lnTo>
                <a:lnTo>
                  <a:pt x="10553" y="538213"/>
                </a:lnTo>
                <a:lnTo>
                  <a:pt x="14097" y="544703"/>
                </a:lnTo>
                <a:lnTo>
                  <a:pt x="17729" y="545782"/>
                </a:lnTo>
                <a:lnTo>
                  <a:pt x="82042" y="613664"/>
                </a:lnTo>
                <a:lnTo>
                  <a:pt x="90170" y="613918"/>
                </a:lnTo>
                <a:lnTo>
                  <a:pt x="100584" y="604012"/>
                </a:lnTo>
                <a:lnTo>
                  <a:pt x="100838" y="595884"/>
                </a:lnTo>
                <a:lnTo>
                  <a:pt x="67005" y="560209"/>
                </a:lnTo>
                <a:lnTo>
                  <a:pt x="1226820" y="899287"/>
                </a:lnTo>
                <a:lnTo>
                  <a:pt x="1233932" y="895350"/>
                </a:lnTo>
                <a:lnTo>
                  <a:pt x="1237996" y="881634"/>
                </a:lnTo>
                <a:close/>
              </a:path>
            </a:pathLst>
          </a:custGeom>
          <a:solidFill>
            <a:srgbClr val="29A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710C090-DAF6-714C-9E8A-2169FC08F299}"/>
              </a:ext>
            </a:extLst>
          </p:cNvPr>
          <p:cNvSpPr txBox="1"/>
          <p:nvPr/>
        </p:nvSpPr>
        <p:spPr>
          <a:xfrm>
            <a:off x="6321015" y="2801068"/>
            <a:ext cx="471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2374EBE-ADEB-0346-A2B9-655436A383E2}"/>
              </a:ext>
            </a:extLst>
          </p:cNvPr>
          <p:cNvSpPr txBox="1"/>
          <p:nvPr/>
        </p:nvSpPr>
        <p:spPr>
          <a:xfrm>
            <a:off x="6321015" y="3755093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0FE6DD1-E2CF-6E4F-A086-655555434412}"/>
              </a:ext>
            </a:extLst>
          </p:cNvPr>
          <p:cNvSpPr txBox="1"/>
          <p:nvPr/>
        </p:nvSpPr>
        <p:spPr>
          <a:xfrm>
            <a:off x="6443442" y="4390855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A5A5A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5A5A5A"/>
                </a:solidFill>
                <a:latin typeface="Arial"/>
                <a:cs typeface="Arial"/>
              </a:rPr>
              <a:t>etch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0BFD33-9ED9-5A41-8589-B570CF4D9281}"/>
              </a:ext>
            </a:extLst>
          </p:cNvPr>
          <p:cNvSpPr/>
          <p:nvPr/>
        </p:nvSpPr>
        <p:spPr>
          <a:xfrm>
            <a:off x="10453174" y="632620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Why Kafka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Kafka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Kafka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Kafka vs Other Similar System.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Pros/Cons.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Use Cases.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Major Kafka Users.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351574" y="6308209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6AF17A4-C7DB-2145-840B-FECF20C0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46455-EF6F-0144-A234-BD72891EB5B9}"/>
              </a:ext>
            </a:extLst>
          </p:cNvPr>
          <p:cNvSpPr/>
          <p:nvPr/>
        </p:nvSpPr>
        <p:spPr>
          <a:xfrm>
            <a:off x="10387218" y="634524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5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82C613-00B4-4940-88DD-13BCB310859E}"/>
              </a:ext>
            </a:extLst>
          </p:cNvPr>
          <p:cNvSpPr txBox="1">
            <a:spLocks/>
          </p:cNvSpPr>
          <p:nvPr/>
        </p:nvSpPr>
        <p:spPr>
          <a:xfrm>
            <a:off x="356615" y="322833"/>
            <a:ext cx="54458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Kafka vs Other System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0CB1AC-1E5B-4941-9E8F-7E9E422FD1DB}"/>
              </a:ext>
            </a:extLst>
          </p:cNvPr>
          <p:cNvSpPr txBox="1"/>
          <p:nvPr/>
        </p:nvSpPr>
        <p:spPr>
          <a:xfrm>
            <a:off x="458216" y="1318539"/>
            <a:ext cx="9583420" cy="267060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Ordering Of The Messages</a:t>
            </a: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Disk Based Retention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Offset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Pull mechanism.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Multiple Producers/Consumers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endParaRPr lang="en-US" sz="2800" spc="-5" dirty="0">
              <a:solidFill>
                <a:srgbClr val="005485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2D92A-8E73-F343-8140-41993157F48A}"/>
              </a:ext>
            </a:extLst>
          </p:cNvPr>
          <p:cNvSpPr/>
          <p:nvPr/>
        </p:nvSpPr>
        <p:spPr>
          <a:xfrm>
            <a:off x="10385441" y="630362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82C613-00B4-4940-88DD-13BCB310859E}"/>
              </a:ext>
            </a:extLst>
          </p:cNvPr>
          <p:cNvSpPr txBox="1">
            <a:spLocks/>
          </p:cNvSpPr>
          <p:nvPr/>
        </p:nvSpPr>
        <p:spPr>
          <a:xfrm>
            <a:off x="356616" y="322833"/>
            <a:ext cx="39670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Pros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0CB1AC-1E5B-4941-9E8F-7E9E422FD1DB}"/>
              </a:ext>
            </a:extLst>
          </p:cNvPr>
          <p:cNvSpPr txBox="1"/>
          <p:nvPr/>
        </p:nvSpPr>
        <p:spPr>
          <a:xfrm>
            <a:off x="458216" y="1318539"/>
            <a:ext cx="9583420" cy="436337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Tackles Integration complexity</a:t>
            </a: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ETL/CDC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Big Data Ingestion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Disk Based Retention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Multiple Producer/Consumer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Highly Scalable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Fault Tolerance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Fairly low latency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cs typeface="Arial"/>
              </a:rPr>
              <a:t>Highly configurable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endParaRPr lang="en-US" sz="2800" spc="-5" dirty="0">
              <a:solidFill>
                <a:srgbClr val="005485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3A9D7-D57F-D74A-8A73-1416901859ED}"/>
              </a:ext>
            </a:extLst>
          </p:cNvPr>
          <p:cNvSpPr/>
          <p:nvPr/>
        </p:nvSpPr>
        <p:spPr>
          <a:xfrm>
            <a:off x="10288132" y="623589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C7F34D-5D29-5341-9409-1675E9E01E9B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760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Use</a:t>
            </a:r>
            <a:r>
              <a:rPr lang="en-IN" spc="-80"/>
              <a:t> </a:t>
            </a:r>
            <a:r>
              <a:rPr lang="en-IN"/>
              <a:t>Cases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51DBF2-4EC0-CC4B-B61D-BF7A9D0E0668}"/>
              </a:ext>
            </a:extLst>
          </p:cNvPr>
          <p:cNvSpPr txBox="1"/>
          <p:nvPr/>
        </p:nvSpPr>
        <p:spPr>
          <a:xfrm>
            <a:off x="458216" y="1386586"/>
            <a:ext cx="1093724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005485"/>
                </a:solidFill>
                <a:cs typeface="Arial"/>
              </a:rPr>
              <a:t>Real-Time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Stream Processing (combined with Spark</a:t>
            </a:r>
            <a:r>
              <a:rPr sz="2000" spc="165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Streaming)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2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General purpose Message</a:t>
            </a:r>
            <a:r>
              <a:rPr sz="2000" spc="30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Bus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14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Collecting User Activity</a:t>
            </a:r>
            <a:r>
              <a:rPr sz="2000" spc="-140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Data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14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5485"/>
                </a:solidFill>
                <a:cs typeface="Arial"/>
              </a:rPr>
              <a:t>Collecting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Operational Metrics </a:t>
            </a:r>
            <a:r>
              <a:rPr sz="2000" dirty="0">
                <a:solidFill>
                  <a:srgbClr val="005485"/>
                </a:solidFill>
                <a:cs typeface="Arial"/>
              </a:rPr>
              <a:t>from applications,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servers or</a:t>
            </a:r>
            <a:r>
              <a:rPr sz="2000" spc="95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devices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2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Log</a:t>
            </a:r>
            <a:r>
              <a:rPr sz="2000" spc="-155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Aggregation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14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Change Data</a:t>
            </a:r>
            <a:r>
              <a:rPr sz="2000" spc="25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Capture</a:t>
            </a:r>
            <a:endParaRPr sz="2000" dirty="0"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2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Commit Log </a:t>
            </a:r>
            <a:r>
              <a:rPr sz="2000" dirty="0">
                <a:solidFill>
                  <a:srgbClr val="005485"/>
                </a:solidFill>
                <a:cs typeface="Arial"/>
              </a:rPr>
              <a:t>for distributed</a:t>
            </a:r>
            <a:r>
              <a:rPr sz="2000" spc="30" dirty="0">
                <a:solidFill>
                  <a:srgbClr val="005485"/>
                </a:solidFill>
                <a:cs typeface="Arial"/>
              </a:rPr>
              <a:t>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systems</a:t>
            </a:r>
            <a:endParaRPr sz="20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D9D23-D2D4-C440-9D8F-ADBDD03AED86}"/>
              </a:ext>
            </a:extLst>
          </p:cNvPr>
          <p:cNvSpPr/>
          <p:nvPr/>
        </p:nvSpPr>
        <p:spPr>
          <a:xfrm>
            <a:off x="10543485" y="630288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1AA9D8-BD54-234C-8186-7B39D80B5637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2762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Pos</a:t>
            </a:r>
            <a:r>
              <a:rPr lang="en-IN" spc="5"/>
              <a:t>i</a:t>
            </a:r>
            <a:r>
              <a:rPr lang="en-IN"/>
              <a:t>tioning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08F279-475F-4A4E-BF6E-7EC0F7B1B4E1}"/>
              </a:ext>
            </a:extLst>
          </p:cNvPr>
          <p:cNvSpPr txBox="1"/>
          <p:nvPr/>
        </p:nvSpPr>
        <p:spPr>
          <a:xfrm>
            <a:off x="458216" y="1318539"/>
            <a:ext cx="10923905" cy="282962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spc="-5" dirty="0">
                <a:solidFill>
                  <a:srgbClr val="005485"/>
                </a:solidFill>
                <a:cs typeface="Arial"/>
              </a:rPr>
              <a:t>Should I use Kafka</a:t>
            </a:r>
            <a:r>
              <a:rPr sz="2800" spc="20" dirty="0">
                <a:solidFill>
                  <a:srgbClr val="005485"/>
                </a:solidFill>
                <a:cs typeface="Arial"/>
              </a:rPr>
              <a:t> </a:t>
            </a:r>
            <a:r>
              <a:rPr sz="2800" spc="-5" dirty="0">
                <a:solidFill>
                  <a:srgbClr val="005485"/>
                </a:solidFill>
                <a:cs typeface="Arial"/>
              </a:rPr>
              <a:t>?</a:t>
            </a:r>
            <a:endParaRPr sz="28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SzPct val="83928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5485"/>
                </a:solidFill>
                <a:cs typeface="Arial"/>
              </a:rPr>
              <a:t>For really large file</a:t>
            </a:r>
            <a:r>
              <a:rPr sz="2800" spc="30" dirty="0">
                <a:solidFill>
                  <a:srgbClr val="005485"/>
                </a:solidFill>
                <a:cs typeface="Arial"/>
              </a:rPr>
              <a:t> </a:t>
            </a:r>
            <a:r>
              <a:rPr sz="2800" dirty="0">
                <a:solidFill>
                  <a:srgbClr val="005485"/>
                </a:solidFill>
                <a:cs typeface="Arial"/>
              </a:rPr>
              <a:t>transfers?</a:t>
            </a:r>
            <a:endParaRPr sz="2800" dirty="0">
              <a:cs typeface="Arial"/>
            </a:endParaRPr>
          </a:p>
          <a:p>
            <a:pPr marL="751840" marR="5080" lvl="1" indent="-167640">
              <a:lnSpc>
                <a:spcPts val="2160"/>
              </a:lnSpc>
              <a:spcBef>
                <a:spcPts val="530"/>
              </a:spcBef>
              <a:buSzPct val="85000"/>
              <a:buChar char="•"/>
              <a:tabLst>
                <a:tab pos="751840" algn="l"/>
              </a:tabLst>
            </a:pPr>
            <a:r>
              <a:rPr sz="2000" dirty="0">
                <a:solidFill>
                  <a:srgbClr val="005485"/>
                </a:solidFill>
                <a:cs typeface="Arial"/>
              </a:rPr>
              <a:t>Probably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not, </a:t>
            </a:r>
            <a:r>
              <a:rPr sz="2000" spc="-15" dirty="0">
                <a:solidFill>
                  <a:srgbClr val="005485"/>
                </a:solidFill>
                <a:cs typeface="Arial"/>
              </a:rPr>
              <a:t>it’s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designed </a:t>
            </a:r>
            <a:r>
              <a:rPr sz="2000" dirty="0">
                <a:solidFill>
                  <a:srgbClr val="005485"/>
                </a:solidFill>
                <a:cs typeface="Arial"/>
              </a:rPr>
              <a:t>for “messages”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not really </a:t>
            </a:r>
            <a:r>
              <a:rPr sz="2000" dirty="0">
                <a:solidFill>
                  <a:srgbClr val="005485"/>
                </a:solidFill>
                <a:cs typeface="Arial"/>
              </a:rPr>
              <a:t>for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files</a:t>
            </a:r>
            <a:r>
              <a:rPr lang="en-IN" sz="2000" dirty="0">
                <a:solidFill>
                  <a:srgbClr val="005485"/>
                </a:solidFill>
                <a:cs typeface="Arial"/>
              </a:rPr>
              <a:t>.</a:t>
            </a:r>
          </a:p>
          <a:p>
            <a:pPr marL="584200" marR="5080" lvl="1">
              <a:lnSpc>
                <a:spcPts val="2160"/>
              </a:lnSpc>
              <a:spcBef>
                <a:spcPts val="530"/>
              </a:spcBef>
              <a:buSzPct val="85000"/>
              <a:tabLst>
                <a:tab pos="751840" algn="l"/>
              </a:tabLst>
            </a:pPr>
            <a:endParaRPr lang="en-IN" sz="2000" dirty="0">
              <a:solidFill>
                <a:srgbClr val="005485"/>
              </a:solidFill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  <a:buSzPct val="85416"/>
              <a:tabLst>
                <a:tab pos="469265" algn="l"/>
                <a:tab pos="469900" algn="l"/>
              </a:tabLst>
            </a:pPr>
            <a:r>
              <a:rPr lang="en-IN" sz="2400" dirty="0">
                <a:solidFill>
                  <a:srgbClr val="005485"/>
                </a:solidFill>
                <a:cs typeface="Arial"/>
              </a:rPr>
              <a:t>As a </a:t>
            </a:r>
            <a:r>
              <a:rPr lang="en-IN" sz="2400" spc="-5" dirty="0">
                <a:solidFill>
                  <a:srgbClr val="005485"/>
                </a:solidFill>
                <a:cs typeface="Arial"/>
              </a:rPr>
              <a:t>replacement </a:t>
            </a:r>
            <a:r>
              <a:rPr lang="en-IN" sz="2400" dirty="0">
                <a:solidFill>
                  <a:srgbClr val="005485"/>
                </a:solidFill>
                <a:cs typeface="Arial"/>
              </a:rPr>
              <a:t>for</a:t>
            </a:r>
            <a:r>
              <a:rPr lang="en-IN" sz="2400" spc="-5" dirty="0">
                <a:solidFill>
                  <a:srgbClr val="005485"/>
                </a:solidFill>
                <a:cs typeface="Arial"/>
              </a:rPr>
              <a:t> </a:t>
            </a:r>
            <a:r>
              <a:rPr lang="en-IN" sz="2400" spc="-10" dirty="0">
                <a:solidFill>
                  <a:srgbClr val="005485"/>
                </a:solidFill>
                <a:cs typeface="Arial"/>
              </a:rPr>
              <a:t>MQ/Rabbit/Tibco</a:t>
            </a:r>
            <a:endParaRPr lang="en-IN" sz="2400" dirty="0">
              <a:cs typeface="Arial"/>
            </a:endParaRPr>
          </a:p>
          <a:p>
            <a:pPr marL="751840" marR="40005" lvl="1" indent="-167640">
              <a:lnSpc>
                <a:spcPts val="2160"/>
              </a:lnSpc>
              <a:spcBef>
                <a:spcPts val="520"/>
              </a:spcBef>
              <a:buSzPct val="85000"/>
              <a:buChar char="•"/>
              <a:tabLst>
                <a:tab pos="751840" algn="l"/>
              </a:tabLst>
            </a:pPr>
            <a:r>
              <a:rPr sz="2000" spc="-15" dirty="0">
                <a:solidFill>
                  <a:srgbClr val="005485"/>
                </a:solidFill>
                <a:cs typeface="Arial"/>
              </a:rPr>
              <a:t>Probably. </a:t>
            </a:r>
            <a:r>
              <a:rPr sz="2000" dirty="0">
                <a:solidFill>
                  <a:srgbClr val="005485"/>
                </a:solidFill>
                <a:cs typeface="Arial"/>
              </a:rPr>
              <a:t>Performance Numbers are drastically </a:t>
            </a:r>
            <a:r>
              <a:rPr sz="2000" spc="-10" dirty="0">
                <a:solidFill>
                  <a:srgbClr val="005485"/>
                </a:solidFill>
                <a:cs typeface="Arial"/>
              </a:rPr>
              <a:t>superior. </a:t>
            </a:r>
            <a:r>
              <a:rPr sz="2000" dirty="0">
                <a:solidFill>
                  <a:srgbClr val="005485"/>
                </a:solidFill>
                <a:cs typeface="Arial"/>
              </a:rPr>
              <a:t>Also </a:t>
            </a:r>
            <a:r>
              <a:rPr sz="2000" spc="-5" dirty="0">
                <a:solidFill>
                  <a:srgbClr val="005485"/>
                </a:solidFill>
                <a:cs typeface="Arial"/>
              </a:rPr>
              <a:t>gives </a:t>
            </a:r>
            <a:r>
              <a:rPr sz="2000" dirty="0">
                <a:solidFill>
                  <a:srgbClr val="005485"/>
                </a:solidFill>
                <a:cs typeface="Arial"/>
              </a:rPr>
              <a:t>the ability for</a:t>
            </a:r>
            <a:r>
              <a:rPr sz="2000" spc="-305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transient  consumers. Handles failures pretty</a:t>
            </a:r>
            <a:r>
              <a:rPr sz="2000" spc="-135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well.</a:t>
            </a:r>
            <a:endParaRPr sz="2000" dirty="0"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21484-4FAC-0049-91FB-FEE21B61AD79}"/>
              </a:ext>
            </a:extLst>
          </p:cNvPr>
          <p:cNvSpPr/>
          <p:nvPr/>
        </p:nvSpPr>
        <p:spPr>
          <a:xfrm>
            <a:off x="10430596" y="6314912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82C613-00B4-4940-88DD-13BCB310859E}"/>
              </a:ext>
            </a:extLst>
          </p:cNvPr>
          <p:cNvSpPr txBox="1">
            <a:spLocks/>
          </p:cNvSpPr>
          <p:nvPr/>
        </p:nvSpPr>
        <p:spPr>
          <a:xfrm>
            <a:off x="458216" y="322833"/>
            <a:ext cx="33235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Kafka Clients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0CB1AC-1E5B-4941-9E8F-7E9E422FD1DB}"/>
              </a:ext>
            </a:extLst>
          </p:cNvPr>
          <p:cNvSpPr txBox="1"/>
          <p:nvPr/>
        </p:nvSpPr>
        <p:spPr>
          <a:xfrm>
            <a:off x="458216" y="1318539"/>
            <a:ext cx="9583420" cy="2547492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LinkedIn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 err="1">
                <a:solidFill>
                  <a:srgbClr val="005485"/>
                </a:solidFill>
                <a:latin typeface="Arial"/>
                <a:cs typeface="Arial"/>
              </a:rPr>
              <a:t>NetFlix</a:t>
            </a:r>
            <a:endParaRPr lang="en-US" sz="2000" spc="-5" dirty="0">
              <a:solidFill>
                <a:srgbClr val="005485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Uber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air </a:t>
            </a:r>
            <a:r>
              <a:rPr lang="en-US" sz="2000" spc="-5" dirty="0" err="1">
                <a:solidFill>
                  <a:srgbClr val="005485"/>
                </a:solidFill>
                <a:latin typeface="Arial"/>
                <a:cs typeface="Arial"/>
              </a:rPr>
              <a:t>bnb</a:t>
            </a:r>
            <a:endParaRPr lang="en-US" sz="2000" spc="-5" dirty="0">
              <a:solidFill>
                <a:srgbClr val="005485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Nokia</a:t>
            </a: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SzPct val="83928"/>
              <a:buChar char="•"/>
              <a:tabLst>
                <a:tab pos="241300" algn="l"/>
              </a:tabLst>
            </a:pPr>
            <a:r>
              <a:rPr lang="en-US" sz="2000" spc="-5" dirty="0">
                <a:solidFill>
                  <a:srgbClr val="005485"/>
                </a:solidFill>
                <a:latin typeface="Arial"/>
                <a:cs typeface="Arial"/>
              </a:rPr>
              <a:t>56% of the fortune 500 companies.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9B11F-D0DC-2649-8EC0-84937CF159FD}"/>
              </a:ext>
            </a:extLst>
          </p:cNvPr>
          <p:cNvSpPr/>
          <p:nvPr/>
        </p:nvSpPr>
        <p:spPr>
          <a:xfrm>
            <a:off x="10430597" y="623589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246078" y="622460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195E-7047-CE4C-A8A8-95F27B0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73364"/>
          </a:xfrm>
        </p:spPr>
        <p:txBody>
          <a:bodyPr>
            <a:normAutofit/>
          </a:bodyPr>
          <a:lstStyle/>
          <a:p>
            <a:r>
              <a:rPr lang="en-US" sz="7200" baseline="-25000" dirty="0"/>
              <a:t>Why Kafka ?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08F76F50-B5AB-DA40-9407-52742037C19B}"/>
              </a:ext>
            </a:extLst>
          </p:cNvPr>
          <p:cNvGrpSpPr/>
          <p:nvPr/>
        </p:nvGrpSpPr>
        <p:grpSpPr>
          <a:xfrm>
            <a:off x="3100436" y="2477797"/>
            <a:ext cx="1336675" cy="666115"/>
            <a:chOff x="1260347" y="1484375"/>
            <a:chExt cx="1336675" cy="66611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ABA09EC8-B8D5-7A4D-822E-1598F1CE12AB}"/>
                </a:ext>
              </a:extLst>
            </p:cNvPr>
            <p:cNvSpPr/>
            <p:nvPr/>
          </p:nvSpPr>
          <p:spPr>
            <a:xfrm>
              <a:off x="1260347" y="148437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CD36EB4-538E-8446-9E2D-E1330FF6F807}"/>
                </a:ext>
              </a:extLst>
            </p:cNvPr>
            <p:cNvSpPr/>
            <p:nvPr/>
          </p:nvSpPr>
          <p:spPr>
            <a:xfrm>
              <a:off x="1307591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DB35A735-705D-474A-A1DC-F8DC8EDEB2EB}"/>
              </a:ext>
            </a:extLst>
          </p:cNvPr>
          <p:cNvSpPr txBox="1"/>
          <p:nvPr/>
        </p:nvSpPr>
        <p:spPr>
          <a:xfrm>
            <a:off x="3147680" y="2502182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B2E0AF9B-CE0D-0848-B340-105493321E21}"/>
              </a:ext>
            </a:extLst>
          </p:cNvPr>
          <p:cNvGrpSpPr/>
          <p:nvPr/>
        </p:nvGrpSpPr>
        <p:grpSpPr>
          <a:xfrm>
            <a:off x="7085697" y="2491513"/>
            <a:ext cx="1336675" cy="666115"/>
            <a:chOff x="5245608" y="1498091"/>
            <a:chExt cx="1336675" cy="666115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3FDD07F-0268-944B-A56C-A7F18CDEC96E}"/>
                </a:ext>
              </a:extLst>
            </p:cNvPr>
            <p:cNvSpPr/>
            <p:nvPr/>
          </p:nvSpPr>
          <p:spPr>
            <a:xfrm>
              <a:off x="5245608" y="149809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F6D8D7E9-A6C0-5343-BB4A-1489CEA724BE}"/>
                </a:ext>
              </a:extLst>
            </p:cNvPr>
            <p:cNvSpPr/>
            <p:nvPr/>
          </p:nvSpPr>
          <p:spPr>
            <a:xfrm>
              <a:off x="5292852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414C3AE1-4BED-474A-A137-80A28B4F2697}"/>
              </a:ext>
            </a:extLst>
          </p:cNvPr>
          <p:cNvSpPr txBox="1"/>
          <p:nvPr/>
        </p:nvSpPr>
        <p:spPr>
          <a:xfrm>
            <a:off x="7132941" y="2515897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Source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66452F36-0A49-2C4A-B90E-4EB3CB37B31F}"/>
              </a:ext>
            </a:extLst>
          </p:cNvPr>
          <p:cNvGrpSpPr/>
          <p:nvPr/>
        </p:nvGrpSpPr>
        <p:grpSpPr>
          <a:xfrm>
            <a:off x="4347068" y="2665249"/>
            <a:ext cx="2944495" cy="315595"/>
            <a:chOff x="2506979" y="1671827"/>
            <a:chExt cx="2944495" cy="31559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08A65D29-16D2-1344-99F6-8B4B13C4E684}"/>
                </a:ext>
              </a:extLst>
            </p:cNvPr>
            <p:cNvSpPr/>
            <p:nvPr/>
          </p:nvSpPr>
          <p:spPr>
            <a:xfrm>
              <a:off x="2506979" y="1671827"/>
              <a:ext cx="2944368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EF1C6F6-D6CC-0046-8D8A-39FDE34B8BA9}"/>
                </a:ext>
              </a:extLst>
            </p:cNvPr>
            <p:cNvSpPr/>
            <p:nvPr/>
          </p:nvSpPr>
          <p:spPr>
            <a:xfrm>
              <a:off x="2550286" y="1749297"/>
              <a:ext cx="2743200" cy="120650"/>
            </a:xfrm>
            <a:custGeom>
              <a:avLst/>
              <a:gdLst/>
              <a:ahLst/>
              <a:cxnLst/>
              <a:rect l="l" t="t" r="r" b="b"/>
              <a:pathLst>
                <a:path w="2743200" h="120650">
                  <a:moveTo>
                    <a:pt x="2669067" y="73164"/>
                  </a:moveTo>
                  <a:lnTo>
                    <a:pt x="2626360" y="97789"/>
                  </a:lnTo>
                  <a:lnTo>
                    <a:pt x="2624201" y="105663"/>
                  </a:lnTo>
                  <a:lnTo>
                    <a:pt x="2631313" y="118110"/>
                  </a:lnTo>
                  <a:lnTo>
                    <a:pt x="2639314" y="120268"/>
                  </a:lnTo>
                  <a:lnTo>
                    <a:pt x="2645537" y="116586"/>
                  </a:lnTo>
                  <a:lnTo>
                    <a:pt x="2720441" y="73405"/>
                  </a:lnTo>
                  <a:lnTo>
                    <a:pt x="2716911" y="73405"/>
                  </a:lnTo>
                  <a:lnTo>
                    <a:pt x="2669067" y="73164"/>
                  </a:lnTo>
                  <a:close/>
                </a:path>
                <a:path w="2743200" h="120650">
                  <a:moveTo>
                    <a:pt x="2691275" y="60339"/>
                  </a:moveTo>
                  <a:lnTo>
                    <a:pt x="2669067" y="73164"/>
                  </a:lnTo>
                  <a:lnTo>
                    <a:pt x="2716911" y="73405"/>
                  </a:lnTo>
                  <a:lnTo>
                    <a:pt x="2716919" y="71627"/>
                  </a:lnTo>
                  <a:lnTo>
                    <a:pt x="2710434" y="71627"/>
                  </a:lnTo>
                  <a:lnTo>
                    <a:pt x="2691275" y="60339"/>
                  </a:lnTo>
                  <a:close/>
                </a:path>
                <a:path w="2743200" h="120650">
                  <a:moveTo>
                    <a:pt x="2639949" y="0"/>
                  </a:moveTo>
                  <a:lnTo>
                    <a:pt x="2631948" y="2031"/>
                  </a:lnTo>
                  <a:lnTo>
                    <a:pt x="2628265" y="8127"/>
                  </a:lnTo>
                  <a:lnTo>
                    <a:pt x="2624709" y="14350"/>
                  </a:lnTo>
                  <a:lnTo>
                    <a:pt x="2626741" y="22225"/>
                  </a:lnTo>
                  <a:lnTo>
                    <a:pt x="2632837" y="25907"/>
                  </a:lnTo>
                  <a:lnTo>
                    <a:pt x="2669068" y="47255"/>
                  </a:lnTo>
                  <a:lnTo>
                    <a:pt x="2717038" y="47498"/>
                  </a:lnTo>
                  <a:lnTo>
                    <a:pt x="2716911" y="73405"/>
                  </a:lnTo>
                  <a:lnTo>
                    <a:pt x="2720441" y="73405"/>
                  </a:lnTo>
                  <a:lnTo>
                    <a:pt x="2742691" y="60578"/>
                  </a:lnTo>
                  <a:lnTo>
                    <a:pt x="2639949" y="0"/>
                  </a:lnTo>
                  <a:close/>
                </a:path>
                <a:path w="2743200" h="120650">
                  <a:moveTo>
                    <a:pt x="254" y="33781"/>
                  </a:moveTo>
                  <a:lnTo>
                    <a:pt x="0" y="59689"/>
                  </a:lnTo>
                  <a:lnTo>
                    <a:pt x="2669067" y="73164"/>
                  </a:lnTo>
                  <a:lnTo>
                    <a:pt x="2691275" y="60339"/>
                  </a:lnTo>
                  <a:lnTo>
                    <a:pt x="2669068" y="47255"/>
                  </a:lnTo>
                  <a:lnTo>
                    <a:pt x="254" y="33781"/>
                  </a:lnTo>
                  <a:close/>
                </a:path>
                <a:path w="2743200" h="120650">
                  <a:moveTo>
                    <a:pt x="2710434" y="49275"/>
                  </a:moveTo>
                  <a:lnTo>
                    <a:pt x="2691275" y="60339"/>
                  </a:lnTo>
                  <a:lnTo>
                    <a:pt x="2710434" y="71627"/>
                  </a:lnTo>
                  <a:lnTo>
                    <a:pt x="2710434" y="49275"/>
                  </a:lnTo>
                  <a:close/>
                </a:path>
                <a:path w="2743200" h="120650">
                  <a:moveTo>
                    <a:pt x="2717029" y="49275"/>
                  </a:moveTo>
                  <a:lnTo>
                    <a:pt x="2710434" y="49275"/>
                  </a:lnTo>
                  <a:lnTo>
                    <a:pt x="2710434" y="71627"/>
                  </a:lnTo>
                  <a:lnTo>
                    <a:pt x="2716919" y="71627"/>
                  </a:lnTo>
                  <a:lnTo>
                    <a:pt x="2717029" y="49275"/>
                  </a:lnTo>
                  <a:close/>
                </a:path>
                <a:path w="2743200" h="120650">
                  <a:moveTo>
                    <a:pt x="2669068" y="47255"/>
                  </a:moveTo>
                  <a:lnTo>
                    <a:pt x="2691275" y="60339"/>
                  </a:lnTo>
                  <a:lnTo>
                    <a:pt x="2710434" y="49275"/>
                  </a:lnTo>
                  <a:lnTo>
                    <a:pt x="2717029" y="49275"/>
                  </a:lnTo>
                  <a:lnTo>
                    <a:pt x="2717038" y="47498"/>
                  </a:lnTo>
                  <a:lnTo>
                    <a:pt x="2669068" y="47255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EF40E2C1-D13F-304C-8AC7-202DF4D4831D}"/>
              </a:ext>
            </a:extLst>
          </p:cNvPr>
          <p:cNvSpPr txBox="1"/>
          <p:nvPr/>
        </p:nvSpPr>
        <p:spPr>
          <a:xfrm>
            <a:off x="4846178" y="3582444"/>
            <a:ext cx="455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5485"/>
                </a:solidFill>
                <a:cs typeface="Arial"/>
              </a:rPr>
              <a:t>Data Pipelines Start like</a:t>
            </a:r>
            <a:r>
              <a:rPr sz="2000" spc="10" dirty="0">
                <a:solidFill>
                  <a:srgbClr val="005485"/>
                </a:solidFill>
                <a:cs typeface="Arial"/>
              </a:rPr>
              <a:t> </a:t>
            </a:r>
            <a:r>
              <a:rPr sz="2000" dirty="0">
                <a:solidFill>
                  <a:srgbClr val="005485"/>
                </a:solidFill>
                <a:cs typeface="Arial"/>
              </a:rPr>
              <a:t>this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4F287-F620-B048-98FC-F6E0233F7CA8}"/>
              </a:ext>
            </a:extLst>
          </p:cNvPr>
          <p:cNvSpPr/>
          <p:nvPr/>
        </p:nvSpPr>
        <p:spPr>
          <a:xfrm>
            <a:off x="10464463" y="6308209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E06C5516-F074-C04F-BDC0-A6D2B044CF97}"/>
              </a:ext>
            </a:extLst>
          </p:cNvPr>
          <p:cNvGrpSpPr/>
          <p:nvPr/>
        </p:nvGrpSpPr>
        <p:grpSpPr>
          <a:xfrm>
            <a:off x="3183411" y="1777886"/>
            <a:ext cx="1336675" cy="666115"/>
            <a:chOff x="1275588" y="1484375"/>
            <a:chExt cx="1336675" cy="66611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84E89A3-6673-CA49-B6A1-50B355154083}"/>
                </a:ext>
              </a:extLst>
            </p:cNvPr>
            <p:cNvSpPr/>
            <p:nvPr/>
          </p:nvSpPr>
          <p:spPr>
            <a:xfrm>
              <a:off x="1275588" y="148437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17BCA35-4B4E-BD48-9D8D-73CCEAEC7D67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82EBCA3F-5ECD-7845-8F28-C211CD22F3C6}"/>
              </a:ext>
            </a:extLst>
          </p:cNvPr>
          <p:cNvSpPr txBox="1"/>
          <p:nvPr/>
        </p:nvSpPr>
        <p:spPr>
          <a:xfrm>
            <a:off x="3230655" y="1802271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E527F13-007F-E048-94C7-C6A9508F60AE}"/>
              </a:ext>
            </a:extLst>
          </p:cNvPr>
          <p:cNvGrpSpPr/>
          <p:nvPr/>
        </p:nvGrpSpPr>
        <p:grpSpPr>
          <a:xfrm>
            <a:off x="7153431" y="1791602"/>
            <a:ext cx="1336675" cy="666115"/>
            <a:chOff x="5245608" y="1498091"/>
            <a:chExt cx="1336675" cy="66611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99113CE-21AB-6848-A419-DFEEE4EDC226}"/>
                </a:ext>
              </a:extLst>
            </p:cNvPr>
            <p:cNvSpPr/>
            <p:nvPr/>
          </p:nvSpPr>
          <p:spPr>
            <a:xfrm>
              <a:off x="5245608" y="149809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211863F-7751-0A4C-ACFA-67D999E498AC}"/>
                </a:ext>
              </a:extLst>
            </p:cNvPr>
            <p:cNvSpPr/>
            <p:nvPr/>
          </p:nvSpPr>
          <p:spPr>
            <a:xfrm>
              <a:off x="5292852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AFC1984-1671-4B49-B018-2022A0A00485}"/>
              </a:ext>
            </a:extLst>
          </p:cNvPr>
          <p:cNvSpPr txBox="1"/>
          <p:nvPr/>
        </p:nvSpPr>
        <p:spPr>
          <a:xfrm>
            <a:off x="7200675" y="1815986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A8A1D260-8622-0F44-B108-F2D72BB96A6F}"/>
              </a:ext>
            </a:extLst>
          </p:cNvPr>
          <p:cNvGrpSpPr/>
          <p:nvPr/>
        </p:nvGrpSpPr>
        <p:grpSpPr>
          <a:xfrm>
            <a:off x="4430043" y="1965338"/>
            <a:ext cx="2929255" cy="315595"/>
            <a:chOff x="2522220" y="1671827"/>
            <a:chExt cx="2929255" cy="315595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2CC784F-082C-B24C-807A-C5BDFE56B106}"/>
                </a:ext>
              </a:extLst>
            </p:cNvPr>
            <p:cNvSpPr/>
            <p:nvPr/>
          </p:nvSpPr>
          <p:spPr>
            <a:xfrm>
              <a:off x="2522220" y="1671827"/>
              <a:ext cx="2929128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EFEFFE0-3C0F-BA40-A1F9-221E28323E0D}"/>
                </a:ext>
              </a:extLst>
            </p:cNvPr>
            <p:cNvSpPr/>
            <p:nvPr/>
          </p:nvSpPr>
          <p:spPr>
            <a:xfrm>
              <a:off x="2565527" y="1749297"/>
              <a:ext cx="2727325" cy="120650"/>
            </a:xfrm>
            <a:custGeom>
              <a:avLst/>
              <a:gdLst/>
              <a:ahLst/>
              <a:cxnLst/>
              <a:rect l="l" t="t" r="r" b="b"/>
              <a:pathLst>
                <a:path w="2727325" h="120650">
                  <a:moveTo>
                    <a:pt x="2653763" y="73162"/>
                  </a:moveTo>
                  <a:lnTo>
                    <a:pt x="2610993" y="97789"/>
                  </a:lnTo>
                  <a:lnTo>
                    <a:pt x="2608961" y="105663"/>
                  </a:lnTo>
                  <a:lnTo>
                    <a:pt x="2616073" y="118110"/>
                  </a:lnTo>
                  <a:lnTo>
                    <a:pt x="2623947" y="120268"/>
                  </a:lnTo>
                  <a:lnTo>
                    <a:pt x="2630170" y="116586"/>
                  </a:lnTo>
                  <a:lnTo>
                    <a:pt x="2705074" y="73405"/>
                  </a:lnTo>
                  <a:lnTo>
                    <a:pt x="2701671" y="73405"/>
                  </a:lnTo>
                  <a:lnTo>
                    <a:pt x="2653763" y="73162"/>
                  </a:lnTo>
                  <a:close/>
                </a:path>
                <a:path w="2727325" h="120650">
                  <a:moveTo>
                    <a:pt x="2675973" y="60357"/>
                  </a:moveTo>
                  <a:lnTo>
                    <a:pt x="2653763" y="73162"/>
                  </a:lnTo>
                  <a:lnTo>
                    <a:pt x="2701671" y="73405"/>
                  </a:lnTo>
                  <a:lnTo>
                    <a:pt x="2701679" y="71627"/>
                  </a:lnTo>
                  <a:lnTo>
                    <a:pt x="2695067" y="71627"/>
                  </a:lnTo>
                  <a:lnTo>
                    <a:pt x="2675973" y="60357"/>
                  </a:lnTo>
                  <a:close/>
                </a:path>
                <a:path w="2727325" h="120650">
                  <a:moveTo>
                    <a:pt x="2624582" y="0"/>
                  </a:moveTo>
                  <a:lnTo>
                    <a:pt x="2616708" y="2031"/>
                  </a:lnTo>
                  <a:lnTo>
                    <a:pt x="2613025" y="8127"/>
                  </a:lnTo>
                  <a:lnTo>
                    <a:pt x="2609342" y="14350"/>
                  </a:lnTo>
                  <a:lnTo>
                    <a:pt x="2611374" y="22225"/>
                  </a:lnTo>
                  <a:lnTo>
                    <a:pt x="2653775" y="47254"/>
                  </a:lnTo>
                  <a:lnTo>
                    <a:pt x="2701798" y="47498"/>
                  </a:lnTo>
                  <a:lnTo>
                    <a:pt x="2701671" y="73405"/>
                  </a:lnTo>
                  <a:lnTo>
                    <a:pt x="2705074" y="73405"/>
                  </a:lnTo>
                  <a:lnTo>
                    <a:pt x="2727325" y="60578"/>
                  </a:lnTo>
                  <a:lnTo>
                    <a:pt x="2630805" y="3555"/>
                  </a:lnTo>
                  <a:lnTo>
                    <a:pt x="2624582" y="0"/>
                  </a:lnTo>
                  <a:close/>
                </a:path>
                <a:path w="2727325" h="120650">
                  <a:moveTo>
                    <a:pt x="254" y="33781"/>
                  </a:moveTo>
                  <a:lnTo>
                    <a:pt x="0" y="59689"/>
                  </a:lnTo>
                  <a:lnTo>
                    <a:pt x="2653763" y="73162"/>
                  </a:lnTo>
                  <a:lnTo>
                    <a:pt x="2675973" y="60357"/>
                  </a:lnTo>
                  <a:lnTo>
                    <a:pt x="2653775" y="47254"/>
                  </a:lnTo>
                  <a:lnTo>
                    <a:pt x="254" y="33781"/>
                  </a:lnTo>
                  <a:close/>
                </a:path>
                <a:path w="2727325" h="120650">
                  <a:moveTo>
                    <a:pt x="2695194" y="49275"/>
                  </a:moveTo>
                  <a:lnTo>
                    <a:pt x="2675973" y="60357"/>
                  </a:lnTo>
                  <a:lnTo>
                    <a:pt x="2695067" y="71627"/>
                  </a:lnTo>
                  <a:lnTo>
                    <a:pt x="2695194" y="49275"/>
                  </a:lnTo>
                  <a:close/>
                </a:path>
                <a:path w="2727325" h="120650">
                  <a:moveTo>
                    <a:pt x="2701789" y="49275"/>
                  </a:moveTo>
                  <a:lnTo>
                    <a:pt x="2695194" y="49275"/>
                  </a:lnTo>
                  <a:lnTo>
                    <a:pt x="2695067" y="71627"/>
                  </a:lnTo>
                  <a:lnTo>
                    <a:pt x="2701679" y="71627"/>
                  </a:lnTo>
                  <a:lnTo>
                    <a:pt x="2701789" y="49275"/>
                  </a:lnTo>
                  <a:close/>
                </a:path>
                <a:path w="2727325" h="120650">
                  <a:moveTo>
                    <a:pt x="2653775" y="47254"/>
                  </a:moveTo>
                  <a:lnTo>
                    <a:pt x="2675973" y="60357"/>
                  </a:lnTo>
                  <a:lnTo>
                    <a:pt x="2695194" y="49275"/>
                  </a:lnTo>
                  <a:lnTo>
                    <a:pt x="2701789" y="49275"/>
                  </a:lnTo>
                  <a:lnTo>
                    <a:pt x="2701798" y="47498"/>
                  </a:lnTo>
                  <a:lnTo>
                    <a:pt x="2653775" y="47254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3024F60A-EF17-C143-A85D-BA54CC654D5B}"/>
              </a:ext>
            </a:extLst>
          </p:cNvPr>
          <p:cNvSpPr/>
          <p:nvPr/>
        </p:nvSpPr>
        <p:spPr>
          <a:xfrm>
            <a:off x="3183411" y="2585606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E27E28B-4166-354D-B08D-FAE4F0982C53}"/>
              </a:ext>
            </a:extLst>
          </p:cNvPr>
          <p:cNvSpPr txBox="1"/>
          <p:nvPr/>
        </p:nvSpPr>
        <p:spPr>
          <a:xfrm>
            <a:off x="3230655" y="2609990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3D7D907-FCA0-AE46-AD0B-B51FAC4FAFEC}"/>
              </a:ext>
            </a:extLst>
          </p:cNvPr>
          <p:cNvSpPr/>
          <p:nvPr/>
        </p:nvSpPr>
        <p:spPr>
          <a:xfrm>
            <a:off x="3183411" y="3393327"/>
            <a:ext cx="1336548" cy="66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C52D7D1-F3E2-3245-A279-10811293F5D2}"/>
              </a:ext>
            </a:extLst>
          </p:cNvPr>
          <p:cNvSpPr txBox="1"/>
          <p:nvPr/>
        </p:nvSpPr>
        <p:spPr>
          <a:xfrm>
            <a:off x="3230655" y="3417711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C69C86A-7FED-094F-BF23-B8AF694A36E4}"/>
              </a:ext>
            </a:extLst>
          </p:cNvPr>
          <p:cNvSpPr/>
          <p:nvPr/>
        </p:nvSpPr>
        <p:spPr>
          <a:xfrm>
            <a:off x="3183411" y="4201046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9D1CAA7-7B3F-A541-BDF3-5C3E71DFF8D4}"/>
              </a:ext>
            </a:extLst>
          </p:cNvPr>
          <p:cNvSpPr txBox="1"/>
          <p:nvPr/>
        </p:nvSpPr>
        <p:spPr>
          <a:xfrm>
            <a:off x="3230655" y="4225431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5375DE7-9A13-744C-BF0D-A2416DE22721}"/>
              </a:ext>
            </a:extLst>
          </p:cNvPr>
          <p:cNvSpPr txBox="1"/>
          <p:nvPr/>
        </p:nvSpPr>
        <p:spPr>
          <a:xfrm>
            <a:off x="6454042" y="3849764"/>
            <a:ext cx="326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Then we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reuse</a:t>
            </a:r>
            <a:r>
              <a:rPr sz="2800" spc="-40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them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2" name="object 21">
            <a:extLst>
              <a:ext uri="{FF2B5EF4-FFF2-40B4-BE49-F238E27FC236}">
                <a16:creationId xmlns:a16="http://schemas.microsoft.com/office/drawing/2014/main" id="{C4C631D4-C2CB-8541-88E4-FE1224E903E9}"/>
              </a:ext>
            </a:extLst>
          </p:cNvPr>
          <p:cNvGrpSpPr/>
          <p:nvPr/>
        </p:nvGrpSpPr>
        <p:grpSpPr>
          <a:xfrm>
            <a:off x="4422423" y="1965338"/>
            <a:ext cx="2936875" cy="2620010"/>
            <a:chOff x="2514600" y="1671827"/>
            <a:chExt cx="2936875" cy="2620010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5A192B6-184C-E74A-9276-2CBD94D726EB}"/>
                </a:ext>
              </a:extLst>
            </p:cNvPr>
            <p:cNvSpPr/>
            <p:nvPr/>
          </p:nvSpPr>
          <p:spPr>
            <a:xfrm>
              <a:off x="2519172" y="1671827"/>
              <a:ext cx="2932176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751C2595-9BC0-7E45-8AD3-0ACD1DF1065F}"/>
                </a:ext>
              </a:extLst>
            </p:cNvPr>
            <p:cNvSpPr/>
            <p:nvPr/>
          </p:nvSpPr>
          <p:spPr>
            <a:xfrm>
              <a:off x="2561971" y="1780793"/>
              <a:ext cx="2731135" cy="835660"/>
            </a:xfrm>
            <a:custGeom>
              <a:avLst/>
              <a:gdLst/>
              <a:ahLst/>
              <a:cxnLst/>
              <a:rect l="l" t="t" r="r" b="b"/>
              <a:pathLst>
                <a:path w="2731135" h="835660">
                  <a:moveTo>
                    <a:pt x="2656767" y="37116"/>
                  </a:moveTo>
                  <a:lnTo>
                    <a:pt x="0" y="810513"/>
                  </a:lnTo>
                  <a:lnTo>
                    <a:pt x="7366" y="835405"/>
                  </a:lnTo>
                  <a:lnTo>
                    <a:pt x="2663845" y="61931"/>
                  </a:lnTo>
                  <a:lnTo>
                    <a:pt x="2681550" y="43285"/>
                  </a:lnTo>
                  <a:lnTo>
                    <a:pt x="2656767" y="37116"/>
                  </a:lnTo>
                  <a:close/>
                </a:path>
                <a:path w="2731135" h="835660">
                  <a:moveTo>
                    <a:pt x="2710028" y="23748"/>
                  </a:moveTo>
                  <a:lnTo>
                    <a:pt x="2702687" y="23748"/>
                  </a:lnTo>
                  <a:lnTo>
                    <a:pt x="2709926" y="48513"/>
                  </a:lnTo>
                  <a:lnTo>
                    <a:pt x="2663845" y="61931"/>
                  </a:lnTo>
                  <a:lnTo>
                    <a:pt x="2629916" y="97662"/>
                  </a:lnTo>
                  <a:lnTo>
                    <a:pt x="2630170" y="105790"/>
                  </a:lnTo>
                  <a:lnTo>
                    <a:pt x="2640584" y="115696"/>
                  </a:lnTo>
                  <a:lnTo>
                    <a:pt x="2648712" y="115442"/>
                  </a:lnTo>
                  <a:lnTo>
                    <a:pt x="2653665" y="110362"/>
                  </a:lnTo>
                  <a:lnTo>
                    <a:pt x="2730881" y="28955"/>
                  </a:lnTo>
                  <a:lnTo>
                    <a:pt x="2710028" y="23748"/>
                  </a:lnTo>
                  <a:close/>
                </a:path>
                <a:path w="2731135" h="835660">
                  <a:moveTo>
                    <a:pt x="2681550" y="43285"/>
                  </a:moveTo>
                  <a:lnTo>
                    <a:pt x="2663845" y="61931"/>
                  </a:lnTo>
                  <a:lnTo>
                    <a:pt x="2709489" y="48640"/>
                  </a:lnTo>
                  <a:lnTo>
                    <a:pt x="2703068" y="48640"/>
                  </a:lnTo>
                  <a:lnTo>
                    <a:pt x="2681550" y="43285"/>
                  </a:lnTo>
                  <a:close/>
                </a:path>
                <a:path w="2731135" h="835660">
                  <a:moveTo>
                    <a:pt x="2696845" y="27177"/>
                  </a:moveTo>
                  <a:lnTo>
                    <a:pt x="2681550" y="43285"/>
                  </a:lnTo>
                  <a:lnTo>
                    <a:pt x="2703068" y="48640"/>
                  </a:lnTo>
                  <a:lnTo>
                    <a:pt x="2696845" y="27177"/>
                  </a:lnTo>
                  <a:close/>
                </a:path>
                <a:path w="2731135" h="835660">
                  <a:moveTo>
                    <a:pt x="2703689" y="27177"/>
                  </a:moveTo>
                  <a:lnTo>
                    <a:pt x="2696845" y="27177"/>
                  </a:lnTo>
                  <a:lnTo>
                    <a:pt x="2703068" y="48640"/>
                  </a:lnTo>
                  <a:lnTo>
                    <a:pt x="2709489" y="48640"/>
                  </a:lnTo>
                  <a:lnTo>
                    <a:pt x="2709926" y="48513"/>
                  </a:lnTo>
                  <a:lnTo>
                    <a:pt x="2703689" y="27177"/>
                  </a:lnTo>
                  <a:close/>
                </a:path>
                <a:path w="2731135" h="835660">
                  <a:moveTo>
                    <a:pt x="2702687" y="23748"/>
                  </a:moveTo>
                  <a:lnTo>
                    <a:pt x="2656767" y="37116"/>
                  </a:lnTo>
                  <a:lnTo>
                    <a:pt x="2681550" y="43285"/>
                  </a:lnTo>
                  <a:lnTo>
                    <a:pt x="2696845" y="27177"/>
                  </a:lnTo>
                  <a:lnTo>
                    <a:pt x="2703689" y="27177"/>
                  </a:lnTo>
                  <a:lnTo>
                    <a:pt x="2702687" y="23748"/>
                  </a:lnTo>
                  <a:close/>
                </a:path>
                <a:path w="2731135" h="835660">
                  <a:moveTo>
                    <a:pt x="2615184" y="0"/>
                  </a:moveTo>
                  <a:lnTo>
                    <a:pt x="2608072" y="4190"/>
                  </a:lnTo>
                  <a:lnTo>
                    <a:pt x="2606421" y="11175"/>
                  </a:lnTo>
                  <a:lnTo>
                    <a:pt x="2604643" y="18160"/>
                  </a:lnTo>
                  <a:lnTo>
                    <a:pt x="2608834" y="25145"/>
                  </a:lnTo>
                  <a:lnTo>
                    <a:pt x="2656767" y="37116"/>
                  </a:lnTo>
                  <a:lnTo>
                    <a:pt x="2702687" y="23748"/>
                  </a:lnTo>
                  <a:lnTo>
                    <a:pt x="2710028" y="23748"/>
                  </a:lnTo>
                  <a:lnTo>
                    <a:pt x="2615184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341E93F-BEB7-AE4A-8199-83DBCD61E807}"/>
                </a:ext>
              </a:extLst>
            </p:cNvPr>
            <p:cNvSpPr/>
            <p:nvPr/>
          </p:nvSpPr>
          <p:spPr>
            <a:xfrm>
              <a:off x="2516123" y="1671827"/>
              <a:ext cx="2935224" cy="181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7F4C50C5-FEB4-ED4E-BF2A-9477C13F278F}"/>
                </a:ext>
              </a:extLst>
            </p:cNvPr>
            <p:cNvSpPr/>
            <p:nvPr/>
          </p:nvSpPr>
          <p:spPr>
            <a:xfrm>
              <a:off x="2559050" y="1809749"/>
              <a:ext cx="2734310" cy="1613535"/>
            </a:xfrm>
            <a:custGeom>
              <a:avLst/>
              <a:gdLst/>
              <a:ahLst/>
              <a:cxnLst/>
              <a:rect l="l" t="t" r="r" b="b"/>
              <a:pathLst>
                <a:path w="2734310" h="1613535">
                  <a:moveTo>
                    <a:pt x="2689526" y="25970"/>
                  </a:moveTo>
                  <a:lnTo>
                    <a:pt x="2663788" y="26043"/>
                  </a:lnTo>
                  <a:lnTo>
                    <a:pt x="0" y="1590675"/>
                  </a:lnTo>
                  <a:lnTo>
                    <a:pt x="13207" y="1613027"/>
                  </a:lnTo>
                  <a:lnTo>
                    <a:pt x="2676905" y="48448"/>
                  </a:lnTo>
                  <a:lnTo>
                    <a:pt x="2689526" y="25970"/>
                  </a:lnTo>
                  <a:close/>
                </a:path>
                <a:path w="2734310" h="1613535">
                  <a:moveTo>
                    <a:pt x="2732804" y="1777"/>
                  </a:moveTo>
                  <a:lnTo>
                    <a:pt x="2705100" y="1777"/>
                  </a:lnTo>
                  <a:lnTo>
                    <a:pt x="2718308" y="24129"/>
                  </a:lnTo>
                  <a:lnTo>
                    <a:pt x="2676905" y="48448"/>
                  </a:lnTo>
                  <a:lnTo>
                    <a:pt x="2656332" y="85089"/>
                  </a:lnTo>
                  <a:lnTo>
                    <a:pt x="2652776" y="91312"/>
                  </a:lnTo>
                  <a:lnTo>
                    <a:pt x="2655062" y="99187"/>
                  </a:lnTo>
                  <a:lnTo>
                    <a:pt x="2667508" y="106299"/>
                  </a:lnTo>
                  <a:lnTo>
                    <a:pt x="2675382" y="104012"/>
                  </a:lnTo>
                  <a:lnTo>
                    <a:pt x="2678938" y="97789"/>
                  </a:lnTo>
                  <a:lnTo>
                    <a:pt x="2732804" y="1777"/>
                  </a:lnTo>
                  <a:close/>
                </a:path>
                <a:path w="2734310" h="1613535">
                  <a:moveTo>
                    <a:pt x="2707951" y="6603"/>
                  </a:moveTo>
                  <a:lnTo>
                    <a:pt x="2700401" y="6603"/>
                  </a:lnTo>
                  <a:lnTo>
                    <a:pt x="2711704" y="25908"/>
                  </a:lnTo>
                  <a:lnTo>
                    <a:pt x="2689526" y="25970"/>
                  </a:lnTo>
                  <a:lnTo>
                    <a:pt x="2676905" y="48448"/>
                  </a:lnTo>
                  <a:lnTo>
                    <a:pt x="2718308" y="24129"/>
                  </a:lnTo>
                  <a:lnTo>
                    <a:pt x="2707951" y="6603"/>
                  </a:lnTo>
                  <a:close/>
                </a:path>
                <a:path w="2734310" h="1613535">
                  <a:moveTo>
                    <a:pt x="2733802" y="0"/>
                  </a:moveTo>
                  <a:lnTo>
                    <a:pt x="2621661" y="253"/>
                  </a:lnTo>
                  <a:lnTo>
                    <a:pt x="2614549" y="380"/>
                  </a:lnTo>
                  <a:lnTo>
                    <a:pt x="2608707" y="6096"/>
                  </a:lnTo>
                  <a:lnTo>
                    <a:pt x="2608707" y="20447"/>
                  </a:lnTo>
                  <a:lnTo>
                    <a:pt x="2614549" y="26288"/>
                  </a:lnTo>
                  <a:lnTo>
                    <a:pt x="2621788" y="26162"/>
                  </a:lnTo>
                  <a:lnTo>
                    <a:pt x="2663788" y="26043"/>
                  </a:lnTo>
                  <a:lnTo>
                    <a:pt x="2705100" y="1777"/>
                  </a:lnTo>
                  <a:lnTo>
                    <a:pt x="2732804" y="1777"/>
                  </a:lnTo>
                  <a:lnTo>
                    <a:pt x="2733802" y="0"/>
                  </a:lnTo>
                  <a:close/>
                </a:path>
                <a:path w="2734310" h="1613535">
                  <a:moveTo>
                    <a:pt x="2705100" y="1777"/>
                  </a:moveTo>
                  <a:lnTo>
                    <a:pt x="2663788" y="26043"/>
                  </a:lnTo>
                  <a:lnTo>
                    <a:pt x="2689526" y="25970"/>
                  </a:lnTo>
                  <a:lnTo>
                    <a:pt x="2700401" y="6603"/>
                  </a:lnTo>
                  <a:lnTo>
                    <a:pt x="2707951" y="6603"/>
                  </a:lnTo>
                  <a:lnTo>
                    <a:pt x="2705100" y="1777"/>
                  </a:lnTo>
                  <a:close/>
                </a:path>
                <a:path w="2734310" h="1613535">
                  <a:moveTo>
                    <a:pt x="2700401" y="6603"/>
                  </a:moveTo>
                  <a:lnTo>
                    <a:pt x="2689526" y="25970"/>
                  </a:lnTo>
                  <a:lnTo>
                    <a:pt x="2711704" y="25908"/>
                  </a:lnTo>
                  <a:lnTo>
                    <a:pt x="2700401" y="660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4AD71B7E-A882-9B49-AC70-F1DCAE0A8687}"/>
                </a:ext>
              </a:extLst>
            </p:cNvPr>
            <p:cNvSpPr/>
            <p:nvPr/>
          </p:nvSpPr>
          <p:spPr>
            <a:xfrm>
              <a:off x="2514600" y="1671827"/>
              <a:ext cx="2936748" cy="2619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D794BA30-EFC7-7640-AE5B-9E8EB00DA14D}"/>
                </a:ext>
              </a:extLst>
            </p:cNvPr>
            <p:cNvSpPr/>
            <p:nvPr/>
          </p:nvSpPr>
          <p:spPr>
            <a:xfrm>
              <a:off x="2557017" y="1809749"/>
              <a:ext cx="2736215" cy="2419985"/>
            </a:xfrm>
            <a:custGeom>
              <a:avLst/>
              <a:gdLst/>
              <a:ahLst/>
              <a:cxnLst/>
              <a:rect l="l" t="t" r="r" b="b"/>
              <a:pathLst>
                <a:path w="2736215" h="2419985">
                  <a:moveTo>
                    <a:pt x="2697387" y="33992"/>
                  </a:moveTo>
                  <a:lnTo>
                    <a:pt x="2672264" y="38944"/>
                  </a:lnTo>
                  <a:lnTo>
                    <a:pt x="0" y="2400046"/>
                  </a:lnTo>
                  <a:lnTo>
                    <a:pt x="17271" y="2419477"/>
                  </a:lnTo>
                  <a:lnTo>
                    <a:pt x="2689300" y="58472"/>
                  </a:lnTo>
                  <a:lnTo>
                    <a:pt x="2697387" y="33992"/>
                  </a:lnTo>
                  <a:close/>
                </a:path>
                <a:path w="2736215" h="2419985">
                  <a:moveTo>
                    <a:pt x="2733441" y="7238"/>
                  </a:moveTo>
                  <a:lnTo>
                    <a:pt x="2708147" y="7238"/>
                  </a:lnTo>
                  <a:lnTo>
                    <a:pt x="2725293" y="26670"/>
                  </a:lnTo>
                  <a:lnTo>
                    <a:pt x="2689300" y="58472"/>
                  </a:lnTo>
                  <a:lnTo>
                    <a:pt x="2676144" y="98298"/>
                  </a:lnTo>
                  <a:lnTo>
                    <a:pt x="2673858" y="105155"/>
                  </a:lnTo>
                  <a:lnTo>
                    <a:pt x="2677541" y="112522"/>
                  </a:lnTo>
                  <a:lnTo>
                    <a:pt x="2684272" y="114680"/>
                  </a:lnTo>
                  <a:lnTo>
                    <a:pt x="2691130" y="116966"/>
                  </a:lnTo>
                  <a:lnTo>
                    <a:pt x="2698496" y="113284"/>
                  </a:lnTo>
                  <a:lnTo>
                    <a:pt x="2700655" y="106425"/>
                  </a:lnTo>
                  <a:lnTo>
                    <a:pt x="2733441" y="7238"/>
                  </a:lnTo>
                  <a:close/>
                </a:path>
                <a:path w="2736215" h="2419985">
                  <a:moveTo>
                    <a:pt x="2713190" y="12953"/>
                  </a:moveTo>
                  <a:lnTo>
                    <a:pt x="2704337" y="12953"/>
                  </a:lnTo>
                  <a:lnTo>
                    <a:pt x="2719070" y="29717"/>
                  </a:lnTo>
                  <a:lnTo>
                    <a:pt x="2697387" y="33992"/>
                  </a:lnTo>
                  <a:lnTo>
                    <a:pt x="2689300" y="58472"/>
                  </a:lnTo>
                  <a:lnTo>
                    <a:pt x="2725293" y="26670"/>
                  </a:lnTo>
                  <a:lnTo>
                    <a:pt x="2713190" y="12953"/>
                  </a:lnTo>
                  <a:close/>
                </a:path>
                <a:path w="2736215" h="2419985">
                  <a:moveTo>
                    <a:pt x="2735834" y="0"/>
                  </a:moveTo>
                  <a:lnTo>
                    <a:pt x="2618867" y="23113"/>
                  </a:lnTo>
                  <a:lnTo>
                    <a:pt x="2614295" y="29972"/>
                  </a:lnTo>
                  <a:lnTo>
                    <a:pt x="2617089" y="44069"/>
                  </a:lnTo>
                  <a:lnTo>
                    <a:pt x="2623820" y="48513"/>
                  </a:lnTo>
                  <a:lnTo>
                    <a:pt x="2672264" y="38944"/>
                  </a:lnTo>
                  <a:lnTo>
                    <a:pt x="2708147" y="7238"/>
                  </a:lnTo>
                  <a:lnTo>
                    <a:pt x="2733441" y="7238"/>
                  </a:lnTo>
                  <a:lnTo>
                    <a:pt x="2735834" y="0"/>
                  </a:lnTo>
                  <a:close/>
                </a:path>
                <a:path w="2736215" h="2419985">
                  <a:moveTo>
                    <a:pt x="2708147" y="7238"/>
                  </a:moveTo>
                  <a:lnTo>
                    <a:pt x="2672264" y="38944"/>
                  </a:lnTo>
                  <a:lnTo>
                    <a:pt x="2697387" y="33992"/>
                  </a:lnTo>
                  <a:lnTo>
                    <a:pt x="2704337" y="12953"/>
                  </a:lnTo>
                  <a:lnTo>
                    <a:pt x="2713190" y="12953"/>
                  </a:lnTo>
                  <a:lnTo>
                    <a:pt x="2708147" y="7238"/>
                  </a:lnTo>
                  <a:close/>
                </a:path>
                <a:path w="2736215" h="2419985">
                  <a:moveTo>
                    <a:pt x="2704337" y="12953"/>
                  </a:moveTo>
                  <a:lnTo>
                    <a:pt x="2697387" y="33992"/>
                  </a:lnTo>
                  <a:lnTo>
                    <a:pt x="2719070" y="29717"/>
                  </a:lnTo>
                  <a:lnTo>
                    <a:pt x="2704337" y="1295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35BE0-3534-D743-B5DD-A6B8E0C8EBC6}"/>
              </a:ext>
            </a:extLst>
          </p:cNvPr>
          <p:cNvSpPr/>
          <p:nvPr/>
        </p:nvSpPr>
        <p:spPr>
          <a:xfrm>
            <a:off x="10532197" y="629233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3">
            <a:extLst>
              <a:ext uri="{FF2B5EF4-FFF2-40B4-BE49-F238E27FC236}">
                <a16:creationId xmlns:a16="http://schemas.microsoft.com/office/drawing/2014/main" id="{31C8CAAE-9690-364D-9957-51F7441D164F}"/>
              </a:ext>
            </a:extLst>
          </p:cNvPr>
          <p:cNvGrpSpPr/>
          <p:nvPr/>
        </p:nvGrpSpPr>
        <p:grpSpPr>
          <a:xfrm>
            <a:off x="2731854" y="1710153"/>
            <a:ext cx="1336675" cy="666115"/>
            <a:chOff x="1275588" y="1484375"/>
            <a:chExt cx="1336675" cy="666115"/>
          </a:xfrm>
        </p:grpSpPr>
        <p:sp>
          <p:nvSpPr>
            <p:cNvPr id="51" name="object 4">
              <a:extLst>
                <a:ext uri="{FF2B5EF4-FFF2-40B4-BE49-F238E27FC236}">
                  <a16:creationId xmlns:a16="http://schemas.microsoft.com/office/drawing/2014/main" id="{AF4F8F25-717A-EF4C-AFDC-8817AB01FE47}"/>
                </a:ext>
              </a:extLst>
            </p:cNvPr>
            <p:cNvSpPr/>
            <p:nvPr/>
          </p:nvSpPr>
          <p:spPr>
            <a:xfrm>
              <a:off x="1275588" y="148437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object 5">
              <a:extLst>
                <a:ext uri="{FF2B5EF4-FFF2-40B4-BE49-F238E27FC236}">
                  <a16:creationId xmlns:a16="http://schemas.microsoft.com/office/drawing/2014/main" id="{2035961A-7BC8-D54B-879B-ECC3F3680BDA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6">
              <a:extLst>
                <a:ext uri="{FF2B5EF4-FFF2-40B4-BE49-F238E27FC236}">
                  <a16:creationId xmlns:a16="http://schemas.microsoft.com/office/drawing/2014/main" id="{4BA6F72A-93ED-F042-B325-E558C2D65E73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object 7">
            <a:extLst>
              <a:ext uri="{FF2B5EF4-FFF2-40B4-BE49-F238E27FC236}">
                <a16:creationId xmlns:a16="http://schemas.microsoft.com/office/drawing/2014/main" id="{A26E31AC-EC09-0341-A57C-14DFE04C0DB6}"/>
              </a:ext>
            </a:extLst>
          </p:cNvPr>
          <p:cNvSpPr txBox="1"/>
          <p:nvPr/>
        </p:nvSpPr>
        <p:spPr>
          <a:xfrm>
            <a:off x="3192229" y="1911779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1200" spc="-1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5" name="object 8">
            <a:extLst>
              <a:ext uri="{FF2B5EF4-FFF2-40B4-BE49-F238E27FC236}">
                <a16:creationId xmlns:a16="http://schemas.microsoft.com/office/drawing/2014/main" id="{3A691CC9-A9F2-4742-BEB5-56DD87378593}"/>
              </a:ext>
            </a:extLst>
          </p:cNvPr>
          <p:cNvGrpSpPr/>
          <p:nvPr/>
        </p:nvGrpSpPr>
        <p:grpSpPr>
          <a:xfrm>
            <a:off x="6701874" y="1723869"/>
            <a:ext cx="1336675" cy="666115"/>
            <a:chOff x="5245608" y="1498091"/>
            <a:chExt cx="1336675" cy="666115"/>
          </a:xfrm>
        </p:grpSpPr>
        <p:sp>
          <p:nvSpPr>
            <p:cNvPr id="56" name="object 9">
              <a:extLst>
                <a:ext uri="{FF2B5EF4-FFF2-40B4-BE49-F238E27FC236}">
                  <a16:creationId xmlns:a16="http://schemas.microsoft.com/office/drawing/2014/main" id="{9CE319F9-8472-3849-B624-352EFF0B837E}"/>
                </a:ext>
              </a:extLst>
            </p:cNvPr>
            <p:cNvSpPr/>
            <p:nvPr/>
          </p:nvSpPr>
          <p:spPr>
            <a:xfrm>
              <a:off x="5245608" y="149809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bject 10">
              <a:extLst>
                <a:ext uri="{FF2B5EF4-FFF2-40B4-BE49-F238E27FC236}">
                  <a16:creationId xmlns:a16="http://schemas.microsoft.com/office/drawing/2014/main" id="{CCC0CA3F-1922-984F-A345-17959C163346}"/>
                </a:ext>
              </a:extLst>
            </p:cNvPr>
            <p:cNvSpPr/>
            <p:nvPr/>
          </p:nvSpPr>
          <p:spPr>
            <a:xfrm>
              <a:off x="5292852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11">
              <a:extLst>
                <a:ext uri="{FF2B5EF4-FFF2-40B4-BE49-F238E27FC236}">
                  <a16:creationId xmlns:a16="http://schemas.microsoft.com/office/drawing/2014/main" id="{87C691B2-AE1B-BE48-8A97-EAE0D128E5FC}"/>
                </a:ext>
              </a:extLst>
            </p:cNvPr>
            <p:cNvSpPr/>
            <p:nvPr/>
          </p:nvSpPr>
          <p:spPr>
            <a:xfrm>
              <a:off x="5292852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object 12">
            <a:extLst>
              <a:ext uri="{FF2B5EF4-FFF2-40B4-BE49-F238E27FC236}">
                <a16:creationId xmlns:a16="http://schemas.microsoft.com/office/drawing/2014/main" id="{DEFEE3B2-4B04-0B47-A0ED-FDCBD0DE95E8}"/>
              </a:ext>
            </a:extLst>
          </p:cNvPr>
          <p:cNvSpPr txBox="1"/>
          <p:nvPr/>
        </p:nvSpPr>
        <p:spPr>
          <a:xfrm>
            <a:off x="7060141" y="1926054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Backend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0" name="object 13">
            <a:extLst>
              <a:ext uri="{FF2B5EF4-FFF2-40B4-BE49-F238E27FC236}">
                <a16:creationId xmlns:a16="http://schemas.microsoft.com/office/drawing/2014/main" id="{7FEBE7BE-FFDB-FC41-82A1-85D410B82151}"/>
              </a:ext>
            </a:extLst>
          </p:cNvPr>
          <p:cNvGrpSpPr/>
          <p:nvPr/>
        </p:nvGrpSpPr>
        <p:grpSpPr>
          <a:xfrm>
            <a:off x="2731854" y="1897605"/>
            <a:ext cx="4175760" cy="1286510"/>
            <a:chOff x="1275588" y="1671827"/>
            <a:chExt cx="4175760" cy="1286510"/>
          </a:xfrm>
        </p:grpSpPr>
        <p:sp>
          <p:nvSpPr>
            <p:cNvPr id="61" name="object 14">
              <a:extLst>
                <a:ext uri="{FF2B5EF4-FFF2-40B4-BE49-F238E27FC236}">
                  <a16:creationId xmlns:a16="http://schemas.microsoft.com/office/drawing/2014/main" id="{5C08F97E-173B-7847-8E96-0F83027B715A}"/>
                </a:ext>
              </a:extLst>
            </p:cNvPr>
            <p:cNvSpPr/>
            <p:nvPr/>
          </p:nvSpPr>
          <p:spPr>
            <a:xfrm>
              <a:off x="2522220" y="1671827"/>
              <a:ext cx="2929128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4EEB3EFF-9E57-7F49-81BB-71FD7F493762}"/>
                </a:ext>
              </a:extLst>
            </p:cNvPr>
            <p:cNvSpPr/>
            <p:nvPr/>
          </p:nvSpPr>
          <p:spPr>
            <a:xfrm>
              <a:off x="2565527" y="1749297"/>
              <a:ext cx="2727325" cy="120650"/>
            </a:xfrm>
            <a:custGeom>
              <a:avLst/>
              <a:gdLst/>
              <a:ahLst/>
              <a:cxnLst/>
              <a:rect l="l" t="t" r="r" b="b"/>
              <a:pathLst>
                <a:path w="2727325" h="120650">
                  <a:moveTo>
                    <a:pt x="2653763" y="73162"/>
                  </a:moveTo>
                  <a:lnTo>
                    <a:pt x="2610993" y="97789"/>
                  </a:lnTo>
                  <a:lnTo>
                    <a:pt x="2608961" y="105663"/>
                  </a:lnTo>
                  <a:lnTo>
                    <a:pt x="2616073" y="118110"/>
                  </a:lnTo>
                  <a:lnTo>
                    <a:pt x="2623947" y="120268"/>
                  </a:lnTo>
                  <a:lnTo>
                    <a:pt x="2630170" y="116586"/>
                  </a:lnTo>
                  <a:lnTo>
                    <a:pt x="2705074" y="73405"/>
                  </a:lnTo>
                  <a:lnTo>
                    <a:pt x="2701671" y="73405"/>
                  </a:lnTo>
                  <a:lnTo>
                    <a:pt x="2653763" y="73162"/>
                  </a:lnTo>
                  <a:close/>
                </a:path>
                <a:path w="2727325" h="120650">
                  <a:moveTo>
                    <a:pt x="2675973" y="60357"/>
                  </a:moveTo>
                  <a:lnTo>
                    <a:pt x="2653763" y="73162"/>
                  </a:lnTo>
                  <a:lnTo>
                    <a:pt x="2701671" y="73405"/>
                  </a:lnTo>
                  <a:lnTo>
                    <a:pt x="2701679" y="71627"/>
                  </a:lnTo>
                  <a:lnTo>
                    <a:pt x="2695067" y="71627"/>
                  </a:lnTo>
                  <a:lnTo>
                    <a:pt x="2675973" y="60357"/>
                  </a:lnTo>
                  <a:close/>
                </a:path>
                <a:path w="2727325" h="120650">
                  <a:moveTo>
                    <a:pt x="2624582" y="0"/>
                  </a:moveTo>
                  <a:lnTo>
                    <a:pt x="2616708" y="2031"/>
                  </a:lnTo>
                  <a:lnTo>
                    <a:pt x="2613025" y="8127"/>
                  </a:lnTo>
                  <a:lnTo>
                    <a:pt x="2609342" y="14350"/>
                  </a:lnTo>
                  <a:lnTo>
                    <a:pt x="2611374" y="22225"/>
                  </a:lnTo>
                  <a:lnTo>
                    <a:pt x="2653775" y="47254"/>
                  </a:lnTo>
                  <a:lnTo>
                    <a:pt x="2701798" y="47498"/>
                  </a:lnTo>
                  <a:lnTo>
                    <a:pt x="2701671" y="73405"/>
                  </a:lnTo>
                  <a:lnTo>
                    <a:pt x="2705074" y="73405"/>
                  </a:lnTo>
                  <a:lnTo>
                    <a:pt x="2727325" y="60578"/>
                  </a:lnTo>
                  <a:lnTo>
                    <a:pt x="2630805" y="3555"/>
                  </a:lnTo>
                  <a:lnTo>
                    <a:pt x="2624582" y="0"/>
                  </a:lnTo>
                  <a:close/>
                </a:path>
                <a:path w="2727325" h="120650">
                  <a:moveTo>
                    <a:pt x="254" y="33781"/>
                  </a:moveTo>
                  <a:lnTo>
                    <a:pt x="0" y="59689"/>
                  </a:lnTo>
                  <a:lnTo>
                    <a:pt x="2653763" y="73162"/>
                  </a:lnTo>
                  <a:lnTo>
                    <a:pt x="2675973" y="60357"/>
                  </a:lnTo>
                  <a:lnTo>
                    <a:pt x="2653775" y="47254"/>
                  </a:lnTo>
                  <a:lnTo>
                    <a:pt x="254" y="33781"/>
                  </a:lnTo>
                  <a:close/>
                </a:path>
                <a:path w="2727325" h="120650">
                  <a:moveTo>
                    <a:pt x="2695194" y="49275"/>
                  </a:moveTo>
                  <a:lnTo>
                    <a:pt x="2675973" y="60357"/>
                  </a:lnTo>
                  <a:lnTo>
                    <a:pt x="2695067" y="71627"/>
                  </a:lnTo>
                  <a:lnTo>
                    <a:pt x="2695194" y="49275"/>
                  </a:lnTo>
                  <a:close/>
                </a:path>
                <a:path w="2727325" h="120650">
                  <a:moveTo>
                    <a:pt x="2701789" y="49275"/>
                  </a:moveTo>
                  <a:lnTo>
                    <a:pt x="2695194" y="49275"/>
                  </a:lnTo>
                  <a:lnTo>
                    <a:pt x="2695067" y="71627"/>
                  </a:lnTo>
                  <a:lnTo>
                    <a:pt x="2701679" y="71627"/>
                  </a:lnTo>
                  <a:lnTo>
                    <a:pt x="2701789" y="49275"/>
                  </a:lnTo>
                  <a:close/>
                </a:path>
                <a:path w="2727325" h="120650">
                  <a:moveTo>
                    <a:pt x="2653775" y="47254"/>
                  </a:moveTo>
                  <a:lnTo>
                    <a:pt x="2675973" y="60357"/>
                  </a:lnTo>
                  <a:lnTo>
                    <a:pt x="2695194" y="49275"/>
                  </a:lnTo>
                  <a:lnTo>
                    <a:pt x="2701789" y="49275"/>
                  </a:lnTo>
                  <a:lnTo>
                    <a:pt x="2701798" y="47498"/>
                  </a:lnTo>
                  <a:lnTo>
                    <a:pt x="2653775" y="47254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16">
              <a:extLst>
                <a:ext uri="{FF2B5EF4-FFF2-40B4-BE49-F238E27FC236}">
                  <a16:creationId xmlns:a16="http://schemas.microsoft.com/office/drawing/2014/main" id="{E3D68F55-ECFC-2D4F-ABCA-84D4A6E6A96B}"/>
                </a:ext>
              </a:extLst>
            </p:cNvPr>
            <p:cNvSpPr/>
            <p:nvPr/>
          </p:nvSpPr>
          <p:spPr>
            <a:xfrm>
              <a:off x="1275588" y="229209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17">
              <a:extLst>
                <a:ext uri="{FF2B5EF4-FFF2-40B4-BE49-F238E27FC236}">
                  <a16:creationId xmlns:a16="http://schemas.microsoft.com/office/drawing/2014/main" id="{D20F81A8-D816-104F-9018-BDB992777901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18">
              <a:extLst>
                <a:ext uri="{FF2B5EF4-FFF2-40B4-BE49-F238E27FC236}">
                  <a16:creationId xmlns:a16="http://schemas.microsoft.com/office/drawing/2014/main" id="{45EA1111-DB31-3E4D-85DC-168A1A474DFB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6" name="object 19">
            <a:extLst>
              <a:ext uri="{FF2B5EF4-FFF2-40B4-BE49-F238E27FC236}">
                <a16:creationId xmlns:a16="http://schemas.microsoft.com/office/drawing/2014/main" id="{E8309A32-BC8E-0A42-9493-BADD856EE90E}"/>
              </a:ext>
            </a:extLst>
          </p:cNvPr>
          <p:cNvSpPr txBox="1"/>
          <p:nvPr/>
        </p:nvSpPr>
        <p:spPr>
          <a:xfrm>
            <a:off x="3192229" y="2719753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1200" spc="-1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7" name="object 20">
            <a:extLst>
              <a:ext uri="{FF2B5EF4-FFF2-40B4-BE49-F238E27FC236}">
                <a16:creationId xmlns:a16="http://schemas.microsoft.com/office/drawing/2014/main" id="{6E2AE8AC-3C8B-ED45-B587-21D6B0D4BEAB}"/>
              </a:ext>
            </a:extLst>
          </p:cNvPr>
          <p:cNvGrpSpPr/>
          <p:nvPr/>
        </p:nvGrpSpPr>
        <p:grpSpPr>
          <a:xfrm>
            <a:off x="2731854" y="3325594"/>
            <a:ext cx="1336675" cy="666115"/>
            <a:chOff x="1275588" y="3099816"/>
            <a:chExt cx="1336675" cy="666115"/>
          </a:xfrm>
        </p:grpSpPr>
        <p:sp>
          <p:nvSpPr>
            <p:cNvPr id="68" name="object 21">
              <a:extLst>
                <a:ext uri="{FF2B5EF4-FFF2-40B4-BE49-F238E27FC236}">
                  <a16:creationId xmlns:a16="http://schemas.microsoft.com/office/drawing/2014/main" id="{DAFC3DFE-AE4D-6448-8706-A55EEB1FC84C}"/>
                </a:ext>
              </a:extLst>
            </p:cNvPr>
            <p:cNvSpPr/>
            <p:nvPr/>
          </p:nvSpPr>
          <p:spPr>
            <a:xfrm>
              <a:off x="1275588" y="3099816"/>
              <a:ext cx="1336548" cy="665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22">
              <a:extLst>
                <a:ext uri="{FF2B5EF4-FFF2-40B4-BE49-F238E27FC236}">
                  <a16:creationId xmlns:a16="http://schemas.microsoft.com/office/drawing/2014/main" id="{11920381-DF9E-E848-B3EC-EC0043F2E912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CBA94BCE-9F50-954E-A88B-E95FADA45A9E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object 24">
            <a:extLst>
              <a:ext uri="{FF2B5EF4-FFF2-40B4-BE49-F238E27FC236}">
                <a16:creationId xmlns:a16="http://schemas.microsoft.com/office/drawing/2014/main" id="{5334465F-2B3D-A541-8F19-27D0AFE3FAEA}"/>
              </a:ext>
            </a:extLst>
          </p:cNvPr>
          <p:cNvSpPr txBox="1"/>
          <p:nvPr/>
        </p:nvSpPr>
        <p:spPr>
          <a:xfrm>
            <a:off x="3192229" y="3528412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ie</a:t>
            </a: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nt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2" name="object 25">
            <a:extLst>
              <a:ext uri="{FF2B5EF4-FFF2-40B4-BE49-F238E27FC236}">
                <a16:creationId xmlns:a16="http://schemas.microsoft.com/office/drawing/2014/main" id="{DF3B4971-C5FF-614F-AFCC-3173CD794FDE}"/>
              </a:ext>
            </a:extLst>
          </p:cNvPr>
          <p:cNvGrpSpPr/>
          <p:nvPr/>
        </p:nvGrpSpPr>
        <p:grpSpPr>
          <a:xfrm>
            <a:off x="2731854" y="4133313"/>
            <a:ext cx="1336675" cy="666115"/>
            <a:chOff x="1275588" y="3907535"/>
            <a:chExt cx="1336675" cy="666115"/>
          </a:xfrm>
        </p:grpSpPr>
        <p:sp>
          <p:nvSpPr>
            <p:cNvPr id="73" name="object 26">
              <a:extLst>
                <a:ext uri="{FF2B5EF4-FFF2-40B4-BE49-F238E27FC236}">
                  <a16:creationId xmlns:a16="http://schemas.microsoft.com/office/drawing/2014/main" id="{0B877B65-676E-E345-B750-FF3CDF51B3EF}"/>
                </a:ext>
              </a:extLst>
            </p:cNvPr>
            <p:cNvSpPr/>
            <p:nvPr/>
          </p:nvSpPr>
          <p:spPr>
            <a:xfrm>
              <a:off x="1275588" y="390753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bject 27">
              <a:extLst>
                <a:ext uri="{FF2B5EF4-FFF2-40B4-BE49-F238E27FC236}">
                  <a16:creationId xmlns:a16="http://schemas.microsoft.com/office/drawing/2014/main" id="{645F8864-9D8F-114F-A71C-18B4A7D173D4}"/>
                </a:ext>
              </a:extLst>
            </p:cNvPr>
            <p:cNvSpPr/>
            <p:nvPr/>
          </p:nvSpPr>
          <p:spPr>
            <a:xfrm>
              <a:off x="1322832" y="393191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1242059" y="571499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object 28">
            <a:extLst>
              <a:ext uri="{FF2B5EF4-FFF2-40B4-BE49-F238E27FC236}">
                <a16:creationId xmlns:a16="http://schemas.microsoft.com/office/drawing/2014/main" id="{C998F96F-3EB2-0345-A774-D4AA79A84014}"/>
              </a:ext>
            </a:extLst>
          </p:cNvPr>
          <p:cNvSpPr txBox="1"/>
          <p:nvPr/>
        </p:nvSpPr>
        <p:spPr>
          <a:xfrm>
            <a:off x="2779098" y="4157698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/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Client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29">
            <a:extLst>
              <a:ext uri="{FF2B5EF4-FFF2-40B4-BE49-F238E27FC236}">
                <a16:creationId xmlns:a16="http://schemas.microsoft.com/office/drawing/2014/main" id="{5C846691-4212-774C-BAC3-862059A15E68}"/>
              </a:ext>
            </a:extLst>
          </p:cNvPr>
          <p:cNvSpPr txBox="1"/>
          <p:nvPr/>
        </p:nvSpPr>
        <p:spPr>
          <a:xfrm>
            <a:off x="6002485" y="3782031"/>
            <a:ext cx="52082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Then we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add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additional  endpoints to the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existing</a:t>
            </a:r>
            <a:r>
              <a:rPr sz="2800" spc="-20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sources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7" name="object 30">
            <a:extLst>
              <a:ext uri="{FF2B5EF4-FFF2-40B4-BE49-F238E27FC236}">
                <a16:creationId xmlns:a16="http://schemas.microsoft.com/office/drawing/2014/main" id="{34BAF494-E7E8-2241-BB8B-8108386966A3}"/>
              </a:ext>
            </a:extLst>
          </p:cNvPr>
          <p:cNvGrpSpPr/>
          <p:nvPr/>
        </p:nvGrpSpPr>
        <p:grpSpPr>
          <a:xfrm>
            <a:off x="3970866" y="1897605"/>
            <a:ext cx="4074160" cy="2620010"/>
            <a:chOff x="2514600" y="1671827"/>
            <a:chExt cx="4074160" cy="2620010"/>
          </a:xfrm>
        </p:grpSpPr>
        <p:sp>
          <p:nvSpPr>
            <p:cNvPr id="78" name="object 31">
              <a:extLst>
                <a:ext uri="{FF2B5EF4-FFF2-40B4-BE49-F238E27FC236}">
                  <a16:creationId xmlns:a16="http://schemas.microsoft.com/office/drawing/2014/main" id="{F371B6E9-530F-E746-8499-890BEAF613E9}"/>
                </a:ext>
              </a:extLst>
            </p:cNvPr>
            <p:cNvSpPr/>
            <p:nvPr/>
          </p:nvSpPr>
          <p:spPr>
            <a:xfrm>
              <a:off x="2519172" y="1671827"/>
              <a:ext cx="2932176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32">
              <a:extLst>
                <a:ext uri="{FF2B5EF4-FFF2-40B4-BE49-F238E27FC236}">
                  <a16:creationId xmlns:a16="http://schemas.microsoft.com/office/drawing/2014/main" id="{E6000ED7-5F47-BB4B-B55F-FD9DF9249395}"/>
                </a:ext>
              </a:extLst>
            </p:cNvPr>
            <p:cNvSpPr/>
            <p:nvPr/>
          </p:nvSpPr>
          <p:spPr>
            <a:xfrm>
              <a:off x="2561971" y="1780793"/>
              <a:ext cx="2731135" cy="835660"/>
            </a:xfrm>
            <a:custGeom>
              <a:avLst/>
              <a:gdLst/>
              <a:ahLst/>
              <a:cxnLst/>
              <a:rect l="l" t="t" r="r" b="b"/>
              <a:pathLst>
                <a:path w="2731135" h="835660">
                  <a:moveTo>
                    <a:pt x="2656767" y="37116"/>
                  </a:moveTo>
                  <a:lnTo>
                    <a:pt x="0" y="810513"/>
                  </a:lnTo>
                  <a:lnTo>
                    <a:pt x="7366" y="835405"/>
                  </a:lnTo>
                  <a:lnTo>
                    <a:pt x="2663845" y="61931"/>
                  </a:lnTo>
                  <a:lnTo>
                    <a:pt x="2681550" y="43285"/>
                  </a:lnTo>
                  <a:lnTo>
                    <a:pt x="2656767" y="37116"/>
                  </a:lnTo>
                  <a:close/>
                </a:path>
                <a:path w="2731135" h="835660">
                  <a:moveTo>
                    <a:pt x="2710028" y="23748"/>
                  </a:moveTo>
                  <a:lnTo>
                    <a:pt x="2702687" y="23748"/>
                  </a:lnTo>
                  <a:lnTo>
                    <a:pt x="2709926" y="48513"/>
                  </a:lnTo>
                  <a:lnTo>
                    <a:pt x="2663845" y="61931"/>
                  </a:lnTo>
                  <a:lnTo>
                    <a:pt x="2629916" y="97662"/>
                  </a:lnTo>
                  <a:lnTo>
                    <a:pt x="2630170" y="105790"/>
                  </a:lnTo>
                  <a:lnTo>
                    <a:pt x="2640584" y="115696"/>
                  </a:lnTo>
                  <a:lnTo>
                    <a:pt x="2648712" y="115442"/>
                  </a:lnTo>
                  <a:lnTo>
                    <a:pt x="2653665" y="110362"/>
                  </a:lnTo>
                  <a:lnTo>
                    <a:pt x="2730881" y="28955"/>
                  </a:lnTo>
                  <a:lnTo>
                    <a:pt x="2710028" y="23748"/>
                  </a:lnTo>
                  <a:close/>
                </a:path>
                <a:path w="2731135" h="835660">
                  <a:moveTo>
                    <a:pt x="2681550" y="43285"/>
                  </a:moveTo>
                  <a:lnTo>
                    <a:pt x="2663845" y="61931"/>
                  </a:lnTo>
                  <a:lnTo>
                    <a:pt x="2709489" y="48640"/>
                  </a:lnTo>
                  <a:lnTo>
                    <a:pt x="2703068" y="48640"/>
                  </a:lnTo>
                  <a:lnTo>
                    <a:pt x="2681550" y="43285"/>
                  </a:lnTo>
                  <a:close/>
                </a:path>
                <a:path w="2731135" h="835660">
                  <a:moveTo>
                    <a:pt x="2696845" y="27177"/>
                  </a:moveTo>
                  <a:lnTo>
                    <a:pt x="2681550" y="43285"/>
                  </a:lnTo>
                  <a:lnTo>
                    <a:pt x="2703068" y="48640"/>
                  </a:lnTo>
                  <a:lnTo>
                    <a:pt x="2696845" y="27177"/>
                  </a:lnTo>
                  <a:close/>
                </a:path>
                <a:path w="2731135" h="835660">
                  <a:moveTo>
                    <a:pt x="2703689" y="27177"/>
                  </a:moveTo>
                  <a:lnTo>
                    <a:pt x="2696845" y="27177"/>
                  </a:lnTo>
                  <a:lnTo>
                    <a:pt x="2703068" y="48640"/>
                  </a:lnTo>
                  <a:lnTo>
                    <a:pt x="2709489" y="48640"/>
                  </a:lnTo>
                  <a:lnTo>
                    <a:pt x="2709926" y="48513"/>
                  </a:lnTo>
                  <a:lnTo>
                    <a:pt x="2703689" y="27177"/>
                  </a:lnTo>
                  <a:close/>
                </a:path>
                <a:path w="2731135" h="835660">
                  <a:moveTo>
                    <a:pt x="2702687" y="23748"/>
                  </a:moveTo>
                  <a:lnTo>
                    <a:pt x="2656767" y="37116"/>
                  </a:lnTo>
                  <a:lnTo>
                    <a:pt x="2681550" y="43285"/>
                  </a:lnTo>
                  <a:lnTo>
                    <a:pt x="2696845" y="27177"/>
                  </a:lnTo>
                  <a:lnTo>
                    <a:pt x="2703689" y="27177"/>
                  </a:lnTo>
                  <a:lnTo>
                    <a:pt x="2702687" y="23748"/>
                  </a:lnTo>
                  <a:close/>
                </a:path>
                <a:path w="2731135" h="835660">
                  <a:moveTo>
                    <a:pt x="2615184" y="0"/>
                  </a:moveTo>
                  <a:lnTo>
                    <a:pt x="2608072" y="4190"/>
                  </a:lnTo>
                  <a:lnTo>
                    <a:pt x="2606421" y="11175"/>
                  </a:lnTo>
                  <a:lnTo>
                    <a:pt x="2604643" y="18160"/>
                  </a:lnTo>
                  <a:lnTo>
                    <a:pt x="2608834" y="25145"/>
                  </a:lnTo>
                  <a:lnTo>
                    <a:pt x="2656767" y="37116"/>
                  </a:lnTo>
                  <a:lnTo>
                    <a:pt x="2702687" y="23748"/>
                  </a:lnTo>
                  <a:lnTo>
                    <a:pt x="2710028" y="23748"/>
                  </a:lnTo>
                  <a:lnTo>
                    <a:pt x="2615184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33">
              <a:extLst>
                <a:ext uri="{FF2B5EF4-FFF2-40B4-BE49-F238E27FC236}">
                  <a16:creationId xmlns:a16="http://schemas.microsoft.com/office/drawing/2014/main" id="{2A501B31-7899-BA4E-9025-0288B2B8801B}"/>
                </a:ext>
              </a:extLst>
            </p:cNvPr>
            <p:cNvSpPr/>
            <p:nvPr/>
          </p:nvSpPr>
          <p:spPr>
            <a:xfrm>
              <a:off x="2516123" y="1671827"/>
              <a:ext cx="2935224" cy="181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bject 34">
              <a:extLst>
                <a:ext uri="{FF2B5EF4-FFF2-40B4-BE49-F238E27FC236}">
                  <a16:creationId xmlns:a16="http://schemas.microsoft.com/office/drawing/2014/main" id="{4A0E42A7-8D30-8143-B2E4-9958D9BFF4E0}"/>
                </a:ext>
              </a:extLst>
            </p:cNvPr>
            <p:cNvSpPr/>
            <p:nvPr/>
          </p:nvSpPr>
          <p:spPr>
            <a:xfrm>
              <a:off x="2559050" y="1809749"/>
              <a:ext cx="2734310" cy="1613535"/>
            </a:xfrm>
            <a:custGeom>
              <a:avLst/>
              <a:gdLst/>
              <a:ahLst/>
              <a:cxnLst/>
              <a:rect l="l" t="t" r="r" b="b"/>
              <a:pathLst>
                <a:path w="2734310" h="1613535">
                  <a:moveTo>
                    <a:pt x="2689526" y="25970"/>
                  </a:moveTo>
                  <a:lnTo>
                    <a:pt x="2663788" y="26043"/>
                  </a:lnTo>
                  <a:lnTo>
                    <a:pt x="0" y="1590675"/>
                  </a:lnTo>
                  <a:lnTo>
                    <a:pt x="13207" y="1613027"/>
                  </a:lnTo>
                  <a:lnTo>
                    <a:pt x="2676905" y="48448"/>
                  </a:lnTo>
                  <a:lnTo>
                    <a:pt x="2689526" y="25970"/>
                  </a:lnTo>
                  <a:close/>
                </a:path>
                <a:path w="2734310" h="1613535">
                  <a:moveTo>
                    <a:pt x="2732804" y="1777"/>
                  </a:moveTo>
                  <a:lnTo>
                    <a:pt x="2705100" y="1777"/>
                  </a:lnTo>
                  <a:lnTo>
                    <a:pt x="2718308" y="24129"/>
                  </a:lnTo>
                  <a:lnTo>
                    <a:pt x="2676905" y="48448"/>
                  </a:lnTo>
                  <a:lnTo>
                    <a:pt x="2656332" y="85089"/>
                  </a:lnTo>
                  <a:lnTo>
                    <a:pt x="2652776" y="91312"/>
                  </a:lnTo>
                  <a:lnTo>
                    <a:pt x="2655062" y="99187"/>
                  </a:lnTo>
                  <a:lnTo>
                    <a:pt x="2667508" y="106299"/>
                  </a:lnTo>
                  <a:lnTo>
                    <a:pt x="2675382" y="104012"/>
                  </a:lnTo>
                  <a:lnTo>
                    <a:pt x="2678938" y="97789"/>
                  </a:lnTo>
                  <a:lnTo>
                    <a:pt x="2732804" y="1777"/>
                  </a:lnTo>
                  <a:close/>
                </a:path>
                <a:path w="2734310" h="1613535">
                  <a:moveTo>
                    <a:pt x="2707951" y="6603"/>
                  </a:moveTo>
                  <a:lnTo>
                    <a:pt x="2700401" y="6603"/>
                  </a:lnTo>
                  <a:lnTo>
                    <a:pt x="2711704" y="25908"/>
                  </a:lnTo>
                  <a:lnTo>
                    <a:pt x="2689526" y="25970"/>
                  </a:lnTo>
                  <a:lnTo>
                    <a:pt x="2676905" y="48448"/>
                  </a:lnTo>
                  <a:lnTo>
                    <a:pt x="2718308" y="24129"/>
                  </a:lnTo>
                  <a:lnTo>
                    <a:pt x="2707951" y="6603"/>
                  </a:lnTo>
                  <a:close/>
                </a:path>
                <a:path w="2734310" h="1613535">
                  <a:moveTo>
                    <a:pt x="2733802" y="0"/>
                  </a:moveTo>
                  <a:lnTo>
                    <a:pt x="2621661" y="253"/>
                  </a:lnTo>
                  <a:lnTo>
                    <a:pt x="2614549" y="380"/>
                  </a:lnTo>
                  <a:lnTo>
                    <a:pt x="2608707" y="6096"/>
                  </a:lnTo>
                  <a:lnTo>
                    <a:pt x="2608707" y="20447"/>
                  </a:lnTo>
                  <a:lnTo>
                    <a:pt x="2614549" y="26288"/>
                  </a:lnTo>
                  <a:lnTo>
                    <a:pt x="2621788" y="26162"/>
                  </a:lnTo>
                  <a:lnTo>
                    <a:pt x="2663788" y="26043"/>
                  </a:lnTo>
                  <a:lnTo>
                    <a:pt x="2705100" y="1777"/>
                  </a:lnTo>
                  <a:lnTo>
                    <a:pt x="2732804" y="1777"/>
                  </a:lnTo>
                  <a:lnTo>
                    <a:pt x="2733802" y="0"/>
                  </a:lnTo>
                  <a:close/>
                </a:path>
                <a:path w="2734310" h="1613535">
                  <a:moveTo>
                    <a:pt x="2705100" y="1777"/>
                  </a:moveTo>
                  <a:lnTo>
                    <a:pt x="2663788" y="26043"/>
                  </a:lnTo>
                  <a:lnTo>
                    <a:pt x="2689526" y="25970"/>
                  </a:lnTo>
                  <a:lnTo>
                    <a:pt x="2700401" y="6603"/>
                  </a:lnTo>
                  <a:lnTo>
                    <a:pt x="2707951" y="6603"/>
                  </a:lnTo>
                  <a:lnTo>
                    <a:pt x="2705100" y="1777"/>
                  </a:lnTo>
                  <a:close/>
                </a:path>
                <a:path w="2734310" h="1613535">
                  <a:moveTo>
                    <a:pt x="2700401" y="6603"/>
                  </a:moveTo>
                  <a:lnTo>
                    <a:pt x="2689526" y="25970"/>
                  </a:lnTo>
                  <a:lnTo>
                    <a:pt x="2711704" y="25908"/>
                  </a:lnTo>
                  <a:lnTo>
                    <a:pt x="2700401" y="660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bject 35">
              <a:extLst>
                <a:ext uri="{FF2B5EF4-FFF2-40B4-BE49-F238E27FC236}">
                  <a16:creationId xmlns:a16="http://schemas.microsoft.com/office/drawing/2014/main" id="{068C2F7E-E951-A741-B745-2B16D1FCE091}"/>
                </a:ext>
              </a:extLst>
            </p:cNvPr>
            <p:cNvSpPr/>
            <p:nvPr/>
          </p:nvSpPr>
          <p:spPr>
            <a:xfrm>
              <a:off x="2514600" y="1671827"/>
              <a:ext cx="2936748" cy="2619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bject 36">
              <a:extLst>
                <a:ext uri="{FF2B5EF4-FFF2-40B4-BE49-F238E27FC236}">
                  <a16:creationId xmlns:a16="http://schemas.microsoft.com/office/drawing/2014/main" id="{D9232C07-DA11-8442-B9E4-FC98F541C45C}"/>
                </a:ext>
              </a:extLst>
            </p:cNvPr>
            <p:cNvSpPr/>
            <p:nvPr/>
          </p:nvSpPr>
          <p:spPr>
            <a:xfrm>
              <a:off x="2557017" y="1809749"/>
              <a:ext cx="2736215" cy="2419985"/>
            </a:xfrm>
            <a:custGeom>
              <a:avLst/>
              <a:gdLst/>
              <a:ahLst/>
              <a:cxnLst/>
              <a:rect l="l" t="t" r="r" b="b"/>
              <a:pathLst>
                <a:path w="2736215" h="2419985">
                  <a:moveTo>
                    <a:pt x="2697387" y="33992"/>
                  </a:moveTo>
                  <a:lnTo>
                    <a:pt x="2672264" y="38944"/>
                  </a:lnTo>
                  <a:lnTo>
                    <a:pt x="0" y="2400046"/>
                  </a:lnTo>
                  <a:lnTo>
                    <a:pt x="17271" y="2419477"/>
                  </a:lnTo>
                  <a:lnTo>
                    <a:pt x="2689300" y="58472"/>
                  </a:lnTo>
                  <a:lnTo>
                    <a:pt x="2697387" y="33992"/>
                  </a:lnTo>
                  <a:close/>
                </a:path>
                <a:path w="2736215" h="2419985">
                  <a:moveTo>
                    <a:pt x="2733441" y="7238"/>
                  </a:moveTo>
                  <a:lnTo>
                    <a:pt x="2708147" y="7238"/>
                  </a:lnTo>
                  <a:lnTo>
                    <a:pt x="2725293" y="26670"/>
                  </a:lnTo>
                  <a:lnTo>
                    <a:pt x="2689300" y="58472"/>
                  </a:lnTo>
                  <a:lnTo>
                    <a:pt x="2676144" y="98298"/>
                  </a:lnTo>
                  <a:lnTo>
                    <a:pt x="2673858" y="105155"/>
                  </a:lnTo>
                  <a:lnTo>
                    <a:pt x="2677541" y="112522"/>
                  </a:lnTo>
                  <a:lnTo>
                    <a:pt x="2684272" y="114680"/>
                  </a:lnTo>
                  <a:lnTo>
                    <a:pt x="2691130" y="116966"/>
                  </a:lnTo>
                  <a:lnTo>
                    <a:pt x="2698496" y="113284"/>
                  </a:lnTo>
                  <a:lnTo>
                    <a:pt x="2700655" y="106425"/>
                  </a:lnTo>
                  <a:lnTo>
                    <a:pt x="2733441" y="7238"/>
                  </a:lnTo>
                  <a:close/>
                </a:path>
                <a:path w="2736215" h="2419985">
                  <a:moveTo>
                    <a:pt x="2713190" y="12953"/>
                  </a:moveTo>
                  <a:lnTo>
                    <a:pt x="2704337" y="12953"/>
                  </a:lnTo>
                  <a:lnTo>
                    <a:pt x="2719070" y="29717"/>
                  </a:lnTo>
                  <a:lnTo>
                    <a:pt x="2697387" y="33992"/>
                  </a:lnTo>
                  <a:lnTo>
                    <a:pt x="2689300" y="58472"/>
                  </a:lnTo>
                  <a:lnTo>
                    <a:pt x="2725293" y="26670"/>
                  </a:lnTo>
                  <a:lnTo>
                    <a:pt x="2713190" y="12953"/>
                  </a:lnTo>
                  <a:close/>
                </a:path>
                <a:path w="2736215" h="2419985">
                  <a:moveTo>
                    <a:pt x="2735834" y="0"/>
                  </a:moveTo>
                  <a:lnTo>
                    <a:pt x="2618867" y="23113"/>
                  </a:lnTo>
                  <a:lnTo>
                    <a:pt x="2614295" y="29972"/>
                  </a:lnTo>
                  <a:lnTo>
                    <a:pt x="2617089" y="44069"/>
                  </a:lnTo>
                  <a:lnTo>
                    <a:pt x="2623820" y="48513"/>
                  </a:lnTo>
                  <a:lnTo>
                    <a:pt x="2672264" y="38944"/>
                  </a:lnTo>
                  <a:lnTo>
                    <a:pt x="2708147" y="7238"/>
                  </a:lnTo>
                  <a:lnTo>
                    <a:pt x="2733441" y="7238"/>
                  </a:lnTo>
                  <a:lnTo>
                    <a:pt x="2735834" y="0"/>
                  </a:lnTo>
                  <a:close/>
                </a:path>
                <a:path w="2736215" h="2419985">
                  <a:moveTo>
                    <a:pt x="2708147" y="7238"/>
                  </a:moveTo>
                  <a:lnTo>
                    <a:pt x="2672264" y="38944"/>
                  </a:lnTo>
                  <a:lnTo>
                    <a:pt x="2697387" y="33992"/>
                  </a:lnTo>
                  <a:lnTo>
                    <a:pt x="2704337" y="12953"/>
                  </a:lnTo>
                  <a:lnTo>
                    <a:pt x="2713190" y="12953"/>
                  </a:lnTo>
                  <a:lnTo>
                    <a:pt x="2708147" y="7238"/>
                  </a:lnTo>
                  <a:close/>
                </a:path>
                <a:path w="2736215" h="2419985">
                  <a:moveTo>
                    <a:pt x="2704337" y="12953"/>
                  </a:moveTo>
                  <a:lnTo>
                    <a:pt x="2697387" y="33992"/>
                  </a:lnTo>
                  <a:lnTo>
                    <a:pt x="2719070" y="29717"/>
                  </a:lnTo>
                  <a:lnTo>
                    <a:pt x="2704337" y="1295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bject 37">
              <a:extLst>
                <a:ext uri="{FF2B5EF4-FFF2-40B4-BE49-F238E27FC236}">
                  <a16:creationId xmlns:a16="http://schemas.microsoft.com/office/drawing/2014/main" id="{EBBCBC0F-C2ED-144F-92A5-896469730795}"/>
                </a:ext>
              </a:extLst>
            </p:cNvPr>
            <p:cNvSpPr/>
            <p:nvPr/>
          </p:nvSpPr>
          <p:spPr>
            <a:xfrm>
              <a:off x="5251704" y="2273808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bject 38">
              <a:extLst>
                <a:ext uri="{FF2B5EF4-FFF2-40B4-BE49-F238E27FC236}">
                  <a16:creationId xmlns:a16="http://schemas.microsoft.com/office/drawing/2014/main" id="{D81865E3-450F-9749-8131-8E71A7B8B04F}"/>
                </a:ext>
              </a:extLst>
            </p:cNvPr>
            <p:cNvSpPr/>
            <p:nvPr/>
          </p:nvSpPr>
          <p:spPr>
            <a:xfrm>
              <a:off x="5487923" y="2333244"/>
              <a:ext cx="871727" cy="588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object 39">
            <a:extLst>
              <a:ext uri="{FF2B5EF4-FFF2-40B4-BE49-F238E27FC236}">
                <a16:creationId xmlns:a16="http://schemas.microsoft.com/office/drawing/2014/main" id="{5D66C20E-B010-DC43-BCD2-CE418EA0E76F}"/>
              </a:ext>
            </a:extLst>
          </p:cNvPr>
          <p:cNvSpPr txBox="1"/>
          <p:nvPr/>
        </p:nvSpPr>
        <p:spPr>
          <a:xfrm>
            <a:off x="6755213" y="2523970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52425">
              <a:spcBef>
                <a:spcPts val="775"/>
              </a:spcBef>
            </a:pP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Another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 marL="323850"/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Backend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7" name="object 40">
            <a:extLst>
              <a:ext uri="{FF2B5EF4-FFF2-40B4-BE49-F238E27FC236}">
                <a16:creationId xmlns:a16="http://schemas.microsoft.com/office/drawing/2014/main" id="{D7FBAE59-3B27-7F4A-9427-6B459572DC7E}"/>
              </a:ext>
            </a:extLst>
          </p:cNvPr>
          <p:cNvGrpSpPr/>
          <p:nvPr/>
        </p:nvGrpSpPr>
        <p:grpSpPr>
          <a:xfrm>
            <a:off x="3972389" y="1985998"/>
            <a:ext cx="2941320" cy="2533015"/>
            <a:chOff x="2516123" y="1760220"/>
            <a:chExt cx="2941320" cy="2533015"/>
          </a:xfrm>
        </p:grpSpPr>
        <p:sp>
          <p:nvSpPr>
            <p:cNvPr id="88" name="object 41">
              <a:extLst>
                <a:ext uri="{FF2B5EF4-FFF2-40B4-BE49-F238E27FC236}">
                  <a16:creationId xmlns:a16="http://schemas.microsoft.com/office/drawing/2014/main" id="{6EC6D839-E962-AA4E-9AD1-1E21D4D32020}"/>
                </a:ext>
              </a:extLst>
            </p:cNvPr>
            <p:cNvSpPr/>
            <p:nvPr/>
          </p:nvSpPr>
          <p:spPr>
            <a:xfrm>
              <a:off x="2519171" y="1760220"/>
              <a:ext cx="2938272" cy="1002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42">
              <a:extLst>
                <a:ext uri="{FF2B5EF4-FFF2-40B4-BE49-F238E27FC236}">
                  <a16:creationId xmlns:a16="http://schemas.microsoft.com/office/drawing/2014/main" id="{B67C04D4-F96D-6045-83CF-07D79A96060C}"/>
                </a:ext>
              </a:extLst>
            </p:cNvPr>
            <p:cNvSpPr/>
            <p:nvPr/>
          </p:nvSpPr>
          <p:spPr>
            <a:xfrm>
              <a:off x="2562097" y="1783588"/>
              <a:ext cx="2737485" cy="830580"/>
            </a:xfrm>
            <a:custGeom>
              <a:avLst/>
              <a:gdLst/>
              <a:ahLst/>
              <a:cxnLst/>
              <a:rect l="l" t="t" r="r" b="b"/>
              <a:pathLst>
                <a:path w="2737485" h="830580">
                  <a:moveTo>
                    <a:pt x="2662981" y="793537"/>
                  </a:moveTo>
                  <a:lnTo>
                    <a:pt x="2615311" y="805561"/>
                  </a:lnTo>
                  <a:lnTo>
                    <a:pt x="2611119" y="812546"/>
                  </a:lnTo>
                  <a:lnTo>
                    <a:pt x="2612898" y="819531"/>
                  </a:lnTo>
                  <a:lnTo>
                    <a:pt x="2614549" y="826388"/>
                  </a:lnTo>
                  <a:lnTo>
                    <a:pt x="2621661" y="830579"/>
                  </a:lnTo>
                  <a:lnTo>
                    <a:pt x="2628518" y="828928"/>
                  </a:lnTo>
                  <a:lnTo>
                    <a:pt x="2716194" y="806831"/>
                  </a:lnTo>
                  <a:lnTo>
                    <a:pt x="2709037" y="806831"/>
                  </a:lnTo>
                  <a:lnTo>
                    <a:pt x="2662981" y="793537"/>
                  </a:lnTo>
                  <a:close/>
                </a:path>
                <a:path w="2737485" h="830580">
                  <a:moveTo>
                    <a:pt x="2688029" y="787229"/>
                  </a:moveTo>
                  <a:lnTo>
                    <a:pt x="2662981" y="793537"/>
                  </a:lnTo>
                  <a:lnTo>
                    <a:pt x="2709037" y="806831"/>
                  </a:lnTo>
                  <a:lnTo>
                    <a:pt x="2710071" y="803275"/>
                  </a:lnTo>
                  <a:lnTo>
                    <a:pt x="2703322" y="803275"/>
                  </a:lnTo>
                  <a:lnTo>
                    <a:pt x="2688029" y="787229"/>
                  </a:lnTo>
                  <a:close/>
                </a:path>
                <a:path w="2737485" h="830580">
                  <a:moveTo>
                    <a:pt x="2646806" y="714883"/>
                  </a:moveTo>
                  <a:lnTo>
                    <a:pt x="2636392" y="724788"/>
                  </a:lnTo>
                  <a:lnTo>
                    <a:pt x="2636266" y="732916"/>
                  </a:lnTo>
                  <a:lnTo>
                    <a:pt x="2670355" y="768685"/>
                  </a:lnTo>
                  <a:lnTo>
                    <a:pt x="2716276" y="781938"/>
                  </a:lnTo>
                  <a:lnTo>
                    <a:pt x="2709037" y="806831"/>
                  </a:lnTo>
                  <a:lnTo>
                    <a:pt x="2716194" y="806831"/>
                  </a:lnTo>
                  <a:lnTo>
                    <a:pt x="2737357" y="801497"/>
                  </a:lnTo>
                  <a:lnTo>
                    <a:pt x="2659888" y="720216"/>
                  </a:lnTo>
                  <a:lnTo>
                    <a:pt x="2654935" y="715137"/>
                  </a:lnTo>
                  <a:lnTo>
                    <a:pt x="2646806" y="714883"/>
                  </a:lnTo>
                  <a:close/>
                </a:path>
                <a:path w="2737485" h="830580">
                  <a:moveTo>
                    <a:pt x="2709544" y="781812"/>
                  </a:moveTo>
                  <a:lnTo>
                    <a:pt x="2688029" y="787229"/>
                  </a:lnTo>
                  <a:lnTo>
                    <a:pt x="2703322" y="803275"/>
                  </a:lnTo>
                  <a:lnTo>
                    <a:pt x="2709544" y="781812"/>
                  </a:lnTo>
                  <a:close/>
                </a:path>
                <a:path w="2737485" h="830580">
                  <a:moveTo>
                    <a:pt x="2715835" y="781812"/>
                  </a:moveTo>
                  <a:lnTo>
                    <a:pt x="2709544" y="781812"/>
                  </a:lnTo>
                  <a:lnTo>
                    <a:pt x="2703322" y="803275"/>
                  </a:lnTo>
                  <a:lnTo>
                    <a:pt x="2710071" y="803275"/>
                  </a:lnTo>
                  <a:lnTo>
                    <a:pt x="2716276" y="781938"/>
                  </a:lnTo>
                  <a:lnTo>
                    <a:pt x="2715835" y="781812"/>
                  </a:lnTo>
                  <a:close/>
                </a:path>
                <a:path w="2737485" h="830580">
                  <a:moveTo>
                    <a:pt x="7112" y="0"/>
                  </a:moveTo>
                  <a:lnTo>
                    <a:pt x="0" y="24891"/>
                  </a:lnTo>
                  <a:lnTo>
                    <a:pt x="2662981" y="793537"/>
                  </a:lnTo>
                  <a:lnTo>
                    <a:pt x="2688029" y="787229"/>
                  </a:lnTo>
                  <a:lnTo>
                    <a:pt x="2670355" y="768685"/>
                  </a:lnTo>
                  <a:lnTo>
                    <a:pt x="7112" y="0"/>
                  </a:lnTo>
                  <a:close/>
                </a:path>
                <a:path w="2737485" h="830580">
                  <a:moveTo>
                    <a:pt x="2670355" y="768685"/>
                  </a:moveTo>
                  <a:lnTo>
                    <a:pt x="2688029" y="787229"/>
                  </a:lnTo>
                  <a:lnTo>
                    <a:pt x="2709544" y="781812"/>
                  </a:lnTo>
                  <a:lnTo>
                    <a:pt x="2715835" y="781812"/>
                  </a:lnTo>
                  <a:lnTo>
                    <a:pt x="2670355" y="768685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bject 43">
              <a:extLst>
                <a:ext uri="{FF2B5EF4-FFF2-40B4-BE49-F238E27FC236}">
                  <a16:creationId xmlns:a16="http://schemas.microsoft.com/office/drawing/2014/main" id="{F4AE9C14-D95E-C546-AD3A-2A7C5E1AC9D4}"/>
                </a:ext>
              </a:extLst>
            </p:cNvPr>
            <p:cNvSpPr/>
            <p:nvPr/>
          </p:nvSpPr>
          <p:spPr>
            <a:xfrm>
              <a:off x="2522219" y="2446020"/>
              <a:ext cx="2935224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object 44">
              <a:extLst>
                <a:ext uri="{FF2B5EF4-FFF2-40B4-BE49-F238E27FC236}">
                  <a16:creationId xmlns:a16="http://schemas.microsoft.com/office/drawing/2014/main" id="{C1FC94B6-C734-6B43-9A5B-F3591767BCD5}"/>
                </a:ext>
              </a:extLst>
            </p:cNvPr>
            <p:cNvSpPr/>
            <p:nvPr/>
          </p:nvSpPr>
          <p:spPr>
            <a:xfrm>
              <a:off x="2565526" y="2524506"/>
              <a:ext cx="2734310" cy="120650"/>
            </a:xfrm>
            <a:custGeom>
              <a:avLst/>
              <a:gdLst/>
              <a:ahLst/>
              <a:cxnLst/>
              <a:rect l="l" t="t" r="r" b="b"/>
              <a:pathLst>
                <a:path w="2734310" h="120650">
                  <a:moveTo>
                    <a:pt x="2711598" y="46609"/>
                  </a:moveTo>
                  <a:lnTo>
                    <a:pt x="2708148" y="46609"/>
                  </a:lnTo>
                  <a:lnTo>
                    <a:pt x="2708402" y="72517"/>
                  </a:lnTo>
                  <a:lnTo>
                    <a:pt x="2660550" y="72849"/>
                  </a:lnTo>
                  <a:lnTo>
                    <a:pt x="2624201" y="94361"/>
                  </a:lnTo>
                  <a:lnTo>
                    <a:pt x="2618105" y="98044"/>
                  </a:lnTo>
                  <a:lnTo>
                    <a:pt x="2616073" y="105918"/>
                  </a:lnTo>
                  <a:lnTo>
                    <a:pt x="2619629" y="112141"/>
                  </a:lnTo>
                  <a:lnTo>
                    <a:pt x="2623312" y="118237"/>
                  </a:lnTo>
                  <a:lnTo>
                    <a:pt x="2631313" y="120269"/>
                  </a:lnTo>
                  <a:lnTo>
                    <a:pt x="2637409" y="116586"/>
                  </a:lnTo>
                  <a:lnTo>
                    <a:pt x="2733929" y="59436"/>
                  </a:lnTo>
                  <a:lnTo>
                    <a:pt x="2711598" y="46609"/>
                  </a:lnTo>
                  <a:close/>
                </a:path>
                <a:path w="2734310" h="120650">
                  <a:moveTo>
                    <a:pt x="2660117" y="46942"/>
                  </a:moveTo>
                  <a:lnTo>
                    <a:pt x="0" y="65405"/>
                  </a:lnTo>
                  <a:lnTo>
                    <a:pt x="254" y="91313"/>
                  </a:lnTo>
                  <a:lnTo>
                    <a:pt x="2660550" y="72849"/>
                  </a:lnTo>
                  <a:lnTo>
                    <a:pt x="2682560" y="59823"/>
                  </a:lnTo>
                  <a:lnTo>
                    <a:pt x="2660117" y="46942"/>
                  </a:lnTo>
                  <a:close/>
                </a:path>
                <a:path w="2734310" h="120650">
                  <a:moveTo>
                    <a:pt x="2682560" y="59823"/>
                  </a:moveTo>
                  <a:lnTo>
                    <a:pt x="2660550" y="72849"/>
                  </a:lnTo>
                  <a:lnTo>
                    <a:pt x="2708402" y="72517"/>
                  </a:lnTo>
                  <a:lnTo>
                    <a:pt x="2708385" y="70866"/>
                  </a:lnTo>
                  <a:lnTo>
                    <a:pt x="2701798" y="70866"/>
                  </a:lnTo>
                  <a:lnTo>
                    <a:pt x="2682560" y="59823"/>
                  </a:lnTo>
                  <a:close/>
                </a:path>
                <a:path w="2734310" h="120650">
                  <a:moveTo>
                    <a:pt x="2701671" y="48514"/>
                  </a:moveTo>
                  <a:lnTo>
                    <a:pt x="2682560" y="59823"/>
                  </a:lnTo>
                  <a:lnTo>
                    <a:pt x="2701798" y="70866"/>
                  </a:lnTo>
                  <a:lnTo>
                    <a:pt x="2701671" y="48514"/>
                  </a:lnTo>
                  <a:close/>
                </a:path>
                <a:path w="2734310" h="120650">
                  <a:moveTo>
                    <a:pt x="2708166" y="48514"/>
                  </a:moveTo>
                  <a:lnTo>
                    <a:pt x="2701671" y="48514"/>
                  </a:lnTo>
                  <a:lnTo>
                    <a:pt x="2701798" y="70866"/>
                  </a:lnTo>
                  <a:lnTo>
                    <a:pt x="2708385" y="70866"/>
                  </a:lnTo>
                  <a:lnTo>
                    <a:pt x="2708166" y="48514"/>
                  </a:lnTo>
                  <a:close/>
                </a:path>
                <a:path w="2734310" h="120650">
                  <a:moveTo>
                    <a:pt x="2708148" y="46609"/>
                  </a:moveTo>
                  <a:lnTo>
                    <a:pt x="2660117" y="46942"/>
                  </a:lnTo>
                  <a:lnTo>
                    <a:pt x="2682560" y="59823"/>
                  </a:lnTo>
                  <a:lnTo>
                    <a:pt x="2701671" y="48514"/>
                  </a:lnTo>
                  <a:lnTo>
                    <a:pt x="2708166" y="48514"/>
                  </a:lnTo>
                  <a:lnTo>
                    <a:pt x="2708148" y="46609"/>
                  </a:lnTo>
                  <a:close/>
                </a:path>
                <a:path w="2734310" h="120650">
                  <a:moveTo>
                    <a:pt x="2630424" y="0"/>
                  </a:moveTo>
                  <a:lnTo>
                    <a:pt x="2622550" y="2159"/>
                  </a:lnTo>
                  <a:lnTo>
                    <a:pt x="2615438" y="14605"/>
                  </a:lnTo>
                  <a:lnTo>
                    <a:pt x="2617597" y="22479"/>
                  </a:lnTo>
                  <a:lnTo>
                    <a:pt x="2660117" y="46942"/>
                  </a:lnTo>
                  <a:lnTo>
                    <a:pt x="2711598" y="46609"/>
                  </a:lnTo>
                  <a:lnTo>
                    <a:pt x="2630424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45">
              <a:extLst>
                <a:ext uri="{FF2B5EF4-FFF2-40B4-BE49-F238E27FC236}">
                  <a16:creationId xmlns:a16="http://schemas.microsoft.com/office/drawing/2014/main" id="{A2CBFF12-D267-AE49-9014-90C97D2F99D8}"/>
                </a:ext>
              </a:extLst>
            </p:cNvPr>
            <p:cNvSpPr/>
            <p:nvPr/>
          </p:nvSpPr>
          <p:spPr>
            <a:xfrm>
              <a:off x="2519171" y="2446020"/>
              <a:ext cx="2938272" cy="10393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46">
              <a:extLst>
                <a:ext uri="{FF2B5EF4-FFF2-40B4-BE49-F238E27FC236}">
                  <a16:creationId xmlns:a16="http://schemas.microsoft.com/office/drawing/2014/main" id="{2F743207-4A3C-494A-8A1C-508EC7C7E81D}"/>
                </a:ext>
              </a:extLst>
            </p:cNvPr>
            <p:cNvSpPr/>
            <p:nvPr/>
          </p:nvSpPr>
          <p:spPr>
            <a:xfrm>
              <a:off x="2561843" y="2556256"/>
              <a:ext cx="2738120" cy="867410"/>
            </a:xfrm>
            <a:custGeom>
              <a:avLst/>
              <a:gdLst/>
              <a:ahLst/>
              <a:cxnLst/>
              <a:rect l="l" t="t" r="r" b="b"/>
              <a:pathLst>
                <a:path w="2738120" h="867410">
                  <a:moveTo>
                    <a:pt x="2663436" y="36599"/>
                  </a:moveTo>
                  <a:lnTo>
                    <a:pt x="0" y="842010"/>
                  </a:lnTo>
                  <a:lnTo>
                    <a:pt x="7619" y="866902"/>
                  </a:lnTo>
                  <a:lnTo>
                    <a:pt x="2670931" y="61366"/>
                  </a:lnTo>
                  <a:lnTo>
                    <a:pt x="2688418" y="42576"/>
                  </a:lnTo>
                  <a:lnTo>
                    <a:pt x="2663436" y="36599"/>
                  </a:lnTo>
                  <a:close/>
                </a:path>
                <a:path w="2738120" h="867410">
                  <a:moveTo>
                    <a:pt x="2716857" y="22733"/>
                  </a:moveTo>
                  <a:lnTo>
                    <a:pt x="2709291" y="22733"/>
                  </a:lnTo>
                  <a:lnTo>
                    <a:pt x="2716784" y="47498"/>
                  </a:lnTo>
                  <a:lnTo>
                    <a:pt x="2670931" y="61366"/>
                  </a:lnTo>
                  <a:lnTo>
                    <a:pt x="2637409" y="97409"/>
                  </a:lnTo>
                  <a:lnTo>
                    <a:pt x="2637663" y="105664"/>
                  </a:lnTo>
                  <a:lnTo>
                    <a:pt x="2642870" y="110490"/>
                  </a:lnTo>
                  <a:lnTo>
                    <a:pt x="2648204" y="115316"/>
                  </a:lnTo>
                  <a:lnTo>
                    <a:pt x="2656332" y="115062"/>
                  </a:lnTo>
                  <a:lnTo>
                    <a:pt x="2737611" y="27686"/>
                  </a:lnTo>
                  <a:lnTo>
                    <a:pt x="2716857" y="22733"/>
                  </a:lnTo>
                  <a:close/>
                </a:path>
                <a:path w="2738120" h="867410">
                  <a:moveTo>
                    <a:pt x="2688418" y="42576"/>
                  </a:moveTo>
                  <a:lnTo>
                    <a:pt x="2670931" y="61366"/>
                  </a:lnTo>
                  <a:lnTo>
                    <a:pt x="2715944" y="47752"/>
                  </a:lnTo>
                  <a:lnTo>
                    <a:pt x="2710053" y="47752"/>
                  </a:lnTo>
                  <a:lnTo>
                    <a:pt x="2688418" y="42576"/>
                  </a:lnTo>
                  <a:close/>
                </a:path>
                <a:path w="2738120" h="867410">
                  <a:moveTo>
                    <a:pt x="2703576" y="26289"/>
                  </a:moveTo>
                  <a:lnTo>
                    <a:pt x="2688418" y="42576"/>
                  </a:lnTo>
                  <a:lnTo>
                    <a:pt x="2710053" y="47752"/>
                  </a:lnTo>
                  <a:lnTo>
                    <a:pt x="2703576" y="26289"/>
                  </a:lnTo>
                  <a:close/>
                </a:path>
                <a:path w="2738120" h="867410">
                  <a:moveTo>
                    <a:pt x="2710366" y="26289"/>
                  </a:moveTo>
                  <a:lnTo>
                    <a:pt x="2703576" y="26289"/>
                  </a:lnTo>
                  <a:lnTo>
                    <a:pt x="2710053" y="47752"/>
                  </a:lnTo>
                  <a:lnTo>
                    <a:pt x="2715944" y="47752"/>
                  </a:lnTo>
                  <a:lnTo>
                    <a:pt x="2716784" y="47498"/>
                  </a:lnTo>
                  <a:lnTo>
                    <a:pt x="2710366" y="26289"/>
                  </a:lnTo>
                  <a:close/>
                </a:path>
                <a:path w="2738120" h="867410">
                  <a:moveTo>
                    <a:pt x="2709291" y="22733"/>
                  </a:moveTo>
                  <a:lnTo>
                    <a:pt x="2663436" y="36599"/>
                  </a:lnTo>
                  <a:lnTo>
                    <a:pt x="2688418" y="42576"/>
                  </a:lnTo>
                  <a:lnTo>
                    <a:pt x="2703576" y="26289"/>
                  </a:lnTo>
                  <a:lnTo>
                    <a:pt x="2710366" y="26289"/>
                  </a:lnTo>
                  <a:lnTo>
                    <a:pt x="2709291" y="22733"/>
                  </a:lnTo>
                  <a:close/>
                </a:path>
                <a:path w="2738120" h="867410">
                  <a:moveTo>
                    <a:pt x="2621534" y="0"/>
                  </a:moveTo>
                  <a:lnTo>
                    <a:pt x="2614548" y="4191"/>
                  </a:lnTo>
                  <a:lnTo>
                    <a:pt x="2611247" y="18161"/>
                  </a:lnTo>
                  <a:lnTo>
                    <a:pt x="2615565" y="25146"/>
                  </a:lnTo>
                  <a:lnTo>
                    <a:pt x="2663436" y="36599"/>
                  </a:lnTo>
                  <a:lnTo>
                    <a:pt x="2709291" y="22733"/>
                  </a:lnTo>
                  <a:lnTo>
                    <a:pt x="2716857" y="22733"/>
                  </a:lnTo>
                  <a:lnTo>
                    <a:pt x="2621534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bject 47">
              <a:extLst>
                <a:ext uri="{FF2B5EF4-FFF2-40B4-BE49-F238E27FC236}">
                  <a16:creationId xmlns:a16="http://schemas.microsoft.com/office/drawing/2014/main" id="{C4CC94D1-81EF-B64D-A4A5-F577989D201E}"/>
                </a:ext>
              </a:extLst>
            </p:cNvPr>
            <p:cNvSpPr/>
            <p:nvPr/>
          </p:nvSpPr>
          <p:spPr>
            <a:xfrm>
              <a:off x="2516123" y="2446020"/>
              <a:ext cx="2941320" cy="18470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48">
              <a:extLst>
                <a:ext uri="{FF2B5EF4-FFF2-40B4-BE49-F238E27FC236}">
                  <a16:creationId xmlns:a16="http://schemas.microsoft.com/office/drawing/2014/main" id="{EE3BDAE9-EA07-5A4E-84BE-3A27C71D569E}"/>
                </a:ext>
              </a:extLst>
            </p:cNvPr>
            <p:cNvSpPr/>
            <p:nvPr/>
          </p:nvSpPr>
          <p:spPr>
            <a:xfrm>
              <a:off x="2559049" y="2583942"/>
              <a:ext cx="2740660" cy="1645920"/>
            </a:xfrm>
            <a:custGeom>
              <a:avLst/>
              <a:gdLst/>
              <a:ahLst/>
              <a:cxnLst/>
              <a:rect l="l" t="t" r="r" b="b"/>
              <a:pathLst>
                <a:path w="2740660" h="1645920">
                  <a:moveTo>
                    <a:pt x="2696252" y="26381"/>
                  </a:moveTo>
                  <a:lnTo>
                    <a:pt x="2670559" y="26635"/>
                  </a:lnTo>
                  <a:lnTo>
                    <a:pt x="0" y="1623568"/>
                  </a:lnTo>
                  <a:lnTo>
                    <a:pt x="13207" y="1645793"/>
                  </a:lnTo>
                  <a:lnTo>
                    <a:pt x="2683862" y="48878"/>
                  </a:lnTo>
                  <a:lnTo>
                    <a:pt x="2696252" y="26381"/>
                  </a:lnTo>
                  <a:close/>
                </a:path>
                <a:path w="2740660" h="1645920">
                  <a:moveTo>
                    <a:pt x="2739286" y="2032"/>
                  </a:moveTo>
                  <a:lnTo>
                    <a:pt x="2711704" y="2032"/>
                  </a:lnTo>
                  <a:lnTo>
                    <a:pt x="2725039" y="24257"/>
                  </a:lnTo>
                  <a:lnTo>
                    <a:pt x="2683862" y="48878"/>
                  </a:lnTo>
                  <a:lnTo>
                    <a:pt x="2660141" y="91948"/>
                  </a:lnTo>
                  <a:lnTo>
                    <a:pt x="2662428" y="99822"/>
                  </a:lnTo>
                  <a:lnTo>
                    <a:pt x="2668651" y="103250"/>
                  </a:lnTo>
                  <a:lnTo>
                    <a:pt x="2674874" y="106807"/>
                  </a:lnTo>
                  <a:lnTo>
                    <a:pt x="2682748" y="104521"/>
                  </a:lnTo>
                  <a:lnTo>
                    <a:pt x="2686304" y="98171"/>
                  </a:lnTo>
                  <a:lnTo>
                    <a:pt x="2739286" y="2032"/>
                  </a:lnTo>
                  <a:close/>
                </a:path>
                <a:path w="2740660" h="1645920">
                  <a:moveTo>
                    <a:pt x="2714599" y="6858"/>
                  </a:moveTo>
                  <a:lnTo>
                    <a:pt x="2707004" y="6858"/>
                  </a:lnTo>
                  <a:lnTo>
                    <a:pt x="2718435" y="26162"/>
                  </a:lnTo>
                  <a:lnTo>
                    <a:pt x="2696252" y="26381"/>
                  </a:lnTo>
                  <a:lnTo>
                    <a:pt x="2683862" y="48878"/>
                  </a:lnTo>
                  <a:lnTo>
                    <a:pt x="2725039" y="24257"/>
                  </a:lnTo>
                  <a:lnTo>
                    <a:pt x="2714599" y="6858"/>
                  </a:lnTo>
                  <a:close/>
                </a:path>
                <a:path w="2740660" h="1645920">
                  <a:moveTo>
                    <a:pt x="2740405" y="0"/>
                  </a:moveTo>
                  <a:lnTo>
                    <a:pt x="2621026" y="1270"/>
                  </a:lnTo>
                  <a:lnTo>
                    <a:pt x="2615559" y="6858"/>
                  </a:lnTo>
                  <a:lnTo>
                    <a:pt x="2615438" y="21462"/>
                  </a:lnTo>
                  <a:lnTo>
                    <a:pt x="2621407" y="27178"/>
                  </a:lnTo>
                  <a:lnTo>
                    <a:pt x="2670559" y="26635"/>
                  </a:lnTo>
                  <a:lnTo>
                    <a:pt x="2711704" y="2032"/>
                  </a:lnTo>
                  <a:lnTo>
                    <a:pt x="2739286" y="2032"/>
                  </a:lnTo>
                  <a:lnTo>
                    <a:pt x="2740405" y="0"/>
                  </a:lnTo>
                  <a:close/>
                </a:path>
                <a:path w="2740660" h="1645920">
                  <a:moveTo>
                    <a:pt x="2711704" y="2032"/>
                  </a:moveTo>
                  <a:lnTo>
                    <a:pt x="2670559" y="26635"/>
                  </a:lnTo>
                  <a:lnTo>
                    <a:pt x="2696252" y="26381"/>
                  </a:lnTo>
                  <a:lnTo>
                    <a:pt x="2707004" y="6858"/>
                  </a:lnTo>
                  <a:lnTo>
                    <a:pt x="2714599" y="6858"/>
                  </a:lnTo>
                  <a:lnTo>
                    <a:pt x="2711704" y="2032"/>
                  </a:lnTo>
                  <a:close/>
                </a:path>
                <a:path w="2740660" h="1645920">
                  <a:moveTo>
                    <a:pt x="2707004" y="6858"/>
                  </a:moveTo>
                  <a:lnTo>
                    <a:pt x="2696252" y="26381"/>
                  </a:lnTo>
                  <a:lnTo>
                    <a:pt x="2718435" y="26162"/>
                  </a:lnTo>
                  <a:lnTo>
                    <a:pt x="2707004" y="6858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20408333-F118-6148-99EE-94E5A16E5CE8}"/>
              </a:ext>
            </a:extLst>
          </p:cNvPr>
          <p:cNvSpPr/>
          <p:nvPr/>
        </p:nvSpPr>
        <p:spPr>
          <a:xfrm>
            <a:off x="10272552" y="6281046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CDA09C00-7219-8E46-9066-4D73BE38B29F}"/>
              </a:ext>
            </a:extLst>
          </p:cNvPr>
          <p:cNvGrpSpPr/>
          <p:nvPr/>
        </p:nvGrpSpPr>
        <p:grpSpPr>
          <a:xfrm>
            <a:off x="3285011" y="1687575"/>
            <a:ext cx="1336675" cy="666115"/>
            <a:chOff x="1275588" y="1484375"/>
            <a:chExt cx="1336675" cy="66611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4335DD82-2298-A349-BD66-53DBAFB6FFD6}"/>
                </a:ext>
              </a:extLst>
            </p:cNvPr>
            <p:cNvSpPr/>
            <p:nvPr/>
          </p:nvSpPr>
          <p:spPr>
            <a:xfrm>
              <a:off x="1275588" y="148437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C5584124-48A8-4843-AE9E-43E3CA961A39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8E07DB8-96A5-7C42-8BB0-6002E2436008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5DFF9956-CF2A-034A-919C-E259A7438D77}"/>
              </a:ext>
            </a:extLst>
          </p:cNvPr>
          <p:cNvSpPr txBox="1"/>
          <p:nvPr/>
        </p:nvSpPr>
        <p:spPr>
          <a:xfrm>
            <a:off x="3745386" y="1889201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12D44CDF-D1B9-CB4A-8FE5-18CD6D1DEDC3}"/>
              </a:ext>
            </a:extLst>
          </p:cNvPr>
          <p:cNvGrpSpPr/>
          <p:nvPr/>
        </p:nvGrpSpPr>
        <p:grpSpPr>
          <a:xfrm>
            <a:off x="7256555" y="1701291"/>
            <a:ext cx="1336675" cy="666115"/>
            <a:chOff x="5247132" y="1498091"/>
            <a:chExt cx="1336675" cy="666115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C6D29517-B704-E24C-97CF-E66DD8BECD2F}"/>
                </a:ext>
              </a:extLst>
            </p:cNvPr>
            <p:cNvSpPr/>
            <p:nvPr/>
          </p:nvSpPr>
          <p:spPr>
            <a:xfrm>
              <a:off x="5247132" y="149809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4FBB1B03-008F-F748-BB1B-3A15C9202685}"/>
                </a:ext>
              </a:extLst>
            </p:cNvPr>
            <p:cNvSpPr/>
            <p:nvPr/>
          </p:nvSpPr>
          <p:spPr>
            <a:xfrm>
              <a:off x="5294376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97876FDB-1D04-ED45-ACC6-8D182B1C0008}"/>
                </a:ext>
              </a:extLst>
            </p:cNvPr>
            <p:cNvSpPr/>
            <p:nvPr/>
          </p:nvSpPr>
          <p:spPr>
            <a:xfrm>
              <a:off x="5294376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FC4C9446-BEEE-684C-9EED-986ECB4C6CE7}"/>
              </a:ext>
            </a:extLst>
          </p:cNvPr>
          <p:cNvSpPr txBox="1"/>
          <p:nvPr/>
        </p:nvSpPr>
        <p:spPr>
          <a:xfrm>
            <a:off x="7615457" y="1903476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3">
            <a:extLst>
              <a:ext uri="{FF2B5EF4-FFF2-40B4-BE49-F238E27FC236}">
                <a16:creationId xmlns:a16="http://schemas.microsoft.com/office/drawing/2014/main" id="{B17E2EAC-9ADA-134A-9883-99BB068DD704}"/>
              </a:ext>
            </a:extLst>
          </p:cNvPr>
          <p:cNvGrpSpPr/>
          <p:nvPr/>
        </p:nvGrpSpPr>
        <p:grpSpPr>
          <a:xfrm>
            <a:off x="3285011" y="1875027"/>
            <a:ext cx="4177665" cy="1286510"/>
            <a:chOff x="1275588" y="1671827"/>
            <a:chExt cx="4177665" cy="1286510"/>
          </a:xfrm>
        </p:grpSpPr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E40B4C49-8DB7-E042-89DF-643CB28E2D88}"/>
                </a:ext>
              </a:extLst>
            </p:cNvPr>
            <p:cNvSpPr/>
            <p:nvPr/>
          </p:nvSpPr>
          <p:spPr>
            <a:xfrm>
              <a:off x="2522220" y="1671827"/>
              <a:ext cx="2930652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F9ED82EF-E038-4548-BB41-5D7AA0DCA50C}"/>
                </a:ext>
              </a:extLst>
            </p:cNvPr>
            <p:cNvSpPr/>
            <p:nvPr/>
          </p:nvSpPr>
          <p:spPr>
            <a:xfrm>
              <a:off x="2565527" y="1749297"/>
              <a:ext cx="2729865" cy="120650"/>
            </a:xfrm>
            <a:custGeom>
              <a:avLst/>
              <a:gdLst/>
              <a:ahLst/>
              <a:cxnLst/>
              <a:rect l="l" t="t" r="r" b="b"/>
              <a:pathLst>
                <a:path w="2729865" h="120650">
                  <a:moveTo>
                    <a:pt x="2655921" y="73162"/>
                  </a:moveTo>
                  <a:lnTo>
                    <a:pt x="2613279" y="97789"/>
                  </a:lnTo>
                  <a:lnTo>
                    <a:pt x="2611120" y="105663"/>
                  </a:lnTo>
                  <a:lnTo>
                    <a:pt x="2618232" y="118110"/>
                  </a:lnTo>
                  <a:lnTo>
                    <a:pt x="2626233" y="120268"/>
                  </a:lnTo>
                  <a:lnTo>
                    <a:pt x="2632329" y="116586"/>
                  </a:lnTo>
                  <a:lnTo>
                    <a:pt x="2707330" y="73405"/>
                  </a:lnTo>
                  <a:lnTo>
                    <a:pt x="2703830" y="73405"/>
                  </a:lnTo>
                  <a:lnTo>
                    <a:pt x="2655921" y="73162"/>
                  </a:lnTo>
                  <a:close/>
                </a:path>
                <a:path w="2729865" h="120650">
                  <a:moveTo>
                    <a:pt x="2678130" y="60358"/>
                  </a:moveTo>
                  <a:lnTo>
                    <a:pt x="2655921" y="73162"/>
                  </a:lnTo>
                  <a:lnTo>
                    <a:pt x="2703830" y="73405"/>
                  </a:lnTo>
                  <a:lnTo>
                    <a:pt x="2703838" y="71627"/>
                  </a:lnTo>
                  <a:lnTo>
                    <a:pt x="2697226" y="71627"/>
                  </a:lnTo>
                  <a:lnTo>
                    <a:pt x="2678130" y="60358"/>
                  </a:lnTo>
                  <a:close/>
                </a:path>
                <a:path w="2729865" h="120650">
                  <a:moveTo>
                    <a:pt x="2626741" y="0"/>
                  </a:moveTo>
                  <a:lnTo>
                    <a:pt x="2618867" y="2031"/>
                  </a:lnTo>
                  <a:lnTo>
                    <a:pt x="2615184" y="8127"/>
                  </a:lnTo>
                  <a:lnTo>
                    <a:pt x="2611628" y="14350"/>
                  </a:lnTo>
                  <a:lnTo>
                    <a:pt x="2613660" y="22225"/>
                  </a:lnTo>
                  <a:lnTo>
                    <a:pt x="2619756" y="25907"/>
                  </a:lnTo>
                  <a:lnTo>
                    <a:pt x="2655926" y="47254"/>
                  </a:lnTo>
                  <a:lnTo>
                    <a:pt x="2703957" y="47498"/>
                  </a:lnTo>
                  <a:lnTo>
                    <a:pt x="2703830" y="73405"/>
                  </a:lnTo>
                  <a:lnTo>
                    <a:pt x="2707330" y="73405"/>
                  </a:lnTo>
                  <a:lnTo>
                    <a:pt x="2729611" y="60578"/>
                  </a:lnTo>
                  <a:lnTo>
                    <a:pt x="2632964" y="3555"/>
                  </a:lnTo>
                  <a:lnTo>
                    <a:pt x="2626741" y="0"/>
                  </a:lnTo>
                  <a:close/>
                </a:path>
                <a:path w="2729865" h="120650">
                  <a:moveTo>
                    <a:pt x="254" y="33781"/>
                  </a:moveTo>
                  <a:lnTo>
                    <a:pt x="0" y="59689"/>
                  </a:lnTo>
                  <a:lnTo>
                    <a:pt x="2655921" y="73162"/>
                  </a:lnTo>
                  <a:lnTo>
                    <a:pt x="2678130" y="60358"/>
                  </a:lnTo>
                  <a:lnTo>
                    <a:pt x="2655926" y="47254"/>
                  </a:lnTo>
                  <a:lnTo>
                    <a:pt x="254" y="33781"/>
                  </a:lnTo>
                  <a:close/>
                </a:path>
                <a:path w="2729865" h="120650">
                  <a:moveTo>
                    <a:pt x="2697353" y="49275"/>
                  </a:moveTo>
                  <a:lnTo>
                    <a:pt x="2678130" y="60358"/>
                  </a:lnTo>
                  <a:lnTo>
                    <a:pt x="2697226" y="71627"/>
                  </a:lnTo>
                  <a:lnTo>
                    <a:pt x="2697353" y="49275"/>
                  </a:lnTo>
                  <a:close/>
                </a:path>
                <a:path w="2729865" h="120650">
                  <a:moveTo>
                    <a:pt x="2703948" y="49275"/>
                  </a:moveTo>
                  <a:lnTo>
                    <a:pt x="2697353" y="49275"/>
                  </a:lnTo>
                  <a:lnTo>
                    <a:pt x="2697226" y="71627"/>
                  </a:lnTo>
                  <a:lnTo>
                    <a:pt x="2703838" y="71627"/>
                  </a:lnTo>
                  <a:lnTo>
                    <a:pt x="2703948" y="49275"/>
                  </a:lnTo>
                  <a:close/>
                </a:path>
                <a:path w="2729865" h="120650">
                  <a:moveTo>
                    <a:pt x="2655926" y="47254"/>
                  </a:moveTo>
                  <a:lnTo>
                    <a:pt x="2678130" y="60358"/>
                  </a:lnTo>
                  <a:lnTo>
                    <a:pt x="2697353" y="49275"/>
                  </a:lnTo>
                  <a:lnTo>
                    <a:pt x="2703948" y="49275"/>
                  </a:lnTo>
                  <a:lnTo>
                    <a:pt x="2703957" y="47498"/>
                  </a:lnTo>
                  <a:lnTo>
                    <a:pt x="2655926" y="47254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9F549821-9B74-0544-874B-7C438B742946}"/>
                </a:ext>
              </a:extLst>
            </p:cNvPr>
            <p:cNvSpPr/>
            <p:nvPr/>
          </p:nvSpPr>
          <p:spPr>
            <a:xfrm>
              <a:off x="1275588" y="229209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7B36A4DF-48BF-1844-92BD-7226F80C241C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AA4BDA0A-9DB3-7B49-B86B-4B71FDFD2F64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BEAF59D3-AC37-C645-9BE0-9B7E8E323E19}"/>
              </a:ext>
            </a:extLst>
          </p:cNvPr>
          <p:cNvSpPr txBox="1"/>
          <p:nvPr/>
        </p:nvSpPr>
        <p:spPr>
          <a:xfrm>
            <a:off x="3745386" y="2697175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20">
            <a:extLst>
              <a:ext uri="{FF2B5EF4-FFF2-40B4-BE49-F238E27FC236}">
                <a16:creationId xmlns:a16="http://schemas.microsoft.com/office/drawing/2014/main" id="{41941235-D48D-4F49-BD08-1BB66F677DA7}"/>
              </a:ext>
            </a:extLst>
          </p:cNvPr>
          <p:cNvGrpSpPr/>
          <p:nvPr/>
        </p:nvGrpSpPr>
        <p:grpSpPr>
          <a:xfrm>
            <a:off x="3285011" y="3303016"/>
            <a:ext cx="1336675" cy="666115"/>
            <a:chOff x="1275588" y="3099816"/>
            <a:chExt cx="1336675" cy="666115"/>
          </a:xfrm>
        </p:grpSpPr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DFAC4A8-073A-3043-BEA8-38329EA8D378}"/>
                </a:ext>
              </a:extLst>
            </p:cNvPr>
            <p:cNvSpPr/>
            <p:nvPr/>
          </p:nvSpPr>
          <p:spPr>
            <a:xfrm>
              <a:off x="1275588" y="3099816"/>
              <a:ext cx="1336548" cy="665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0BFCB28A-B328-1C46-B4FC-F5F477543BE5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8DE53DEA-2876-4345-89FE-AD9D32F13DAB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4">
            <a:extLst>
              <a:ext uri="{FF2B5EF4-FFF2-40B4-BE49-F238E27FC236}">
                <a16:creationId xmlns:a16="http://schemas.microsoft.com/office/drawing/2014/main" id="{CACCB03E-40CD-2B49-92B6-7522FA73894D}"/>
              </a:ext>
            </a:extLst>
          </p:cNvPr>
          <p:cNvSpPr txBox="1"/>
          <p:nvPr/>
        </p:nvSpPr>
        <p:spPr>
          <a:xfrm>
            <a:off x="3745386" y="3505834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ie</a:t>
            </a:r>
            <a:r>
              <a:rPr sz="120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5">
            <a:extLst>
              <a:ext uri="{FF2B5EF4-FFF2-40B4-BE49-F238E27FC236}">
                <a16:creationId xmlns:a16="http://schemas.microsoft.com/office/drawing/2014/main" id="{7743F36D-294E-274E-ABDB-8D20FFCBC28F}"/>
              </a:ext>
            </a:extLst>
          </p:cNvPr>
          <p:cNvGrpSpPr/>
          <p:nvPr/>
        </p:nvGrpSpPr>
        <p:grpSpPr>
          <a:xfrm>
            <a:off x="3285011" y="4110735"/>
            <a:ext cx="1336675" cy="666115"/>
            <a:chOff x="1275588" y="3907535"/>
            <a:chExt cx="1336675" cy="666115"/>
          </a:xfrm>
        </p:grpSpPr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9153F0A2-8352-F040-81F2-C831B228F50D}"/>
                </a:ext>
              </a:extLst>
            </p:cNvPr>
            <p:cNvSpPr/>
            <p:nvPr/>
          </p:nvSpPr>
          <p:spPr>
            <a:xfrm>
              <a:off x="1275588" y="390753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A80D00DF-6C56-B54E-B190-D04F18F700FA}"/>
                </a:ext>
              </a:extLst>
            </p:cNvPr>
            <p:cNvSpPr/>
            <p:nvPr/>
          </p:nvSpPr>
          <p:spPr>
            <a:xfrm>
              <a:off x="1322832" y="393191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1242059" y="571499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2804A4A7-94DC-C541-8C23-833FF8B53693}"/>
                </a:ext>
              </a:extLst>
            </p:cNvPr>
            <p:cNvSpPr/>
            <p:nvPr/>
          </p:nvSpPr>
          <p:spPr>
            <a:xfrm>
              <a:off x="1322832" y="393191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499"/>
                  </a:moveTo>
                  <a:lnTo>
                    <a:pt x="1242059" y="571499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9">
            <a:extLst>
              <a:ext uri="{FF2B5EF4-FFF2-40B4-BE49-F238E27FC236}">
                <a16:creationId xmlns:a16="http://schemas.microsoft.com/office/drawing/2014/main" id="{60AABBC7-DD71-7B4E-A7E3-E45A6DDCBC67}"/>
              </a:ext>
            </a:extLst>
          </p:cNvPr>
          <p:cNvSpPr txBox="1"/>
          <p:nvPr/>
        </p:nvSpPr>
        <p:spPr>
          <a:xfrm>
            <a:off x="3745386" y="4313808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ie</a:t>
            </a:r>
            <a:r>
              <a:rPr sz="120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FCE5375A-E645-E243-A7A1-1F010932A7B3}"/>
              </a:ext>
            </a:extLst>
          </p:cNvPr>
          <p:cNvSpPr txBox="1"/>
          <p:nvPr/>
        </p:nvSpPr>
        <p:spPr>
          <a:xfrm>
            <a:off x="6468393" y="4717745"/>
            <a:ext cx="4514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Then it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starts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to look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like</a:t>
            </a:r>
            <a:r>
              <a:rPr sz="2800" spc="5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0" name="object 31">
            <a:extLst>
              <a:ext uri="{FF2B5EF4-FFF2-40B4-BE49-F238E27FC236}">
                <a16:creationId xmlns:a16="http://schemas.microsoft.com/office/drawing/2014/main" id="{0F330338-41B3-934B-8A0F-A573A8870934}"/>
              </a:ext>
            </a:extLst>
          </p:cNvPr>
          <p:cNvGrpSpPr/>
          <p:nvPr/>
        </p:nvGrpSpPr>
        <p:grpSpPr>
          <a:xfrm>
            <a:off x="4524023" y="1875027"/>
            <a:ext cx="4069079" cy="2620010"/>
            <a:chOff x="2514600" y="1671827"/>
            <a:chExt cx="4069079" cy="2620010"/>
          </a:xfrm>
        </p:grpSpPr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5ABAB3FA-7564-664A-A60C-13EF1AA86FA2}"/>
                </a:ext>
              </a:extLst>
            </p:cNvPr>
            <p:cNvSpPr/>
            <p:nvPr/>
          </p:nvSpPr>
          <p:spPr>
            <a:xfrm>
              <a:off x="2519172" y="1671827"/>
              <a:ext cx="2933700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A467E8B3-9006-0C42-89B9-40CE40E53E7D}"/>
                </a:ext>
              </a:extLst>
            </p:cNvPr>
            <p:cNvSpPr/>
            <p:nvPr/>
          </p:nvSpPr>
          <p:spPr>
            <a:xfrm>
              <a:off x="2562098" y="1780793"/>
              <a:ext cx="2733040" cy="835660"/>
            </a:xfrm>
            <a:custGeom>
              <a:avLst/>
              <a:gdLst/>
              <a:ahLst/>
              <a:cxnLst/>
              <a:rect l="l" t="t" r="r" b="b"/>
              <a:pathLst>
                <a:path w="2733040" h="835660">
                  <a:moveTo>
                    <a:pt x="2658549" y="37054"/>
                  </a:moveTo>
                  <a:lnTo>
                    <a:pt x="0" y="810513"/>
                  </a:lnTo>
                  <a:lnTo>
                    <a:pt x="7112" y="835405"/>
                  </a:lnTo>
                  <a:lnTo>
                    <a:pt x="2665898" y="61913"/>
                  </a:lnTo>
                  <a:lnTo>
                    <a:pt x="2683584" y="43285"/>
                  </a:lnTo>
                  <a:lnTo>
                    <a:pt x="2658549" y="37054"/>
                  </a:lnTo>
                  <a:close/>
                </a:path>
                <a:path w="2733040" h="835660">
                  <a:moveTo>
                    <a:pt x="2711679" y="23621"/>
                  </a:moveTo>
                  <a:lnTo>
                    <a:pt x="2704718" y="23621"/>
                  </a:lnTo>
                  <a:lnTo>
                    <a:pt x="2711957" y="48513"/>
                  </a:lnTo>
                  <a:lnTo>
                    <a:pt x="2665898" y="61913"/>
                  </a:lnTo>
                  <a:lnTo>
                    <a:pt x="2636901" y="92455"/>
                  </a:lnTo>
                  <a:lnTo>
                    <a:pt x="2632075" y="97662"/>
                  </a:lnTo>
                  <a:lnTo>
                    <a:pt x="2632202" y="105790"/>
                  </a:lnTo>
                  <a:lnTo>
                    <a:pt x="2642616" y="115696"/>
                  </a:lnTo>
                  <a:lnTo>
                    <a:pt x="2650743" y="115442"/>
                  </a:lnTo>
                  <a:lnTo>
                    <a:pt x="2733040" y="28955"/>
                  </a:lnTo>
                  <a:lnTo>
                    <a:pt x="2711679" y="23621"/>
                  </a:lnTo>
                  <a:close/>
                </a:path>
                <a:path w="2733040" h="835660">
                  <a:moveTo>
                    <a:pt x="2683584" y="43285"/>
                  </a:moveTo>
                  <a:lnTo>
                    <a:pt x="2665898" y="61913"/>
                  </a:lnTo>
                  <a:lnTo>
                    <a:pt x="2711521" y="48640"/>
                  </a:lnTo>
                  <a:lnTo>
                    <a:pt x="2705100" y="48640"/>
                  </a:lnTo>
                  <a:lnTo>
                    <a:pt x="2683584" y="43285"/>
                  </a:lnTo>
                  <a:close/>
                </a:path>
                <a:path w="2733040" h="835660">
                  <a:moveTo>
                    <a:pt x="2698877" y="27177"/>
                  </a:moveTo>
                  <a:lnTo>
                    <a:pt x="2683584" y="43285"/>
                  </a:lnTo>
                  <a:lnTo>
                    <a:pt x="2705100" y="48640"/>
                  </a:lnTo>
                  <a:lnTo>
                    <a:pt x="2698877" y="27177"/>
                  </a:lnTo>
                  <a:close/>
                </a:path>
                <a:path w="2733040" h="835660">
                  <a:moveTo>
                    <a:pt x="2705753" y="27177"/>
                  </a:moveTo>
                  <a:lnTo>
                    <a:pt x="2698877" y="27177"/>
                  </a:lnTo>
                  <a:lnTo>
                    <a:pt x="2705100" y="48640"/>
                  </a:lnTo>
                  <a:lnTo>
                    <a:pt x="2711521" y="48640"/>
                  </a:lnTo>
                  <a:lnTo>
                    <a:pt x="2711957" y="48513"/>
                  </a:lnTo>
                  <a:lnTo>
                    <a:pt x="2705753" y="27177"/>
                  </a:lnTo>
                  <a:close/>
                </a:path>
                <a:path w="2733040" h="835660">
                  <a:moveTo>
                    <a:pt x="2704718" y="23621"/>
                  </a:moveTo>
                  <a:lnTo>
                    <a:pt x="2658549" y="37054"/>
                  </a:lnTo>
                  <a:lnTo>
                    <a:pt x="2683584" y="43285"/>
                  </a:lnTo>
                  <a:lnTo>
                    <a:pt x="2698877" y="27177"/>
                  </a:lnTo>
                  <a:lnTo>
                    <a:pt x="2705753" y="27177"/>
                  </a:lnTo>
                  <a:lnTo>
                    <a:pt x="2704718" y="23621"/>
                  </a:lnTo>
                  <a:close/>
                </a:path>
                <a:path w="2733040" h="835660">
                  <a:moveTo>
                    <a:pt x="2617216" y="0"/>
                  </a:moveTo>
                  <a:lnTo>
                    <a:pt x="2610230" y="4190"/>
                  </a:lnTo>
                  <a:lnTo>
                    <a:pt x="2608453" y="11175"/>
                  </a:lnTo>
                  <a:lnTo>
                    <a:pt x="2606675" y="18033"/>
                  </a:lnTo>
                  <a:lnTo>
                    <a:pt x="2610866" y="25145"/>
                  </a:lnTo>
                  <a:lnTo>
                    <a:pt x="2658549" y="37054"/>
                  </a:lnTo>
                  <a:lnTo>
                    <a:pt x="2704718" y="23621"/>
                  </a:lnTo>
                  <a:lnTo>
                    <a:pt x="2711679" y="23621"/>
                  </a:lnTo>
                  <a:lnTo>
                    <a:pt x="261721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E28B3BE2-4C26-204B-A73B-052B5735A560}"/>
                </a:ext>
              </a:extLst>
            </p:cNvPr>
            <p:cNvSpPr/>
            <p:nvPr/>
          </p:nvSpPr>
          <p:spPr>
            <a:xfrm>
              <a:off x="2516123" y="1671827"/>
              <a:ext cx="2936748" cy="181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5">
              <a:extLst>
                <a:ext uri="{FF2B5EF4-FFF2-40B4-BE49-F238E27FC236}">
                  <a16:creationId xmlns:a16="http://schemas.microsoft.com/office/drawing/2014/main" id="{1803F9A6-6CE2-3545-9CCC-BE4522A81C84}"/>
                </a:ext>
              </a:extLst>
            </p:cNvPr>
            <p:cNvSpPr/>
            <p:nvPr/>
          </p:nvSpPr>
          <p:spPr>
            <a:xfrm>
              <a:off x="2559050" y="1809749"/>
              <a:ext cx="2736215" cy="1613535"/>
            </a:xfrm>
            <a:custGeom>
              <a:avLst/>
              <a:gdLst/>
              <a:ahLst/>
              <a:cxnLst/>
              <a:rect l="l" t="t" r="r" b="b"/>
              <a:pathLst>
                <a:path w="2736215" h="1613535">
                  <a:moveTo>
                    <a:pt x="2691685" y="25970"/>
                  </a:moveTo>
                  <a:lnTo>
                    <a:pt x="2666039" y="26043"/>
                  </a:lnTo>
                  <a:lnTo>
                    <a:pt x="0" y="1590675"/>
                  </a:lnTo>
                  <a:lnTo>
                    <a:pt x="13207" y="1613027"/>
                  </a:lnTo>
                  <a:lnTo>
                    <a:pt x="2679081" y="48419"/>
                  </a:lnTo>
                  <a:lnTo>
                    <a:pt x="2691685" y="25970"/>
                  </a:lnTo>
                  <a:close/>
                </a:path>
                <a:path w="2736215" h="1613535">
                  <a:moveTo>
                    <a:pt x="2735088" y="1777"/>
                  </a:moveTo>
                  <a:lnTo>
                    <a:pt x="2707386" y="1777"/>
                  </a:lnTo>
                  <a:lnTo>
                    <a:pt x="2720466" y="24129"/>
                  </a:lnTo>
                  <a:lnTo>
                    <a:pt x="2679081" y="48419"/>
                  </a:lnTo>
                  <a:lnTo>
                    <a:pt x="2658491" y="85089"/>
                  </a:lnTo>
                  <a:lnTo>
                    <a:pt x="2654935" y="91312"/>
                  </a:lnTo>
                  <a:lnTo>
                    <a:pt x="2657221" y="99187"/>
                  </a:lnTo>
                  <a:lnTo>
                    <a:pt x="2663444" y="102742"/>
                  </a:lnTo>
                  <a:lnTo>
                    <a:pt x="2669666" y="106172"/>
                  </a:lnTo>
                  <a:lnTo>
                    <a:pt x="2677541" y="104012"/>
                  </a:lnTo>
                  <a:lnTo>
                    <a:pt x="2681097" y="97789"/>
                  </a:lnTo>
                  <a:lnTo>
                    <a:pt x="2735088" y="1777"/>
                  </a:lnTo>
                  <a:close/>
                </a:path>
                <a:path w="2736215" h="1613535">
                  <a:moveTo>
                    <a:pt x="2710210" y="6603"/>
                  </a:moveTo>
                  <a:lnTo>
                    <a:pt x="2702560" y="6603"/>
                  </a:lnTo>
                  <a:lnTo>
                    <a:pt x="2713863" y="25908"/>
                  </a:lnTo>
                  <a:lnTo>
                    <a:pt x="2691685" y="25970"/>
                  </a:lnTo>
                  <a:lnTo>
                    <a:pt x="2679081" y="48419"/>
                  </a:lnTo>
                  <a:lnTo>
                    <a:pt x="2720466" y="24129"/>
                  </a:lnTo>
                  <a:lnTo>
                    <a:pt x="2710210" y="6603"/>
                  </a:lnTo>
                  <a:close/>
                </a:path>
                <a:path w="2736215" h="1613535">
                  <a:moveTo>
                    <a:pt x="2736088" y="0"/>
                  </a:moveTo>
                  <a:lnTo>
                    <a:pt x="2623820" y="253"/>
                  </a:lnTo>
                  <a:lnTo>
                    <a:pt x="2616708" y="253"/>
                  </a:lnTo>
                  <a:lnTo>
                    <a:pt x="2610866" y="6096"/>
                  </a:lnTo>
                  <a:lnTo>
                    <a:pt x="2610992" y="20447"/>
                  </a:lnTo>
                  <a:lnTo>
                    <a:pt x="2616708" y="26162"/>
                  </a:lnTo>
                  <a:lnTo>
                    <a:pt x="2623947" y="26162"/>
                  </a:lnTo>
                  <a:lnTo>
                    <a:pt x="2666039" y="26043"/>
                  </a:lnTo>
                  <a:lnTo>
                    <a:pt x="2707386" y="1777"/>
                  </a:lnTo>
                  <a:lnTo>
                    <a:pt x="2735088" y="1777"/>
                  </a:lnTo>
                  <a:lnTo>
                    <a:pt x="2736088" y="0"/>
                  </a:lnTo>
                  <a:close/>
                </a:path>
                <a:path w="2736215" h="1613535">
                  <a:moveTo>
                    <a:pt x="2707386" y="1777"/>
                  </a:moveTo>
                  <a:lnTo>
                    <a:pt x="2666039" y="26043"/>
                  </a:lnTo>
                  <a:lnTo>
                    <a:pt x="2691685" y="25970"/>
                  </a:lnTo>
                  <a:lnTo>
                    <a:pt x="2702560" y="6603"/>
                  </a:lnTo>
                  <a:lnTo>
                    <a:pt x="2710210" y="6603"/>
                  </a:lnTo>
                  <a:lnTo>
                    <a:pt x="2707386" y="1777"/>
                  </a:lnTo>
                  <a:close/>
                </a:path>
                <a:path w="2736215" h="1613535">
                  <a:moveTo>
                    <a:pt x="2702560" y="6603"/>
                  </a:moveTo>
                  <a:lnTo>
                    <a:pt x="2691685" y="25970"/>
                  </a:lnTo>
                  <a:lnTo>
                    <a:pt x="2713863" y="25908"/>
                  </a:lnTo>
                  <a:lnTo>
                    <a:pt x="2702560" y="660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>
              <a:extLst>
                <a:ext uri="{FF2B5EF4-FFF2-40B4-BE49-F238E27FC236}">
                  <a16:creationId xmlns:a16="http://schemas.microsoft.com/office/drawing/2014/main" id="{164619B0-AEEB-9549-922D-8A6BFB7E4B0E}"/>
                </a:ext>
              </a:extLst>
            </p:cNvPr>
            <p:cNvSpPr/>
            <p:nvPr/>
          </p:nvSpPr>
          <p:spPr>
            <a:xfrm>
              <a:off x="2514600" y="1671827"/>
              <a:ext cx="2938272" cy="2619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5D339FE1-1009-3E44-A59D-8E9DA02FFD83}"/>
                </a:ext>
              </a:extLst>
            </p:cNvPr>
            <p:cNvSpPr/>
            <p:nvPr/>
          </p:nvSpPr>
          <p:spPr>
            <a:xfrm>
              <a:off x="2557017" y="1809749"/>
              <a:ext cx="2738120" cy="2419985"/>
            </a:xfrm>
            <a:custGeom>
              <a:avLst/>
              <a:gdLst/>
              <a:ahLst/>
              <a:cxnLst/>
              <a:rect l="l" t="t" r="r" b="b"/>
              <a:pathLst>
                <a:path w="2738120" h="2419985">
                  <a:moveTo>
                    <a:pt x="2699506" y="34018"/>
                  </a:moveTo>
                  <a:lnTo>
                    <a:pt x="2674207" y="38998"/>
                  </a:lnTo>
                  <a:lnTo>
                    <a:pt x="0" y="2400046"/>
                  </a:lnTo>
                  <a:lnTo>
                    <a:pt x="17271" y="2419477"/>
                  </a:lnTo>
                  <a:lnTo>
                    <a:pt x="2691427" y="58365"/>
                  </a:lnTo>
                  <a:lnTo>
                    <a:pt x="2699506" y="34018"/>
                  </a:lnTo>
                  <a:close/>
                </a:path>
                <a:path w="2738120" h="2419985">
                  <a:moveTo>
                    <a:pt x="2735600" y="7238"/>
                  </a:moveTo>
                  <a:lnTo>
                    <a:pt x="2710180" y="7238"/>
                  </a:lnTo>
                  <a:lnTo>
                    <a:pt x="2727324" y="26670"/>
                  </a:lnTo>
                  <a:lnTo>
                    <a:pt x="2691427" y="58365"/>
                  </a:lnTo>
                  <a:lnTo>
                    <a:pt x="2678176" y="98298"/>
                  </a:lnTo>
                  <a:lnTo>
                    <a:pt x="2676017" y="105155"/>
                  </a:lnTo>
                  <a:lnTo>
                    <a:pt x="2679699" y="112395"/>
                  </a:lnTo>
                  <a:lnTo>
                    <a:pt x="2693289" y="116966"/>
                  </a:lnTo>
                  <a:lnTo>
                    <a:pt x="2700528" y="113284"/>
                  </a:lnTo>
                  <a:lnTo>
                    <a:pt x="2702814" y="106425"/>
                  </a:lnTo>
                  <a:lnTo>
                    <a:pt x="2735600" y="7238"/>
                  </a:lnTo>
                  <a:close/>
                </a:path>
                <a:path w="2738120" h="2419985">
                  <a:moveTo>
                    <a:pt x="2715222" y="12953"/>
                  </a:moveTo>
                  <a:lnTo>
                    <a:pt x="2706497" y="12953"/>
                  </a:lnTo>
                  <a:lnTo>
                    <a:pt x="2721356" y="29717"/>
                  </a:lnTo>
                  <a:lnTo>
                    <a:pt x="2699506" y="34018"/>
                  </a:lnTo>
                  <a:lnTo>
                    <a:pt x="2691427" y="58365"/>
                  </a:lnTo>
                  <a:lnTo>
                    <a:pt x="2727324" y="26670"/>
                  </a:lnTo>
                  <a:lnTo>
                    <a:pt x="2715222" y="12953"/>
                  </a:lnTo>
                  <a:close/>
                </a:path>
                <a:path w="2738120" h="2419985">
                  <a:moveTo>
                    <a:pt x="2737993" y="0"/>
                  </a:moveTo>
                  <a:lnTo>
                    <a:pt x="2621026" y="23113"/>
                  </a:lnTo>
                  <a:lnTo>
                    <a:pt x="2616454" y="29972"/>
                  </a:lnTo>
                  <a:lnTo>
                    <a:pt x="2619247" y="43941"/>
                  </a:lnTo>
                  <a:lnTo>
                    <a:pt x="2625979" y="48513"/>
                  </a:lnTo>
                  <a:lnTo>
                    <a:pt x="2674207" y="38998"/>
                  </a:lnTo>
                  <a:lnTo>
                    <a:pt x="2710180" y="7238"/>
                  </a:lnTo>
                  <a:lnTo>
                    <a:pt x="2735600" y="7238"/>
                  </a:lnTo>
                  <a:lnTo>
                    <a:pt x="2737993" y="0"/>
                  </a:lnTo>
                  <a:close/>
                </a:path>
                <a:path w="2738120" h="2419985">
                  <a:moveTo>
                    <a:pt x="2710180" y="7238"/>
                  </a:moveTo>
                  <a:lnTo>
                    <a:pt x="2674207" y="38998"/>
                  </a:lnTo>
                  <a:lnTo>
                    <a:pt x="2699506" y="34018"/>
                  </a:lnTo>
                  <a:lnTo>
                    <a:pt x="2706497" y="12953"/>
                  </a:lnTo>
                  <a:lnTo>
                    <a:pt x="2715222" y="12953"/>
                  </a:lnTo>
                  <a:lnTo>
                    <a:pt x="2710180" y="7238"/>
                  </a:lnTo>
                  <a:close/>
                </a:path>
                <a:path w="2738120" h="2419985">
                  <a:moveTo>
                    <a:pt x="2706497" y="12953"/>
                  </a:moveTo>
                  <a:lnTo>
                    <a:pt x="2699506" y="34018"/>
                  </a:lnTo>
                  <a:lnTo>
                    <a:pt x="2721356" y="29717"/>
                  </a:lnTo>
                  <a:lnTo>
                    <a:pt x="2706497" y="1295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F151B8EF-4C00-D248-A04A-423034305F7F}"/>
                </a:ext>
              </a:extLst>
            </p:cNvPr>
            <p:cNvSpPr/>
            <p:nvPr/>
          </p:nvSpPr>
          <p:spPr>
            <a:xfrm>
              <a:off x="5247132" y="227533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>
              <a:extLst>
                <a:ext uri="{FF2B5EF4-FFF2-40B4-BE49-F238E27FC236}">
                  <a16:creationId xmlns:a16="http://schemas.microsoft.com/office/drawing/2014/main" id="{B77D61D1-D949-0148-810E-C841B80F5EDC}"/>
                </a:ext>
              </a:extLst>
            </p:cNvPr>
            <p:cNvSpPr/>
            <p:nvPr/>
          </p:nvSpPr>
          <p:spPr>
            <a:xfrm>
              <a:off x="5483351" y="2334768"/>
              <a:ext cx="871727" cy="588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FFA03540-E9D5-A649-B42A-500729A450A2}"/>
                </a:ext>
              </a:extLst>
            </p:cNvPr>
            <p:cNvSpPr/>
            <p:nvPr/>
          </p:nvSpPr>
          <p:spPr>
            <a:xfrm>
              <a:off x="5294376" y="229971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1">
              <a:extLst>
                <a:ext uri="{FF2B5EF4-FFF2-40B4-BE49-F238E27FC236}">
                  <a16:creationId xmlns:a16="http://schemas.microsoft.com/office/drawing/2014/main" id="{6FFA9E00-406B-D34B-AD77-E2A018E749D0}"/>
                </a:ext>
              </a:extLst>
            </p:cNvPr>
            <p:cNvSpPr/>
            <p:nvPr/>
          </p:nvSpPr>
          <p:spPr>
            <a:xfrm>
              <a:off x="5294376" y="229971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2">
            <a:extLst>
              <a:ext uri="{FF2B5EF4-FFF2-40B4-BE49-F238E27FC236}">
                <a16:creationId xmlns:a16="http://schemas.microsoft.com/office/drawing/2014/main" id="{23F19785-CD58-E34E-B6B4-0D1FDE2EC654}"/>
              </a:ext>
            </a:extLst>
          </p:cNvPr>
          <p:cNvSpPr txBox="1"/>
          <p:nvPr/>
        </p:nvSpPr>
        <p:spPr>
          <a:xfrm>
            <a:off x="7615457" y="2588386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3">
            <a:extLst>
              <a:ext uri="{FF2B5EF4-FFF2-40B4-BE49-F238E27FC236}">
                <a16:creationId xmlns:a16="http://schemas.microsoft.com/office/drawing/2014/main" id="{8DBB2A8D-ADAA-F54B-A77E-373396D2BD1C}"/>
              </a:ext>
            </a:extLst>
          </p:cNvPr>
          <p:cNvGrpSpPr/>
          <p:nvPr/>
        </p:nvGrpSpPr>
        <p:grpSpPr>
          <a:xfrm>
            <a:off x="4525546" y="1963420"/>
            <a:ext cx="4067810" cy="2533015"/>
            <a:chOff x="2516123" y="1760220"/>
            <a:chExt cx="4067810" cy="2533015"/>
          </a:xfrm>
        </p:grpSpPr>
        <p:sp>
          <p:nvSpPr>
            <p:cNvPr id="43" name="object 44">
              <a:extLst>
                <a:ext uri="{FF2B5EF4-FFF2-40B4-BE49-F238E27FC236}">
                  <a16:creationId xmlns:a16="http://schemas.microsoft.com/office/drawing/2014/main" id="{E1F71EFF-D4C9-1342-B0CD-2542D05BAF59}"/>
                </a:ext>
              </a:extLst>
            </p:cNvPr>
            <p:cNvSpPr/>
            <p:nvPr/>
          </p:nvSpPr>
          <p:spPr>
            <a:xfrm>
              <a:off x="2519171" y="1760220"/>
              <a:ext cx="2933700" cy="1004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12141048-A7B6-544E-9C2B-F139829B2C8D}"/>
                </a:ext>
              </a:extLst>
            </p:cNvPr>
            <p:cNvSpPr/>
            <p:nvPr/>
          </p:nvSpPr>
          <p:spPr>
            <a:xfrm>
              <a:off x="2562097" y="1783588"/>
              <a:ext cx="2733040" cy="831850"/>
            </a:xfrm>
            <a:custGeom>
              <a:avLst/>
              <a:gdLst/>
              <a:ahLst/>
              <a:cxnLst/>
              <a:rect l="l" t="t" r="r" b="b"/>
              <a:pathLst>
                <a:path w="2733040" h="831850">
                  <a:moveTo>
                    <a:pt x="2658675" y="794518"/>
                  </a:moveTo>
                  <a:lnTo>
                    <a:pt x="2617851" y="804799"/>
                  </a:lnTo>
                  <a:lnTo>
                    <a:pt x="2610992" y="806450"/>
                  </a:lnTo>
                  <a:lnTo>
                    <a:pt x="2606675" y="813562"/>
                  </a:lnTo>
                  <a:lnTo>
                    <a:pt x="2608453" y="820547"/>
                  </a:lnTo>
                  <a:lnTo>
                    <a:pt x="2610230" y="827404"/>
                  </a:lnTo>
                  <a:lnTo>
                    <a:pt x="2617216" y="831596"/>
                  </a:lnTo>
                  <a:lnTo>
                    <a:pt x="2624201" y="829945"/>
                  </a:lnTo>
                  <a:lnTo>
                    <a:pt x="2711876" y="807847"/>
                  </a:lnTo>
                  <a:lnTo>
                    <a:pt x="2704718" y="807847"/>
                  </a:lnTo>
                  <a:lnTo>
                    <a:pt x="2658675" y="794518"/>
                  </a:lnTo>
                  <a:close/>
                </a:path>
                <a:path w="2733040" h="831850">
                  <a:moveTo>
                    <a:pt x="2683608" y="788240"/>
                  </a:moveTo>
                  <a:lnTo>
                    <a:pt x="2658675" y="794518"/>
                  </a:lnTo>
                  <a:lnTo>
                    <a:pt x="2704718" y="807847"/>
                  </a:lnTo>
                  <a:lnTo>
                    <a:pt x="2705753" y="804290"/>
                  </a:lnTo>
                  <a:lnTo>
                    <a:pt x="2698877" y="804290"/>
                  </a:lnTo>
                  <a:lnTo>
                    <a:pt x="2683608" y="788240"/>
                  </a:lnTo>
                  <a:close/>
                </a:path>
                <a:path w="2733040" h="831850">
                  <a:moveTo>
                    <a:pt x="2642489" y="715899"/>
                  </a:moveTo>
                  <a:lnTo>
                    <a:pt x="2632075" y="725804"/>
                  </a:lnTo>
                  <a:lnTo>
                    <a:pt x="2631948" y="733933"/>
                  </a:lnTo>
                  <a:lnTo>
                    <a:pt x="2665897" y="769622"/>
                  </a:lnTo>
                  <a:lnTo>
                    <a:pt x="2711957" y="782954"/>
                  </a:lnTo>
                  <a:lnTo>
                    <a:pt x="2704718" y="807847"/>
                  </a:lnTo>
                  <a:lnTo>
                    <a:pt x="2711876" y="807847"/>
                  </a:lnTo>
                  <a:lnTo>
                    <a:pt x="2733040" y="802513"/>
                  </a:lnTo>
                  <a:lnTo>
                    <a:pt x="2650743" y="716152"/>
                  </a:lnTo>
                  <a:lnTo>
                    <a:pt x="2642489" y="715899"/>
                  </a:lnTo>
                  <a:close/>
                </a:path>
                <a:path w="2733040" h="831850">
                  <a:moveTo>
                    <a:pt x="2705100" y="782827"/>
                  </a:moveTo>
                  <a:lnTo>
                    <a:pt x="2683608" y="788240"/>
                  </a:lnTo>
                  <a:lnTo>
                    <a:pt x="2698877" y="804290"/>
                  </a:lnTo>
                  <a:lnTo>
                    <a:pt x="2705100" y="782827"/>
                  </a:lnTo>
                  <a:close/>
                </a:path>
                <a:path w="2733040" h="831850">
                  <a:moveTo>
                    <a:pt x="2711519" y="782827"/>
                  </a:moveTo>
                  <a:lnTo>
                    <a:pt x="2705100" y="782827"/>
                  </a:lnTo>
                  <a:lnTo>
                    <a:pt x="2698877" y="804290"/>
                  </a:lnTo>
                  <a:lnTo>
                    <a:pt x="2705753" y="804290"/>
                  </a:lnTo>
                  <a:lnTo>
                    <a:pt x="2711957" y="782954"/>
                  </a:lnTo>
                  <a:lnTo>
                    <a:pt x="2711519" y="782827"/>
                  </a:lnTo>
                  <a:close/>
                </a:path>
                <a:path w="2733040" h="831850">
                  <a:moveTo>
                    <a:pt x="7112" y="0"/>
                  </a:moveTo>
                  <a:lnTo>
                    <a:pt x="0" y="24891"/>
                  </a:lnTo>
                  <a:lnTo>
                    <a:pt x="2658675" y="794518"/>
                  </a:lnTo>
                  <a:lnTo>
                    <a:pt x="2683608" y="788240"/>
                  </a:lnTo>
                  <a:lnTo>
                    <a:pt x="2665897" y="769622"/>
                  </a:lnTo>
                  <a:lnTo>
                    <a:pt x="7112" y="0"/>
                  </a:lnTo>
                  <a:close/>
                </a:path>
                <a:path w="2733040" h="831850">
                  <a:moveTo>
                    <a:pt x="2665897" y="769622"/>
                  </a:moveTo>
                  <a:lnTo>
                    <a:pt x="2683608" y="788240"/>
                  </a:lnTo>
                  <a:lnTo>
                    <a:pt x="2705100" y="782827"/>
                  </a:lnTo>
                  <a:lnTo>
                    <a:pt x="2711519" y="782827"/>
                  </a:lnTo>
                  <a:lnTo>
                    <a:pt x="2665897" y="769622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6">
              <a:extLst>
                <a:ext uri="{FF2B5EF4-FFF2-40B4-BE49-F238E27FC236}">
                  <a16:creationId xmlns:a16="http://schemas.microsoft.com/office/drawing/2014/main" id="{9189AA59-B85C-BA4B-9B6E-6EA280208AEA}"/>
                </a:ext>
              </a:extLst>
            </p:cNvPr>
            <p:cNvSpPr/>
            <p:nvPr/>
          </p:nvSpPr>
          <p:spPr>
            <a:xfrm>
              <a:off x="2522219" y="2447544"/>
              <a:ext cx="2930652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7">
              <a:extLst>
                <a:ext uri="{FF2B5EF4-FFF2-40B4-BE49-F238E27FC236}">
                  <a16:creationId xmlns:a16="http://schemas.microsoft.com/office/drawing/2014/main" id="{AADAD374-AA28-A34E-876E-8A112193029C}"/>
                </a:ext>
              </a:extLst>
            </p:cNvPr>
            <p:cNvSpPr/>
            <p:nvPr/>
          </p:nvSpPr>
          <p:spPr>
            <a:xfrm>
              <a:off x="2565526" y="2526030"/>
              <a:ext cx="2729865" cy="120650"/>
            </a:xfrm>
            <a:custGeom>
              <a:avLst/>
              <a:gdLst/>
              <a:ahLst/>
              <a:cxnLst/>
              <a:rect l="l" t="t" r="r" b="b"/>
              <a:pathLst>
                <a:path w="2729865" h="120650">
                  <a:moveTo>
                    <a:pt x="2707280" y="46609"/>
                  </a:moveTo>
                  <a:lnTo>
                    <a:pt x="2703830" y="46609"/>
                  </a:lnTo>
                  <a:lnTo>
                    <a:pt x="2703957" y="72517"/>
                  </a:lnTo>
                  <a:lnTo>
                    <a:pt x="2656207" y="72828"/>
                  </a:lnTo>
                  <a:lnTo>
                    <a:pt x="2619883" y="94361"/>
                  </a:lnTo>
                  <a:lnTo>
                    <a:pt x="2613660" y="97917"/>
                  </a:lnTo>
                  <a:lnTo>
                    <a:pt x="2611628" y="105918"/>
                  </a:lnTo>
                  <a:lnTo>
                    <a:pt x="2615311" y="112014"/>
                  </a:lnTo>
                  <a:lnTo>
                    <a:pt x="2618867" y="118237"/>
                  </a:lnTo>
                  <a:lnTo>
                    <a:pt x="2626868" y="120269"/>
                  </a:lnTo>
                  <a:lnTo>
                    <a:pt x="2632964" y="116586"/>
                  </a:lnTo>
                  <a:lnTo>
                    <a:pt x="2729611" y="59436"/>
                  </a:lnTo>
                  <a:lnTo>
                    <a:pt x="2707280" y="46609"/>
                  </a:lnTo>
                  <a:close/>
                </a:path>
                <a:path w="2729865" h="120650">
                  <a:moveTo>
                    <a:pt x="2655707" y="46923"/>
                  </a:moveTo>
                  <a:lnTo>
                    <a:pt x="0" y="64262"/>
                  </a:lnTo>
                  <a:lnTo>
                    <a:pt x="254" y="90170"/>
                  </a:lnTo>
                  <a:lnTo>
                    <a:pt x="2656207" y="72828"/>
                  </a:lnTo>
                  <a:lnTo>
                    <a:pt x="2678146" y="59823"/>
                  </a:lnTo>
                  <a:lnTo>
                    <a:pt x="2655707" y="46923"/>
                  </a:lnTo>
                  <a:close/>
                </a:path>
                <a:path w="2729865" h="120650">
                  <a:moveTo>
                    <a:pt x="2678146" y="59823"/>
                  </a:moveTo>
                  <a:lnTo>
                    <a:pt x="2656207" y="72828"/>
                  </a:lnTo>
                  <a:lnTo>
                    <a:pt x="2703957" y="72517"/>
                  </a:lnTo>
                  <a:lnTo>
                    <a:pt x="2703948" y="70866"/>
                  </a:lnTo>
                  <a:lnTo>
                    <a:pt x="2697353" y="70866"/>
                  </a:lnTo>
                  <a:lnTo>
                    <a:pt x="2678146" y="59823"/>
                  </a:lnTo>
                  <a:close/>
                </a:path>
                <a:path w="2729865" h="120650">
                  <a:moveTo>
                    <a:pt x="2697226" y="48514"/>
                  </a:moveTo>
                  <a:lnTo>
                    <a:pt x="2678146" y="59823"/>
                  </a:lnTo>
                  <a:lnTo>
                    <a:pt x="2697353" y="70866"/>
                  </a:lnTo>
                  <a:lnTo>
                    <a:pt x="2697226" y="48514"/>
                  </a:lnTo>
                  <a:close/>
                </a:path>
                <a:path w="2729865" h="120650">
                  <a:moveTo>
                    <a:pt x="2703839" y="48514"/>
                  </a:moveTo>
                  <a:lnTo>
                    <a:pt x="2697226" y="48514"/>
                  </a:lnTo>
                  <a:lnTo>
                    <a:pt x="2697353" y="70866"/>
                  </a:lnTo>
                  <a:lnTo>
                    <a:pt x="2703948" y="70866"/>
                  </a:lnTo>
                  <a:lnTo>
                    <a:pt x="2703839" y="48514"/>
                  </a:lnTo>
                  <a:close/>
                </a:path>
                <a:path w="2729865" h="120650">
                  <a:moveTo>
                    <a:pt x="2703830" y="46609"/>
                  </a:moveTo>
                  <a:lnTo>
                    <a:pt x="2655707" y="46923"/>
                  </a:lnTo>
                  <a:lnTo>
                    <a:pt x="2678146" y="59823"/>
                  </a:lnTo>
                  <a:lnTo>
                    <a:pt x="2697226" y="48514"/>
                  </a:lnTo>
                  <a:lnTo>
                    <a:pt x="2703839" y="48514"/>
                  </a:lnTo>
                  <a:lnTo>
                    <a:pt x="2703830" y="46609"/>
                  </a:lnTo>
                  <a:close/>
                </a:path>
                <a:path w="2729865" h="120650">
                  <a:moveTo>
                    <a:pt x="2626106" y="0"/>
                  </a:moveTo>
                  <a:lnTo>
                    <a:pt x="2618105" y="2159"/>
                  </a:lnTo>
                  <a:lnTo>
                    <a:pt x="2614549" y="8255"/>
                  </a:lnTo>
                  <a:lnTo>
                    <a:pt x="2610993" y="14478"/>
                  </a:lnTo>
                  <a:lnTo>
                    <a:pt x="2613152" y="22479"/>
                  </a:lnTo>
                  <a:lnTo>
                    <a:pt x="2655707" y="46923"/>
                  </a:lnTo>
                  <a:lnTo>
                    <a:pt x="2707280" y="46609"/>
                  </a:lnTo>
                  <a:lnTo>
                    <a:pt x="262610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09923D30-B754-2F4E-8DD4-4DDB9FA7FB9B}"/>
                </a:ext>
              </a:extLst>
            </p:cNvPr>
            <p:cNvSpPr/>
            <p:nvPr/>
          </p:nvSpPr>
          <p:spPr>
            <a:xfrm>
              <a:off x="2519171" y="2447544"/>
              <a:ext cx="2933700" cy="10393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11AD3318-D47E-B049-88D5-C5744FE26D02}"/>
                </a:ext>
              </a:extLst>
            </p:cNvPr>
            <p:cNvSpPr/>
            <p:nvPr/>
          </p:nvSpPr>
          <p:spPr>
            <a:xfrm>
              <a:off x="2561843" y="2557780"/>
              <a:ext cx="2733675" cy="866140"/>
            </a:xfrm>
            <a:custGeom>
              <a:avLst/>
              <a:gdLst/>
              <a:ahLst/>
              <a:cxnLst/>
              <a:rect l="l" t="t" r="r" b="b"/>
              <a:pathLst>
                <a:path w="2733675" h="866139">
                  <a:moveTo>
                    <a:pt x="2659091" y="36612"/>
                  </a:moveTo>
                  <a:lnTo>
                    <a:pt x="0" y="840994"/>
                  </a:lnTo>
                  <a:lnTo>
                    <a:pt x="7619" y="865759"/>
                  </a:lnTo>
                  <a:lnTo>
                    <a:pt x="2666527" y="61395"/>
                  </a:lnTo>
                  <a:lnTo>
                    <a:pt x="2684003" y="42578"/>
                  </a:lnTo>
                  <a:lnTo>
                    <a:pt x="2659091" y="36612"/>
                  </a:lnTo>
                  <a:close/>
                </a:path>
                <a:path w="2733675" h="866139">
                  <a:moveTo>
                    <a:pt x="2712515" y="22733"/>
                  </a:moveTo>
                  <a:lnTo>
                    <a:pt x="2704972" y="22733"/>
                  </a:lnTo>
                  <a:lnTo>
                    <a:pt x="2712466" y="47498"/>
                  </a:lnTo>
                  <a:lnTo>
                    <a:pt x="2666527" y="61395"/>
                  </a:lnTo>
                  <a:lnTo>
                    <a:pt x="2637917" y="92202"/>
                  </a:lnTo>
                  <a:lnTo>
                    <a:pt x="2632964" y="97409"/>
                  </a:lnTo>
                  <a:lnTo>
                    <a:pt x="2633345" y="105664"/>
                  </a:lnTo>
                  <a:lnTo>
                    <a:pt x="2643759" y="115316"/>
                  </a:lnTo>
                  <a:lnTo>
                    <a:pt x="2652014" y="115062"/>
                  </a:lnTo>
                  <a:lnTo>
                    <a:pt x="2733294" y="27686"/>
                  </a:lnTo>
                  <a:lnTo>
                    <a:pt x="2712515" y="22733"/>
                  </a:lnTo>
                  <a:close/>
                </a:path>
                <a:path w="2733675" h="866139">
                  <a:moveTo>
                    <a:pt x="2684003" y="42578"/>
                  </a:moveTo>
                  <a:lnTo>
                    <a:pt x="2666527" y="61395"/>
                  </a:lnTo>
                  <a:lnTo>
                    <a:pt x="2711626" y="47752"/>
                  </a:lnTo>
                  <a:lnTo>
                    <a:pt x="2705608" y="47752"/>
                  </a:lnTo>
                  <a:lnTo>
                    <a:pt x="2684003" y="42578"/>
                  </a:lnTo>
                  <a:close/>
                </a:path>
                <a:path w="2733675" h="866139">
                  <a:moveTo>
                    <a:pt x="2699131" y="26289"/>
                  </a:moveTo>
                  <a:lnTo>
                    <a:pt x="2684003" y="42578"/>
                  </a:lnTo>
                  <a:lnTo>
                    <a:pt x="2705608" y="47752"/>
                  </a:lnTo>
                  <a:lnTo>
                    <a:pt x="2699131" y="26289"/>
                  </a:lnTo>
                  <a:close/>
                </a:path>
                <a:path w="2733675" h="866139">
                  <a:moveTo>
                    <a:pt x="2706048" y="26289"/>
                  </a:moveTo>
                  <a:lnTo>
                    <a:pt x="2699131" y="26289"/>
                  </a:lnTo>
                  <a:lnTo>
                    <a:pt x="2705608" y="47752"/>
                  </a:lnTo>
                  <a:lnTo>
                    <a:pt x="2711626" y="47752"/>
                  </a:lnTo>
                  <a:lnTo>
                    <a:pt x="2712466" y="47498"/>
                  </a:lnTo>
                  <a:lnTo>
                    <a:pt x="2706048" y="26289"/>
                  </a:lnTo>
                  <a:close/>
                </a:path>
                <a:path w="2733675" h="866139">
                  <a:moveTo>
                    <a:pt x="2704972" y="22733"/>
                  </a:moveTo>
                  <a:lnTo>
                    <a:pt x="2659091" y="36612"/>
                  </a:lnTo>
                  <a:lnTo>
                    <a:pt x="2684003" y="42578"/>
                  </a:lnTo>
                  <a:lnTo>
                    <a:pt x="2699131" y="26289"/>
                  </a:lnTo>
                  <a:lnTo>
                    <a:pt x="2706048" y="26289"/>
                  </a:lnTo>
                  <a:lnTo>
                    <a:pt x="2704972" y="22733"/>
                  </a:lnTo>
                  <a:close/>
                </a:path>
                <a:path w="2733675" h="866139">
                  <a:moveTo>
                    <a:pt x="2617216" y="0"/>
                  </a:moveTo>
                  <a:lnTo>
                    <a:pt x="2610231" y="4318"/>
                  </a:lnTo>
                  <a:lnTo>
                    <a:pt x="2608453" y="11175"/>
                  </a:lnTo>
                  <a:lnTo>
                    <a:pt x="2606802" y="18161"/>
                  </a:lnTo>
                  <a:lnTo>
                    <a:pt x="2611120" y="25146"/>
                  </a:lnTo>
                  <a:lnTo>
                    <a:pt x="2659091" y="36612"/>
                  </a:lnTo>
                  <a:lnTo>
                    <a:pt x="2704972" y="22733"/>
                  </a:lnTo>
                  <a:lnTo>
                    <a:pt x="2712515" y="22733"/>
                  </a:lnTo>
                  <a:lnTo>
                    <a:pt x="261721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0">
              <a:extLst>
                <a:ext uri="{FF2B5EF4-FFF2-40B4-BE49-F238E27FC236}">
                  <a16:creationId xmlns:a16="http://schemas.microsoft.com/office/drawing/2014/main" id="{690327F9-4846-9C4F-87E0-9CF239AA55E4}"/>
                </a:ext>
              </a:extLst>
            </p:cNvPr>
            <p:cNvSpPr/>
            <p:nvPr/>
          </p:nvSpPr>
          <p:spPr>
            <a:xfrm>
              <a:off x="2516123" y="2447544"/>
              <a:ext cx="2936748" cy="18455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>
              <a:extLst>
                <a:ext uri="{FF2B5EF4-FFF2-40B4-BE49-F238E27FC236}">
                  <a16:creationId xmlns:a16="http://schemas.microsoft.com/office/drawing/2014/main" id="{DF38BE57-B944-E246-BDBF-F647E5BC2CE6}"/>
                </a:ext>
              </a:extLst>
            </p:cNvPr>
            <p:cNvSpPr/>
            <p:nvPr/>
          </p:nvSpPr>
          <p:spPr>
            <a:xfrm>
              <a:off x="2559049" y="2585466"/>
              <a:ext cx="2736215" cy="1644650"/>
            </a:xfrm>
            <a:custGeom>
              <a:avLst/>
              <a:gdLst/>
              <a:ahLst/>
              <a:cxnLst/>
              <a:rect l="l" t="t" r="r" b="b"/>
              <a:pathLst>
                <a:path w="2736215" h="1644650">
                  <a:moveTo>
                    <a:pt x="2691971" y="26412"/>
                  </a:moveTo>
                  <a:lnTo>
                    <a:pt x="2666163" y="26703"/>
                  </a:lnTo>
                  <a:lnTo>
                    <a:pt x="0" y="1622425"/>
                  </a:lnTo>
                  <a:lnTo>
                    <a:pt x="13207" y="1644650"/>
                  </a:lnTo>
                  <a:lnTo>
                    <a:pt x="2679640" y="48767"/>
                  </a:lnTo>
                  <a:lnTo>
                    <a:pt x="2691971" y="26412"/>
                  </a:lnTo>
                  <a:close/>
                </a:path>
                <a:path w="2736215" h="1644650">
                  <a:moveTo>
                    <a:pt x="2734966" y="2032"/>
                  </a:moveTo>
                  <a:lnTo>
                    <a:pt x="2707386" y="2032"/>
                  </a:lnTo>
                  <a:lnTo>
                    <a:pt x="2720594" y="24257"/>
                  </a:lnTo>
                  <a:lnTo>
                    <a:pt x="2679640" y="48767"/>
                  </a:lnTo>
                  <a:lnTo>
                    <a:pt x="2655824" y="91948"/>
                  </a:lnTo>
                  <a:lnTo>
                    <a:pt x="2658110" y="99949"/>
                  </a:lnTo>
                  <a:lnTo>
                    <a:pt x="2670555" y="106807"/>
                  </a:lnTo>
                  <a:lnTo>
                    <a:pt x="2678429" y="104521"/>
                  </a:lnTo>
                  <a:lnTo>
                    <a:pt x="2734966" y="2032"/>
                  </a:lnTo>
                  <a:close/>
                </a:path>
                <a:path w="2736215" h="1644650">
                  <a:moveTo>
                    <a:pt x="2710329" y="6985"/>
                  </a:moveTo>
                  <a:lnTo>
                    <a:pt x="2702687" y="6985"/>
                  </a:lnTo>
                  <a:lnTo>
                    <a:pt x="2714116" y="26162"/>
                  </a:lnTo>
                  <a:lnTo>
                    <a:pt x="2691971" y="26412"/>
                  </a:lnTo>
                  <a:lnTo>
                    <a:pt x="2679640" y="48767"/>
                  </a:lnTo>
                  <a:lnTo>
                    <a:pt x="2720594" y="24257"/>
                  </a:lnTo>
                  <a:lnTo>
                    <a:pt x="2710329" y="6985"/>
                  </a:lnTo>
                  <a:close/>
                </a:path>
                <a:path w="2736215" h="1644650">
                  <a:moveTo>
                    <a:pt x="2736088" y="0"/>
                  </a:moveTo>
                  <a:lnTo>
                    <a:pt x="2623820" y="1270"/>
                  </a:lnTo>
                  <a:lnTo>
                    <a:pt x="2616708" y="1270"/>
                  </a:lnTo>
                  <a:lnTo>
                    <a:pt x="2610992" y="7238"/>
                  </a:lnTo>
                  <a:lnTo>
                    <a:pt x="2610992" y="14350"/>
                  </a:lnTo>
                  <a:lnTo>
                    <a:pt x="2611120" y="21462"/>
                  </a:lnTo>
                  <a:lnTo>
                    <a:pt x="2616962" y="27178"/>
                  </a:lnTo>
                  <a:lnTo>
                    <a:pt x="2624201" y="27178"/>
                  </a:lnTo>
                  <a:lnTo>
                    <a:pt x="2666163" y="26703"/>
                  </a:lnTo>
                  <a:lnTo>
                    <a:pt x="2707386" y="2032"/>
                  </a:lnTo>
                  <a:lnTo>
                    <a:pt x="2734966" y="2032"/>
                  </a:lnTo>
                  <a:lnTo>
                    <a:pt x="2736088" y="0"/>
                  </a:lnTo>
                  <a:close/>
                </a:path>
                <a:path w="2736215" h="1644650">
                  <a:moveTo>
                    <a:pt x="2707386" y="2032"/>
                  </a:moveTo>
                  <a:lnTo>
                    <a:pt x="2666163" y="26703"/>
                  </a:lnTo>
                  <a:lnTo>
                    <a:pt x="2691971" y="26412"/>
                  </a:lnTo>
                  <a:lnTo>
                    <a:pt x="2702687" y="6985"/>
                  </a:lnTo>
                  <a:lnTo>
                    <a:pt x="2710329" y="6985"/>
                  </a:lnTo>
                  <a:lnTo>
                    <a:pt x="2707386" y="2032"/>
                  </a:lnTo>
                  <a:close/>
                </a:path>
                <a:path w="2736215" h="1644650">
                  <a:moveTo>
                    <a:pt x="2702687" y="6985"/>
                  </a:moveTo>
                  <a:lnTo>
                    <a:pt x="2691971" y="26412"/>
                  </a:lnTo>
                  <a:lnTo>
                    <a:pt x="2714116" y="26162"/>
                  </a:lnTo>
                  <a:lnTo>
                    <a:pt x="2702687" y="6985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2">
              <a:extLst>
                <a:ext uri="{FF2B5EF4-FFF2-40B4-BE49-F238E27FC236}">
                  <a16:creationId xmlns:a16="http://schemas.microsoft.com/office/drawing/2014/main" id="{464AFB51-BB65-A345-9BB4-D3C698CB4C9F}"/>
                </a:ext>
              </a:extLst>
            </p:cNvPr>
            <p:cNvSpPr/>
            <p:nvPr/>
          </p:nvSpPr>
          <p:spPr>
            <a:xfrm>
              <a:off x="5247131" y="3051048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>
              <a:extLst>
                <a:ext uri="{FF2B5EF4-FFF2-40B4-BE49-F238E27FC236}">
                  <a16:creationId xmlns:a16="http://schemas.microsoft.com/office/drawing/2014/main" id="{2F802B6B-C84B-B841-A638-92CC0BA24CF4}"/>
                </a:ext>
              </a:extLst>
            </p:cNvPr>
            <p:cNvSpPr/>
            <p:nvPr/>
          </p:nvSpPr>
          <p:spPr>
            <a:xfrm>
              <a:off x="5483351" y="3110484"/>
              <a:ext cx="871727" cy="588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4">
              <a:extLst>
                <a:ext uri="{FF2B5EF4-FFF2-40B4-BE49-F238E27FC236}">
                  <a16:creationId xmlns:a16="http://schemas.microsoft.com/office/drawing/2014/main" id="{DE208ADD-F2DD-754F-8BB0-86D82CAFCE15}"/>
                </a:ext>
              </a:extLst>
            </p:cNvPr>
            <p:cNvSpPr/>
            <p:nvPr/>
          </p:nvSpPr>
          <p:spPr>
            <a:xfrm>
              <a:off x="5294375" y="307543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5">
              <a:extLst>
                <a:ext uri="{FF2B5EF4-FFF2-40B4-BE49-F238E27FC236}">
                  <a16:creationId xmlns:a16="http://schemas.microsoft.com/office/drawing/2014/main" id="{B5260ACC-940E-8B4B-A473-84DB0E9B479D}"/>
                </a:ext>
              </a:extLst>
            </p:cNvPr>
            <p:cNvSpPr/>
            <p:nvPr/>
          </p:nvSpPr>
          <p:spPr>
            <a:xfrm>
              <a:off x="5294375" y="307543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6">
            <a:extLst>
              <a:ext uri="{FF2B5EF4-FFF2-40B4-BE49-F238E27FC236}">
                <a16:creationId xmlns:a16="http://schemas.microsoft.com/office/drawing/2014/main" id="{F7414EB2-EE0E-E04F-BA0C-60D34E54B76C}"/>
              </a:ext>
            </a:extLst>
          </p:cNvPr>
          <p:cNvSpPr txBox="1"/>
          <p:nvPr/>
        </p:nvSpPr>
        <p:spPr>
          <a:xfrm>
            <a:off x="7615457" y="3364738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7">
            <a:extLst>
              <a:ext uri="{FF2B5EF4-FFF2-40B4-BE49-F238E27FC236}">
                <a16:creationId xmlns:a16="http://schemas.microsoft.com/office/drawing/2014/main" id="{A98D2435-DA10-FD4D-8B0D-0DE536D63E30}"/>
              </a:ext>
            </a:extLst>
          </p:cNvPr>
          <p:cNvGrpSpPr/>
          <p:nvPr/>
        </p:nvGrpSpPr>
        <p:grpSpPr>
          <a:xfrm>
            <a:off x="7256555" y="4029964"/>
            <a:ext cx="1336675" cy="666115"/>
            <a:chOff x="5247132" y="3826764"/>
            <a:chExt cx="1336675" cy="666115"/>
          </a:xfrm>
        </p:grpSpPr>
        <p:sp>
          <p:nvSpPr>
            <p:cNvPr id="57" name="object 58">
              <a:extLst>
                <a:ext uri="{FF2B5EF4-FFF2-40B4-BE49-F238E27FC236}">
                  <a16:creationId xmlns:a16="http://schemas.microsoft.com/office/drawing/2014/main" id="{36A3C0AE-3E79-264F-9925-7E24EDF9D732}"/>
                </a:ext>
              </a:extLst>
            </p:cNvPr>
            <p:cNvSpPr/>
            <p:nvPr/>
          </p:nvSpPr>
          <p:spPr>
            <a:xfrm>
              <a:off x="5247132" y="3826764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>
              <a:extLst>
                <a:ext uri="{FF2B5EF4-FFF2-40B4-BE49-F238E27FC236}">
                  <a16:creationId xmlns:a16="http://schemas.microsoft.com/office/drawing/2014/main" id="{1B3DE818-9C11-2C4B-8759-DC5B4178F1CB}"/>
                </a:ext>
              </a:extLst>
            </p:cNvPr>
            <p:cNvSpPr/>
            <p:nvPr/>
          </p:nvSpPr>
          <p:spPr>
            <a:xfrm>
              <a:off x="5483352" y="3887724"/>
              <a:ext cx="871727" cy="588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>
              <a:extLst>
                <a:ext uri="{FF2B5EF4-FFF2-40B4-BE49-F238E27FC236}">
                  <a16:creationId xmlns:a16="http://schemas.microsoft.com/office/drawing/2014/main" id="{5A17BF35-FE8D-124B-990A-8BD7F5A7C03D}"/>
                </a:ext>
              </a:extLst>
            </p:cNvPr>
            <p:cNvSpPr/>
            <p:nvPr/>
          </p:nvSpPr>
          <p:spPr>
            <a:xfrm>
              <a:off x="5294376" y="3851148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1">
              <a:extLst>
                <a:ext uri="{FF2B5EF4-FFF2-40B4-BE49-F238E27FC236}">
                  <a16:creationId xmlns:a16="http://schemas.microsoft.com/office/drawing/2014/main" id="{9D5ABE47-B349-EC49-BA90-55B88FE705F7}"/>
                </a:ext>
              </a:extLst>
            </p:cNvPr>
            <p:cNvSpPr/>
            <p:nvPr/>
          </p:nvSpPr>
          <p:spPr>
            <a:xfrm>
              <a:off x="5294376" y="3851148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2">
            <a:extLst>
              <a:ext uri="{FF2B5EF4-FFF2-40B4-BE49-F238E27FC236}">
                <a16:creationId xmlns:a16="http://schemas.microsoft.com/office/drawing/2014/main" id="{71D01D31-DEDF-754C-9031-827621951BE3}"/>
              </a:ext>
            </a:extLst>
          </p:cNvPr>
          <p:cNvSpPr txBox="1"/>
          <p:nvPr/>
        </p:nvSpPr>
        <p:spPr>
          <a:xfrm>
            <a:off x="7615457" y="4140961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2" name="object 63">
            <a:extLst>
              <a:ext uri="{FF2B5EF4-FFF2-40B4-BE49-F238E27FC236}">
                <a16:creationId xmlns:a16="http://schemas.microsoft.com/office/drawing/2014/main" id="{C7DC5D67-768A-F744-8147-043874073848}"/>
              </a:ext>
            </a:extLst>
          </p:cNvPr>
          <p:cNvGrpSpPr/>
          <p:nvPr/>
        </p:nvGrpSpPr>
        <p:grpSpPr>
          <a:xfrm>
            <a:off x="4524023" y="1964944"/>
            <a:ext cx="2938780" cy="2554605"/>
            <a:chOff x="2514600" y="1761744"/>
            <a:chExt cx="2938780" cy="2554605"/>
          </a:xfrm>
        </p:grpSpPr>
        <p:sp>
          <p:nvSpPr>
            <p:cNvPr id="63" name="object 64">
              <a:extLst>
                <a:ext uri="{FF2B5EF4-FFF2-40B4-BE49-F238E27FC236}">
                  <a16:creationId xmlns:a16="http://schemas.microsoft.com/office/drawing/2014/main" id="{2ED09967-26DA-0A42-A511-5DFE283BF46C}"/>
                </a:ext>
              </a:extLst>
            </p:cNvPr>
            <p:cNvSpPr/>
            <p:nvPr/>
          </p:nvSpPr>
          <p:spPr>
            <a:xfrm>
              <a:off x="2516123" y="1761744"/>
              <a:ext cx="2936748" cy="17785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5">
              <a:extLst>
                <a:ext uri="{FF2B5EF4-FFF2-40B4-BE49-F238E27FC236}">
                  <a16:creationId xmlns:a16="http://schemas.microsoft.com/office/drawing/2014/main" id="{9B6F9457-BC72-124A-B40F-44D8A31FFB0E}"/>
                </a:ext>
              </a:extLst>
            </p:cNvPr>
            <p:cNvSpPr/>
            <p:nvPr/>
          </p:nvSpPr>
          <p:spPr>
            <a:xfrm>
              <a:off x="2559176" y="1784858"/>
              <a:ext cx="2736215" cy="1578610"/>
            </a:xfrm>
            <a:custGeom>
              <a:avLst/>
              <a:gdLst/>
              <a:ahLst/>
              <a:cxnLst/>
              <a:rect l="l" t="t" r="r" b="b"/>
              <a:pathLst>
                <a:path w="2736215" h="1578610">
                  <a:moveTo>
                    <a:pt x="2665455" y="1552025"/>
                  </a:moveTo>
                  <a:lnTo>
                    <a:pt x="2623566" y="1552320"/>
                  </a:lnTo>
                  <a:lnTo>
                    <a:pt x="2616327" y="1552447"/>
                  </a:lnTo>
                  <a:lnTo>
                    <a:pt x="2610612" y="1558289"/>
                  </a:lnTo>
                  <a:lnTo>
                    <a:pt x="2610739" y="1572514"/>
                  </a:lnTo>
                  <a:lnTo>
                    <a:pt x="2616581" y="1578355"/>
                  </a:lnTo>
                  <a:lnTo>
                    <a:pt x="2623693" y="1578228"/>
                  </a:lnTo>
                  <a:lnTo>
                    <a:pt x="2735961" y="1577466"/>
                  </a:lnTo>
                  <a:lnTo>
                    <a:pt x="2735083" y="1575942"/>
                  </a:lnTo>
                  <a:lnTo>
                    <a:pt x="2707132" y="1575942"/>
                  </a:lnTo>
                  <a:lnTo>
                    <a:pt x="2665455" y="1552025"/>
                  </a:lnTo>
                  <a:close/>
                </a:path>
                <a:path w="2736215" h="1578610">
                  <a:moveTo>
                    <a:pt x="2691320" y="1551842"/>
                  </a:moveTo>
                  <a:lnTo>
                    <a:pt x="2665455" y="1552025"/>
                  </a:lnTo>
                  <a:lnTo>
                    <a:pt x="2707132" y="1575942"/>
                  </a:lnTo>
                  <a:lnTo>
                    <a:pt x="2709913" y="1571116"/>
                  </a:lnTo>
                  <a:lnTo>
                    <a:pt x="2702433" y="1571116"/>
                  </a:lnTo>
                  <a:lnTo>
                    <a:pt x="2691320" y="1551842"/>
                  </a:lnTo>
                  <a:close/>
                </a:path>
                <a:path w="2736215" h="1578610">
                  <a:moveTo>
                    <a:pt x="2668524" y="1471929"/>
                  </a:moveTo>
                  <a:lnTo>
                    <a:pt x="2656078" y="1479041"/>
                  </a:lnTo>
                  <a:lnTo>
                    <a:pt x="2653919" y="1486915"/>
                  </a:lnTo>
                  <a:lnTo>
                    <a:pt x="2657475" y="1493139"/>
                  </a:lnTo>
                  <a:lnTo>
                    <a:pt x="2678494" y="1529597"/>
                  </a:lnTo>
                  <a:lnTo>
                    <a:pt x="2720086" y="1553464"/>
                  </a:lnTo>
                  <a:lnTo>
                    <a:pt x="2707132" y="1575942"/>
                  </a:lnTo>
                  <a:lnTo>
                    <a:pt x="2735083" y="1575942"/>
                  </a:lnTo>
                  <a:lnTo>
                    <a:pt x="2679954" y="1480184"/>
                  </a:lnTo>
                  <a:lnTo>
                    <a:pt x="2676398" y="1473962"/>
                  </a:lnTo>
                  <a:lnTo>
                    <a:pt x="2668524" y="1471929"/>
                  </a:lnTo>
                  <a:close/>
                </a:path>
                <a:path w="2736215" h="1578610">
                  <a:moveTo>
                    <a:pt x="2713482" y="1551686"/>
                  </a:moveTo>
                  <a:lnTo>
                    <a:pt x="2691320" y="1551842"/>
                  </a:lnTo>
                  <a:lnTo>
                    <a:pt x="2702433" y="1571116"/>
                  </a:lnTo>
                  <a:lnTo>
                    <a:pt x="2713482" y="1551686"/>
                  </a:lnTo>
                  <a:close/>
                </a:path>
                <a:path w="2736215" h="1578610">
                  <a:moveTo>
                    <a:pt x="2716987" y="1551686"/>
                  </a:moveTo>
                  <a:lnTo>
                    <a:pt x="2713482" y="1551686"/>
                  </a:lnTo>
                  <a:lnTo>
                    <a:pt x="2702433" y="1571116"/>
                  </a:lnTo>
                  <a:lnTo>
                    <a:pt x="2709913" y="1571116"/>
                  </a:lnTo>
                  <a:lnTo>
                    <a:pt x="2720086" y="1553464"/>
                  </a:lnTo>
                  <a:lnTo>
                    <a:pt x="2716987" y="1551686"/>
                  </a:lnTo>
                  <a:close/>
                </a:path>
                <a:path w="2736215" h="1578610">
                  <a:moveTo>
                    <a:pt x="12954" y="0"/>
                  </a:moveTo>
                  <a:lnTo>
                    <a:pt x="0" y="22351"/>
                  </a:lnTo>
                  <a:lnTo>
                    <a:pt x="2665455" y="1552025"/>
                  </a:lnTo>
                  <a:lnTo>
                    <a:pt x="2691320" y="1551842"/>
                  </a:lnTo>
                  <a:lnTo>
                    <a:pt x="2678494" y="1529597"/>
                  </a:lnTo>
                  <a:lnTo>
                    <a:pt x="12954" y="0"/>
                  </a:lnTo>
                  <a:close/>
                </a:path>
                <a:path w="2736215" h="1578610">
                  <a:moveTo>
                    <a:pt x="2678494" y="1529597"/>
                  </a:moveTo>
                  <a:lnTo>
                    <a:pt x="2691320" y="1551842"/>
                  </a:lnTo>
                  <a:lnTo>
                    <a:pt x="2716987" y="1551686"/>
                  </a:lnTo>
                  <a:lnTo>
                    <a:pt x="2678494" y="1529597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6">
              <a:extLst>
                <a:ext uri="{FF2B5EF4-FFF2-40B4-BE49-F238E27FC236}">
                  <a16:creationId xmlns:a16="http://schemas.microsoft.com/office/drawing/2014/main" id="{94A031DC-AAC9-C44E-8CFB-453607B87D4A}"/>
                </a:ext>
              </a:extLst>
            </p:cNvPr>
            <p:cNvSpPr/>
            <p:nvPr/>
          </p:nvSpPr>
          <p:spPr>
            <a:xfrm>
              <a:off x="2514600" y="1763268"/>
              <a:ext cx="2938272" cy="25526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7">
              <a:extLst>
                <a:ext uri="{FF2B5EF4-FFF2-40B4-BE49-F238E27FC236}">
                  <a16:creationId xmlns:a16="http://schemas.microsoft.com/office/drawing/2014/main" id="{784360FE-64FD-B647-AB67-9A48FFFC4300}"/>
                </a:ext>
              </a:extLst>
            </p:cNvPr>
            <p:cNvSpPr/>
            <p:nvPr/>
          </p:nvSpPr>
          <p:spPr>
            <a:xfrm>
              <a:off x="2557271" y="1786255"/>
              <a:ext cx="2738120" cy="2352675"/>
            </a:xfrm>
            <a:custGeom>
              <a:avLst/>
              <a:gdLst/>
              <a:ahLst/>
              <a:cxnLst/>
              <a:rect l="l" t="t" r="r" b="b"/>
              <a:pathLst>
                <a:path w="2738120" h="2352675">
                  <a:moveTo>
                    <a:pt x="2625090" y="2305304"/>
                  </a:moveTo>
                  <a:lnTo>
                    <a:pt x="2618358" y="2310003"/>
                  </a:lnTo>
                  <a:lnTo>
                    <a:pt x="2617089" y="2316988"/>
                  </a:lnTo>
                  <a:lnTo>
                    <a:pt x="2615691" y="2324100"/>
                  </a:lnTo>
                  <a:lnTo>
                    <a:pt x="2620391" y="2330831"/>
                  </a:lnTo>
                  <a:lnTo>
                    <a:pt x="2737866" y="2352294"/>
                  </a:lnTo>
                  <a:lnTo>
                    <a:pt x="2735484" y="2345436"/>
                  </a:lnTo>
                  <a:lnTo>
                    <a:pt x="2709926" y="2345436"/>
                  </a:lnTo>
                  <a:lnTo>
                    <a:pt x="2673522" y="2314191"/>
                  </a:lnTo>
                  <a:lnTo>
                    <a:pt x="2625090" y="2305304"/>
                  </a:lnTo>
                  <a:close/>
                </a:path>
                <a:path w="2738120" h="2352675">
                  <a:moveTo>
                    <a:pt x="2673522" y="2314191"/>
                  </a:moveTo>
                  <a:lnTo>
                    <a:pt x="2709926" y="2345436"/>
                  </a:lnTo>
                  <a:lnTo>
                    <a:pt x="2714720" y="2339848"/>
                  </a:lnTo>
                  <a:lnTo>
                    <a:pt x="2706116" y="2339848"/>
                  </a:lnTo>
                  <a:lnTo>
                    <a:pt x="2698840" y="2318838"/>
                  </a:lnTo>
                  <a:lnTo>
                    <a:pt x="2673522" y="2314191"/>
                  </a:lnTo>
                  <a:close/>
                </a:path>
                <a:path w="2738120" h="2352675">
                  <a:moveTo>
                    <a:pt x="2691383" y="2235962"/>
                  </a:moveTo>
                  <a:lnTo>
                    <a:pt x="2684653" y="2238248"/>
                  </a:lnTo>
                  <a:lnTo>
                    <a:pt x="2677794" y="2240661"/>
                  </a:lnTo>
                  <a:lnTo>
                    <a:pt x="2674239" y="2248027"/>
                  </a:lnTo>
                  <a:lnTo>
                    <a:pt x="2676652" y="2254758"/>
                  </a:lnTo>
                  <a:lnTo>
                    <a:pt x="2690418" y="2294513"/>
                  </a:lnTo>
                  <a:lnTo>
                    <a:pt x="2726816" y="2325751"/>
                  </a:lnTo>
                  <a:lnTo>
                    <a:pt x="2709926" y="2345436"/>
                  </a:lnTo>
                  <a:lnTo>
                    <a:pt x="2735484" y="2345436"/>
                  </a:lnTo>
                  <a:lnTo>
                    <a:pt x="2701036" y="2246249"/>
                  </a:lnTo>
                  <a:lnTo>
                    <a:pt x="2698750" y="2239518"/>
                  </a:lnTo>
                  <a:lnTo>
                    <a:pt x="2691383" y="2235962"/>
                  </a:lnTo>
                  <a:close/>
                </a:path>
                <a:path w="2738120" h="2352675">
                  <a:moveTo>
                    <a:pt x="2698840" y="2318838"/>
                  </a:moveTo>
                  <a:lnTo>
                    <a:pt x="2706116" y="2339848"/>
                  </a:lnTo>
                  <a:lnTo>
                    <a:pt x="2720593" y="2322830"/>
                  </a:lnTo>
                  <a:lnTo>
                    <a:pt x="2698840" y="2318838"/>
                  </a:lnTo>
                  <a:close/>
                </a:path>
                <a:path w="2738120" h="2352675">
                  <a:moveTo>
                    <a:pt x="2690418" y="2294513"/>
                  </a:moveTo>
                  <a:lnTo>
                    <a:pt x="2698840" y="2318838"/>
                  </a:lnTo>
                  <a:lnTo>
                    <a:pt x="2720593" y="2322830"/>
                  </a:lnTo>
                  <a:lnTo>
                    <a:pt x="2706116" y="2339848"/>
                  </a:lnTo>
                  <a:lnTo>
                    <a:pt x="2714720" y="2339848"/>
                  </a:lnTo>
                  <a:lnTo>
                    <a:pt x="2726816" y="2325751"/>
                  </a:lnTo>
                  <a:lnTo>
                    <a:pt x="2690418" y="2294513"/>
                  </a:lnTo>
                  <a:close/>
                </a:path>
                <a:path w="2738120" h="2352675">
                  <a:moveTo>
                    <a:pt x="16763" y="0"/>
                  </a:moveTo>
                  <a:lnTo>
                    <a:pt x="0" y="19558"/>
                  </a:lnTo>
                  <a:lnTo>
                    <a:pt x="2673522" y="2314191"/>
                  </a:lnTo>
                  <a:lnTo>
                    <a:pt x="2698840" y="2318838"/>
                  </a:lnTo>
                  <a:lnTo>
                    <a:pt x="2690418" y="2294513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8">
              <a:extLst>
                <a:ext uri="{FF2B5EF4-FFF2-40B4-BE49-F238E27FC236}">
                  <a16:creationId xmlns:a16="http://schemas.microsoft.com/office/drawing/2014/main" id="{6623C6BB-6162-6040-B4AE-AD99DBE58798}"/>
                </a:ext>
              </a:extLst>
            </p:cNvPr>
            <p:cNvSpPr/>
            <p:nvPr/>
          </p:nvSpPr>
          <p:spPr>
            <a:xfrm>
              <a:off x="2519172" y="2567940"/>
              <a:ext cx="2933700" cy="9723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9">
              <a:extLst>
                <a:ext uri="{FF2B5EF4-FFF2-40B4-BE49-F238E27FC236}">
                  <a16:creationId xmlns:a16="http://schemas.microsoft.com/office/drawing/2014/main" id="{EBF67F49-0054-0945-9C29-C917F066ABB0}"/>
                </a:ext>
              </a:extLst>
            </p:cNvPr>
            <p:cNvSpPr/>
            <p:nvPr/>
          </p:nvSpPr>
          <p:spPr>
            <a:xfrm>
              <a:off x="2562225" y="2591308"/>
              <a:ext cx="2733040" cy="801370"/>
            </a:xfrm>
            <a:custGeom>
              <a:avLst/>
              <a:gdLst/>
              <a:ahLst/>
              <a:cxnLst/>
              <a:rect l="l" t="t" r="r" b="b"/>
              <a:pathLst>
                <a:path w="2733040" h="801370">
                  <a:moveTo>
                    <a:pt x="2658408" y="763643"/>
                  </a:moveTo>
                  <a:lnTo>
                    <a:pt x="2610866" y="776096"/>
                  </a:lnTo>
                  <a:lnTo>
                    <a:pt x="2606675" y="783208"/>
                  </a:lnTo>
                  <a:lnTo>
                    <a:pt x="2608579" y="790193"/>
                  </a:lnTo>
                  <a:lnTo>
                    <a:pt x="2610358" y="797051"/>
                  </a:lnTo>
                  <a:lnTo>
                    <a:pt x="2617470" y="801242"/>
                  </a:lnTo>
                  <a:lnTo>
                    <a:pt x="2624328" y="799338"/>
                  </a:lnTo>
                  <a:lnTo>
                    <a:pt x="2711583" y="776477"/>
                  </a:lnTo>
                  <a:lnTo>
                    <a:pt x="2704591" y="776477"/>
                  </a:lnTo>
                  <a:lnTo>
                    <a:pt x="2658408" y="763643"/>
                  </a:lnTo>
                  <a:close/>
                </a:path>
                <a:path w="2733040" h="801370">
                  <a:moveTo>
                    <a:pt x="2683262" y="757122"/>
                  </a:moveTo>
                  <a:lnTo>
                    <a:pt x="2658408" y="763643"/>
                  </a:lnTo>
                  <a:lnTo>
                    <a:pt x="2704591" y="776477"/>
                  </a:lnTo>
                  <a:lnTo>
                    <a:pt x="2705549" y="773049"/>
                  </a:lnTo>
                  <a:lnTo>
                    <a:pt x="2698750" y="773049"/>
                  </a:lnTo>
                  <a:lnTo>
                    <a:pt x="2683262" y="757122"/>
                  </a:lnTo>
                  <a:close/>
                </a:path>
                <a:path w="2733040" h="801370">
                  <a:moveTo>
                    <a:pt x="2641473" y="685164"/>
                  </a:moveTo>
                  <a:lnTo>
                    <a:pt x="2631186" y="695197"/>
                  </a:lnTo>
                  <a:lnTo>
                    <a:pt x="2631059" y="703326"/>
                  </a:lnTo>
                  <a:lnTo>
                    <a:pt x="2636012" y="708532"/>
                  </a:lnTo>
                  <a:lnTo>
                    <a:pt x="2665234" y="738583"/>
                  </a:lnTo>
                  <a:lnTo>
                    <a:pt x="2711577" y="751458"/>
                  </a:lnTo>
                  <a:lnTo>
                    <a:pt x="2704591" y="776477"/>
                  </a:lnTo>
                  <a:lnTo>
                    <a:pt x="2711583" y="776477"/>
                  </a:lnTo>
                  <a:lnTo>
                    <a:pt x="2732913" y="770889"/>
                  </a:lnTo>
                  <a:lnTo>
                    <a:pt x="2649601" y="685291"/>
                  </a:lnTo>
                  <a:lnTo>
                    <a:pt x="2641473" y="685164"/>
                  </a:lnTo>
                  <a:close/>
                </a:path>
                <a:path w="2733040" h="801370">
                  <a:moveTo>
                    <a:pt x="2704846" y="751458"/>
                  </a:moveTo>
                  <a:lnTo>
                    <a:pt x="2683262" y="757122"/>
                  </a:lnTo>
                  <a:lnTo>
                    <a:pt x="2698750" y="773049"/>
                  </a:lnTo>
                  <a:lnTo>
                    <a:pt x="2704846" y="751458"/>
                  </a:lnTo>
                  <a:close/>
                </a:path>
                <a:path w="2733040" h="801370">
                  <a:moveTo>
                    <a:pt x="2711577" y="751458"/>
                  </a:moveTo>
                  <a:lnTo>
                    <a:pt x="2704846" y="751458"/>
                  </a:lnTo>
                  <a:lnTo>
                    <a:pt x="2698750" y="773049"/>
                  </a:lnTo>
                  <a:lnTo>
                    <a:pt x="2705549" y="773049"/>
                  </a:lnTo>
                  <a:lnTo>
                    <a:pt x="2711577" y="751458"/>
                  </a:lnTo>
                  <a:close/>
                </a:path>
                <a:path w="2733040" h="801370">
                  <a:moveTo>
                    <a:pt x="6857" y="0"/>
                  </a:moveTo>
                  <a:lnTo>
                    <a:pt x="0" y="24891"/>
                  </a:lnTo>
                  <a:lnTo>
                    <a:pt x="2658408" y="763643"/>
                  </a:lnTo>
                  <a:lnTo>
                    <a:pt x="2683262" y="757122"/>
                  </a:lnTo>
                  <a:lnTo>
                    <a:pt x="2665234" y="738583"/>
                  </a:lnTo>
                  <a:lnTo>
                    <a:pt x="6857" y="0"/>
                  </a:lnTo>
                  <a:close/>
                </a:path>
                <a:path w="2733040" h="801370">
                  <a:moveTo>
                    <a:pt x="2665234" y="738583"/>
                  </a:moveTo>
                  <a:lnTo>
                    <a:pt x="2683262" y="757122"/>
                  </a:lnTo>
                  <a:lnTo>
                    <a:pt x="2704846" y="751458"/>
                  </a:lnTo>
                  <a:lnTo>
                    <a:pt x="2711577" y="751458"/>
                  </a:lnTo>
                  <a:lnTo>
                    <a:pt x="2665234" y="73858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0">
              <a:extLst>
                <a:ext uri="{FF2B5EF4-FFF2-40B4-BE49-F238E27FC236}">
                  <a16:creationId xmlns:a16="http://schemas.microsoft.com/office/drawing/2014/main" id="{C64B03C8-F0B1-D940-9303-6DC6A171191A}"/>
                </a:ext>
              </a:extLst>
            </p:cNvPr>
            <p:cNvSpPr/>
            <p:nvPr/>
          </p:nvSpPr>
          <p:spPr>
            <a:xfrm>
              <a:off x="2516123" y="2569463"/>
              <a:ext cx="2936748" cy="17465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1">
              <a:extLst>
                <a:ext uri="{FF2B5EF4-FFF2-40B4-BE49-F238E27FC236}">
                  <a16:creationId xmlns:a16="http://schemas.microsoft.com/office/drawing/2014/main" id="{8D8ABB24-ED7F-014D-893C-2A7C4B3DC09E}"/>
                </a:ext>
              </a:extLst>
            </p:cNvPr>
            <p:cNvSpPr/>
            <p:nvPr/>
          </p:nvSpPr>
          <p:spPr>
            <a:xfrm>
              <a:off x="2559303" y="2592451"/>
              <a:ext cx="2736215" cy="1548130"/>
            </a:xfrm>
            <a:custGeom>
              <a:avLst/>
              <a:gdLst/>
              <a:ahLst/>
              <a:cxnLst/>
              <a:rect l="l" t="t" r="r" b="b"/>
              <a:pathLst>
                <a:path w="2736215" h="1548129">
                  <a:moveTo>
                    <a:pt x="2665307" y="1521130"/>
                  </a:moveTo>
                  <a:lnTo>
                    <a:pt x="2616072" y="1521968"/>
                  </a:lnTo>
                  <a:lnTo>
                    <a:pt x="2610358" y="1527810"/>
                  </a:lnTo>
                  <a:lnTo>
                    <a:pt x="2610611" y="1542161"/>
                  </a:lnTo>
                  <a:lnTo>
                    <a:pt x="2616454" y="1547876"/>
                  </a:lnTo>
                  <a:lnTo>
                    <a:pt x="2735834" y="1545971"/>
                  </a:lnTo>
                  <a:lnTo>
                    <a:pt x="2735014" y="1544574"/>
                  </a:lnTo>
                  <a:lnTo>
                    <a:pt x="2707005" y="1544574"/>
                  </a:lnTo>
                  <a:lnTo>
                    <a:pt x="2665307" y="1521130"/>
                  </a:lnTo>
                  <a:close/>
                </a:path>
                <a:path w="2736215" h="1548129">
                  <a:moveTo>
                    <a:pt x="2690940" y="1520694"/>
                  </a:moveTo>
                  <a:lnTo>
                    <a:pt x="2665307" y="1521130"/>
                  </a:lnTo>
                  <a:lnTo>
                    <a:pt x="2707005" y="1544574"/>
                  </a:lnTo>
                  <a:lnTo>
                    <a:pt x="2709659" y="1539875"/>
                  </a:lnTo>
                  <a:lnTo>
                    <a:pt x="2702179" y="1539875"/>
                  </a:lnTo>
                  <a:lnTo>
                    <a:pt x="2690940" y="1520694"/>
                  </a:lnTo>
                  <a:close/>
                </a:path>
                <a:path w="2736215" h="1548129">
                  <a:moveTo>
                    <a:pt x="2667508" y="1440942"/>
                  </a:moveTo>
                  <a:lnTo>
                    <a:pt x="2661285" y="1444498"/>
                  </a:lnTo>
                  <a:lnTo>
                    <a:pt x="2655061" y="1448181"/>
                  </a:lnTo>
                  <a:lnTo>
                    <a:pt x="2653030" y="1456055"/>
                  </a:lnTo>
                  <a:lnTo>
                    <a:pt x="2656712" y="1462278"/>
                  </a:lnTo>
                  <a:lnTo>
                    <a:pt x="2678031" y="1498663"/>
                  </a:lnTo>
                  <a:lnTo>
                    <a:pt x="2719705" y="1522095"/>
                  </a:lnTo>
                  <a:lnTo>
                    <a:pt x="2707005" y="1544574"/>
                  </a:lnTo>
                  <a:lnTo>
                    <a:pt x="2735014" y="1544574"/>
                  </a:lnTo>
                  <a:lnTo>
                    <a:pt x="2679065" y="1449197"/>
                  </a:lnTo>
                  <a:lnTo>
                    <a:pt x="2675382" y="1442974"/>
                  </a:lnTo>
                  <a:lnTo>
                    <a:pt x="2667508" y="1440942"/>
                  </a:lnTo>
                  <a:close/>
                </a:path>
                <a:path w="2736215" h="1548129">
                  <a:moveTo>
                    <a:pt x="2713100" y="1520317"/>
                  </a:moveTo>
                  <a:lnTo>
                    <a:pt x="2690940" y="1520694"/>
                  </a:lnTo>
                  <a:lnTo>
                    <a:pt x="2702179" y="1539875"/>
                  </a:lnTo>
                  <a:lnTo>
                    <a:pt x="2713100" y="1520317"/>
                  </a:lnTo>
                  <a:close/>
                </a:path>
                <a:path w="2736215" h="1548129">
                  <a:moveTo>
                    <a:pt x="2716542" y="1520317"/>
                  </a:moveTo>
                  <a:lnTo>
                    <a:pt x="2713100" y="1520317"/>
                  </a:lnTo>
                  <a:lnTo>
                    <a:pt x="2702179" y="1539875"/>
                  </a:lnTo>
                  <a:lnTo>
                    <a:pt x="2709659" y="1539875"/>
                  </a:lnTo>
                  <a:lnTo>
                    <a:pt x="2719705" y="1522095"/>
                  </a:lnTo>
                  <a:lnTo>
                    <a:pt x="2716542" y="1520317"/>
                  </a:lnTo>
                  <a:close/>
                </a:path>
                <a:path w="2736215" h="1548129">
                  <a:moveTo>
                    <a:pt x="12700" y="0"/>
                  </a:moveTo>
                  <a:lnTo>
                    <a:pt x="0" y="22606"/>
                  </a:lnTo>
                  <a:lnTo>
                    <a:pt x="2665307" y="1521130"/>
                  </a:lnTo>
                  <a:lnTo>
                    <a:pt x="2690940" y="1520694"/>
                  </a:lnTo>
                  <a:lnTo>
                    <a:pt x="2678031" y="1498663"/>
                  </a:lnTo>
                  <a:lnTo>
                    <a:pt x="12700" y="0"/>
                  </a:lnTo>
                  <a:close/>
                </a:path>
                <a:path w="2736215" h="1548129">
                  <a:moveTo>
                    <a:pt x="2678031" y="1498663"/>
                  </a:moveTo>
                  <a:lnTo>
                    <a:pt x="2690940" y="1520694"/>
                  </a:lnTo>
                  <a:lnTo>
                    <a:pt x="2713100" y="1520317"/>
                  </a:lnTo>
                  <a:lnTo>
                    <a:pt x="2716542" y="1520317"/>
                  </a:lnTo>
                  <a:lnTo>
                    <a:pt x="2678031" y="149866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2">
              <a:extLst>
                <a:ext uri="{FF2B5EF4-FFF2-40B4-BE49-F238E27FC236}">
                  <a16:creationId xmlns:a16="http://schemas.microsoft.com/office/drawing/2014/main" id="{6850D060-EDDA-3445-8103-E87CAC37A6F1}"/>
                </a:ext>
              </a:extLst>
            </p:cNvPr>
            <p:cNvSpPr/>
            <p:nvPr/>
          </p:nvSpPr>
          <p:spPr>
            <a:xfrm>
              <a:off x="2522220" y="3223260"/>
              <a:ext cx="2930652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3">
              <a:extLst>
                <a:ext uri="{FF2B5EF4-FFF2-40B4-BE49-F238E27FC236}">
                  <a16:creationId xmlns:a16="http://schemas.microsoft.com/office/drawing/2014/main" id="{47C04945-38EE-4E42-9F9E-92425586E5B1}"/>
                </a:ext>
              </a:extLst>
            </p:cNvPr>
            <p:cNvSpPr/>
            <p:nvPr/>
          </p:nvSpPr>
          <p:spPr>
            <a:xfrm>
              <a:off x="2565400" y="3302888"/>
              <a:ext cx="2729865" cy="121285"/>
            </a:xfrm>
            <a:custGeom>
              <a:avLst/>
              <a:gdLst/>
              <a:ahLst/>
              <a:cxnLst/>
              <a:rect l="l" t="t" r="r" b="b"/>
              <a:pathLst>
                <a:path w="2729865" h="121285">
                  <a:moveTo>
                    <a:pt x="2655835" y="46717"/>
                  </a:moveTo>
                  <a:lnTo>
                    <a:pt x="0" y="94869"/>
                  </a:lnTo>
                  <a:lnTo>
                    <a:pt x="507" y="120776"/>
                  </a:lnTo>
                  <a:lnTo>
                    <a:pt x="2656237" y="72624"/>
                  </a:lnTo>
                  <a:lnTo>
                    <a:pt x="2678192" y="59234"/>
                  </a:lnTo>
                  <a:lnTo>
                    <a:pt x="2655835" y="46717"/>
                  </a:lnTo>
                  <a:close/>
                </a:path>
                <a:path w="2729865" h="121285">
                  <a:moveTo>
                    <a:pt x="2707476" y="45847"/>
                  </a:moveTo>
                  <a:lnTo>
                    <a:pt x="2703829" y="45847"/>
                  </a:lnTo>
                  <a:lnTo>
                    <a:pt x="2704211" y="71755"/>
                  </a:lnTo>
                  <a:lnTo>
                    <a:pt x="2656237" y="72624"/>
                  </a:lnTo>
                  <a:lnTo>
                    <a:pt x="2614295" y="98171"/>
                  </a:lnTo>
                  <a:lnTo>
                    <a:pt x="2612263" y="106172"/>
                  </a:lnTo>
                  <a:lnTo>
                    <a:pt x="2616073" y="112268"/>
                  </a:lnTo>
                  <a:lnTo>
                    <a:pt x="2619755" y="118363"/>
                  </a:lnTo>
                  <a:lnTo>
                    <a:pt x="2627757" y="120269"/>
                  </a:lnTo>
                  <a:lnTo>
                    <a:pt x="2729738" y="58293"/>
                  </a:lnTo>
                  <a:lnTo>
                    <a:pt x="2707476" y="45847"/>
                  </a:lnTo>
                  <a:close/>
                </a:path>
                <a:path w="2729865" h="121285">
                  <a:moveTo>
                    <a:pt x="2678192" y="59234"/>
                  </a:moveTo>
                  <a:lnTo>
                    <a:pt x="2656237" y="72624"/>
                  </a:lnTo>
                  <a:lnTo>
                    <a:pt x="2704211" y="71755"/>
                  </a:lnTo>
                  <a:lnTo>
                    <a:pt x="2704186" y="70103"/>
                  </a:lnTo>
                  <a:lnTo>
                    <a:pt x="2697607" y="70103"/>
                  </a:lnTo>
                  <a:lnTo>
                    <a:pt x="2678192" y="59234"/>
                  </a:lnTo>
                  <a:close/>
                </a:path>
                <a:path w="2729865" h="121285">
                  <a:moveTo>
                    <a:pt x="2697226" y="47625"/>
                  </a:moveTo>
                  <a:lnTo>
                    <a:pt x="2678192" y="59234"/>
                  </a:lnTo>
                  <a:lnTo>
                    <a:pt x="2697607" y="70103"/>
                  </a:lnTo>
                  <a:lnTo>
                    <a:pt x="2697226" y="47625"/>
                  </a:lnTo>
                  <a:close/>
                </a:path>
                <a:path w="2729865" h="121285">
                  <a:moveTo>
                    <a:pt x="2703856" y="47625"/>
                  </a:moveTo>
                  <a:lnTo>
                    <a:pt x="2697226" y="47625"/>
                  </a:lnTo>
                  <a:lnTo>
                    <a:pt x="2697607" y="70103"/>
                  </a:lnTo>
                  <a:lnTo>
                    <a:pt x="2704186" y="70103"/>
                  </a:lnTo>
                  <a:lnTo>
                    <a:pt x="2703856" y="47625"/>
                  </a:lnTo>
                  <a:close/>
                </a:path>
                <a:path w="2729865" h="121285">
                  <a:moveTo>
                    <a:pt x="2703829" y="45847"/>
                  </a:moveTo>
                  <a:lnTo>
                    <a:pt x="2655835" y="46717"/>
                  </a:lnTo>
                  <a:lnTo>
                    <a:pt x="2678192" y="59234"/>
                  </a:lnTo>
                  <a:lnTo>
                    <a:pt x="2697226" y="47625"/>
                  </a:lnTo>
                  <a:lnTo>
                    <a:pt x="2703856" y="47625"/>
                  </a:lnTo>
                  <a:lnTo>
                    <a:pt x="2703829" y="45847"/>
                  </a:lnTo>
                  <a:close/>
                </a:path>
                <a:path w="2729865" h="121285">
                  <a:moveTo>
                    <a:pt x="2625471" y="0"/>
                  </a:moveTo>
                  <a:lnTo>
                    <a:pt x="2617597" y="2286"/>
                  </a:lnTo>
                  <a:lnTo>
                    <a:pt x="2614167" y="8509"/>
                  </a:lnTo>
                  <a:lnTo>
                    <a:pt x="2610612" y="14732"/>
                  </a:lnTo>
                  <a:lnTo>
                    <a:pt x="2612898" y="22606"/>
                  </a:lnTo>
                  <a:lnTo>
                    <a:pt x="2619121" y="26162"/>
                  </a:lnTo>
                  <a:lnTo>
                    <a:pt x="2655835" y="46717"/>
                  </a:lnTo>
                  <a:lnTo>
                    <a:pt x="2703829" y="45847"/>
                  </a:lnTo>
                  <a:lnTo>
                    <a:pt x="2707476" y="45847"/>
                  </a:lnTo>
                  <a:lnTo>
                    <a:pt x="2625471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4">
              <a:extLst>
                <a:ext uri="{FF2B5EF4-FFF2-40B4-BE49-F238E27FC236}">
                  <a16:creationId xmlns:a16="http://schemas.microsoft.com/office/drawing/2014/main" id="{036D02DB-8B1B-C040-85DD-E6CB7F342C0A}"/>
                </a:ext>
              </a:extLst>
            </p:cNvPr>
            <p:cNvSpPr/>
            <p:nvPr/>
          </p:nvSpPr>
          <p:spPr>
            <a:xfrm>
              <a:off x="2519172" y="3375660"/>
              <a:ext cx="2933700" cy="9403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5">
              <a:extLst>
                <a:ext uri="{FF2B5EF4-FFF2-40B4-BE49-F238E27FC236}">
                  <a16:creationId xmlns:a16="http://schemas.microsoft.com/office/drawing/2014/main" id="{7E742691-D64F-AB46-889B-964BD44DAD5C}"/>
                </a:ext>
              </a:extLst>
            </p:cNvPr>
            <p:cNvSpPr/>
            <p:nvPr/>
          </p:nvSpPr>
          <p:spPr>
            <a:xfrm>
              <a:off x="2562351" y="3398901"/>
              <a:ext cx="2733040" cy="770890"/>
            </a:xfrm>
            <a:custGeom>
              <a:avLst/>
              <a:gdLst/>
              <a:ahLst/>
              <a:cxnLst/>
              <a:rect l="l" t="t" r="r" b="b"/>
              <a:pathLst>
                <a:path w="2733040" h="770889">
                  <a:moveTo>
                    <a:pt x="2658192" y="732882"/>
                  </a:moveTo>
                  <a:lnTo>
                    <a:pt x="2610739" y="745871"/>
                  </a:lnTo>
                  <a:lnTo>
                    <a:pt x="2606675" y="752982"/>
                  </a:lnTo>
                  <a:lnTo>
                    <a:pt x="2608580" y="759968"/>
                  </a:lnTo>
                  <a:lnTo>
                    <a:pt x="2610485" y="766826"/>
                  </a:lnTo>
                  <a:lnTo>
                    <a:pt x="2617597" y="770890"/>
                  </a:lnTo>
                  <a:lnTo>
                    <a:pt x="2711043" y="745236"/>
                  </a:lnTo>
                  <a:lnTo>
                    <a:pt x="2704592" y="745236"/>
                  </a:lnTo>
                  <a:lnTo>
                    <a:pt x="2658192" y="732882"/>
                  </a:lnTo>
                  <a:close/>
                </a:path>
                <a:path w="2733040" h="770889">
                  <a:moveTo>
                    <a:pt x="2683076" y="726071"/>
                  </a:moveTo>
                  <a:lnTo>
                    <a:pt x="2658192" y="732882"/>
                  </a:lnTo>
                  <a:lnTo>
                    <a:pt x="2704592" y="745236"/>
                  </a:lnTo>
                  <a:lnTo>
                    <a:pt x="2705497" y="741807"/>
                  </a:lnTo>
                  <a:lnTo>
                    <a:pt x="2698750" y="741807"/>
                  </a:lnTo>
                  <a:lnTo>
                    <a:pt x="2683076" y="726071"/>
                  </a:lnTo>
                  <a:close/>
                </a:path>
                <a:path w="2733040" h="770889">
                  <a:moveTo>
                    <a:pt x="2648585" y="654685"/>
                  </a:moveTo>
                  <a:lnTo>
                    <a:pt x="2640330" y="654685"/>
                  </a:lnTo>
                  <a:lnTo>
                    <a:pt x="2630297" y="664718"/>
                  </a:lnTo>
                  <a:lnTo>
                    <a:pt x="2630170" y="672973"/>
                  </a:lnTo>
                  <a:lnTo>
                    <a:pt x="2664990" y="707912"/>
                  </a:lnTo>
                  <a:lnTo>
                    <a:pt x="2711196" y="720217"/>
                  </a:lnTo>
                  <a:lnTo>
                    <a:pt x="2704592" y="745236"/>
                  </a:lnTo>
                  <a:lnTo>
                    <a:pt x="2711043" y="745236"/>
                  </a:lnTo>
                  <a:lnTo>
                    <a:pt x="2732786" y="739267"/>
                  </a:lnTo>
                  <a:lnTo>
                    <a:pt x="2648585" y="654685"/>
                  </a:lnTo>
                  <a:close/>
                </a:path>
                <a:path w="2733040" h="770889">
                  <a:moveTo>
                    <a:pt x="2704465" y="720217"/>
                  </a:moveTo>
                  <a:lnTo>
                    <a:pt x="2683076" y="726071"/>
                  </a:lnTo>
                  <a:lnTo>
                    <a:pt x="2698750" y="741807"/>
                  </a:lnTo>
                  <a:lnTo>
                    <a:pt x="2704465" y="720217"/>
                  </a:lnTo>
                  <a:close/>
                </a:path>
                <a:path w="2733040" h="770889">
                  <a:moveTo>
                    <a:pt x="2711196" y="720217"/>
                  </a:moveTo>
                  <a:lnTo>
                    <a:pt x="2704465" y="720217"/>
                  </a:lnTo>
                  <a:lnTo>
                    <a:pt x="2698750" y="741807"/>
                  </a:lnTo>
                  <a:lnTo>
                    <a:pt x="2705497" y="741807"/>
                  </a:lnTo>
                  <a:lnTo>
                    <a:pt x="2711196" y="720217"/>
                  </a:lnTo>
                  <a:close/>
                </a:path>
                <a:path w="2733040" h="770889">
                  <a:moveTo>
                    <a:pt x="6604" y="0"/>
                  </a:moveTo>
                  <a:lnTo>
                    <a:pt x="0" y="25146"/>
                  </a:lnTo>
                  <a:lnTo>
                    <a:pt x="2658192" y="732882"/>
                  </a:lnTo>
                  <a:lnTo>
                    <a:pt x="2683076" y="726071"/>
                  </a:lnTo>
                  <a:lnTo>
                    <a:pt x="2664990" y="707912"/>
                  </a:lnTo>
                  <a:lnTo>
                    <a:pt x="6604" y="0"/>
                  </a:lnTo>
                  <a:close/>
                </a:path>
                <a:path w="2733040" h="770889">
                  <a:moveTo>
                    <a:pt x="2664990" y="707912"/>
                  </a:moveTo>
                  <a:lnTo>
                    <a:pt x="2683076" y="726071"/>
                  </a:lnTo>
                  <a:lnTo>
                    <a:pt x="2704465" y="720217"/>
                  </a:lnTo>
                  <a:lnTo>
                    <a:pt x="2711196" y="720217"/>
                  </a:lnTo>
                  <a:lnTo>
                    <a:pt x="2664990" y="707912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6">
              <a:extLst>
                <a:ext uri="{FF2B5EF4-FFF2-40B4-BE49-F238E27FC236}">
                  <a16:creationId xmlns:a16="http://schemas.microsoft.com/office/drawing/2014/main" id="{C200ED7D-4FD8-1D4A-981A-DAAEEF3403DF}"/>
                </a:ext>
              </a:extLst>
            </p:cNvPr>
            <p:cNvSpPr/>
            <p:nvPr/>
          </p:nvSpPr>
          <p:spPr>
            <a:xfrm>
              <a:off x="2519172" y="3223260"/>
              <a:ext cx="2933700" cy="10698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7">
              <a:extLst>
                <a:ext uri="{FF2B5EF4-FFF2-40B4-BE49-F238E27FC236}">
                  <a16:creationId xmlns:a16="http://schemas.microsoft.com/office/drawing/2014/main" id="{600AA188-0BC0-3D49-9A55-95073D244E28}"/>
                </a:ext>
              </a:extLst>
            </p:cNvPr>
            <p:cNvSpPr/>
            <p:nvPr/>
          </p:nvSpPr>
          <p:spPr>
            <a:xfrm>
              <a:off x="2561717" y="3334638"/>
              <a:ext cx="2733675" cy="896619"/>
            </a:xfrm>
            <a:custGeom>
              <a:avLst/>
              <a:gdLst/>
              <a:ahLst/>
              <a:cxnLst/>
              <a:rect l="l" t="t" r="r" b="b"/>
              <a:pathLst>
                <a:path w="2733675" h="896620">
                  <a:moveTo>
                    <a:pt x="2659183" y="36228"/>
                  </a:moveTo>
                  <a:lnTo>
                    <a:pt x="0" y="871601"/>
                  </a:lnTo>
                  <a:lnTo>
                    <a:pt x="7874" y="896238"/>
                  </a:lnTo>
                  <a:lnTo>
                    <a:pt x="2666991" y="60973"/>
                  </a:lnTo>
                  <a:lnTo>
                    <a:pt x="2684317" y="41939"/>
                  </a:lnTo>
                  <a:lnTo>
                    <a:pt x="2659183" y="36228"/>
                  </a:lnTo>
                  <a:close/>
                </a:path>
                <a:path w="2733675" h="896620">
                  <a:moveTo>
                    <a:pt x="2712754" y="21844"/>
                  </a:moveTo>
                  <a:lnTo>
                    <a:pt x="2704972" y="21844"/>
                  </a:lnTo>
                  <a:lnTo>
                    <a:pt x="2712720" y="46609"/>
                  </a:lnTo>
                  <a:lnTo>
                    <a:pt x="2666991" y="60973"/>
                  </a:lnTo>
                  <a:lnTo>
                    <a:pt x="2633853" y="97409"/>
                  </a:lnTo>
                  <a:lnTo>
                    <a:pt x="2634234" y="105537"/>
                  </a:lnTo>
                  <a:lnTo>
                    <a:pt x="2644902" y="115188"/>
                  </a:lnTo>
                  <a:lnTo>
                    <a:pt x="2653030" y="114808"/>
                  </a:lnTo>
                  <a:lnTo>
                    <a:pt x="2733421" y="26543"/>
                  </a:lnTo>
                  <a:lnTo>
                    <a:pt x="2712754" y="21844"/>
                  </a:lnTo>
                  <a:close/>
                </a:path>
                <a:path w="2733675" h="896620">
                  <a:moveTo>
                    <a:pt x="2684317" y="41939"/>
                  </a:moveTo>
                  <a:lnTo>
                    <a:pt x="2666991" y="60973"/>
                  </a:lnTo>
                  <a:lnTo>
                    <a:pt x="2711911" y="46862"/>
                  </a:lnTo>
                  <a:lnTo>
                    <a:pt x="2705988" y="46862"/>
                  </a:lnTo>
                  <a:lnTo>
                    <a:pt x="2684317" y="41939"/>
                  </a:lnTo>
                  <a:close/>
                </a:path>
                <a:path w="2733675" h="896620">
                  <a:moveTo>
                    <a:pt x="2699258" y="25526"/>
                  </a:moveTo>
                  <a:lnTo>
                    <a:pt x="2684317" y="41939"/>
                  </a:lnTo>
                  <a:lnTo>
                    <a:pt x="2705988" y="46862"/>
                  </a:lnTo>
                  <a:lnTo>
                    <a:pt x="2699258" y="25526"/>
                  </a:lnTo>
                  <a:close/>
                </a:path>
                <a:path w="2733675" h="896620">
                  <a:moveTo>
                    <a:pt x="2706125" y="25526"/>
                  </a:moveTo>
                  <a:lnTo>
                    <a:pt x="2699258" y="25526"/>
                  </a:lnTo>
                  <a:lnTo>
                    <a:pt x="2705988" y="46862"/>
                  </a:lnTo>
                  <a:lnTo>
                    <a:pt x="2711911" y="46862"/>
                  </a:lnTo>
                  <a:lnTo>
                    <a:pt x="2712720" y="46609"/>
                  </a:lnTo>
                  <a:lnTo>
                    <a:pt x="2706125" y="25526"/>
                  </a:lnTo>
                  <a:close/>
                </a:path>
                <a:path w="2733675" h="896620">
                  <a:moveTo>
                    <a:pt x="2704972" y="21844"/>
                  </a:moveTo>
                  <a:lnTo>
                    <a:pt x="2659183" y="36228"/>
                  </a:lnTo>
                  <a:lnTo>
                    <a:pt x="2684317" y="41939"/>
                  </a:lnTo>
                  <a:lnTo>
                    <a:pt x="2699258" y="25526"/>
                  </a:lnTo>
                  <a:lnTo>
                    <a:pt x="2706125" y="25526"/>
                  </a:lnTo>
                  <a:lnTo>
                    <a:pt x="2704972" y="21844"/>
                  </a:lnTo>
                  <a:close/>
                </a:path>
                <a:path w="2733675" h="896620">
                  <a:moveTo>
                    <a:pt x="2616961" y="0"/>
                  </a:moveTo>
                  <a:lnTo>
                    <a:pt x="2610104" y="4445"/>
                  </a:lnTo>
                  <a:lnTo>
                    <a:pt x="2608453" y="11430"/>
                  </a:lnTo>
                  <a:lnTo>
                    <a:pt x="2606929" y="18414"/>
                  </a:lnTo>
                  <a:lnTo>
                    <a:pt x="2611247" y="25273"/>
                  </a:lnTo>
                  <a:lnTo>
                    <a:pt x="2659183" y="36228"/>
                  </a:lnTo>
                  <a:lnTo>
                    <a:pt x="2704972" y="21844"/>
                  </a:lnTo>
                  <a:lnTo>
                    <a:pt x="2712754" y="21844"/>
                  </a:lnTo>
                  <a:lnTo>
                    <a:pt x="2616961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8">
              <a:extLst>
                <a:ext uri="{FF2B5EF4-FFF2-40B4-BE49-F238E27FC236}">
                  <a16:creationId xmlns:a16="http://schemas.microsoft.com/office/drawing/2014/main" id="{C000EF65-98E6-3643-B230-27E26CF770C9}"/>
                </a:ext>
              </a:extLst>
            </p:cNvPr>
            <p:cNvSpPr/>
            <p:nvPr/>
          </p:nvSpPr>
          <p:spPr>
            <a:xfrm>
              <a:off x="2522220" y="4000500"/>
              <a:ext cx="2930652" cy="3154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9">
              <a:extLst>
                <a:ext uri="{FF2B5EF4-FFF2-40B4-BE49-F238E27FC236}">
                  <a16:creationId xmlns:a16="http://schemas.microsoft.com/office/drawing/2014/main" id="{F8499A71-39C5-A144-B475-85F89FC03CC7}"/>
                </a:ext>
              </a:extLst>
            </p:cNvPr>
            <p:cNvSpPr/>
            <p:nvPr/>
          </p:nvSpPr>
          <p:spPr>
            <a:xfrm>
              <a:off x="2565273" y="4081398"/>
              <a:ext cx="2729865" cy="151130"/>
            </a:xfrm>
            <a:custGeom>
              <a:avLst/>
              <a:gdLst/>
              <a:ahLst/>
              <a:cxnLst/>
              <a:rect l="l" t="t" r="r" b="b"/>
              <a:pathLst>
                <a:path w="2729865" h="151129">
                  <a:moveTo>
                    <a:pt x="2655794" y="46255"/>
                  </a:moveTo>
                  <a:lnTo>
                    <a:pt x="0" y="125221"/>
                  </a:lnTo>
                  <a:lnTo>
                    <a:pt x="762" y="151130"/>
                  </a:lnTo>
                  <a:lnTo>
                    <a:pt x="2656475" y="72165"/>
                  </a:lnTo>
                  <a:lnTo>
                    <a:pt x="2678338" y="58522"/>
                  </a:lnTo>
                  <a:lnTo>
                    <a:pt x="2655794" y="46255"/>
                  </a:lnTo>
                  <a:close/>
                </a:path>
                <a:path w="2729865" h="151129">
                  <a:moveTo>
                    <a:pt x="2707445" y="44831"/>
                  </a:moveTo>
                  <a:lnTo>
                    <a:pt x="2703703" y="44831"/>
                  </a:lnTo>
                  <a:lnTo>
                    <a:pt x="2704465" y="70738"/>
                  </a:lnTo>
                  <a:lnTo>
                    <a:pt x="2656475" y="72165"/>
                  </a:lnTo>
                  <a:lnTo>
                    <a:pt x="2614803" y="98170"/>
                  </a:lnTo>
                  <a:lnTo>
                    <a:pt x="2613025" y="106171"/>
                  </a:lnTo>
                  <a:lnTo>
                    <a:pt x="2616835" y="112268"/>
                  </a:lnTo>
                  <a:lnTo>
                    <a:pt x="2620517" y="118363"/>
                  </a:lnTo>
                  <a:lnTo>
                    <a:pt x="2628518" y="120142"/>
                  </a:lnTo>
                  <a:lnTo>
                    <a:pt x="2634615" y="116458"/>
                  </a:lnTo>
                  <a:lnTo>
                    <a:pt x="2729865" y="57023"/>
                  </a:lnTo>
                  <a:lnTo>
                    <a:pt x="2707445" y="44831"/>
                  </a:lnTo>
                  <a:close/>
                </a:path>
                <a:path w="2729865" h="151129">
                  <a:moveTo>
                    <a:pt x="2678338" y="58522"/>
                  </a:moveTo>
                  <a:lnTo>
                    <a:pt x="2656475" y="72165"/>
                  </a:lnTo>
                  <a:lnTo>
                    <a:pt x="2704465" y="70738"/>
                  </a:lnTo>
                  <a:lnTo>
                    <a:pt x="2704420" y="69214"/>
                  </a:lnTo>
                  <a:lnTo>
                    <a:pt x="2697988" y="69214"/>
                  </a:lnTo>
                  <a:lnTo>
                    <a:pt x="2678338" y="58522"/>
                  </a:lnTo>
                  <a:close/>
                </a:path>
                <a:path w="2729865" h="151129">
                  <a:moveTo>
                    <a:pt x="2697226" y="46736"/>
                  </a:moveTo>
                  <a:lnTo>
                    <a:pt x="2678338" y="58522"/>
                  </a:lnTo>
                  <a:lnTo>
                    <a:pt x="2697988" y="69214"/>
                  </a:lnTo>
                  <a:lnTo>
                    <a:pt x="2697226" y="46736"/>
                  </a:lnTo>
                  <a:close/>
                </a:path>
                <a:path w="2729865" h="151129">
                  <a:moveTo>
                    <a:pt x="2703759" y="46736"/>
                  </a:moveTo>
                  <a:lnTo>
                    <a:pt x="2697226" y="46736"/>
                  </a:lnTo>
                  <a:lnTo>
                    <a:pt x="2697988" y="69214"/>
                  </a:lnTo>
                  <a:lnTo>
                    <a:pt x="2704420" y="69214"/>
                  </a:lnTo>
                  <a:lnTo>
                    <a:pt x="2703759" y="46736"/>
                  </a:lnTo>
                  <a:close/>
                </a:path>
                <a:path w="2729865" h="151129">
                  <a:moveTo>
                    <a:pt x="2703703" y="44831"/>
                  </a:moveTo>
                  <a:lnTo>
                    <a:pt x="2655794" y="46255"/>
                  </a:lnTo>
                  <a:lnTo>
                    <a:pt x="2678338" y="58522"/>
                  </a:lnTo>
                  <a:lnTo>
                    <a:pt x="2697226" y="46736"/>
                  </a:lnTo>
                  <a:lnTo>
                    <a:pt x="2703759" y="46736"/>
                  </a:lnTo>
                  <a:lnTo>
                    <a:pt x="2703703" y="44831"/>
                  </a:lnTo>
                  <a:close/>
                </a:path>
                <a:path w="2729865" h="151129">
                  <a:moveTo>
                    <a:pt x="2624963" y="0"/>
                  </a:moveTo>
                  <a:lnTo>
                    <a:pt x="2617089" y="2286"/>
                  </a:lnTo>
                  <a:lnTo>
                    <a:pt x="2613660" y="8636"/>
                  </a:lnTo>
                  <a:lnTo>
                    <a:pt x="2610230" y="14858"/>
                  </a:lnTo>
                  <a:lnTo>
                    <a:pt x="2612643" y="22732"/>
                  </a:lnTo>
                  <a:lnTo>
                    <a:pt x="2655794" y="46255"/>
                  </a:lnTo>
                  <a:lnTo>
                    <a:pt x="2703703" y="44831"/>
                  </a:lnTo>
                  <a:lnTo>
                    <a:pt x="2707445" y="44831"/>
                  </a:lnTo>
                  <a:lnTo>
                    <a:pt x="2624963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55BDE309-A8F2-AE44-AA33-7DD95551BC6E}"/>
              </a:ext>
            </a:extLst>
          </p:cNvPr>
          <p:cNvSpPr/>
          <p:nvPr/>
        </p:nvSpPr>
        <p:spPr>
          <a:xfrm>
            <a:off x="10475752" y="620202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EFF0B118-C626-EB44-8812-4CF7717E680E}"/>
              </a:ext>
            </a:extLst>
          </p:cNvPr>
          <p:cNvGrpSpPr/>
          <p:nvPr/>
        </p:nvGrpSpPr>
        <p:grpSpPr>
          <a:xfrm>
            <a:off x="2246433" y="942508"/>
            <a:ext cx="1336675" cy="666115"/>
            <a:chOff x="1275588" y="1484375"/>
            <a:chExt cx="1336675" cy="66611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76CAF73F-23E8-FB4B-8AC7-3AC00C3E02F2}"/>
                </a:ext>
              </a:extLst>
            </p:cNvPr>
            <p:cNvSpPr/>
            <p:nvPr/>
          </p:nvSpPr>
          <p:spPr>
            <a:xfrm>
              <a:off x="1275588" y="148437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E5DF8009-21E1-7B42-80BA-B23E35B173D0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6D46370B-2D55-D141-AF62-E7CF6A4FC224}"/>
                </a:ext>
              </a:extLst>
            </p:cNvPr>
            <p:cNvSpPr/>
            <p:nvPr/>
          </p:nvSpPr>
          <p:spPr>
            <a:xfrm>
              <a:off x="1322832" y="150875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42505EDB-B5FD-C04C-844D-0F34F3F673BA}"/>
              </a:ext>
            </a:extLst>
          </p:cNvPr>
          <p:cNvSpPr txBox="1"/>
          <p:nvPr/>
        </p:nvSpPr>
        <p:spPr>
          <a:xfrm>
            <a:off x="2706808" y="1144134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68379197-24D0-314D-B4C1-FD4552838B12}"/>
              </a:ext>
            </a:extLst>
          </p:cNvPr>
          <p:cNvGrpSpPr/>
          <p:nvPr/>
        </p:nvGrpSpPr>
        <p:grpSpPr>
          <a:xfrm>
            <a:off x="6217977" y="956224"/>
            <a:ext cx="1336675" cy="666115"/>
            <a:chOff x="5247132" y="1498091"/>
            <a:chExt cx="1336675" cy="666115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0F2AA859-A4F3-584D-8143-F2C63A42924C}"/>
                </a:ext>
              </a:extLst>
            </p:cNvPr>
            <p:cNvSpPr/>
            <p:nvPr/>
          </p:nvSpPr>
          <p:spPr>
            <a:xfrm>
              <a:off x="5247132" y="149809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51B17574-DE95-D840-B1FD-BE106C580DC8}"/>
                </a:ext>
              </a:extLst>
            </p:cNvPr>
            <p:cNvSpPr/>
            <p:nvPr/>
          </p:nvSpPr>
          <p:spPr>
            <a:xfrm>
              <a:off x="5294376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C0258449-CC1A-7041-962A-BF8B047303D9}"/>
                </a:ext>
              </a:extLst>
            </p:cNvPr>
            <p:cNvSpPr/>
            <p:nvPr/>
          </p:nvSpPr>
          <p:spPr>
            <a:xfrm>
              <a:off x="5294376" y="152247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55BC0056-1E88-C648-AC46-0CFC954671DD}"/>
              </a:ext>
            </a:extLst>
          </p:cNvPr>
          <p:cNvSpPr txBox="1"/>
          <p:nvPr/>
        </p:nvSpPr>
        <p:spPr>
          <a:xfrm>
            <a:off x="6576879" y="1158409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3">
            <a:extLst>
              <a:ext uri="{FF2B5EF4-FFF2-40B4-BE49-F238E27FC236}">
                <a16:creationId xmlns:a16="http://schemas.microsoft.com/office/drawing/2014/main" id="{1D7C913F-4552-FF4A-9DAB-5DB62A722DAF}"/>
              </a:ext>
            </a:extLst>
          </p:cNvPr>
          <p:cNvGrpSpPr/>
          <p:nvPr/>
        </p:nvGrpSpPr>
        <p:grpSpPr>
          <a:xfrm>
            <a:off x="2246433" y="1129960"/>
            <a:ext cx="4177665" cy="1286510"/>
            <a:chOff x="1275588" y="1671827"/>
            <a:chExt cx="4177665" cy="1286510"/>
          </a:xfrm>
        </p:grpSpPr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621D32DB-902B-5642-9624-28FF8AF47D94}"/>
                </a:ext>
              </a:extLst>
            </p:cNvPr>
            <p:cNvSpPr/>
            <p:nvPr/>
          </p:nvSpPr>
          <p:spPr>
            <a:xfrm>
              <a:off x="2522220" y="1671827"/>
              <a:ext cx="2930652" cy="315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EAA411B-9518-954F-B0DA-6F9BD765B84B}"/>
                </a:ext>
              </a:extLst>
            </p:cNvPr>
            <p:cNvSpPr/>
            <p:nvPr/>
          </p:nvSpPr>
          <p:spPr>
            <a:xfrm>
              <a:off x="2565527" y="1749297"/>
              <a:ext cx="2729865" cy="120650"/>
            </a:xfrm>
            <a:custGeom>
              <a:avLst/>
              <a:gdLst/>
              <a:ahLst/>
              <a:cxnLst/>
              <a:rect l="l" t="t" r="r" b="b"/>
              <a:pathLst>
                <a:path w="2729865" h="120650">
                  <a:moveTo>
                    <a:pt x="2655921" y="73162"/>
                  </a:moveTo>
                  <a:lnTo>
                    <a:pt x="2613279" y="97789"/>
                  </a:lnTo>
                  <a:lnTo>
                    <a:pt x="2611120" y="105663"/>
                  </a:lnTo>
                  <a:lnTo>
                    <a:pt x="2618232" y="118110"/>
                  </a:lnTo>
                  <a:lnTo>
                    <a:pt x="2626233" y="120268"/>
                  </a:lnTo>
                  <a:lnTo>
                    <a:pt x="2632329" y="116586"/>
                  </a:lnTo>
                  <a:lnTo>
                    <a:pt x="2707330" y="73405"/>
                  </a:lnTo>
                  <a:lnTo>
                    <a:pt x="2703830" y="73405"/>
                  </a:lnTo>
                  <a:lnTo>
                    <a:pt x="2655921" y="73162"/>
                  </a:lnTo>
                  <a:close/>
                </a:path>
                <a:path w="2729865" h="120650">
                  <a:moveTo>
                    <a:pt x="2678130" y="60358"/>
                  </a:moveTo>
                  <a:lnTo>
                    <a:pt x="2655921" y="73162"/>
                  </a:lnTo>
                  <a:lnTo>
                    <a:pt x="2703830" y="73405"/>
                  </a:lnTo>
                  <a:lnTo>
                    <a:pt x="2703838" y="71627"/>
                  </a:lnTo>
                  <a:lnTo>
                    <a:pt x="2697226" y="71627"/>
                  </a:lnTo>
                  <a:lnTo>
                    <a:pt x="2678130" y="60358"/>
                  </a:lnTo>
                  <a:close/>
                </a:path>
                <a:path w="2729865" h="120650">
                  <a:moveTo>
                    <a:pt x="2626741" y="0"/>
                  </a:moveTo>
                  <a:lnTo>
                    <a:pt x="2618867" y="2031"/>
                  </a:lnTo>
                  <a:lnTo>
                    <a:pt x="2615184" y="8127"/>
                  </a:lnTo>
                  <a:lnTo>
                    <a:pt x="2611628" y="14350"/>
                  </a:lnTo>
                  <a:lnTo>
                    <a:pt x="2613660" y="22225"/>
                  </a:lnTo>
                  <a:lnTo>
                    <a:pt x="2619756" y="25907"/>
                  </a:lnTo>
                  <a:lnTo>
                    <a:pt x="2655926" y="47254"/>
                  </a:lnTo>
                  <a:lnTo>
                    <a:pt x="2703957" y="47498"/>
                  </a:lnTo>
                  <a:lnTo>
                    <a:pt x="2703830" y="73405"/>
                  </a:lnTo>
                  <a:lnTo>
                    <a:pt x="2707330" y="73405"/>
                  </a:lnTo>
                  <a:lnTo>
                    <a:pt x="2729611" y="60578"/>
                  </a:lnTo>
                  <a:lnTo>
                    <a:pt x="2632964" y="3555"/>
                  </a:lnTo>
                  <a:lnTo>
                    <a:pt x="2626741" y="0"/>
                  </a:lnTo>
                  <a:close/>
                </a:path>
                <a:path w="2729865" h="120650">
                  <a:moveTo>
                    <a:pt x="254" y="33781"/>
                  </a:moveTo>
                  <a:lnTo>
                    <a:pt x="0" y="59689"/>
                  </a:lnTo>
                  <a:lnTo>
                    <a:pt x="2655921" y="73162"/>
                  </a:lnTo>
                  <a:lnTo>
                    <a:pt x="2678130" y="60358"/>
                  </a:lnTo>
                  <a:lnTo>
                    <a:pt x="2655926" y="47254"/>
                  </a:lnTo>
                  <a:lnTo>
                    <a:pt x="254" y="33781"/>
                  </a:lnTo>
                  <a:close/>
                </a:path>
                <a:path w="2729865" h="120650">
                  <a:moveTo>
                    <a:pt x="2697353" y="49275"/>
                  </a:moveTo>
                  <a:lnTo>
                    <a:pt x="2678130" y="60358"/>
                  </a:lnTo>
                  <a:lnTo>
                    <a:pt x="2697226" y="71627"/>
                  </a:lnTo>
                  <a:lnTo>
                    <a:pt x="2697353" y="49275"/>
                  </a:lnTo>
                  <a:close/>
                </a:path>
                <a:path w="2729865" h="120650">
                  <a:moveTo>
                    <a:pt x="2703948" y="49275"/>
                  </a:moveTo>
                  <a:lnTo>
                    <a:pt x="2697353" y="49275"/>
                  </a:lnTo>
                  <a:lnTo>
                    <a:pt x="2697226" y="71627"/>
                  </a:lnTo>
                  <a:lnTo>
                    <a:pt x="2703838" y="71627"/>
                  </a:lnTo>
                  <a:lnTo>
                    <a:pt x="2703948" y="49275"/>
                  </a:lnTo>
                  <a:close/>
                </a:path>
                <a:path w="2729865" h="120650">
                  <a:moveTo>
                    <a:pt x="2655926" y="47254"/>
                  </a:moveTo>
                  <a:lnTo>
                    <a:pt x="2678130" y="60358"/>
                  </a:lnTo>
                  <a:lnTo>
                    <a:pt x="2697353" y="49275"/>
                  </a:lnTo>
                  <a:lnTo>
                    <a:pt x="2703948" y="49275"/>
                  </a:lnTo>
                  <a:lnTo>
                    <a:pt x="2703957" y="47498"/>
                  </a:lnTo>
                  <a:lnTo>
                    <a:pt x="2655926" y="47254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0AE1AD17-C798-5C4E-BA43-67D0A1AA0E98}"/>
                </a:ext>
              </a:extLst>
            </p:cNvPr>
            <p:cNvSpPr/>
            <p:nvPr/>
          </p:nvSpPr>
          <p:spPr>
            <a:xfrm>
              <a:off x="1275588" y="229209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512E105B-4AD9-3E4B-B859-0036FC10CA2B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A151BFCB-228D-6D47-AB9B-02507B0BB4FF}"/>
                </a:ext>
              </a:extLst>
            </p:cNvPr>
            <p:cNvSpPr/>
            <p:nvPr/>
          </p:nvSpPr>
          <p:spPr>
            <a:xfrm>
              <a:off x="1322832" y="231647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D77FD4E1-655A-3940-802D-71C8353967A5}"/>
              </a:ext>
            </a:extLst>
          </p:cNvPr>
          <p:cNvSpPr txBox="1"/>
          <p:nvPr/>
        </p:nvSpPr>
        <p:spPr>
          <a:xfrm>
            <a:off x="2706808" y="1952108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20">
            <a:extLst>
              <a:ext uri="{FF2B5EF4-FFF2-40B4-BE49-F238E27FC236}">
                <a16:creationId xmlns:a16="http://schemas.microsoft.com/office/drawing/2014/main" id="{159A7340-BACD-6549-B26C-C6DD1C872E15}"/>
              </a:ext>
            </a:extLst>
          </p:cNvPr>
          <p:cNvGrpSpPr/>
          <p:nvPr/>
        </p:nvGrpSpPr>
        <p:grpSpPr>
          <a:xfrm>
            <a:off x="2246433" y="2557949"/>
            <a:ext cx="1336675" cy="666115"/>
            <a:chOff x="1275588" y="3099816"/>
            <a:chExt cx="1336675" cy="666115"/>
          </a:xfrm>
        </p:grpSpPr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079152A-BB3C-C041-96B1-469C0C6FBA96}"/>
                </a:ext>
              </a:extLst>
            </p:cNvPr>
            <p:cNvSpPr/>
            <p:nvPr/>
          </p:nvSpPr>
          <p:spPr>
            <a:xfrm>
              <a:off x="1275588" y="3099816"/>
              <a:ext cx="1336548" cy="665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99C627C-3194-E849-B15E-6BA4F514AAEA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D4B334D-745F-544C-B622-6DF3FA942E65}"/>
                </a:ext>
              </a:extLst>
            </p:cNvPr>
            <p:cNvSpPr/>
            <p:nvPr/>
          </p:nvSpPr>
          <p:spPr>
            <a:xfrm>
              <a:off x="1322832" y="3124200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4">
            <a:extLst>
              <a:ext uri="{FF2B5EF4-FFF2-40B4-BE49-F238E27FC236}">
                <a16:creationId xmlns:a16="http://schemas.microsoft.com/office/drawing/2014/main" id="{1FA43A90-07BE-8142-A97D-98DADC79AC82}"/>
              </a:ext>
            </a:extLst>
          </p:cNvPr>
          <p:cNvSpPr txBox="1"/>
          <p:nvPr/>
        </p:nvSpPr>
        <p:spPr>
          <a:xfrm>
            <a:off x="2706808" y="2760767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ie</a:t>
            </a:r>
            <a:r>
              <a:rPr sz="120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5">
            <a:extLst>
              <a:ext uri="{FF2B5EF4-FFF2-40B4-BE49-F238E27FC236}">
                <a16:creationId xmlns:a16="http://schemas.microsoft.com/office/drawing/2014/main" id="{C99A967B-FEFA-6F43-8AA3-8D5B08D131FA}"/>
              </a:ext>
            </a:extLst>
          </p:cNvPr>
          <p:cNvGrpSpPr/>
          <p:nvPr/>
        </p:nvGrpSpPr>
        <p:grpSpPr>
          <a:xfrm>
            <a:off x="2246433" y="3365668"/>
            <a:ext cx="1336675" cy="666115"/>
            <a:chOff x="1275588" y="3907535"/>
            <a:chExt cx="1336675" cy="666115"/>
          </a:xfrm>
        </p:grpSpPr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CFA30643-542B-9448-A267-BD599CE8EF29}"/>
                </a:ext>
              </a:extLst>
            </p:cNvPr>
            <p:cNvSpPr/>
            <p:nvPr/>
          </p:nvSpPr>
          <p:spPr>
            <a:xfrm>
              <a:off x="1275588" y="3907535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B089D99C-B92D-F842-ACF1-E8F5167AF324}"/>
                </a:ext>
              </a:extLst>
            </p:cNvPr>
            <p:cNvSpPr/>
            <p:nvPr/>
          </p:nvSpPr>
          <p:spPr>
            <a:xfrm>
              <a:off x="1322832" y="393191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59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1242059" y="571499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27BE1C2D-3695-F24E-ABF7-466D7B58E16A}"/>
                </a:ext>
              </a:extLst>
            </p:cNvPr>
            <p:cNvSpPr/>
            <p:nvPr/>
          </p:nvSpPr>
          <p:spPr>
            <a:xfrm>
              <a:off x="1322832" y="3931919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499"/>
                  </a:moveTo>
                  <a:lnTo>
                    <a:pt x="1242059" y="571499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9">
            <a:extLst>
              <a:ext uri="{FF2B5EF4-FFF2-40B4-BE49-F238E27FC236}">
                <a16:creationId xmlns:a16="http://schemas.microsoft.com/office/drawing/2014/main" id="{AD08FB5F-9C58-6049-ADA3-D948E25178E0}"/>
              </a:ext>
            </a:extLst>
          </p:cNvPr>
          <p:cNvSpPr txBox="1"/>
          <p:nvPr/>
        </p:nvSpPr>
        <p:spPr>
          <a:xfrm>
            <a:off x="2706808" y="3568741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ie</a:t>
            </a:r>
            <a:r>
              <a:rPr sz="120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30">
            <a:extLst>
              <a:ext uri="{FF2B5EF4-FFF2-40B4-BE49-F238E27FC236}">
                <a16:creationId xmlns:a16="http://schemas.microsoft.com/office/drawing/2014/main" id="{BD0F4B36-A66E-D74A-BE0E-67821B376603}"/>
              </a:ext>
            </a:extLst>
          </p:cNvPr>
          <p:cNvGrpSpPr/>
          <p:nvPr/>
        </p:nvGrpSpPr>
        <p:grpSpPr>
          <a:xfrm>
            <a:off x="3485445" y="1129960"/>
            <a:ext cx="4069079" cy="2620010"/>
            <a:chOff x="2514600" y="1671827"/>
            <a:chExt cx="4069079" cy="2620010"/>
          </a:xfrm>
        </p:grpSpPr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59311DEF-B410-3449-8F8B-4A6CC4A6DF69}"/>
                </a:ext>
              </a:extLst>
            </p:cNvPr>
            <p:cNvSpPr/>
            <p:nvPr/>
          </p:nvSpPr>
          <p:spPr>
            <a:xfrm>
              <a:off x="2519172" y="1671827"/>
              <a:ext cx="2933700" cy="100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55CEDD4E-66AA-ED4D-9AE2-840C690714EC}"/>
                </a:ext>
              </a:extLst>
            </p:cNvPr>
            <p:cNvSpPr/>
            <p:nvPr/>
          </p:nvSpPr>
          <p:spPr>
            <a:xfrm>
              <a:off x="2562098" y="1780793"/>
              <a:ext cx="2733040" cy="835660"/>
            </a:xfrm>
            <a:custGeom>
              <a:avLst/>
              <a:gdLst/>
              <a:ahLst/>
              <a:cxnLst/>
              <a:rect l="l" t="t" r="r" b="b"/>
              <a:pathLst>
                <a:path w="2733040" h="835660">
                  <a:moveTo>
                    <a:pt x="2658549" y="37054"/>
                  </a:moveTo>
                  <a:lnTo>
                    <a:pt x="0" y="810513"/>
                  </a:lnTo>
                  <a:lnTo>
                    <a:pt x="7112" y="835405"/>
                  </a:lnTo>
                  <a:lnTo>
                    <a:pt x="2665898" y="61913"/>
                  </a:lnTo>
                  <a:lnTo>
                    <a:pt x="2683584" y="43285"/>
                  </a:lnTo>
                  <a:lnTo>
                    <a:pt x="2658549" y="37054"/>
                  </a:lnTo>
                  <a:close/>
                </a:path>
                <a:path w="2733040" h="835660">
                  <a:moveTo>
                    <a:pt x="2711679" y="23621"/>
                  </a:moveTo>
                  <a:lnTo>
                    <a:pt x="2704718" y="23621"/>
                  </a:lnTo>
                  <a:lnTo>
                    <a:pt x="2711957" y="48513"/>
                  </a:lnTo>
                  <a:lnTo>
                    <a:pt x="2665898" y="61913"/>
                  </a:lnTo>
                  <a:lnTo>
                    <a:pt x="2636901" y="92455"/>
                  </a:lnTo>
                  <a:lnTo>
                    <a:pt x="2632075" y="97662"/>
                  </a:lnTo>
                  <a:lnTo>
                    <a:pt x="2632202" y="105790"/>
                  </a:lnTo>
                  <a:lnTo>
                    <a:pt x="2642616" y="115696"/>
                  </a:lnTo>
                  <a:lnTo>
                    <a:pt x="2650743" y="115442"/>
                  </a:lnTo>
                  <a:lnTo>
                    <a:pt x="2733040" y="28955"/>
                  </a:lnTo>
                  <a:lnTo>
                    <a:pt x="2711679" y="23621"/>
                  </a:lnTo>
                  <a:close/>
                </a:path>
                <a:path w="2733040" h="835660">
                  <a:moveTo>
                    <a:pt x="2683584" y="43285"/>
                  </a:moveTo>
                  <a:lnTo>
                    <a:pt x="2665898" y="61913"/>
                  </a:lnTo>
                  <a:lnTo>
                    <a:pt x="2711521" y="48640"/>
                  </a:lnTo>
                  <a:lnTo>
                    <a:pt x="2705100" y="48640"/>
                  </a:lnTo>
                  <a:lnTo>
                    <a:pt x="2683584" y="43285"/>
                  </a:lnTo>
                  <a:close/>
                </a:path>
                <a:path w="2733040" h="835660">
                  <a:moveTo>
                    <a:pt x="2698877" y="27177"/>
                  </a:moveTo>
                  <a:lnTo>
                    <a:pt x="2683584" y="43285"/>
                  </a:lnTo>
                  <a:lnTo>
                    <a:pt x="2705100" y="48640"/>
                  </a:lnTo>
                  <a:lnTo>
                    <a:pt x="2698877" y="27177"/>
                  </a:lnTo>
                  <a:close/>
                </a:path>
                <a:path w="2733040" h="835660">
                  <a:moveTo>
                    <a:pt x="2705753" y="27177"/>
                  </a:moveTo>
                  <a:lnTo>
                    <a:pt x="2698877" y="27177"/>
                  </a:lnTo>
                  <a:lnTo>
                    <a:pt x="2705100" y="48640"/>
                  </a:lnTo>
                  <a:lnTo>
                    <a:pt x="2711521" y="48640"/>
                  </a:lnTo>
                  <a:lnTo>
                    <a:pt x="2711957" y="48513"/>
                  </a:lnTo>
                  <a:lnTo>
                    <a:pt x="2705753" y="27177"/>
                  </a:lnTo>
                  <a:close/>
                </a:path>
                <a:path w="2733040" h="835660">
                  <a:moveTo>
                    <a:pt x="2704718" y="23621"/>
                  </a:moveTo>
                  <a:lnTo>
                    <a:pt x="2658549" y="37054"/>
                  </a:lnTo>
                  <a:lnTo>
                    <a:pt x="2683584" y="43285"/>
                  </a:lnTo>
                  <a:lnTo>
                    <a:pt x="2698877" y="27177"/>
                  </a:lnTo>
                  <a:lnTo>
                    <a:pt x="2705753" y="27177"/>
                  </a:lnTo>
                  <a:lnTo>
                    <a:pt x="2704718" y="23621"/>
                  </a:lnTo>
                  <a:close/>
                </a:path>
                <a:path w="2733040" h="835660">
                  <a:moveTo>
                    <a:pt x="2617216" y="0"/>
                  </a:moveTo>
                  <a:lnTo>
                    <a:pt x="2610230" y="4190"/>
                  </a:lnTo>
                  <a:lnTo>
                    <a:pt x="2608453" y="11175"/>
                  </a:lnTo>
                  <a:lnTo>
                    <a:pt x="2606675" y="18033"/>
                  </a:lnTo>
                  <a:lnTo>
                    <a:pt x="2610866" y="25145"/>
                  </a:lnTo>
                  <a:lnTo>
                    <a:pt x="2658549" y="37054"/>
                  </a:lnTo>
                  <a:lnTo>
                    <a:pt x="2704718" y="23621"/>
                  </a:lnTo>
                  <a:lnTo>
                    <a:pt x="2711679" y="23621"/>
                  </a:lnTo>
                  <a:lnTo>
                    <a:pt x="261721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E71B57F0-1740-DE4C-ACD1-5CC649C3A7E2}"/>
                </a:ext>
              </a:extLst>
            </p:cNvPr>
            <p:cNvSpPr/>
            <p:nvPr/>
          </p:nvSpPr>
          <p:spPr>
            <a:xfrm>
              <a:off x="2516123" y="1671827"/>
              <a:ext cx="2936748" cy="181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92EC2A2B-5209-954B-B80F-E25183E60A76}"/>
                </a:ext>
              </a:extLst>
            </p:cNvPr>
            <p:cNvSpPr/>
            <p:nvPr/>
          </p:nvSpPr>
          <p:spPr>
            <a:xfrm>
              <a:off x="2559050" y="1809749"/>
              <a:ext cx="2736215" cy="1613535"/>
            </a:xfrm>
            <a:custGeom>
              <a:avLst/>
              <a:gdLst/>
              <a:ahLst/>
              <a:cxnLst/>
              <a:rect l="l" t="t" r="r" b="b"/>
              <a:pathLst>
                <a:path w="2736215" h="1613535">
                  <a:moveTo>
                    <a:pt x="2691685" y="25970"/>
                  </a:moveTo>
                  <a:lnTo>
                    <a:pt x="2666039" y="26043"/>
                  </a:lnTo>
                  <a:lnTo>
                    <a:pt x="0" y="1590675"/>
                  </a:lnTo>
                  <a:lnTo>
                    <a:pt x="13207" y="1613027"/>
                  </a:lnTo>
                  <a:lnTo>
                    <a:pt x="2679081" y="48419"/>
                  </a:lnTo>
                  <a:lnTo>
                    <a:pt x="2691685" y="25970"/>
                  </a:lnTo>
                  <a:close/>
                </a:path>
                <a:path w="2736215" h="1613535">
                  <a:moveTo>
                    <a:pt x="2735088" y="1777"/>
                  </a:moveTo>
                  <a:lnTo>
                    <a:pt x="2707386" y="1777"/>
                  </a:lnTo>
                  <a:lnTo>
                    <a:pt x="2720466" y="24129"/>
                  </a:lnTo>
                  <a:lnTo>
                    <a:pt x="2679081" y="48419"/>
                  </a:lnTo>
                  <a:lnTo>
                    <a:pt x="2658491" y="85089"/>
                  </a:lnTo>
                  <a:lnTo>
                    <a:pt x="2654935" y="91312"/>
                  </a:lnTo>
                  <a:lnTo>
                    <a:pt x="2657221" y="99187"/>
                  </a:lnTo>
                  <a:lnTo>
                    <a:pt x="2663444" y="102742"/>
                  </a:lnTo>
                  <a:lnTo>
                    <a:pt x="2669666" y="106172"/>
                  </a:lnTo>
                  <a:lnTo>
                    <a:pt x="2677541" y="104012"/>
                  </a:lnTo>
                  <a:lnTo>
                    <a:pt x="2681097" y="97789"/>
                  </a:lnTo>
                  <a:lnTo>
                    <a:pt x="2735088" y="1777"/>
                  </a:lnTo>
                  <a:close/>
                </a:path>
                <a:path w="2736215" h="1613535">
                  <a:moveTo>
                    <a:pt x="2710210" y="6603"/>
                  </a:moveTo>
                  <a:lnTo>
                    <a:pt x="2702560" y="6603"/>
                  </a:lnTo>
                  <a:lnTo>
                    <a:pt x="2713863" y="25908"/>
                  </a:lnTo>
                  <a:lnTo>
                    <a:pt x="2691685" y="25970"/>
                  </a:lnTo>
                  <a:lnTo>
                    <a:pt x="2679081" y="48419"/>
                  </a:lnTo>
                  <a:lnTo>
                    <a:pt x="2720466" y="24129"/>
                  </a:lnTo>
                  <a:lnTo>
                    <a:pt x="2710210" y="6603"/>
                  </a:lnTo>
                  <a:close/>
                </a:path>
                <a:path w="2736215" h="1613535">
                  <a:moveTo>
                    <a:pt x="2736088" y="0"/>
                  </a:moveTo>
                  <a:lnTo>
                    <a:pt x="2623820" y="253"/>
                  </a:lnTo>
                  <a:lnTo>
                    <a:pt x="2616708" y="253"/>
                  </a:lnTo>
                  <a:lnTo>
                    <a:pt x="2610866" y="6096"/>
                  </a:lnTo>
                  <a:lnTo>
                    <a:pt x="2610992" y="20447"/>
                  </a:lnTo>
                  <a:lnTo>
                    <a:pt x="2616708" y="26162"/>
                  </a:lnTo>
                  <a:lnTo>
                    <a:pt x="2623947" y="26162"/>
                  </a:lnTo>
                  <a:lnTo>
                    <a:pt x="2666039" y="26043"/>
                  </a:lnTo>
                  <a:lnTo>
                    <a:pt x="2707386" y="1777"/>
                  </a:lnTo>
                  <a:lnTo>
                    <a:pt x="2735088" y="1777"/>
                  </a:lnTo>
                  <a:lnTo>
                    <a:pt x="2736088" y="0"/>
                  </a:lnTo>
                  <a:close/>
                </a:path>
                <a:path w="2736215" h="1613535">
                  <a:moveTo>
                    <a:pt x="2707386" y="1777"/>
                  </a:moveTo>
                  <a:lnTo>
                    <a:pt x="2666039" y="26043"/>
                  </a:lnTo>
                  <a:lnTo>
                    <a:pt x="2691685" y="25970"/>
                  </a:lnTo>
                  <a:lnTo>
                    <a:pt x="2702560" y="6603"/>
                  </a:lnTo>
                  <a:lnTo>
                    <a:pt x="2710210" y="6603"/>
                  </a:lnTo>
                  <a:lnTo>
                    <a:pt x="2707386" y="1777"/>
                  </a:lnTo>
                  <a:close/>
                </a:path>
                <a:path w="2736215" h="1613535">
                  <a:moveTo>
                    <a:pt x="2702560" y="6603"/>
                  </a:moveTo>
                  <a:lnTo>
                    <a:pt x="2691685" y="25970"/>
                  </a:lnTo>
                  <a:lnTo>
                    <a:pt x="2713863" y="25908"/>
                  </a:lnTo>
                  <a:lnTo>
                    <a:pt x="2702560" y="660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5">
              <a:extLst>
                <a:ext uri="{FF2B5EF4-FFF2-40B4-BE49-F238E27FC236}">
                  <a16:creationId xmlns:a16="http://schemas.microsoft.com/office/drawing/2014/main" id="{2C6589FA-C45E-1642-A4E5-205C8AF1192A}"/>
                </a:ext>
              </a:extLst>
            </p:cNvPr>
            <p:cNvSpPr/>
            <p:nvPr/>
          </p:nvSpPr>
          <p:spPr>
            <a:xfrm>
              <a:off x="2514600" y="1671827"/>
              <a:ext cx="2938272" cy="2619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6">
              <a:extLst>
                <a:ext uri="{FF2B5EF4-FFF2-40B4-BE49-F238E27FC236}">
                  <a16:creationId xmlns:a16="http://schemas.microsoft.com/office/drawing/2014/main" id="{AD791575-7ECF-1A46-B18A-92F48796D0CF}"/>
                </a:ext>
              </a:extLst>
            </p:cNvPr>
            <p:cNvSpPr/>
            <p:nvPr/>
          </p:nvSpPr>
          <p:spPr>
            <a:xfrm>
              <a:off x="2557017" y="1809749"/>
              <a:ext cx="2738120" cy="2419985"/>
            </a:xfrm>
            <a:custGeom>
              <a:avLst/>
              <a:gdLst/>
              <a:ahLst/>
              <a:cxnLst/>
              <a:rect l="l" t="t" r="r" b="b"/>
              <a:pathLst>
                <a:path w="2738120" h="2419985">
                  <a:moveTo>
                    <a:pt x="2699506" y="34018"/>
                  </a:moveTo>
                  <a:lnTo>
                    <a:pt x="2674207" y="38998"/>
                  </a:lnTo>
                  <a:lnTo>
                    <a:pt x="0" y="2400046"/>
                  </a:lnTo>
                  <a:lnTo>
                    <a:pt x="17271" y="2419477"/>
                  </a:lnTo>
                  <a:lnTo>
                    <a:pt x="2691427" y="58365"/>
                  </a:lnTo>
                  <a:lnTo>
                    <a:pt x="2699506" y="34018"/>
                  </a:lnTo>
                  <a:close/>
                </a:path>
                <a:path w="2738120" h="2419985">
                  <a:moveTo>
                    <a:pt x="2735600" y="7238"/>
                  </a:moveTo>
                  <a:lnTo>
                    <a:pt x="2710180" y="7238"/>
                  </a:lnTo>
                  <a:lnTo>
                    <a:pt x="2727324" y="26670"/>
                  </a:lnTo>
                  <a:lnTo>
                    <a:pt x="2691427" y="58365"/>
                  </a:lnTo>
                  <a:lnTo>
                    <a:pt x="2678176" y="98298"/>
                  </a:lnTo>
                  <a:lnTo>
                    <a:pt x="2676017" y="105155"/>
                  </a:lnTo>
                  <a:lnTo>
                    <a:pt x="2679699" y="112395"/>
                  </a:lnTo>
                  <a:lnTo>
                    <a:pt x="2693289" y="116966"/>
                  </a:lnTo>
                  <a:lnTo>
                    <a:pt x="2700528" y="113284"/>
                  </a:lnTo>
                  <a:lnTo>
                    <a:pt x="2702814" y="106425"/>
                  </a:lnTo>
                  <a:lnTo>
                    <a:pt x="2735600" y="7238"/>
                  </a:lnTo>
                  <a:close/>
                </a:path>
                <a:path w="2738120" h="2419985">
                  <a:moveTo>
                    <a:pt x="2715222" y="12953"/>
                  </a:moveTo>
                  <a:lnTo>
                    <a:pt x="2706497" y="12953"/>
                  </a:lnTo>
                  <a:lnTo>
                    <a:pt x="2721356" y="29717"/>
                  </a:lnTo>
                  <a:lnTo>
                    <a:pt x="2699506" y="34018"/>
                  </a:lnTo>
                  <a:lnTo>
                    <a:pt x="2691427" y="58365"/>
                  </a:lnTo>
                  <a:lnTo>
                    <a:pt x="2727324" y="26670"/>
                  </a:lnTo>
                  <a:lnTo>
                    <a:pt x="2715222" y="12953"/>
                  </a:lnTo>
                  <a:close/>
                </a:path>
                <a:path w="2738120" h="2419985">
                  <a:moveTo>
                    <a:pt x="2737993" y="0"/>
                  </a:moveTo>
                  <a:lnTo>
                    <a:pt x="2621026" y="23113"/>
                  </a:lnTo>
                  <a:lnTo>
                    <a:pt x="2616454" y="29972"/>
                  </a:lnTo>
                  <a:lnTo>
                    <a:pt x="2619247" y="43941"/>
                  </a:lnTo>
                  <a:lnTo>
                    <a:pt x="2625979" y="48513"/>
                  </a:lnTo>
                  <a:lnTo>
                    <a:pt x="2674207" y="38998"/>
                  </a:lnTo>
                  <a:lnTo>
                    <a:pt x="2710180" y="7238"/>
                  </a:lnTo>
                  <a:lnTo>
                    <a:pt x="2735600" y="7238"/>
                  </a:lnTo>
                  <a:lnTo>
                    <a:pt x="2737993" y="0"/>
                  </a:lnTo>
                  <a:close/>
                </a:path>
                <a:path w="2738120" h="2419985">
                  <a:moveTo>
                    <a:pt x="2710180" y="7238"/>
                  </a:moveTo>
                  <a:lnTo>
                    <a:pt x="2674207" y="38998"/>
                  </a:lnTo>
                  <a:lnTo>
                    <a:pt x="2699506" y="34018"/>
                  </a:lnTo>
                  <a:lnTo>
                    <a:pt x="2706497" y="12953"/>
                  </a:lnTo>
                  <a:lnTo>
                    <a:pt x="2715222" y="12953"/>
                  </a:lnTo>
                  <a:lnTo>
                    <a:pt x="2710180" y="7238"/>
                  </a:lnTo>
                  <a:close/>
                </a:path>
                <a:path w="2738120" h="2419985">
                  <a:moveTo>
                    <a:pt x="2706497" y="12953"/>
                  </a:moveTo>
                  <a:lnTo>
                    <a:pt x="2699506" y="34018"/>
                  </a:lnTo>
                  <a:lnTo>
                    <a:pt x="2721356" y="29717"/>
                  </a:lnTo>
                  <a:lnTo>
                    <a:pt x="2706497" y="1295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87DD60F0-4018-B346-A506-277F49A7BFE0}"/>
                </a:ext>
              </a:extLst>
            </p:cNvPr>
            <p:cNvSpPr/>
            <p:nvPr/>
          </p:nvSpPr>
          <p:spPr>
            <a:xfrm>
              <a:off x="5247132" y="227533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1C6260B7-AA21-F445-8EE0-C09BF3DFB6B1}"/>
                </a:ext>
              </a:extLst>
            </p:cNvPr>
            <p:cNvSpPr/>
            <p:nvPr/>
          </p:nvSpPr>
          <p:spPr>
            <a:xfrm>
              <a:off x="5483351" y="2334768"/>
              <a:ext cx="871727" cy="588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>
              <a:extLst>
                <a:ext uri="{FF2B5EF4-FFF2-40B4-BE49-F238E27FC236}">
                  <a16:creationId xmlns:a16="http://schemas.microsoft.com/office/drawing/2014/main" id="{9EAD302E-5E1C-1744-9FD0-5A36106C6594}"/>
                </a:ext>
              </a:extLst>
            </p:cNvPr>
            <p:cNvSpPr/>
            <p:nvPr/>
          </p:nvSpPr>
          <p:spPr>
            <a:xfrm>
              <a:off x="5294376" y="229971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FE7DDA8A-200A-2043-819A-FD7F831DEADC}"/>
                </a:ext>
              </a:extLst>
            </p:cNvPr>
            <p:cNvSpPr/>
            <p:nvPr/>
          </p:nvSpPr>
          <p:spPr>
            <a:xfrm>
              <a:off x="5294376" y="229971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1">
            <a:extLst>
              <a:ext uri="{FF2B5EF4-FFF2-40B4-BE49-F238E27FC236}">
                <a16:creationId xmlns:a16="http://schemas.microsoft.com/office/drawing/2014/main" id="{9375B35F-859E-2642-83A6-45AA3CC653CC}"/>
              </a:ext>
            </a:extLst>
          </p:cNvPr>
          <p:cNvSpPr txBox="1"/>
          <p:nvPr/>
        </p:nvSpPr>
        <p:spPr>
          <a:xfrm>
            <a:off x="6576879" y="1843319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2">
            <a:extLst>
              <a:ext uri="{FF2B5EF4-FFF2-40B4-BE49-F238E27FC236}">
                <a16:creationId xmlns:a16="http://schemas.microsoft.com/office/drawing/2014/main" id="{6D161800-9E5C-F249-9F85-193F25ED4F34}"/>
              </a:ext>
            </a:extLst>
          </p:cNvPr>
          <p:cNvGrpSpPr/>
          <p:nvPr/>
        </p:nvGrpSpPr>
        <p:grpSpPr>
          <a:xfrm>
            <a:off x="3486968" y="1218353"/>
            <a:ext cx="4067810" cy="2533015"/>
            <a:chOff x="2516123" y="1760220"/>
            <a:chExt cx="4067810" cy="2533015"/>
          </a:xfrm>
        </p:grpSpPr>
        <p:sp>
          <p:nvSpPr>
            <p:cNvPr id="42" name="object 43">
              <a:extLst>
                <a:ext uri="{FF2B5EF4-FFF2-40B4-BE49-F238E27FC236}">
                  <a16:creationId xmlns:a16="http://schemas.microsoft.com/office/drawing/2014/main" id="{81A63FE3-EEA9-334D-9F3B-A077B34FF094}"/>
                </a:ext>
              </a:extLst>
            </p:cNvPr>
            <p:cNvSpPr/>
            <p:nvPr/>
          </p:nvSpPr>
          <p:spPr>
            <a:xfrm>
              <a:off x="2519171" y="1760220"/>
              <a:ext cx="2933700" cy="1004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4">
              <a:extLst>
                <a:ext uri="{FF2B5EF4-FFF2-40B4-BE49-F238E27FC236}">
                  <a16:creationId xmlns:a16="http://schemas.microsoft.com/office/drawing/2014/main" id="{E6429FEF-A47B-1D48-A171-F793646FC520}"/>
                </a:ext>
              </a:extLst>
            </p:cNvPr>
            <p:cNvSpPr/>
            <p:nvPr/>
          </p:nvSpPr>
          <p:spPr>
            <a:xfrm>
              <a:off x="2562097" y="1783588"/>
              <a:ext cx="2733040" cy="831850"/>
            </a:xfrm>
            <a:custGeom>
              <a:avLst/>
              <a:gdLst/>
              <a:ahLst/>
              <a:cxnLst/>
              <a:rect l="l" t="t" r="r" b="b"/>
              <a:pathLst>
                <a:path w="2733040" h="831850">
                  <a:moveTo>
                    <a:pt x="2658675" y="794518"/>
                  </a:moveTo>
                  <a:lnTo>
                    <a:pt x="2617851" y="804799"/>
                  </a:lnTo>
                  <a:lnTo>
                    <a:pt x="2610992" y="806450"/>
                  </a:lnTo>
                  <a:lnTo>
                    <a:pt x="2606675" y="813562"/>
                  </a:lnTo>
                  <a:lnTo>
                    <a:pt x="2608453" y="820547"/>
                  </a:lnTo>
                  <a:lnTo>
                    <a:pt x="2610230" y="827404"/>
                  </a:lnTo>
                  <a:lnTo>
                    <a:pt x="2617216" y="831596"/>
                  </a:lnTo>
                  <a:lnTo>
                    <a:pt x="2624201" y="829945"/>
                  </a:lnTo>
                  <a:lnTo>
                    <a:pt x="2711876" y="807847"/>
                  </a:lnTo>
                  <a:lnTo>
                    <a:pt x="2704718" y="807847"/>
                  </a:lnTo>
                  <a:lnTo>
                    <a:pt x="2658675" y="794518"/>
                  </a:lnTo>
                  <a:close/>
                </a:path>
                <a:path w="2733040" h="831850">
                  <a:moveTo>
                    <a:pt x="2683608" y="788240"/>
                  </a:moveTo>
                  <a:lnTo>
                    <a:pt x="2658675" y="794518"/>
                  </a:lnTo>
                  <a:lnTo>
                    <a:pt x="2704718" y="807847"/>
                  </a:lnTo>
                  <a:lnTo>
                    <a:pt x="2705753" y="804290"/>
                  </a:lnTo>
                  <a:lnTo>
                    <a:pt x="2698877" y="804290"/>
                  </a:lnTo>
                  <a:lnTo>
                    <a:pt x="2683608" y="788240"/>
                  </a:lnTo>
                  <a:close/>
                </a:path>
                <a:path w="2733040" h="831850">
                  <a:moveTo>
                    <a:pt x="2642489" y="715899"/>
                  </a:moveTo>
                  <a:lnTo>
                    <a:pt x="2632075" y="725804"/>
                  </a:lnTo>
                  <a:lnTo>
                    <a:pt x="2631948" y="733933"/>
                  </a:lnTo>
                  <a:lnTo>
                    <a:pt x="2665897" y="769622"/>
                  </a:lnTo>
                  <a:lnTo>
                    <a:pt x="2711957" y="782954"/>
                  </a:lnTo>
                  <a:lnTo>
                    <a:pt x="2704718" y="807847"/>
                  </a:lnTo>
                  <a:lnTo>
                    <a:pt x="2711876" y="807847"/>
                  </a:lnTo>
                  <a:lnTo>
                    <a:pt x="2733040" y="802513"/>
                  </a:lnTo>
                  <a:lnTo>
                    <a:pt x="2650743" y="716152"/>
                  </a:lnTo>
                  <a:lnTo>
                    <a:pt x="2642489" y="715899"/>
                  </a:lnTo>
                  <a:close/>
                </a:path>
                <a:path w="2733040" h="831850">
                  <a:moveTo>
                    <a:pt x="2705100" y="782827"/>
                  </a:moveTo>
                  <a:lnTo>
                    <a:pt x="2683608" y="788240"/>
                  </a:lnTo>
                  <a:lnTo>
                    <a:pt x="2698877" y="804290"/>
                  </a:lnTo>
                  <a:lnTo>
                    <a:pt x="2705100" y="782827"/>
                  </a:lnTo>
                  <a:close/>
                </a:path>
                <a:path w="2733040" h="831850">
                  <a:moveTo>
                    <a:pt x="2711519" y="782827"/>
                  </a:moveTo>
                  <a:lnTo>
                    <a:pt x="2705100" y="782827"/>
                  </a:lnTo>
                  <a:lnTo>
                    <a:pt x="2698877" y="804290"/>
                  </a:lnTo>
                  <a:lnTo>
                    <a:pt x="2705753" y="804290"/>
                  </a:lnTo>
                  <a:lnTo>
                    <a:pt x="2711957" y="782954"/>
                  </a:lnTo>
                  <a:lnTo>
                    <a:pt x="2711519" y="782827"/>
                  </a:lnTo>
                  <a:close/>
                </a:path>
                <a:path w="2733040" h="831850">
                  <a:moveTo>
                    <a:pt x="7112" y="0"/>
                  </a:moveTo>
                  <a:lnTo>
                    <a:pt x="0" y="24891"/>
                  </a:lnTo>
                  <a:lnTo>
                    <a:pt x="2658675" y="794518"/>
                  </a:lnTo>
                  <a:lnTo>
                    <a:pt x="2683608" y="788240"/>
                  </a:lnTo>
                  <a:lnTo>
                    <a:pt x="2665897" y="769622"/>
                  </a:lnTo>
                  <a:lnTo>
                    <a:pt x="7112" y="0"/>
                  </a:lnTo>
                  <a:close/>
                </a:path>
                <a:path w="2733040" h="831850">
                  <a:moveTo>
                    <a:pt x="2665897" y="769622"/>
                  </a:moveTo>
                  <a:lnTo>
                    <a:pt x="2683608" y="788240"/>
                  </a:lnTo>
                  <a:lnTo>
                    <a:pt x="2705100" y="782827"/>
                  </a:lnTo>
                  <a:lnTo>
                    <a:pt x="2711519" y="782827"/>
                  </a:lnTo>
                  <a:lnTo>
                    <a:pt x="2665897" y="769622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8096F897-B7EC-7A4E-A45C-6F1148FB0B77}"/>
                </a:ext>
              </a:extLst>
            </p:cNvPr>
            <p:cNvSpPr/>
            <p:nvPr/>
          </p:nvSpPr>
          <p:spPr>
            <a:xfrm>
              <a:off x="2522219" y="2447544"/>
              <a:ext cx="2930652" cy="315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6">
              <a:extLst>
                <a:ext uri="{FF2B5EF4-FFF2-40B4-BE49-F238E27FC236}">
                  <a16:creationId xmlns:a16="http://schemas.microsoft.com/office/drawing/2014/main" id="{45A92160-45FE-384B-9E7B-C79245D4BEA0}"/>
                </a:ext>
              </a:extLst>
            </p:cNvPr>
            <p:cNvSpPr/>
            <p:nvPr/>
          </p:nvSpPr>
          <p:spPr>
            <a:xfrm>
              <a:off x="2565526" y="2526030"/>
              <a:ext cx="2729865" cy="120650"/>
            </a:xfrm>
            <a:custGeom>
              <a:avLst/>
              <a:gdLst/>
              <a:ahLst/>
              <a:cxnLst/>
              <a:rect l="l" t="t" r="r" b="b"/>
              <a:pathLst>
                <a:path w="2729865" h="120650">
                  <a:moveTo>
                    <a:pt x="2707280" y="46609"/>
                  </a:moveTo>
                  <a:lnTo>
                    <a:pt x="2703830" y="46609"/>
                  </a:lnTo>
                  <a:lnTo>
                    <a:pt x="2703957" y="72517"/>
                  </a:lnTo>
                  <a:lnTo>
                    <a:pt x="2656207" y="72828"/>
                  </a:lnTo>
                  <a:lnTo>
                    <a:pt x="2619883" y="94361"/>
                  </a:lnTo>
                  <a:lnTo>
                    <a:pt x="2613660" y="97917"/>
                  </a:lnTo>
                  <a:lnTo>
                    <a:pt x="2611628" y="105918"/>
                  </a:lnTo>
                  <a:lnTo>
                    <a:pt x="2615311" y="112014"/>
                  </a:lnTo>
                  <a:lnTo>
                    <a:pt x="2618867" y="118237"/>
                  </a:lnTo>
                  <a:lnTo>
                    <a:pt x="2626868" y="120269"/>
                  </a:lnTo>
                  <a:lnTo>
                    <a:pt x="2632964" y="116586"/>
                  </a:lnTo>
                  <a:lnTo>
                    <a:pt x="2729611" y="59436"/>
                  </a:lnTo>
                  <a:lnTo>
                    <a:pt x="2707280" y="46609"/>
                  </a:lnTo>
                  <a:close/>
                </a:path>
                <a:path w="2729865" h="120650">
                  <a:moveTo>
                    <a:pt x="2655707" y="46923"/>
                  </a:moveTo>
                  <a:lnTo>
                    <a:pt x="0" y="64262"/>
                  </a:lnTo>
                  <a:lnTo>
                    <a:pt x="254" y="90170"/>
                  </a:lnTo>
                  <a:lnTo>
                    <a:pt x="2656207" y="72828"/>
                  </a:lnTo>
                  <a:lnTo>
                    <a:pt x="2678146" y="59823"/>
                  </a:lnTo>
                  <a:lnTo>
                    <a:pt x="2655707" y="46923"/>
                  </a:lnTo>
                  <a:close/>
                </a:path>
                <a:path w="2729865" h="120650">
                  <a:moveTo>
                    <a:pt x="2678146" y="59823"/>
                  </a:moveTo>
                  <a:lnTo>
                    <a:pt x="2656207" y="72828"/>
                  </a:lnTo>
                  <a:lnTo>
                    <a:pt x="2703957" y="72517"/>
                  </a:lnTo>
                  <a:lnTo>
                    <a:pt x="2703948" y="70866"/>
                  </a:lnTo>
                  <a:lnTo>
                    <a:pt x="2697353" y="70866"/>
                  </a:lnTo>
                  <a:lnTo>
                    <a:pt x="2678146" y="59823"/>
                  </a:lnTo>
                  <a:close/>
                </a:path>
                <a:path w="2729865" h="120650">
                  <a:moveTo>
                    <a:pt x="2697226" y="48514"/>
                  </a:moveTo>
                  <a:lnTo>
                    <a:pt x="2678146" y="59823"/>
                  </a:lnTo>
                  <a:lnTo>
                    <a:pt x="2697353" y="70866"/>
                  </a:lnTo>
                  <a:lnTo>
                    <a:pt x="2697226" y="48514"/>
                  </a:lnTo>
                  <a:close/>
                </a:path>
                <a:path w="2729865" h="120650">
                  <a:moveTo>
                    <a:pt x="2703839" y="48514"/>
                  </a:moveTo>
                  <a:lnTo>
                    <a:pt x="2697226" y="48514"/>
                  </a:lnTo>
                  <a:lnTo>
                    <a:pt x="2697353" y="70866"/>
                  </a:lnTo>
                  <a:lnTo>
                    <a:pt x="2703948" y="70866"/>
                  </a:lnTo>
                  <a:lnTo>
                    <a:pt x="2703839" y="48514"/>
                  </a:lnTo>
                  <a:close/>
                </a:path>
                <a:path w="2729865" h="120650">
                  <a:moveTo>
                    <a:pt x="2703830" y="46609"/>
                  </a:moveTo>
                  <a:lnTo>
                    <a:pt x="2655707" y="46923"/>
                  </a:lnTo>
                  <a:lnTo>
                    <a:pt x="2678146" y="59823"/>
                  </a:lnTo>
                  <a:lnTo>
                    <a:pt x="2697226" y="48514"/>
                  </a:lnTo>
                  <a:lnTo>
                    <a:pt x="2703839" y="48514"/>
                  </a:lnTo>
                  <a:lnTo>
                    <a:pt x="2703830" y="46609"/>
                  </a:lnTo>
                  <a:close/>
                </a:path>
                <a:path w="2729865" h="120650">
                  <a:moveTo>
                    <a:pt x="2626106" y="0"/>
                  </a:moveTo>
                  <a:lnTo>
                    <a:pt x="2618105" y="2159"/>
                  </a:lnTo>
                  <a:lnTo>
                    <a:pt x="2614549" y="8255"/>
                  </a:lnTo>
                  <a:lnTo>
                    <a:pt x="2610993" y="14478"/>
                  </a:lnTo>
                  <a:lnTo>
                    <a:pt x="2613152" y="22479"/>
                  </a:lnTo>
                  <a:lnTo>
                    <a:pt x="2655707" y="46923"/>
                  </a:lnTo>
                  <a:lnTo>
                    <a:pt x="2707280" y="46609"/>
                  </a:lnTo>
                  <a:lnTo>
                    <a:pt x="262610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7">
              <a:extLst>
                <a:ext uri="{FF2B5EF4-FFF2-40B4-BE49-F238E27FC236}">
                  <a16:creationId xmlns:a16="http://schemas.microsoft.com/office/drawing/2014/main" id="{EC0C844C-C1D3-244E-8427-FEED568E57B9}"/>
                </a:ext>
              </a:extLst>
            </p:cNvPr>
            <p:cNvSpPr/>
            <p:nvPr/>
          </p:nvSpPr>
          <p:spPr>
            <a:xfrm>
              <a:off x="2519171" y="2447544"/>
              <a:ext cx="2933700" cy="10393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8">
              <a:extLst>
                <a:ext uri="{FF2B5EF4-FFF2-40B4-BE49-F238E27FC236}">
                  <a16:creationId xmlns:a16="http://schemas.microsoft.com/office/drawing/2014/main" id="{E1FC0143-C495-F44E-B3A1-3D9721F83BCA}"/>
                </a:ext>
              </a:extLst>
            </p:cNvPr>
            <p:cNvSpPr/>
            <p:nvPr/>
          </p:nvSpPr>
          <p:spPr>
            <a:xfrm>
              <a:off x="2561843" y="2557780"/>
              <a:ext cx="2733675" cy="866140"/>
            </a:xfrm>
            <a:custGeom>
              <a:avLst/>
              <a:gdLst/>
              <a:ahLst/>
              <a:cxnLst/>
              <a:rect l="l" t="t" r="r" b="b"/>
              <a:pathLst>
                <a:path w="2733675" h="866139">
                  <a:moveTo>
                    <a:pt x="2659091" y="36612"/>
                  </a:moveTo>
                  <a:lnTo>
                    <a:pt x="0" y="840994"/>
                  </a:lnTo>
                  <a:lnTo>
                    <a:pt x="7619" y="865759"/>
                  </a:lnTo>
                  <a:lnTo>
                    <a:pt x="2666527" y="61395"/>
                  </a:lnTo>
                  <a:lnTo>
                    <a:pt x="2684003" y="42578"/>
                  </a:lnTo>
                  <a:lnTo>
                    <a:pt x="2659091" y="36612"/>
                  </a:lnTo>
                  <a:close/>
                </a:path>
                <a:path w="2733675" h="866139">
                  <a:moveTo>
                    <a:pt x="2712515" y="22733"/>
                  </a:moveTo>
                  <a:lnTo>
                    <a:pt x="2704972" y="22733"/>
                  </a:lnTo>
                  <a:lnTo>
                    <a:pt x="2712466" y="47498"/>
                  </a:lnTo>
                  <a:lnTo>
                    <a:pt x="2666527" y="61395"/>
                  </a:lnTo>
                  <a:lnTo>
                    <a:pt x="2637917" y="92202"/>
                  </a:lnTo>
                  <a:lnTo>
                    <a:pt x="2632964" y="97409"/>
                  </a:lnTo>
                  <a:lnTo>
                    <a:pt x="2633345" y="105664"/>
                  </a:lnTo>
                  <a:lnTo>
                    <a:pt x="2643759" y="115316"/>
                  </a:lnTo>
                  <a:lnTo>
                    <a:pt x="2652014" y="115062"/>
                  </a:lnTo>
                  <a:lnTo>
                    <a:pt x="2733294" y="27686"/>
                  </a:lnTo>
                  <a:lnTo>
                    <a:pt x="2712515" y="22733"/>
                  </a:lnTo>
                  <a:close/>
                </a:path>
                <a:path w="2733675" h="866139">
                  <a:moveTo>
                    <a:pt x="2684003" y="42578"/>
                  </a:moveTo>
                  <a:lnTo>
                    <a:pt x="2666527" y="61395"/>
                  </a:lnTo>
                  <a:lnTo>
                    <a:pt x="2711626" y="47752"/>
                  </a:lnTo>
                  <a:lnTo>
                    <a:pt x="2705608" y="47752"/>
                  </a:lnTo>
                  <a:lnTo>
                    <a:pt x="2684003" y="42578"/>
                  </a:lnTo>
                  <a:close/>
                </a:path>
                <a:path w="2733675" h="866139">
                  <a:moveTo>
                    <a:pt x="2699131" y="26289"/>
                  </a:moveTo>
                  <a:lnTo>
                    <a:pt x="2684003" y="42578"/>
                  </a:lnTo>
                  <a:lnTo>
                    <a:pt x="2705608" y="47752"/>
                  </a:lnTo>
                  <a:lnTo>
                    <a:pt x="2699131" y="26289"/>
                  </a:lnTo>
                  <a:close/>
                </a:path>
                <a:path w="2733675" h="866139">
                  <a:moveTo>
                    <a:pt x="2706048" y="26289"/>
                  </a:moveTo>
                  <a:lnTo>
                    <a:pt x="2699131" y="26289"/>
                  </a:lnTo>
                  <a:lnTo>
                    <a:pt x="2705608" y="47752"/>
                  </a:lnTo>
                  <a:lnTo>
                    <a:pt x="2711626" y="47752"/>
                  </a:lnTo>
                  <a:lnTo>
                    <a:pt x="2712466" y="47498"/>
                  </a:lnTo>
                  <a:lnTo>
                    <a:pt x="2706048" y="26289"/>
                  </a:lnTo>
                  <a:close/>
                </a:path>
                <a:path w="2733675" h="866139">
                  <a:moveTo>
                    <a:pt x="2704972" y="22733"/>
                  </a:moveTo>
                  <a:lnTo>
                    <a:pt x="2659091" y="36612"/>
                  </a:lnTo>
                  <a:lnTo>
                    <a:pt x="2684003" y="42578"/>
                  </a:lnTo>
                  <a:lnTo>
                    <a:pt x="2699131" y="26289"/>
                  </a:lnTo>
                  <a:lnTo>
                    <a:pt x="2706048" y="26289"/>
                  </a:lnTo>
                  <a:lnTo>
                    <a:pt x="2704972" y="22733"/>
                  </a:lnTo>
                  <a:close/>
                </a:path>
                <a:path w="2733675" h="866139">
                  <a:moveTo>
                    <a:pt x="2617216" y="0"/>
                  </a:moveTo>
                  <a:lnTo>
                    <a:pt x="2610231" y="4318"/>
                  </a:lnTo>
                  <a:lnTo>
                    <a:pt x="2608453" y="11175"/>
                  </a:lnTo>
                  <a:lnTo>
                    <a:pt x="2606802" y="18161"/>
                  </a:lnTo>
                  <a:lnTo>
                    <a:pt x="2611120" y="25146"/>
                  </a:lnTo>
                  <a:lnTo>
                    <a:pt x="2659091" y="36612"/>
                  </a:lnTo>
                  <a:lnTo>
                    <a:pt x="2704972" y="22733"/>
                  </a:lnTo>
                  <a:lnTo>
                    <a:pt x="2712515" y="22733"/>
                  </a:lnTo>
                  <a:lnTo>
                    <a:pt x="2617216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9">
              <a:extLst>
                <a:ext uri="{FF2B5EF4-FFF2-40B4-BE49-F238E27FC236}">
                  <a16:creationId xmlns:a16="http://schemas.microsoft.com/office/drawing/2014/main" id="{12A63992-98DF-F246-8128-449008C334FB}"/>
                </a:ext>
              </a:extLst>
            </p:cNvPr>
            <p:cNvSpPr/>
            <p:nvPr/>
          </p:nvSpPr>
          <p:spPr>
            <a:xfrm>
              <a:off x="2516123" y="2447544"/>
              <a:ext cx="2936748" cy="18455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0">
              <a:extLst>
                <a:ext uri="{FF2B5EF4-FFF2-40B4-BE49-F238E27FC236}">
                  <a16:creationId xmlns:a16="http://schemas.microsoft.com/office/drawing/2014/main" id="{AFBFBF33-15DC-AC48-B8B1-1195192A5B41}"/>
                </a:ext>
              </a:extLst>
            </p:cNvPr>
            <p:cNvSpPr/>
            <p:nvPr/>
          </p:nvSpPr>
          <p:spPr>
            <a:xfrm>
              <a:off x="2559049" y="2585466"/>
              <a:ext cx="2736215" cy="1644650"/>
            </a:xfrm>
            <a:custGeom>
              <a:avLst/>
              <a:gdLst/>
              <a:ahLst/>
              <a:cxnLst/>
              <a:rect l="l" t="t" r="r" b="b"/>
              <a:pathLst>
                <a:path w="2736215" h="1644650">
                  <a:moveTo>
                    <a:pt x="2691971" y="26412"/>
                  </a:moveTo>
                  <a:lnTo>
                    <a:pt x="2666163" y="26703"/>
                  </a:lnTo>
                  <a:lnTo>
                    <a:pt x="0" y="1622425"/>
                  </a:lnTo>
                  <a:lnTo>
                    <a:pt x="13207" y="1644650"/>
                  </a:lnTo>
                  <a:lnTo>
                    <a:pt x="2679640" y="48767"/>
                  </a:lnTo>
                  <a:lnTo>
                    <a:pt x="2691971" y="26412"/>
                  </a:lnTo>
                  <a:close/>
                </a:path>
                <a:path w="2736215" h="1644650">
                  <a:moveTo>
                    <a:pt x="2734966" y="2032"/>
                  </a:moveTo>
                  <a:lnTo>
                    <a:pt x="2707386" y="2032"/>
                  </a:lnTo>
                  <a:lnTo>
                    <a:pt x="2720594" y="24257"/>
                  </a:lnTo>
                  <a:lnTo>
                    <a:pt x="2679640" y="48767"/>
                  </a:lnTo>
                  <a:lnTo>
                    <a:pt x="2655824" y="91948"/>
                  </a:lnTo>
                  <a:lnTo>
                    <a:pt x="2658110" y="99949"/>
                  </a:lnTo>
                  <a:lnTo>
                    <a:pt x="2670555" y="106807"/>
                  </a:lnTo>
                  <a:lnTo>
                    <a:pt x="2678429" y="104521"/>
                  </a:lnTo>
                  <a:lnTo>
                    <a:pt x="2734966" y="2032"/>
                  </a:lnTo>
                  <a:close/>
                </a:path>
                <a:path w="2736215" h="1644650">
                  <a:moveTo>
                    <a:pt x="2710329" y="6985"/>
                  </a:moveTo>
                  <a:lnTo>
                    <a:pt x="2702687" y="6985"/>
                  </a:lnTo>
                  <a:lnTo>
                    <a:pt x="2714116" y="26162"/>
                  </a:lnTo>
                  <a:lnTo>
                    <a:pt x="2691971" y="26412"/>
                  </a:lnTo>
                  <a:lnTo>
                    <a:pt x="2679640" y="48767"/>
                  </a:lnTo>
                  <a:lnTo>
                    <a:pt x="2720594" y="24257"/>
                  </a:lnTo>
                  <a:lnTo>
                    <a:pt x="2710329" y="6985"/>
                  </a:lnTo>
                  <a:close/>
                </a:path>
                <a:path w="2736215" h="1644650">
                  <a:moveTo>
                    <a:pt x="2736088" y="0"/>
                  </a:moveTo>
                  <a:lnTo>
                    <a:pt x="2623820" y="1270"/>
                  </a:lnTo>
                  <a:lnTo>
                    <a:pt x="2616708" y="1270"/>
                  </a:lnTo>
                  <a:lnTo>
                    <a:pt x="2610992" y="7238"/>
                  </a:lnTo>
                  <a:lnTo>
                    <a:pt x="2610992" y="14350"/>
                  </a:lnTo>
                  <a:lnTo>
                    <a:pt x="2611120" y="21462"/>
                  </a:lnTo>
                  <a:lnTo>
                    <a:pt x="2616962" y="27178"/>
                  </a:lnTo>
                  <a:lnTo>
                    <a:pt x="2624201" y="27178"/>
                  </a:lnTo>
                  <a:lnTo>
                    <a:pt x="2666163" y="26703"/>
                  </a:lnTo>
                  <a:lnTo>
                    <a:pt x="2707386" y="2032"/>
                  </a:lnTo>
                  <a:lnTo>
                    <a:pt x="2734966" y="2032"/>
                  </a:lnTo>
                  <a:lnTo>
                    <a:pt x="2736088" y="0"/>
                  </a:lnTo>
                  <a:close/>
                </a:path>
                <a:path w="2736215" h="1644650">
                  <a:moveTo>
                    <a:pt x="2707386" y="2032"/>
                  </a:moveTo>
                  <a:lnTo>
                    <a:pt x="2666163" y="26703"/>
                  </a:lnTo>
                  <a:lnTo>
                    <a:pt x="2691971" y="26412"/>
                  </a:lnTo>
                  <a:lnTo>
                    <a:pt x="2702687" y="6985"/>
                  </a:lnTo>
                  <a:lnTo>
                    <a:pt x="2710329" y="6985"/>
                  </a:lnTo>
                  <a:lnTo>
                    <a:pt x="2707386" y="2032"/>
                  </a:lnTo>
                  <a:close/>
                </a:path>
                <a:path w="2736215" h="1644650">
                  <a:moveTo>
                    <a:pt x="2702687" y="6985"/>
                  </a:moveTo>
                  <a:lnTo>
                    <a:pt x="2691971" y="26412"/>
                  </a:lnTo>
                  <a:lnTo>
                    <a:pt x="2714116" y="26162"/>
                  </a:lnTo>
                  <a:lnTo>
                    <a:pt x="2702687" y="6985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1">
              <a:extLst>
                <a:ext uri="{FF2B5EF4-FFF2-40B4-BE49-F238E27FC236}">
                  <a16:creationId xmlns:a16="http://schemas.microsoft.com/office/drawing/2014/main" id="{001A3F51-BB5C-D54B-BE03-10C7AD3C0FC9}"/>
                </a:ext>
              </a:extLst>
            </p:cNvPr>
            <p:cNvSpPr/>
            <p:nvPr/>
          </p:nvSpPr>
          <p:spPr>
            <a:xfrm>
              <a:off x="5247131" y="3051048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2">
              <a:extLst>
                <a:ext uri="{FF2B5EF4-FFF2-40B4-BE49-F238E27FC236}">
                  <a16:creationId xmlns:a16="http://schemas.microsoft.com/office/drawing/2014/main" id="{AA44072E-DBCA-F842-8DBE-A7D07873815E}"/>
                </a:ext>
              </a:extLst>
            </p:cNvPr>
            <p:cNvSpPr/>
            <p:nvPr/>
          </p:nvSpPr>
          <p:spPr>
            <a:xfrm>
              <a:off x="5483351" y="3110484"/>
              <a:ext cx="871727" cy="588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3">
              <a:extLst>
                <a:ext uri="{FF2B5EF4-FFF2-40B4-BE49-F238E27FC236}">
                  <a16:creationId xmlns:a16="http://schemas.microsoft.com/office/drawing/2014/main" id="{ED8D7AA4-F26E-884C-BCDC-403D15EAA683}"/>
                </a:ext>
              </a:extLst>
            </p:cNvPr>
            <p:cNvSpPr/>
            <p:nvPr/>
          </p:nvSpPr>
          <p:spPr>
            <a:xfrm>
              <a:off x="5294375" y="307543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4">
              <a:extLst>
                <a:ext uri="{FF2B5EF4-FFF2-40B4-BE49-F238E27FC236}">
                  <a16:creationId xmlns:a16="http://schemas.microsoft.com/office/drawing/2014/main" id="{14AC9484-D7BE-E946-95E2-7D851BE5BCF4}"/>
                </a:ext>
              </a:extLst>
            </p:cNvPr>
            <p:cNvSpPr/>
            <p:nvPr/>
          </p:nvSpPr>
          <p:spPr>
            <a:xfrm>
              <a:off x="5294375" y="307543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5">
            <a:extLst>
              <a:ext uri="{FF2B5EF4-FFF2-40B4-BE49-F238E27FC236}">
                <a16:creationId xmlns:a16="http://schemas.microsoft.com/office/drawing/2014/main" id="{18179454-422F-1744-8987-F9FF5CF76849}"/>
              </a:ext>
            </a:extLst>
          </p:cNvPr>
          <p:cNvSpPr txBox="1"/>
          <p:nvPr/>
        </p:nvSpPr>
        <p:spPr>
          <a:xfrm>
            <a:off x="6576879" y="2619671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6">
            <a:extLst>
              <a:ext uri="{FF2B5EF4-FFF2-40B4-BE49-F238E27FC236}">
                <a16:creationId xmlns:a16="http://schemas.microsoft.com/office/drawing/2014/main" id="{47B407D5-2E45-1347-9E52-D7DC49BD8D1A}"/>
              </a:ext>
            </a:extLst>
          </p:cNvPr>
          <p:cNvGrpSpPr/>
          <p:nvPr/>
        </p:nvGrpSpPr>
        <p:grpSpPr>
          <a:xfrm>
            <a:off x="6217977" y="3284897"/>
            <a:ext cx="1336675" cy="666115"/>
            <a:chOff x="5247132" y="3826764"/>
            <a:chExt cx="1336675" cy="666115"/>
          </a:xfrm>
        </p:grpSpPr>
        <p:sp>
          <p:nvSpPr>
            <p:cNvPr id="56" name="object 57">
              <a:extLst>
                <a:ext uri="{FF2B5EF4-FFF2-40B4-BE49-F238E27FC236}">
                  <a16:creationId xmlns:a16="http://schemas.microsoft.com/office/drawing/2014/main" id="{ED05122F-4157-4B44-94BE-512B98667D16}"/>
                </a:ext>
              </a:extLst>
            </p:cNvPr>
            <p:cNvSpPr/>
            <p:nvPr/>
          </p:nvSpPr>
          <p:spPr>
            <a:xfrm>
              <a:off x="5247132" y="3826764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8">
              <a:extLst>
                <a:ext uri="{FF2B5EF4-FFF2-40B4-BE49-F238E27FC236}">
                  <a16:creationId xmlns:a16="http://schemas.microsoft.com/office/drawing/2014/main" id="{EC3947DB-6634-614E-A3D2-E09D201EEB2F}"/>
                </a:ext>
              </a:extLst>
            </p:cNvPr>
            <p:cNvSpPr/>
            <p:nvPr/>
          </p:nvSpPr>
          <p:spPr>
            <a:xfrm>
              <a:off x="5483352" y="3887724"/>
              <a:ext cx="871727" cy="588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>
              <a:extLst>
                <a:ext uri="{FF2B5EF4-FFF2-40B4-BE49-F238E27FC236}">
                  <a16:creationId xmlns:a16="http://schemas.microsoft.com/office/drawing/2014/main" id="{5E4F2C5A-7E50-4D4D-93F4-19F8E5DB13AC}"/>
                </a:ext>
              </a:extLst>
            </p:cNvPr>
            <p:cNvSpPr/>
            <p:nvPr/>
          </p:nvSpPr>
          <p:spPr>
            <a:xfrm>
              <a:off x="5294376" y="3851148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>
              <a:extLst>
                <a:ext uri="{FF2B5EF4-FFF2-40B4-BE49-F238E27FC236}">
                  <a16:creationId xmlns:a16="http://schemas.microsoft.com/office/drawing/2014/main" id="{B4622D56-DA78-C847-BC06-5C233CBEAD05}"/>
                </a:ext>
              </a:extLst>
            </p:cNvPr>
            <p:cNvSpPr/>
            <p:nvPr/>
          </p:nvSpPr>
          <p:spPr>
            <a:xfrm>
              <a:off x="5294376" y="3851148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59" y="571500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1">
            <a:extLst>
              <a:ext uri="{FF2B5EF4-FFF2-40B4-BE49-F238E27FC236}">
                <a16:creationId xmlns:a16="http://schemas.microsoft.com/office/drawing/2014/main" id="{66674999-8425-9D4D-AEE5-B65BB78F6A02}"/>
              </a:ext>
            </a:extLst>
          </p:cNvPr>
          <p:cNvSpPr txBox="1"/>
          <p:nvPr/>
        </p:nvSpPr>
        <p:spPr>
          <a:xfrm>
            <a:off x="6576879" y="3395894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Another  B</a:t>
            </a:r>
            <a:r>
              <a:rPr sz="1200" spc="-5" dirty="0">
                <a:latin typeface="Arial"/>
                <a:cs typeface="Arial"/>
              </a:rPr>
              <a:t>ackend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2">
            <a:extLst>
              <a:ext uri="{FF2B5EF4-FFF2-40B4-BE49-F238E27FC236}">
                <a16:creationId xmlns:a16="http://schemas.microsoft.com/office/drawing/2014/main" id="{CB2DB59B-EB80-EF49-A211-791D4B414947}"/>
              </a:ext>
            </a:extLst>
          </p:cNvPr>
          <p:cNvGrpSpPr/>
          <p:nvPr/>
        </p:nvGrpSpPr>
        <p:grpSpPr>
          <a:xfrm>
            <a:off x="3485445" y="1129960"/>
            <a:ext cx="4383405" cy="2644140"/>
            <a:chOff x="2514600" y="1671827"/>
            <a:chExt cx="4383405" cy="2644140"/>
          </a:xfrm>
        </p:grpSpPr>
        <p:sp>
          <p:nvSpPr>
            <p:cNvPr id="62" name="object 63">
              <a:extLst>
                <a:ext uri="{FF2B5EF4-FFF2-40B4-BE49-F238E27FC236}">
                  <a16:creationId xmlns:a16="http://schemas.microsoft.com/office/drawing/2014/main" id="{E26232BE-BDF3-D04C-8239-9CBDB30992E7}"/>
                </a:ext>
              </a:extLst>
            </p:cNvPr>
            <p:cNvSpPr/>
            <p:nvPr/>
          </p:nvSpPr>
          <p:spPr>
            <a:xfrm>
              <a:off x="2516123" y="1761743"/>
              <a:ext cx="2936748" cy="17785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4">
              <a:extLst>
                <a:ext uri="{FF2B5EF4-FFF2-40B4-BE49-F238E27FC236}">
                  <a16:creationId xmlns:a16="http://schemas.microsoft.com/office/drawing/2014/main" id="{D221B6CC-6298-2E4E-A535-6AF1E3E03A9E}"/>
                </a:ext>
              </a:extLst>
            </p:cNvPr>
            <p:cNvSpPr/>
            <p:nvPr/>
          </p:nvSpPr>
          <p:spPr>
            <a:xfrm>
              <a:off x="2559176" y="1784857"/>
              <a:ext cx="2736215" cy="1578610"/>
            </a:xfrm>
            <a:custGeom>
              <a:avLst/>
              <a:gdLst/>
              <a:ahLst/>
              <a:cxnLst/>
              <a:rect l="l" t="t" r="r" b="b"/>
              <a:pathLst>
                <a:path w="2736215" h="1578610">
                  <a:moveTo>
                    <a:pt x="2665455" y="1552025"/>
                  </a:moveTo>
                  <a:lnTo>
                    <a:pt x="2623566" y="1552320"/>
                  </a:lnTo>
                  <a:lnTo>
                    <a:pt x="2616327" y="1552447"/>
                  </a:lnTo>
                  <a:lnTo>
                    <a:pt x="2610612" y="1558289"/>
                  </a:lnTo>
                  <a:lnTo>
                    <a:pt x="2610739" y="1572514"/>
                  </a:lnTo>
                  <a:lnTo>
                    <a:pt x="2616581" y="1578355"/>
                  </a:lnTo>
                  <a:lnTo>
                    <a:pt x="2623693" y="1578228"/>
                  </a:lnTo>
                  <a:lnTo>
                    <a:pt x="2735961" y="1577466"/>
                  </a:lnTo>
                  <a:lnTo>
                    <a:pt x="2735083" y="1575942"/>
                  </a:lnTo>
                  <a:lnTo>
                    <a:pt x="2707132" y="1575942"/>
                  </a:lnTo>
                  <a:lnTo>
                    <a:pt x="2665455" y="1552025"/>
                  </a:lnTo>
                  <a:close/>
                </a:path>
                <a:path w="2736215" h="1578610">
                  <a:moveTo>
                    <a:pt x="2691320" y="1551842"/>
                  </a:moveTo>
                  <a:lnTo>
                    <a:pt x="2665455" y="1552025"/>
                  </a:lnTo>
                  <a:lnTo>
                    <a:pt x="2707132" y="1575942"/>
                  </a:lnTo>
                  <a:lnTo>
                    <a:pt x="2709913" y="1571116"/>
                  </a:lnTo>
                  <a:lnTo>
                    <a:pt x="2702433" y="1571116"/>
                  </a:lnTo>
                  <a:lnTo>
                    <a:pt x="2691320" y="1551842"/>
                  </a:lnTo>
                  <a:close/>
                </a:path>
                <a:path w="2736215" h="1578610">
                  <a:moveTo>
                    <a:pt x="2668524" y="1471929"/>
                  </a:moveTo>
                  <a:lnTo>
                    <a:pt x="2656078" y="1479041"/>
                  </a:lnTo>
                  <a:lnTo>
                    <a:pt x="2653919" y="1486915"/>
                  </a:lnTo>
                  <a:lnTo>
                    <a:pt x="2657475" y="1493139"/>
                  </a:lnTo>
                  <a:lnTo>
                    <a:pt x="2678494" y="1529597"/>
                  </a:lnTo>
                  <a:lnTo>
                    <a:pt x="2720086" y="1553464"/>
                  </a:lnTo>
                  <a:lnTo>
                    <a:pt x="2707132" y="1575942"/>
                  </a:lnTo>
                  <a:lnTo>
                    <a:pt x="2735083" y="1575942"/>
                  </a:lnTo>
                  <a:lnTo>
                    <a:pt x="2679954" y="1480184"/>
                  </a:lnTo>
                  <a:lnTo>
                    <a:pt x="2676398" y="1473962"/>
                  </a:lnTo>
                  <a:lnTo>
                    <a:pt x="2668524" y="1471929"/>
                  </a:lnTo>
                  <a:close/>
                </a:path>
                <a:path w="2736215" h="1578610">
                  <a:moveTo>
                    <a:pt x="2713482" y="1551686"/>
                  </a:moveTo>
                  <a:lnTo>
                    <a:pt x="2691320" y="1551842"/>
                  </a:lnTo>
                  <a:lnTo>
                    <a:pt x="2702433" y="1571116"/>
                  </a:lnTo>
                  <a:lnTo>
                    <a:pt x="2713482" y="1551686"/>
                  </a:lnTo>
                  <a:close/>
                </a:path>
                <a:path w="2736215" h="1578610">
                  <a:moveTo>
                    <a:pt x="2716987" y="1551686"/>
                  </a:moveTo>
                  <a:lnTo>
                    <a:pt x="2713482" y="1551686"/>
                  </a:lnTo>
                  <a:lnTo>
                    <a:pt x="2702433" y="1571116"/>
                  </a:lnTo>
                  <a:lnTo>
                    <a:pt x="2709913" y="1571116"/>
                  </a:lnTo>
                  <a:lnTo>
                    <a:pt x="2720086" y="1553464"/>
                  </a:lnTo>
                  <a:lnTo>
                    <a:pt x="2716987" y="1551686"/>
                  </a:lnTo>
                  <a:close/>
                </a:path>
                <a:path w="2736215" h="1578610">
                  <a:moveTo>
                    <a:pt x="12954" y="0"/>
                  </a:moveTo>
                  <a:lnTo>
                    <a:pt x="0" y="22351"/>
                  </a:lnTo>
                  <a:lnTo>
                    <a:pt x="2665455" y="1552025"/>
                  </a:lnTo>
                  <a:lnTo>
                    <a:pt x="2691320" y="1551842"/>
                  </a:lnTo>
                  <a:lnTo>
                    <a:pt x="2678494" y="1529597"/>
                  </a:lnTo>
                  <a:lnTo>
                    <a:pt x="12954" y="0"/>
                  </a:lnTo>
                  <a:close/>
                </a:path>
                <a:path w="2736215" h="1578610">
                  <a:moveTo>
                    <a:pt x="2678494" y="1529597"/>
                  </a:moveTo>
                  <a:lnTo>
                    <a:pt x="2691320" y="1551842"/>
                  </a:lnTo>
                  <a:lnTo>
                    <a:pt x="2716987" y="1551686"/>
                  </a:lnTo>
                  <a:lnTo>
                    <a:pt x="2678494" y="1529597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5">
              <a:extLst>
                <a:ext uri="{FF2B5EF4-FFF2-40B4-BE49-F238E27FC236}">
                  <a16:creationId xmlns:a16="http://schemas.microsoft.com/office/drawing/2014/main" id="{76BF352C-4423-9841-B5E8-12587D934F76}"/>
                </a:ext>
              </a:extLst>
            </p:cNvPr>
            <p:cNvSpPr/>
            <p:nvPr/>
          </p:nvSpPr>
          <p:spPr>
            <a:xfrm>
              <a:off x="2514600" y="1763267"/>
              <a:ext cx="2938272" cy="25526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6">
              <a:extLst>
                <a:ext uri="{FF2B5EF4-FFF2-40B4-BE49-F238E27FC236}">
                  <a16:creationId xmlns:a16="http://schemas.microsoft.com/office/drawing/2014/main" id="{29B564D2-5C88-5D4D-AB8D-7A74CA804CF8}"/>
                </a:ext>
              </a:extLst>
            </p:cNvPr>
            <p:cNvSpPr/>
            <p:nvPr/>
          </p:nvSpPr>
          <p:spPr>
            <a:xfrm>
              <a:off x="2557271" y="1786254"/>
              <a:ext cx="2738120" cy="2352675"/>
            </a:xfrm>
            <a:custGeom>
              <a:avLst/>
              <a:gdLst/>
              <a:ahLst/>
              <a:cxnLst/>
              <a:rect l="l" t="t" r="r" b="b"/>
              <a:pathLst>
                <a:path w="2738120" h="2352675">
                  <a:moveTo>
                    <a:pt x="2625090" y="2305304"/>
                  </a:moveTo>
                  <a:lnTo>
                    <a:pt x="2618358" y="2310003"/>
                  </a:lnTo>
                  <a:lnTo>
                    <a:pt x="2617089" y="2316988"/>
                  </a:lnTo>
                  <a:lnTo>
                    <a:pt x="2615691" y="2324100"/>
                  </a:lnTo>
                  <a:lnTo>
                    <a:pt x="2620391" y="2330831"/>
                  </a:lnTo>
                  <a:lnTo>
                    <a:pt x="2737866" y="2352294"/>
                  </a:lnTo>
                  <a:lnTo>
                    <a:pt x="2735484" y="2345436"/>
                  </a:lnTo>
                  <a:lnTo>
                    <a:pt x="2709926" y="2345436"/>
                  </a:lnTo>
                  <a:lnTo>
                    <a:pt x="2673522" y="2314191"/>
                  </a:lnTo>
                  <a:lnTo>
                    <a:pt x="2625090" y="2305304"/>
                  </a:lnTo>
                  <a:close/>
                </a:path>
                <a:path w="2738120" h="2352675">
                  <a:moveTo>
                    <a:pt x="2673522" y="2314191"/>
                  </a:moveTo>
                  <a:lnTo>
                    <a:pt x="2709926" y="2345436"/>
                  </a:lnTo>
                  <a:lnTo>
                    <a:pt x="2714720" y="2339848"/>
                  </a:lnTo>
                  <a:lnTo>
                    <a:pt x="2706116" y="2339848"/>
                  </a:lnTo>
                  <a:lnTo>
                    <a:pt x="2698840" y="2318838"/>
                  </a:lnTo>
                  <a:lnTo>
                    <a:pt x="2673522" y="2314191"/>
                  </a:lnTo>
                  <a:close/>
                </a:path>
                <a:path w="2738120" h="2352675">
                  <a:moveTo>
                    <a:pt x="2691383" y="2235962"/>
                  </a:moveTo>
                  <a:lnTo>
                    <a:pt x="2684653" y="2238248"/>
                  </a:lnTo>
                  <a:lnTo>
                    <a:pt x="2677794" y="2240661"/>
                  </a:lnTo>
                  <a:lnTo>
                    <a:pt x="2674239" y="2248027"/>
                  </a:lnTo>
                  <a:lnTo>
                    <a:pt x="2676652" y="2254758"/>
                  </a:lnTo>
                  <a:lnTo>
                    <a:pt x="2690418" y="2294513"/>
                  </a:lnTo>
                  <a:lnTo>
                    <a:pt x="2726816" y="2325751"/>
                  </a:lnTo>
                  <a:lnTo>
                    <a:pt x="2709926" y="2345436"/>
                  </a:lnTo>
                  <a:lnTo>
                    <a:pt x="2735484" y="2345436"/>
                  </a:lnTo>
                  <a:lnTo>
                    <a:pt x="2701036" y="2246249"/>
                  </a:lnTo>
                  <a:lnTo>
                    <a:pt x="2698750" y="2239518"/>
                  </a:lnTo>
                  <a:lnTo>
                    <a:pt x="2691383" y="2235962"/>
                  </a:lnTo>
                  <a:close/>
                </a:path>
                <a:path w="2738120" h="2352675">
                  <a:moveTo>
                    <a:pt x="2698840" y="2318838"/>
                  </a:moveTo>
                  <a:lnTo>
                    <a:pt x="2706116" y="2339848"/>
                  </a:lnTo>
                  <a:lnTo>
                    <a:pt x="2720593" y="2322830"/>
                  </a:lnTo>
                  <a:lnTo>
                    <a:pt x="2698840" y="2318838"/>
                  </a:lnTo>
                  <a:close/>
                </a:path>
                <a:path w="2738120" h="2352675">
                  <a:moveTo>
                    <a:pt x="2690418" y="2294513"/>
                  </a:moveTo>
                  <a:lnTo>
                    <a:pt x="2698840" y="2318838"/>
                  </a:lnTo>
                  <a:lnTo>
                    <a:pt x="2720593" y="2322830"/>
                  </a:lnTo>
                  <a:lnTo>
                    <a:pt x="2706116" y="2339848"/>
                  </a:lnTo>
                  <a:lnTo>
                    <a:pt x="2714720" y="2339848"/>
                  </a:lnTo>
                  <a:lnTo>
                    <a:pt x="2726816" y="2325751"/>
                  </a:lnTo>
                  <a:lnTo>
                    <a:pt x="2690418" y="2294513"/>
                  </a:lnTo>
                  <a:close/>
                </a:path>
                <a:path w="2738120" h="2352675">
                  <a:moveTo>
                    <a:pt x="16763" y="0"/>
                  </a:moveTo>
                  <a:lnTo>
                    <a:pt x="0" y="19558"/>
                  </a:lnTo>
                  <a:lnTo>
                    <a:pt x="2673522" y="2314191"/>
                  </a:lnTo>
                  <a:lnTo>
                    <a:pt x="2698840" y="2318838"/>
                  </a:lnTo>
                  <a:lnTo>
                    <a:pt x="2690418" y="2294513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7">
              <a:extLst>
                <a:ext uri="{FF2B5EF4-FFF2-40B4-BE49-F238E27FC236}">
                  <a16:creationId xmlns:a16="http://schemas.microsoft.com/office/drawing/2014/main" id="{3EF90F7F-7134-344E-89DE-0351EA75B96E}"/>
                </a:ext>
              </a:extLst>
            </p:cNvPr>
            <p:cNvSpPr/>
            <p:nvPr/>
          </p:nvSpPr>
          <p:spPr>
            <a:xfrm>
              <a:off x="2519172" y="2567939"/>
              <a:ext cx="2933700" cy="9723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8">
              <a:extLst>
                <a:ext uri="{FF2B5EF4-FFF2-40B4-BE49-F238E27FC236}">
                  <a16:creationId xmlns:a16="http://schemas.microsoft.com/office/drawing/2014/main" id="{9B7F83DA-32C2-C64D-A052-2C5A5265F7E8}"/>
                </a:ext>
              </a:extLst>
            </p:cNvPr>
            <p:cNvSpPr/>
            <p:nvPr/>
          </p:nvSpPr>
          <p:spPr>
            <a:xfrm>
              <a:off x="2562225" y="2591308"/>
              <a:ext cx="2733040" cy="801370"/>
            </a:xfrm>
            <a:custGeom>
              <a:avLst/>
              <a:gdLst/>
              <a:ahLst/>
              <a:cxnLst/>
              <a:rect l="l" t="t" r="r" b="b"/>
              <a:pathLst>
                <a:path w="2733040" h="801370">
                  <a:moveTo>
                    <a:pt x="2658408" y="763643"/>
                  </a:moveTo>
                  <a:lnTo>
                    <a:pt x="2610866" y="776096"/>
                  </a:lnTo>
                  <a:lnTo>
                    <a:pt x="2606675" y="783208"/>
                  </a:lnTo>
                  <a:lnTo>
                    <a:pt x="2608579" y="790193"/>
                  </a:lnTo>
                  <a:lnTo>
                    <a:pt x="2610358" y="797051"/>
                  </a:lnTo>
                  <a:lnTo>
                    <a:pt x="2617470" y="801242"/>
                  </a:lnTo>
                  <a:lnTo>
                    <a:pt x="2624328" y="799338"/>
                  </a:lnTo>
                  <a:lnTo>
                    <a:pt x="2711583" y="776477"/>
                  </a:lnTo>
                  <a:lnTo>
                    <a:pt x="2704591" y="776477"/>
                  </a:lnTo>
                  <a:lnTo>
                    <a:pt x="2658408" y="763643"/>
                  </a:lnTo>
                  <a:close/>
                </a:path>
                <a:path w="2733040" h="801370">
                  <a:moveTo>
                    <a:pt x="2683262" y="757122"/>
                  </a:moveTo>
                  <a:lnTo>
                    <a:pt x="2658408" y="763643"/>
                  </a:lnTo>
                  <a:lnTo>
                    <a:pt x="2704591" y="776477"/>
                  </a:lnTo>
                  <a:lnTo>
                    <a:pt x="2705549" y="773049"/>
                  </a:lnTo>
                  <a:lnTo>
                    <a:pt x="2698750" y="773049"/>
                  </a:lnTo>
                  <a:lnTo>
                    <a:pt x="2683262" y="757122"/>
                  </a:lnTo>
                  <a:close/>
                </a:path>
                <a:path w="2733040" h="801370">
                  <a:moveTo>
                    <a:pt x="2641473" y="685164"/>
                  </a:moveTo>
                  <a:lnTo>
                    <a:pt x="2631186" y="695197"/>
                  </a:lnTo>
                  <a:lnTo>
                    <a:pt x="2631059" y="703326"/>
                  </a:lnTo>
                  <a:lnTo>
                    <a:pt x="2636012" y="708532"/>
                  </a:lnTo>
                  <a:lnTo>
                    <a:pt x="2665234" y="738583"/>
                  </a:lnTo>
                  <a:lnTo>
                    <a:pt x="2711577" y="751458"/>
                  </a:lnTo>
                  <a:lnTo>
                    <a:pt x="2704591" y="776477"/>
                  </a:lnTo>
                  <a:lnTo>
                    <a:pt x="2711583" y="776477"/>
                  </a:lnTo>
                  <a:lnTo>
                    <a:pt x="2732913" y="770889"/>
                  </a:lnTo>
                  <a:lnTo>
                    <a:pt x="2649601" y="685291"/>
                  </a:lnTo>
                  <a:lnTo>
                    <a:pt x="2641473" y="685164"/>
                  </a:lnTo>
                  <a:close/>
                </a:path>
                <a:path w="2733040" h="801370">
                  <a:moveTo>
                    <a:pt x="2704846" y="751458"/>
                  </a:moveTo>
                  <a:lnTo>
                    <a:pt x="2683262" y="757122"/>
                  </a:lnTo>
                  <a:lnTo>
                    <a:pt x="2698750" y="773049"/>
                  </a:lnTo>
                  <a:lnTo>
                    <a:pt x="2704846" y="751458"/>
                  </a:lnTo>
                  <a:close/>
                </a:path>
                <a:path w="2733040" h="801370">
                  <a:moveTo>
                    <a:pt x="2711577" y="751458"/>
                  </a:moveTo>
                  <a:lnTo>
                    <a:pt x="2704846" y="751458"/>
                  </a:lnTo>
                  <a:lnTo>
                    <a:pt x="2698750" y="773049"/>
                  </a:lnTo>
                  <a:lnTo>
                    <a:pt x="2705549" y="773049"/>
                  </a:lnTo>
                  <a:lnTo>
                    <a:pt x="2711577" y="751458"/>
                  </a:lnTo>
                  <a:close/>
                </a:path>
                <a:path w="2733040" h="801370">
                  <a:moveTo>
                    <a:pt x="6857" y="0"/>
                  </a:moveTo>
                  <a:lnTo>
                    <a:pt x="0" y="24891"/>
                  </a:lnTo>
                  <a:lnTo>
                    <a:pt x="2658408" y="763643"/>
                  </a:lnTo>
                  <a:lnTo>
                    <a:pt x="2683262" y="757122"/>
                  </a:lnTo>
                  <a:lnTo>
                    <a:pt x="2665234" y="738583"/>
                  </a:lnTo>
                  <a:lnTo>
                    <a:pt x="6857" y="0"/>
                  </a:lnTo>
                  <a:close/>
                </a:path>
                <a:path w="2733040" h="801370">
                  <a:moveTo>
                    <a:pt x="2665234" y="738583"/>
                  </a:moveTo>
                  <a:lnTo>
                    <a:pt x="2683262" y="757122"/>
                  </a:lnTo>
                  <a:lnTo>
                    <a:pt x="2704846" y="751458"/>
                  </a:lnTo>
                  <a:lnTo>
                    <a:pt x="2711577" y="751458"/>
                  </a:lnTo>
                  <a:lnTo>
                    <a:pt x="2665234" y="73858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9">
              <a:extLst>
                <a:ext uri="{FF2B5EF4-FFF2-40B4-BE49-F238E27FC236}">
                  <a16:creationId xmlns:a16="http://schemas.microsoft.com/office/drawing/2014/main" id="{41EDCD62-B44F-3D49-A12B-BAC1045D4195}"/>
                </a:ext>
              </a:extLst>
            </p:cNvPr>
            <p:cNvSpPr/>
            <p:nvPr/>
          </p:nvSpPr>
          <p:spPr>
            <a:xfrm>
              <a:off x="2516123" y="2569463"/>
              <a:ext cx="2936748" cy="17465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0">
              <a:extLst>
                <a:ext uri="{FF2B5EF4-FFF2-40B4-BE49-F238E27FC236}">
                  <a16:creationId xmlns:a16="http://schemas.microsoft.com/office/drawing/2014/main" id="{5A581FE3-7AC9-6F4B-B2B9-7D886A0DF2CF}"/>
                </a:ext>
              </a:extLst>
            </p:cNvPr>
            <p:cNvSpPr/>
            <p:nvPr/>
          </p:nvSpPr>
          <p:spPr>
            <a:xfrm>
              <a:off x="2559303" y="2592450"/>
              <a:ext cx="2736215" cy="1548130"/>
            </a:xfrm>
            <a:custGeom>
              <a:avLst/>
              <a:gdLst/>
              <a:ahLst/>
              <a:cxnLst/>
              <a:rect l="l" t="t" r="r" b="b"/>
              <a:pathLst>
                <a:path w="2736215" h="1548129">
                  <a:moveTo>
                    <a:pt x="2665307" y="1521130"/>
                  </a:moveTo>
                  <a:lnTo>
                    <a:pt x="2616072" y="1521968"/>
                  </a:lnTo>
                  <a:lnTo>
                    <a:pt x="2610358" y="1527810"/>
                  </a:lnTo>
                  <a:lnTo>
                    <a:pt x="2610611" y="1542161"/>
                  </a:lnTo>
                  <a:lnTo>
                    <a:pt x="2616454" y="1547876"/>
                  </a:lnTo>
                  <a:lnTo>
                    <a:pt x="2735834" y="1545971"/>
                  </a:lnTo>
                  <a:lnTo>
                    <a:pt x="2735014" y="1544574"/>
                  </a:lnTo>
                  <a:lnTo>
                    <a:pt x="2707005" y="1544574"/>
                  </a:lnTo>
                  <a:lnTo>
                    <a:pt x="2665307" y="1521130"/>
                  </a:lnTo>
                  <a:close/>
                </a:path>
                <a:path w="2736215" h="1548129">
                  <a:moveTo>
                    <a:pt x="2690940" y="1520694"/>
                  </a:moveTo>
                  <a:lnTo>
                    <a:pt x="2665307" y="1521130"/>
                  </a:lnTo>
                  <a:lnTo>
                    <a:pt x="2707005" y="1544574"/>
                  </a:lnTo>
                  <a:lnTo>
                    <a:pt x="2709659" y="1539875"/>
                  </a:lnTo>
                  <a:lnTo>
                    <a:pt x="2702179" y="1539875"/>
                  </a:lnTo>
                  <a:lnTo>
                    <a:pt x="2690940" y="1520694"/>
                  </a:lnTo>
                  <a:close/>
                </a:path>
                <a:path w="2736215" h="1548129">
                  <a:moveTo>
                    <a:pt x="2667508" y="1440942"/>
                  </a:moveTo>
                  <a:lnTo>
                    <a:pt x="2661285" y="1444498"/>
                  </a:lnTo>
                  <a:lnTo>
                    <a:pt x="2655061" y="1448181"/>
                  </a:lnTo>
                  <a:lnTo>
                    <a:pt x="2653030" y="1456055"/>
                  </a:lnTo>
                  <a:lnTo>
                    <a:pt x="2656712" y="1462278"/>
                  </a:lnTo>
                  <a:lnTo>
                    <a:pt x="2678031" y="1498663"/>
                  </a:lnTo>
                  <a:lnTo>
                    <a:pt x="2719705" y="1522095"/>
                  </a:lnTo>
                  <a:lnTo>
                    <a:pt x="2707005" y="1544574"/>
                  </a:lnTo>
                  <a:lnTo>
                    <a:pt x="2735014" y="1544574"/>
                  </a:lnTo>
                  <a:lnTo>
                    <a:pt x="2679065" y="1449197"/>
                  </a:lnTo>
                  <a:lnTo>
                    <a:pt x="2675382" y="1442974"/>
                  </a:lnTo>
                  <a:lnTo>
                    <a:pt x="2667508" y="1440942"/>
                  </a:lnTo>
                  <a:close/>
                </a:path>
                <a:path w="2736215" h="1548129">
                  <a:moveTo>
                    <a:pt x="2713100" y="1520317"/>
                  </a:moveTo>
                  <a:lnTo>
                    <a:pt x="2690940" y="1520694"/>
                  </a:lnTo>
                  <a:lnTo>
                    <a:pt x="2702179" y="1539875"/>
                  </a:lnTo>
                  <a:lnTo>
                    <a:pt x="2713100" y="1520317"/>
                  </a:lnTo>
                  <a:close/>
                </a:path>
                <a:path w="2736215" h="1548129">
                  <a:moveTo>
                    <a:pt x="2716542" y="1520317"/>
                  </a:moveTo>
                  <a:lnTo>
                    <a:pt x="2713100" y="1520317"/>
                  </a:lnTo>
                  <a:lnTo>
                    <a:pt x="2702179" y="1539875"/>
                  </a:lnTo>
                  <a:lnTo>
                    <a:pt x="2709659" y="1539875"/>
                  </a:lnTo>
                  <a:lnTo>
                    <a:pt x="2719705" y="1522095"/>
                  </a:lnTo>
                  <a:lnTo>
                    <a:pt x="2716542" y="1520317"/>
                  </a:lnTo>
                  <a:close/>
                </a:path>
                <a:path w="2736215" h="1548129">
                  <a:moveTo>
                    <a:pt x="12700" y="0"/>
                  </a:moveTo>
                  <a:lnTo>
                    <a:pt x="0" y="22606"/>
                  </a:lnTo>
                  <a:lnTo>
                    <a:pt x="2665307" y="1521130"/>
                  </a:lnTo>
                  <a:lnTo>
                    <a:pt x="2690940" y="1520694"/>
                  </a:lnTo>
                  <a:lnTo>
                    <a:pt x="2678031" y="1498663"/>
                  </a:lnTo>
                  <a:lnTo>
                    <a:pt x="12700" y="0"/>
                  </a:lnTo>
                  <a:close/>
                </a:path>
                <a:path w="2736215" h="1548129">
                  <a:moveTo>
                    <a:pt x="2678031" y="1498663"/>
                  </a:moveTo>
                  <a:lnTo>
                    <a:pt x="2690940" y="1520694"/>
                  </a:lnTo>
                  <a:lnTo>
                    <a:pt x="2713100" y="1520317"/>
                  </a:lnTo>
                  <a:lnTo>
                    <a:pt x="2716542" y="1520317"/>
                  </a:lnTo>
                  <a:lnTo>
                    <a:pt x="2678031" y="1498663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1">
              <a:extLst>
                <a:ext uri="{FF2B5EF4-FFF2-40B4-BE49-F238E27FC236}">
                  <a16:creationId xmlns:a16="http://schemas.microsoft.com/office/drawing/2014/main" id="{5E7BB3EC-75C9-5A40-BD94-A173D38FAB27}"/>
                </a:ext>
              </a:extLst>
            </p:cNvPr>
            <p:cNvSpPr/>
            <p:nvPr/>
          </p:nvSpPr>
          <p:spPr>
            <a:xfrm>
              <a:off x="2522220" y="3223260"/>
              <a:ext cx="2930652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2">
              <a:extLst>
                <a:ext uri="{FF2B5EF4-FFF2-40B4-BE49-F238E27FC236}">
                  <a16:creationId xmlns:a16="http://schemas.microsoft.com/office/drawing/2014/main" id="{69BB6E50-9A85-3E42-9F87-1DCA69751E06}"/>
                </a:ext>
              </a:extLst>
            </p:cNvPr>
            <p:cNvSpPr/>
            <p:nvPr/>
          </p:nvSpPr>
          <p:spPr>
            <a:xfrm>
              <a:off x="2565400" y="3302888"/>
              <a:ext cx="2729865" cy="121285"/>
            </a:xfrm>
            <a:custGeom>
              <a:avLst/>
              <a:gdLst/>
              <a:ahLst/>
              <a:cxnLst/>
              <a:rect l="l" t="t" r="r" b="b"/>
              <a:pathLst>
                <a:path w="2729865" h="121285">
                  <a:moveTo>
                    <a:pt x="2655835" y="46717"/>
                  </a:moveTo>
                  <a:lnTo>
                    <a:pt x="0" y="94869"/>
                  </a:lnTo>
                  <a:lnTo>
                    <a:pt x="507" y="120776"/>
                  </a:lnTo>
                  <a:lnTo>
                    <a:pt x="2656237" y="72624"/>
                  </a:lnTo>
                  <a:lnTo>
                    <a:pt x="2678192" y="59234"/>
                  </a:lnTo>
                  <a:lnTo>
                    <a:pt x="2655835" y="46717"/>
                  </a:lnTo>
                  <a:close/>
                </a:path>
                <a:path w="2729865" h="121285">
                  <a:moveTo>
                    <a:pt x="2707476" y="45847"/>
                  </a:moveTo>
                  <a:lnTo>
                    <a:pt x="2703829" y="45847"/>
                  </a:lnTo>
                  <a:lnTo>
                    <a:pt x="2704211" y="71755"/>
                  </a:lnTo>
                  <a:lnTo>
                    <a:pt x="2656237" y="72624"/>
                  </a:lnTo>
                  <a:lnTo>
                    <a:pt x="2614295" y="98171"/>
                  </a:lnTo>
                  <a:lnTo>
                    <a:pt x="2612263" y="106172"/>
                  </a:lnTo>
                  <a:lnTo>
                    <a:pt x="2616073" y="112268"/>
                  </a:lnTo>
                  <a:lnTo>
                    <a:pt x="2619755" y="118363"/>
                  </a:lnTo>
                  <a:lnTo>
                    <a:pt x="2627757" y="120269"/>
                  </a:lnTo>
                  <a:lnTo>
                    <a:pt x="2729738" y="58293"/>
                  </a:lnTo>
                  <a:lnTo>
                    <a:pt x="2707476" y="45847"/>
                  </a:lnTo>
                  <a:close/>
                </a:path>
                <a:path w="2729865" h="121285">
                  <a:moveTo>
                    <a:pt x="2678192" y="59234"/>
                  </a:moveTo>
                  <a:lnTo>
                    <a:pt x="2656237" y="72624"/>
                  </a:lnTo>
                  <a:lnTo>
                    <a:pt x="2704211" y="71755"/>
                  </a:lnTo>
                  <a:lnTo>
                    <a:pt x="2704186" y="70103"/>
                  </a:lnTo>
                  <a:lnTo>
                    <a:pt x="2697607" y="70103"/>
                  </a:lnTo>
                  <a:lnTo>
                    <a:pt x="2678192" y="59234"/>
                  </a:lnTo>
                  <a:close/>
                </a:path>
                <a:path w="2729865" h="121285">
                  <a:moveTo>
                    <a:pt x="2697226" y="47625"/>
                  </a:moveTo>
                  <a:lnTo>
                    <a:pt x="2678192" y="59234"/>
                  </a:lnTo>
                  <a:lnTo>
                    <a:pt x="2697607" y="70103"/>
                  </a:lnTo>
                  <a:lnTo>
                    <a:pt x="2697226" y="47625"/>
                  </a:lnTo>
                  <a:close/>
                </a:path>
                <a:path w="2729865" h="121285">
                  <a:moveTo>
                    <a:pt x="2703856" y="47625"/>
                  </a:moveTo>
                  <a:lnTo>
                    <a:pt x="2697226" y="47625"/>
                  </a:lnTo>
                  <a:lnTo>
                    <a:pt x="2697607" y="70103"/>
                  </a:lnTo>
                  <a:lnTo>
                    <a:pt x="2704186" y="70103"/>
                  </a:lnTo>
                  <a:lnTo>
                    <a:pt x="2703856" y="47625"/>
                  </a:lnTo>
                  <a:close/>
                </a:path>
                <a:path w="2729865" h="121285">
                  <a:moveTo>
                    <a:pt x="2703829" y="45847"/>
                  </a:moveTo>
                  <a:lnTo>
                    <a:pt x="2655835" y="46717"/>
                  </a:lnTo>
                  <a:lnTo>
                    <a:pt x="2678192" y="59234"/>
                  </a:lnTo>
                  <a:lnTo>
                    <a:pt x="2697226" y="47625"/>
                  </a:lnTo>
                  <a:lnTo>
                    <a:pt x="2703856" y="47625"/>
                  </a:lnTo>
                  <a:lnTo>
                    <a:pt x="2703829" y="45847"/>
                  </a:lnTo>
                  <a:close/>
                </a:path>
                <a:path w="2729865" h="121285">
                  <a:moveTo>
                    <a:pt x="2625471" y="0"/>
                  </a:moveTo>
                  <a:lnTo>
                    <a:pt x="2617597" y="2286"/>
                  </a:lnTo>
                  <a:lnTo>
                    <a:pt x="2614167" y="8509"/>
                  </a:lnTo>
                  <a:lnTo>
                    <a:pt x="2610612" y="14732"/>
                  </a:lnTo>
                  <a:lnTo>
                    <a:pt x="2612898" y="22606"/>
                  </a:lnTo>
                  <a:lnTo>
                    <a:pt x="2619121" y="26162"/>
                  </a:lnTo>
                  <a:lnTo>
                    <a:pt x="2655835" y="46717"/>
                  </a:lnTo>
                  <a:lnTo>
                    <a:pt x="2703829" y="45847"/>
                  </a:lnTo>
                  <a:lnTo>
                    <a:pt x="2707476" y="45847"/>
                  </a:lnTo>
                  <a:lnTo>
                    <a:pt x="2625471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3">
              <a:extLst>
                <a:ext uri="{FF2B5EF4-FFF2-40B4-BE49-F238E27FC236}">
                  <a16:creationId xmlns:a16="http://schemas.microsoft.com/office/drawing/2014/main" id="{BD91BFA5-0150-0E44-8C90-1F9E88AAA39D}"/>
                </a:ext>
              </a:extLst>
            </p:cNvPr>
            <p:cNvSpPr/>
            <p:nvPr/>
          </p:nvSpPr>
          <p:spPr>
            <a:xfrm>
              <a:off x="2519172" y="3375660"/>
              <a:ext cx="2933700" cy="9403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4">
              <a:extLst>
                <a:ext uri="{FF2B5EF4-FFF2-40B4-BE49-F238E27FC236}">
                  <a16:creationId xmlns:a16="http://schemas.microsoft.com/office/drawing/2014/main" id="{EB3F05A5-E4A1-314B-9231-94CBCE9C7D34}"/>
                </a:ext>
              </a:extLst>
            </p:cNvPr>
            <p:cNvSpPr/>
            <p:nvPr/>
          </p:nvSpPr>
          <p:spPr>
            <a:xfrm>
              <a:off x="2562351" y="3398901"/>
              <a:ext cx="2733040" cy="770890"/>
            </a:xfrm>
            <a:custGeom>
              <a:avLst/>
              <a:gdLst/>
              <a:ahLst/>
              <a:cxnLst/>
              <a:rect l="l" t="t" r="r" b="b"/>
              <a:pathLst>
                <a:path w="2733040" h="770889">
                  <a:moveTo>
                    <a:pt x="2658192" y="732882"/>
                  </a:moveTo>
                  <a:lnTo>
                    <a:pt x="2610739" y="745871"/>
                  </a:lnTo>
                  <a:lnTo>
                    <a:pt x="2606675" y="752982"/>
                  </a:lnTo>
                  <a:lnTo>
                    <a:pt x="2608580" y="759968"/>
                  </a:lnTo>
                  <a:lnTo>
                    <a:pt x="2610485" y="766826"/>
                  </a:lnTo>
                  <a:lnTo>
                    <a:pt x="2617597" y="770890"/>
                  </a:lnTo>
                  <a:lnTo>
                    <a:pt x="2711043" y="745236"/>
                  </a:lnTo>
                  <a:lnTo>
                    <a:pt x="2704592" y="745236"/>
                  </a:lnTo>
                  <a:lnTo>
                    <a:pt x="2658192" y="732882"/>
                  </a:lnTo>
                  <a:close/>
                </a:path>
                <a:path w="2733040" h="770889">
                  <a:moveTo>
                    <a:pt x="2683076" y="726071"/>
                  </a:moveTo>
                  <a:lnTo>
                    <a:pt x="2658192" y="732882"/>
                  </a:lnTo>
                  <a:lnTo>
                    <a:pt x="2704592" y="745236"/>
                  </a:lnTo>
                  <a:lnTo>
                    <a:pt x="2705497" y="741807"/>
                  </a:lnTo>
                  <a:lnTo>
                    <a:pt x="2698750" y="741807"/>
                  </a:lnTo>
                  <a:lnTo>
                    <a:pt x="2683076" y="726071"/>
                  </a:lnTo>
                  <a:close/>
                </a:path>
                <a:path w="2733040" h="770889">
                  <a:moveTo>
                    <a:pt x="2648585" y="654685"/>
                  </a:moveTo>
                  <a:lnTo>
                    <a:pt x="2640330" y="654685"/>
                  </a:lnTo>
                  <a:lnTo>
                    <a:pt x="2630297" y="664718"/>
                  </a:lnTo>
                  <a:lnTo>
                    <a:pt x="2630170" y="672973"/>
                  </a:lnTo>
                  <a:lnTo>
                    <a:pt x="2664990" y="707912"/>
                  </a:lnTo>
                  <a:lnTo>
                    <a:pt x="2711196" y="720217"/>
                  </a:lnTo>
                  <a:lnTo>
                    <a:pt x="2704592" y="745236"/>
                  </a:lnTo>
                  <a:lnTo>
                    <a:pt x="2711043" y="745236"/>
                  </a:lnTo>
                  <a:lnTo>
                    <a:pt x="2732786" y="739267"/>
                  </a:lnTo>
                  <a:lnTo>
                    <a:pt x="2648585" y="654685"/>
                  </a:lnTo>
                  <a:close/>
                </a:path>
                <a:path w="2733040" h="770889">
                  <a:moveTo>
                    <a:pt x="2704465" y="720217"/>
                  </a:moveTo>
                  <a:lnTo>
                    <a:pt x="2683076" y="726071"/>
                  </a:lnTo>
                  <a:lnTo>
                    <a:pt x="2698750" y="741807"/>
                  </a:lnTo>
                  <a:lnTo>
                    <a:pt x="2704465" y="720217"/>
                  </a:lnTo>
                  <a:close/>
                </a:path>
                <a:path w="2733040" h="770889">
                  <a:moveTo>
                    <a:pt x="2711196" y="720217"/>
                  </a:moveTo>
                  <a:lnTo>
                    <a:pt x="2704465" y="720217"/>
                  </a:lnTo>
                  <a:lnTo>
                    <a:pt x="2698750" y="741807"/>
                  </a:lnTo>
                  <a:lnTo>
                    <a:pt x="2705497" y="741807"/>
                  </a:lnTo>
                  <a:lnTo>
                    <a:pt x="2711196" y="720217"/>
                  </a:lnTo>
                  <a:close/>
                </a:path>
                <a:path w="2733040" h="770889">
                  <a:moveTo>
                    <a:pt x="6604" y="0"/>
                  </a:moveTo>
                  <a:lnTo>
                    <a:pt x="0" y="25146"/>
                  </a:lnTo>
                  <a:lnTo>
                    <a:pt x="2658192" y="732882"/>
                  </a:lnTo>
                  <a:lnTo>
                    <a:pt x="2683076" y="726071"/>
                  </a:lnTo>
                  <a:lnTo>
                    <a:pt x="2664990" y="707912"/>
                  </a:lnTo>
                  <a:lnTo>
                    <a:pt x="6604" y="0"/>
                  </a:lnTo>
                  <a:close/>
                </a:path>
                <a:path w="2733040" h="770889">
                  <a:moveTo>
                    <a:pt x="2664990" y="707912"/>
                  </a:moveTo>
                  <a:lnTo>
                    <a:pt x="2683076" y="726071"/>
                  </a:lnTo>
                  <a:lnTo>
                    <a:pt x="2704465" y="720217"/>
                  </a:lnTo>
                  <a:lnTo>
                    <a:pt x="2711196" y="720217"/>
                  </a:lnTo>
                  <a:lnTo>
                    <a:pt x="2664990" y="707912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5">
              <a:extLst>
                <a:ext uri="{FF2B5EF4-FFF2-40B4-BE49-F238E27FC236}">
                  <a16:creationId xmlns:a16="http://schemas.microsoft.com/office/drawing/2014/main" id="{D14BB715-84FE-7D4F-AC35-DDD1BFC47F0A}"/>
                </a:ext>
              </a:extLst>
            </p:cNvPr>
            <p:cNvSpPr/>
            <p:nvPr/>
          </p:nvSpPr>
          <p:spPr>
            <a:xfrm>
              <a:off x="2519172" y="3223260"/>
              <a:ext cx="2933700" cy="106984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6">
              <a:extLst>
                <a:ext uri="{FF2B5EF4-FFF2-40B4-BE49-F238E27FC236}">
                  <a16:creationId xmlns:a16="http://schemas.microsoft.com/office/drawing/2014/main" id="{31056063-DB8E-AE40-B04C-D758EBEACA60}"/>
                </a:ext>
              </a:extLst>
            </p:cNvPr>
            <p:cNvSpPr/>
            <p:nvPr/>
          </p:nvSpPr>
          <p:spPr>
            <a:xfrm>
              <a:off x="2561717" y="3334638"/>
              <a:ext cx="2733675" cy="896619"/>
            </a:xfrm>
            <a:custGeom>
              <a:avLst/>
              <a:gdLst/>
              <a:ahLst/>
              <a:cxnLst/>
              <a:rect l="l" t="t" r="r" b="b"/>
              <a:pathLst>
                <a:path w="2733675" h="896620">
                  <a:moveTo>
                    <a:pt x="2659183" y="36228"/>
                  </a:moveTo>
                  <a:lnTo>
                    <a:pt x="0" y="871601"/>
                  </a:lnTo>
                  <a:lnTo>
                    <a:pt x="7874" y="896238"/>
                  </a:lnTo>
                  <a:lnTo>
                    <a:pt x="2666991" y="60973"/>
                  </a:lnTo>
                  <a:lnTo>
                    <a:pt x="2684317" y="41939"/>
                  </a:lnTo>
                  <a:lnTo>
                    <a:pt x="2659183" y="36228"/>
                  </a:lnTo>
                  <a:close/>
                </a:path>
                <a:path w="2733675" h="896620">
                  <a:moveTo>
                    <a:pt x="2712754" y="21844"/>
                  </a:moveTo>
                  <a:lnTo>
                    <a:pt x="2704972" y="21844"/>
                  </a:lnTo>
                  <a:lnTo>
                    <a:pt x="2712720" y="46609"/>
                  </a:lnTo>
                  <a:lnTo>
                    <a:pt x="2666991" y="60973"/>
                  </a:lnTo>
                  <a:lnTo>
                    <a:pt x="2633853" y="97409"/>
                  </a:lnTo>
                  <a:lnTo>
                    <a:pt x="2634234" y="105537"/>
                  </a:lnTo>
                  <a:lnTo>
                    <a:pt x="2644902" y="115188"/>
                  </a:lnTo>
                  <a:lnTo>
                    <a:pt x="2653030" y="114808"/>
                  </a:lnTo>
                  <a:lnTo>
                    <a:pt x="2733421" y="26543"/>
                  </a:lnTo>
                  <a:lnTo>
                    <a:pt x="2712754" y="21844"/>
                  </a:lnTo>
                  <a:close/>
                </a:path>
                <a:path w="2733675" h="896620">
                  <a:moveTo>
                    <a:pt x="2684317" y="41939"/>
                  </a:moveTo>
                  <a:lnTo>
                    <a:pt x="2666991" y="60973"/>
                  </a:lnTo>
                  <a:lnTo>
                    <a:pt x="2711911" y="46862"/>
                  </a:lnTo>
                  <a:lnTo>
                    <a:pt x="2705988" y="46862"/>
                  </a:lnTo>
                  <a:lnTo>
                    <a:pt x="2684317" y="41939"/>
                  </a:lnTo>
                  <a:close/>
                </a:path>
                <a:path w="2733675" h="896620">
                  <a:moveTo>
                    <a:pt x="2699258" y="25526"/>
                  </a:moveTo>
                  <a:lnTo>
                    <a:pt x="2684317" y="41939"/>
                  </a:lnTo>
                  <a:lnTo>
                    <a:pt x="2705988" y="46862"/>
                  </a:lnTo>
                  <a:lnTo>
                    <a:pt x="2699258" y="25526"/>
                  </a:lnTo>
                  <a:close/>
                </a:path>
                <a:path w="2733675" h="896620">
                  <a:moveTo>
                    <a:pt x="2706125" y="25526"/>
                  </a:moveTo>
                  <a:lnTo>
                    <a:pt x="2699258" y="25526"/>
                  </a:lnTo>
                  <a:lnTo>
                    <a:pt x="2705988" y="46862"/>
                  </a:lnTo>
                  <a:lnTo>
                    <a:pt x="2711911" y="46862"/>
                  </a:lnTo>
                  <a:lnTo>
                    <a:pt x="2712720" y="46609"/>
                  </a:lnTo>
                  <a:lnTo>
                    <a:pt x="2706125" y="25526"/>
                  </a:lnTo>
                  <a:close/>
                </a:path>
                <a:path w="2733675" h="896620">
                  <a:moveTo>
                    <a:pt x="2704972" y="21844"/>
                  </a:moveTo>
                  <a:lnTo>
                    <a:pt x="2659183" y="36228"/>
                  </a:lnTo>
                  <a:lnTo>
                    <a:pt x="2684317" y="41939"/>
                  </a:lnTo>
                  <a:lnTo>
                    <a:pt x="2699258" y="25526"/>
                  </a:lnTo>
                  <a:lnTo>
                    <a:pt x="2706125" y="25526"/>
                  </a:lnTo>
                  <a:lnTo>
                    <a:pt x="2704972" y="21844"/>
                  </a:lnTo>
                  <a:close/>
                </a:path>
                <a:path w="2733675" h="896620">
                  <a:moveTo>
                    <a:pt x="2616961" y="0"/>
                  </a:moveTo>
                  <a:lnTo>
                    <a:pt x="2610104" y="4445"/>
                  </a:lnTo>
                  <a:lnTo>
                    <a:pt x="2608453" y="11430"/>
                  </a:lnTo>
                  <a:lnTo>
                    <a:pt x="2606929" y="18414"/>
                  </a:lnTo>
                  <a:lnTo>
                    <a:pt x="2611247" y="25273"/>
                  </a:lnTo>
                  <a:lnTo>
                    <a:pt x="2659183" y="36228"/>
                  </a:lnTo>
                  <a:lnTo>
                    <a:pt x="2704972" y="21844"/>
                  </a:lnTo>
                  <a:lnTo>
                    <a:pt x="2712754" y="21844"/>
                  </a:lnTo>
                  <a:lnTo>
                    <a:pt x="2616961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7">
              <a:extLst>
                <a:ext uri="{FF2B5EF4-FFF2-40B4-BE49-F238E27FC236}">
                  <a16:creationId xmlns:a16="http://schemas.microsoft.com/office/drawing/2014/main" id="{6632F91B-2DF0-7D46-8E55-FCF50E1C22A8}"/>
                </a:ext>
              </a:extLst>
            </p:cNvPr>
            <p:cNvSpPr/>
            <p:nvPr/>
          </p:nvSpPr>
          <p:spPr>
            <a:xfrm>
              <a:off x="2522220" y="4000500"/>
              <a:ext cx="2930652" cy="3154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8">
              <a:extLst>
                <a:ext uri="{FF2B5EF4-FFF2-40B4-BE49-F238E27FC236}">
                  <a16:creationId xmlns:a16="http://schemas.microsoft.com/office/drawing/2014/main" id="{B068C6B3-7E4B-1142-853D-298940BEA1A6}"/>
                </a:ext>
              </a:extLst>
            </p:cNvPr>
            <p:cNvSpPr/>
            <p:nvPr/>
          </p:nvSpPr>
          <p:spPr>
            <a:xfrm>
              <a:off x="2565273" y="4081398"/>
              <a:ext cx="2729865" cy="151130"/>
            </a:xfrm>
            <a:custGeom>
              <a:avLst/>
              <a:gdLst/>
              <a:ahLst/>
              <a:cxnLst/>
              <a:rect l="l" t="t" r="r" b="b"/>
              <a:pathLst>
                <a:path w="2729865" h="151129">
                  <a:moveTo>
                    <a:pt x="2655794" y="46255"/>
                  </a:moveTo>
                  <a:lnTo>
                    <a:pt x="0" y="125221"/>
                  </a:lnTo>
                  <a:lnTo>
                    <a:pt x="762" y="151130"/>
                  </a:lnTo>
                  <a:lnTo>
                    <a:pt x="2656475" y="72165"/>
                  </a:lnTo>
                  <a:lnTo>
                    <a:pt x="2678338" y="58522"/>
                  </a:lnTo>
                  <a:lnTo>
                    <a:pt x="2655794" y="46255"/>
                  </a:lnTo>
                  <a:close/>
                </a:path>
                <a:path w="2729865" h="151129">
                  <a:moveTo>
                    <a:pt x="2707445" y="44831"/>
                  </a:moveTo>
                  <a:lnTo>
                    <a:pt x="2703703" y="44831"/>
                  </a:lnTo>
                  <a:lnTo>
                    <a:pt x="2704465" y="70738"/>
                  </a:lnTo>
                  <a:lnTo>
                    <a:pt x="2656475" y="72165"/>
                  </a:lnTo>
                  <a:lnTo>
                    <a:pt x="2614803" y="98170"/>
                  </a:lnTo>
                  <a:lnTo>
                    <a:pt x="2613025" y="106171"/>
                  </a:lnTo>
                  <a:lnTo>
                    <a:pt x="2616835" y="112268"/>
                  </a:lnTo>
                  <a:lnTo>
                    <a:pt x="2620517" y="118363"/>
                  </a:lnTo>
                  <a:lnTo>
                    <a:pt x="2628518" y="120142"/>
                  </a:lnTo>
                  <a:lnTo>
                    <a:pt x="2634615" y="116458"/>
                  </a:lnTo>
                  <a:lnTo>
                    <a:pt x="2729865" y="57023"/>
                  </a:lnTo>
                  <a:lnTo>
                    <a:pt x="2707445" y="44831"/>
                  </a:lnTo>
                  <a:close/>
                </a:path>
                <a:path w="2729865" h="151129">
                  <a:moveTo>
                    <a:pt x="2678338" y="58522"/>
                  </a:moveTo>
                  <a:lnTo>
                    <a:pt x="2656475" y="72165"/>
                  </a:lnTo>
                  <a:lnTo>
                    <a:pt x="2704465" y="70738"/>
                  </a:lnTo>
                  <a:lnTo>
                    <a:pt x="2704420" y="69214"/>
                  </a:lnTo>
                  <a:lnTo>
                    <a:pt x="2697988" y="69214"/>
                  </a:lnTo>
                  <a:lnTo>
                    <a:pt x="2678338" y="58522"/>
                  </a:lnTo>
                  <a:close/>
                </a:path>
                <a:path w="2729865" h="151129">
                  <a:moveTo>
                    <a:pt x="2697226" y="46736"/>
                  </a:moveTo>
                  <a:lnTo>
                    <a:pt x="2678338" y="58522"/>
                  </a:lnTo>
                  <a:lnTo>
                    <a:pt x="2697988" y="69214"/>
                  </a:lnTo>
                  <a:lnTo>
                    <a:pt x="2697226" y="46736"/>
                  </a:lnTo>
                  <a:close/>
                </a:path>
                <a:path w="2729865" h="151129">
                  <a:moveTo>
                    <a:pt x="2703759" y="46736"/>
                  </a:moveTo>
                  <a:lnTo>
                    <a:pt x="2697226" y="46736"/>
                  </a:lnTo>
                  <a:lnTo>
                    <a:pt x="2697988" y="69214"/>
                  </a:lnTo>
                  <a:lnTo>
                    <a:pt x="2704420" y="69214"/>
                  </a:lnTo>
                  <a:lnTo>
                    <a:pt x="2703759" y="46736"/>
                  </a:lnTo>
                  <a:close/>
                </a:path>
                <a:path w="2729865" h="151129">
                  <a:moveTo>
                    <a:pt x="2703703" y="44831"/>
                  </a:moveTo>
                  <a:lnTo>
                    <a:pt x="2655794" y="46255"/>
                  </a:lnTo>
                  <a:lnTo>
                    <a:pt x="2678338" y="58522"/>
                  </a:lnTo>
                  <a:lnTo>
                    <a:pt x="2697226" y="46736"/>
                  </a:lnTo>
                  <a:lnTo>
                    <a:pt x="2703759" y="46736"/>
                  </a:lnTo>
                  <a:lnTo>
                    <a:pt x="2703703" y="44831"/>
                  </a:lnTo>
                  <a:close/>
                </a:path>
                <a:path w="2729865" h="151129">
                  <a:moveTo>
                    <a:pt x="2624963" y="0"/>
                  </a:moveTo>
                  <a:lnTo>
                    <a:pt x="2617089" y="2286"/>
                  </a:lnTo>
                  <a:lnTo>
                    <a:pt x="2613660" y="8636"/>
                  </a:lnTo>
                  <a:lnTo>
                    <a:pt x="2610230" y="14858"/>
                  </a:lnTo>
                  <a:lnTo>
                    <a:pt x="2612643" y="22732"/>
                  </a:lnTo>
                  <a:lnTo>
                    <a:pt x="2655794" y="46255"/>
                  </a:lnTo>
                  <a:lnTo>
                    <a:pt x="2703703" y="44831"/>
                  </a:lnTo>
                  <a:lnTo>
                    <a:pt x="2707445" y="44831"/>
                  </a:lnTo>
                  <a:lnTo>
                    <a:pt x="2624963" y="0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9">
              <a:extLst>
                <a:ext uri="{FF2B5EF4-FFF2-40B4-BE49-F238E27FC236}">
                  <a16:creationId xmlns:a16="http://schemas.microsoft.com/office/drawing/2014/main" id="{88749796-04C7-9D45-93A5-A1FBFA208639}"/>
                </a:ext>
              </a:extLst>
            </p:cNvPr>
            <p:cNvSpPr/>
            <p:nvPr/>
          </p:nvSpPr>
          <p:spPr>
            <a:xfrm>
              <a:off x="6379464" y="3223260"/>
              <a:ext cx="518160" cy="10927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0">
              <a:extLst>
                <a:ext uri="{FF2B5EF4-FFF2-40B4-BE49-F238E27FC236}">
                  <a16:creationId xmlns:a16="http://schemas.microsoft.com/office/drawing/2014/main" id="{ECC3BF2F-9043-1442-8DBC-E4411ED0B761}"/>
                </a:ext>
              </a:extLst>
            </p:cNvPr>
            <p:cNvSpPr/>
            <p:nvPr/>
          </p:nvSpPr>
          <p:spPr>
            <a:xfrm>
              <a:off x="6537197" y="3301110"/>
              <a:ext cx="318135" cy="896619"/>
            </a:xfrm>
            <a:custGeom>
              <a:avLst/>
              <a:gdLst/>
              <a:ahLst/>
              <a:cxnLst/>
              <a:rect l="l" t="t" r="r" b="b"/>
              <a:pathLst>
                <a:path w="318134" h="896620">
                  <a:moveTo>
                    <a:pt x="102997" y="776096"/>
                  </a:moveTo>
                  <a:lnTo>
                    <a:pt x="96900" y="779780"/>
                  </a:lnTo>
                  <a:lnTo>
                    <a:pt x="0" y="836294"/>
                  </a:lnTo>
                  <a:lnTo>
                    <a:pt x="102997" y="896365"/>
                  </a:lnTo>
                  <a:lnTo>
                    <a:pt x="110998" y="894333"/>
                  </a:lnTo>
                  <a:lnTo>
                    <a:pt x="114553" y="888111"/>
                  </a:lnTo>
                  <a:lnTo>
                    <a:pt x="118109" y="882014"/>
                  </a:lnTo>
                  <a:lnTo>
                    <a:pt x="116077" y="874013"/>
                  </a:lnTo>
                  <a:lnTo>
                    <a:pt x="109854" y="870457"/>
                  </a:lnTo>
                  <a:lnTo>
                    <a:pt x="73496" y="849249"/>
                  </a:lnTo>
                  <a:lnTo>
                    <a:pt x="25653" y="849249"/>
                  </a:lnTo>
                  <a:lnTo>
                    <a:pt x="25653" y="823340"/>
                  </a:lnTo>
                  <a:lnTo>
                    <a:pt x="73496" y="823340"/>
                  </a:lnTo>
                  <a:lnTo>
                    <a:pt x="109854" y="802132"/>
                  </a:lnTo>
                  <a:lnTo>
                    <a:pt x="116077" y="798576"/>
                  </a:lnTo>
                  <a:lnTo>
                    <a:pt x="118109" y="790575"/>
                  </a:lnTo>
                  <a:lnTo>
                    <a:pt x="114553" y="784351"/>
                  </a:lnTo>
                  <a:lnTo>
                    <a:pt x="110998" y="778256"/>
                  </a:lnTo>
                  <a:lnTo>
                    <a:pt x="102997" y="776096"/>
                  </a:lnTo>
                  <a:close/>
                </a:path>
                <a:path w="318134" h="896620">
                  <a:moveTo>
                    <a:pt x="73496" y="823340"/>
                  </a:moveTo>
                  <a:lnTo>
                    <a:pt x="25653" y="823340"/>
                  </a:lnTo>
                  <a:lnTo>
                    <a:pt x="25653" y="849249"/>
                  </a:lnTo>
                  <a:lnTo>
                    <a:pt x="73496" y="849249"/>
                  </a:lnTo>
                  <a:lnTo>
                    <a:pt x="70448" y="847470"/>
                  </a:lnTo>
                  <a:lnTo>
                    <a:pt x="32130" y="847470"/>
                  </a:lnTo>
                  <a:lnTo>
                    <a:pt x="32130" y="825119"/>
                  </a:lnTo>
                  <a:lnTo>
                    <a:pt x="70448" y="825119"/>
                  </a:lnTo>
                  <a:lnTo>
                    <a:pt x="73496" y="823340"/>
                  </a:lnTo>
                  <a:close/>
                </a:path>
                <a:path w="318134" h="896620">
                  <a:moveTo>
                    <a:pt x="291719" y="823340"/>
                  </a:moveTo>
                  <a:lnTo>
                    <a:pt x="73496" y="823340"/>
                  </a:lnTo>
                  <a:lnTo>
                    <a:pt x="51289" y="836294"/>
                  </a:lnTo>
                  <a:lnTo>
                    <a:pt x="73496" y="849249"/>
                  </a:lnTo>
                  <a:lnTo>
                    <a:pt x="311911" y="849249"/>
                  </a:lnTo>
                  <a:lnTo>
                    <a:pt x="317626" y="843407"/>
                  </a:lnTo>
                  <a:lnTo>
                    <a:pt x="317626" y="836294"/>
                  </a:lnTo>
                  <a:lnTo>
                    <a:pt x="291719" y="836294"/>
                  </a:lnTo>
                  <a:lnTo>
                    <a:pt x="291719" y="823340"/>
                  </a:lnTo>
                  <a:close/>
                </a:path>
                <a:path w="318134" h="896620">
                  <a:moveTo>
                    <a:pt x="32130" y="825119"/>
                  </a:moveTo>
                  <a:lnTo>
                    <a:pt x="32130" y="847470"/>
                  </a:lnTo>
                  <a:lnTo>
                    <a:pt x="51289" y="836294"/>
                  </a:lnTo>
                  <a:lnTo>
                    <a:pt x="32130" y="825119"/>
                  </a:lnTo>
                  <a:close/>
                </a:path>
                <a:path w="318134" h="896620">
                  <a:moveTo>
                    <a:pt x="51289" y="836294"/>
                  </a:moveTo>
                  <a:lnTo>
                    <a:pt x="32130" y="847470"/>
                  </a:lnTo>
                  <a:lnTo>
                    <a:pt x="70448" y="847470"/>
                  </a:lnTo>
                  <a:lnTo>
                    <a:pt x="51289" y="836294"/>
                  </a:lnTo>
                  <a:close/>
                </a:path>
                <a:path w="318134" h="896620">
                  <a:moveTo>
                    <a:pt x="70448" y="825119"/>
                  </a:moveTo>
                  <a:lnTo>
                    <a:pt x="32130" y="825119"/>
                  </a:lnTo>
                  <a:lnTo>
                    <a:pt x="51289" y="836294"/>
                  </a:lnTo>
                  <a:lnTo>
                    <a:pt x="70448" y="825119"/>
                  </a:lnTo>
                  <a:close/>
                </a:path>
                <a:path w="318134" h="896620">
                  <a:moveTo>
                    <a:pt x="291719" y="60071"/>
                  </a:moveTo>
                  <a:lnTo>
                    <a:pt x="291719" y="836294"/>
                  </a:lnTo>
                  <a:lnTo>
                    <a:pt x="304673" y="823340"/>
                  </a:lnTo>
                  <a:lnTo>
                    <a:pt x="317626" y="823340"/>
                  </a:lnTo>
                  <a:lnTo>
                    <a:pt x="317626" y="73025"/>
                  </a:lnTo>
                  <a:lnTo>
                    <a:pt x="304673" y="73025"/>
                  </a:lnTo>
                  <a:lnTo>
                    <a:pt x="291719" y="60071"/>
                  </a:lnTo>
                  <a:close/>
                </a:path>
                <a:path w="318134" h="896620">
                  <a:moveTo>
                    <a:pt x="317626" y="823340"/>
                  </a:moveTo>
                  <a:lnTo>
                    <a:pt x="304673" y="823340"/>
                  </a:lnTo>
                  <a:lnTo>
                    <a:pt x="291719" y="836294"/>
                  </a:lnTo>
                  <a:lnTo>
                    <a:pt x="317626" y="836294"/>
                  </a:lnTo>
                  <a:lnTo>
                    <a:pt x="317626" y="823340"/>
                  </a:lnTo>
                  <a:close/>
                </a:path>
                <a:path w="318134" h="896620">
                  <a:moveTo>
                    <a:pt x="120015" y="0"/>
                  </a:moveTo>
                  <a:lnTo>
                    <a:pt x="113792" y="3555"/>
                  </a:lnTo>
                  <a:lnTo>
                    <a:pt x="16891" y="60071"/>
                  </a:lnTo>
                  <a:lnTo>
                    <a:pt x="113792" y="116586"/>
                  </a:lnTo>
                  <a:lnTo>
                    <a:pt x="120015" y="120141"/>
                  </a:lnTo>
                  <a:lnTo>
                    <a:pt x="127888" y="118110"/>
                  </a:lnTo>
                  <a:lnTo>
                    <a:pt x="131445" y="111887"/>
                  </a:lnTo>
                  <a:lnTo>
                    <a:pt x="135127" y="105790"/>
                  </a:lnTo>
                  <a:lnTo>
                    <a:pt x="132969" y="97789"/>
                  </a:lnTo>
                  <a:lnTo>
                    <a:pt x="90514" y="73025"/>
                  </a:lnTo>
                  <a:lnTo>
                    <a:pt x="42545" y="73025"/>
                  </a:lnTo>
                  <a:lnTo>
                    <a:pt x="42545" y="47116"/>
                  </a:lnTo>
                  <a:lnTo>
                    <a:pt x="90514" y="47116"/>
                  </a:lnTo>
                  <a:lnTo>
                    <a:pt x="132969" y="22351"/>
                  </a:lnTo>
                  <a:lnTo>
                    <a:pt x="135127" y="14350"/>
                  </a:lnTo>
                  <a:lnTo>
                    <a:pt x="131445" y="8254"/>
                  </a:lnTo>
                  <a:lnTo>
                    <a:pt x="127888" y="2031"/>
                  </a:lnTo>
                  <a:lnTo>
                    <a:pt x="120015" y="0"/>
                  </a:lnTo>
                  <a:close/>
                </a:path>
                <a:path w="318134" h="896620">
                  <a:moveTo>
                    <a:pt x="90514" y="47116"/>
                  </a:moveTo>
                  <a:lnTo>
                    <a:pt x="42545" y="47116"/>
                  </a:lnTo>
                  <a:lnTo>
                    <a:pt x="42545" y="73025"/>
                  </a:lnTo>
                  <a:lnTo>
                    <a:pt x="90514" y="73025"/>
                  </a:lnTo>
                  <a:lnTo>
                    <a:pt x="87466" y="71247"/>
                  </a:lnTo>
                  <a:lnTo>
                    <a:pt x="49149" y="71247"/>
                  </a:lnTo>
                  <a:lnTo>
                    <a:pt x="49149" y="48894"/>
                  </a:lnTo>
                  <a:lnTo>
                    <a:pt x="87466" y="48894"/>
                  </a:lnTo>
                  <a:lnTo>
                    <a:pt x="90514" y="47116"/>
                  </a:lnTo>
                  <a:close/>
                </a:path>
                <a:path w="318134" h="896620">
                  <a:moveTo>
                    <a:pt x="311911" y="47116"/>
                  </a:moveTo>
                  <a:lnTo>
                    <a:pt x="90514" y="47116"/>
                  </a:lnTo>
                  <a:lnTo>
                    <a:pt x="68307" y="60071"/>
                  </a:lnTo>
                  <a:lnTo>
                    <a:pt x="90514" y="73025"/>
                  </a:lnTo>
                  <a:lnTo>
                    <a:pt x="291719" y="73025"/>
                  </a:lnTo>
                  <a:lnTo>
                    <a:pt x="291719" y="60071"/>
                  </a:lnTo>
                  <a:lnTo>
                    <a:pt x="317626" y="60071"/>
                  </a:lnTo>
                  <a:lnTo>
                    <a:pt x="317626" y="52959"/>
                  </a:lnTo>
                  <a:lnTo>
                    <a:pt x="311911" y="47116"/>
                  </a:lnTo>
                  <a:close/>
                </a:path>
                <a:path w="318134" h="896620">
                  <a:moveTo>
                    <a:pt x="317626" y="60071"/>
                  </a:moveTo>
                  <a:lnTo>
                    <a:pt x="291719" y="60071"/>
                  </a:lnTo>
                  <a:lnTo>
                    <a:pt x="304673" y="73025"/>
                  </a:lnTo>
                  <a:lnTo>
                    <a:pt x="317626" y="73025"/>
                  </a:lnTo>
                  <a:lnTo>
                    <a:pt x="317626" y="60071"/>
                  </a:lnTo>
                  <a:close/>
                </a:path>
                <a:path w="318134" h="896620">
                  <a:moveTo>
                    <a:pt x="49149" y="48894"/>
                  </a:moveTo>
                  <a:lnTo>
                    <a:pt x="49149" y="71247"/>
                  </a:lnTo>
                  <a:lnTo>
                    <a:pt x="68307" y="60071"/>
                  </a:lnTo>
                  <a:lnTo>
                    <a:pt x="49149" y="48894"/>
                  </a:lnTo>
                  <a:close/>
                </a:path>
                <a:path w="318134" h="896620">
                  <a:moveTo>
                    <a:pt x="68307" y="60071"/>
                  </a:moveTo>
                  <a:lnTo>
                    <a:pt x="49149" y="71247"/>
                  </a:lnTo>
                  <a:lnTo>
                    <a:pt x="87466" y="71247"/>
                  </a:lnTo>
                  <a:lnTo>
                    <a:pt x="68307" y="60071"/>
                  </a:lnTo>
                  <a:close/>
                </a:path>
                <a:path w="318134" h="896620">
                  <a:moveTo>
                    <a:pt x="87466" y="48894"/>
                  </a:moveTo>
                  <a:lnTo>
                    <a:pt x="49149" y="48894"/>
                  </a:lnTo>
                  <a:lnTo>
                    <a:pt x="68307" y="60071"/>
                  </a:lnTo>
                  <a:lnTo>
                    <a:pt x="87466" y="48894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1">
              <a:extLst>
                <a:ext uri="{FF2B5EF4-FFF2-40B4-BE49-F238E27FC236}">
                  <a16:creationId xmlns:a16="http://schemas.microsoft.com/office/drawing/2014/main" id="{17B1B2C0-2694-EB4F-A9CE-BFDCC33B497E}"/>
                </a:ext>
              </a:extLst>
            </p:cNvPr>
            <p:cNvSpPr/>
            <p:nvPr/>
          </p:nvSpPr>
          <p:spPr>
            <a:xfrm>
              <a:off x="6379464" y="1671827"/>
              <a:ext cx="518160" cy="264414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2">
              <a:extLst>
                <a:ext uri="{FF2B5EF4-FFF2-40B4-BE49-F238E27FC236}">
                  <a16:creationId xmlns:a16="http://schemas.microsoft.com/office/drawing/2014/main" id="{45BEFF1F-5C97-7949-A520-D94214E4F57E}"/>
                </a:ext>
              </a:extLst>
            </p:cNvPr>
            <p:cNvSpPr/>
            <p:nvPr/>
          </p:nvSpPr>
          <p:spPr>
            <a:xfrm>
              <a:off x="6537197" y="1749678"/>
              <a:ext cx="318135" cy="2449195"/>
            </a:xfrm>
            <a:custGeom>
              <a:avLst/>
              <a:gdLst/>
              <a:ahLst/>
              <a:cxnLst/>
              <a:rect l="l" t="t" r="r" b="b"/>
              <a:pathLst>
                <a:path w="318134" h="2449195">
                  <a:moveTo>
                    <a:pt x="102997" y="2328545"/>
                  </a:moveTo>
                  <a:lnTo>
                    <a:pt x="0" y="2388616"/>
                  </a:lnTo>
                  <a:lnTo>
                    <a:pt x="102997" y="2448814"/>
                  </a:lnTo>
                  <a:lnTo>
                    <a:pt x="110998" y="2446782"/>
                  </a:lnTo>
                  <a:lnTo>
                    <a:pt x="118109" y="2434336"/>
                  </a:lnTo>
                  <a:lnTo>
                    <a:pt x="116077" y="2426462"/>
                  </a:lnTo>
                  <a:lnTo>
                    <a:pt x="73496" y="2401570"/>
                  </a:lnTo>
                  <a:lnTo>
                    <a:pt x="25653" y="2401570"/>
                  </a:lnTo>
                  <a:lnTo>
                    <a:pt x="25653" y="2375662"/>
                  </a:lnTo>
                  <a:lnTo>
                    <a:pt x="73714" y="2375662"/>
                  </a:lnTo>
                  <a:lnTo>
                    <a:pt x="116077" y="2350897"/>
                  </a:lnTo>
                  <a:lnTo>
                    <a:pt x="118109" y="2343023"/>
                  </a:lnTo>
                  <a:lnTo>
                    <a:pt x="110998" y="2330577"/>
                  </a:lnTo>
                  <a:lnTo>
                    <a:pt x="102997" y="2328545"/>
                  </a:lnTo>
                  <a:close/>
                </a:path>
                <a:path w="318134" h="2449195">
                  <a:moveTo>
                    <a:pt x="73714" y="2375662"/>
                  </a:moveTo>
                  <a:lnTo>
                    <a:pt x="25653" y="2375662"/>
                  </a:lnTo>
                  <a:lnTo>
                    <a:pt x="25653" y="2401570"/>
                  </a:lnTo>
                  <a:lnTo>
                    <a:pt x="73496" y="2401570"/>
                  </a:lnTo>
                  <a:lnTo>
                    <a:pt x="70666" y="2399919"/>
                  </a:lnTo>
                  <a:lnTo>
                    <a:pt x="32130" y="2399919"/>
                  </a:lnTo>
                  <a:lnTo>
                    <a:pt x="32130" y="2377440"/>
                  </a:lnTo>
                  <a:lnTo>
                    <a:pt x="70666" y="2377440"/>
                  </a:lnTo>
                  <a:lnTo>
                    <a:pt x="73714" y="2375662"/>
                  </a:lnTo>
                  <a:close/>
                </a:path>
                <a:path w="318134" h="2449195">
                  <a:moveTo>
                    <a:pt x="291719" y="2375662"/>
                  </a:moveTo>
                  <a:lnTo>
                    <a:pt x="73714" y="2375662"/>
                  </a:lnTo>
                  <a:lnTo>
                    <a:pt x="51398" y="2388679"/>
                  </a:lnTo>
                  <a:lnTo>
                    <a:pt x="73496" y="2401570"/>
                  </a:lnTo>
                  <a:lnTo>
                    <a:pt x="311911" y="2401570"/>
                  </a:lnTo>
                  <a:lnTo>
                    <a:pt x="317626" y="2395855"/>
                  </a:lnTo>
                  <a:lnTo>
                    <a:pt x="317626" y="2388616"/>
                  </a:lnTo>
                  <a:lnTo>
                    <a:pt x="291719" y="2388616"/>
                  </a:lnTo>
                  <a:lnTo>
                    <a:pt x="291719" y="2375662"/>
                  </a:lnTo>
                  <a:close/>
                </a:path>
                <a:path w="318134" h="2449195">
                  <a:moveTo>
                    <a:pt x="32130" y="2377440"/>
                  </a:moveTo>
                  <a:lnTo>
                    <a:pt x="32130" y="2399919"/>
                  </a:lnTo>
                  <a:lnTo>
                    <a:pt x="51398" y="2388679"/>
                  </a:lnTo>
                  <a:lnTo>
                    <a:pt x="32130" y="2377440"/>
                  </a:lnTo>
                  <a:close/>
                </a:path>
                <a:path w="318134" h="2449195">
                  <a:moveTo>
                    <a:pt x="51398" y="2388679"/>
                  </a:moveTo>
                  <a:lnTo>
                    <a:pt x="32130" y="2399919"/>
                  </a:lnTo>
                  <a:lnTo>
                    <a:pt x="70666" y="2399919"/>
                  </a:lnTo>
                  <a:lnTo>
                    <a:pt x="51398" y="2388679"/>
                  </a:lnTo>
                  <a:close/>
                </a:path>
                <a:path w="318134" h="2449195">
                  <a:moveTo>
                    <a:pt x="70666" y="2377440"/>
                  </a:moveTo>
                  <a:lnTo>
                    <a:pt x="32130" y="2377440"/>
                  </a:lnTo>
                  <a:lnTo>
                    <a:pt x="51398" y="2388679"/>
                  </a:lnTo>
                  <a:lnTo>
                    <a:pt x="70666" y="2377440"/>
                  </a:lnTo>
                  <a:close/>
                </a:path>
                <a:path w="318134" h="2449195">
                  <a:moveTo>
                    <a:pt x="291719" y="60071"/>
                  </a:moveTo>
                  <a:lnTo>
                    <a:pt x="291719" y="2388616"/>
                  </a:lnTo>
                  <a:lnTo>
                    <a:pt x="304673" y="2375662"/>
                  </a:lnTo>
                  <a:lnTo>
                    <a:pt x="317626" y="2375662"/>
                  </a:lnTo>
                  <a:lnTo>
                    <a:pt x="317626" y="73025"/>
                  </a:lnTo>
                  <a:lnTo>
                    <a:pt x="304673" y="73025"/>
                  </a:lnTo>
                  <a:lnTo>
                    <a:pt x="291719" y="60071"/>
                  </a:lnTo>
                  <a:close/>
                </a:path>
                <a:path w="318134" h="2449195">
                  <a:moveTo>
                    <a:pt x="317626" y="2375662"/>
                  </a:moveTo>
                  <a:lnTo>
                    <a:pt x="304673" y="2375662"/>
                  </a:lnTo>
                  <a:lnTo>
                    <a:pt x="291719" y="2388616"/>
                  </a:lnTo>
                  <a:lnTo>
                    <a:pt x="317626" y="2388616"/>
                  </a:lnTo>
                  <a:lnTo>
                    <a:pt x="317626" y="2375662"/>
                  </a:lnTo>
                  <a:close/>
                </a:path>
                <a:path w="318134" h="2449195">
                  <a:moveTo>
                    <a:pt x="120015" y="0"/>
                  </a:moveTo>
                  <a:lnTo>
                    <a:pt x="113792" y="3556"/>
                  </a:lnTo>
                  <a:lnTo>
                    <a:pt x="16891" y="60071"/>
                  </a:lnTo>
                  <a:lnTo>
                    <a:pt x="113792" y="116586"/>
                  </a:lnTo>
                  <a:lnTo>
                    <a:pt x="120015" y="120142"/>
                  </a:lnTo>
                  <a:lnTo>
                    <a:pt x="127888" y="118110"/>
                  </a:lnTo>
                  <a:lnTo>
                    <a:pt x="131445" y="111887"/>
                  </a:lnTo>
                  <a:lnTo>
                    <a:pt x="135127" y="105791"/>
                  </a:lnTo>
                  <a:lnTo>
                    <a:pt x="132969" y="97790"/>
                  </a:lnTo>
                  <a:lnTo>
                    <a:pt x="90514" y="73025"/>
                  </a:lnTo>
                  <a:lnTo>
                    <a:pt x="42545" y="73025"/>
                  </a:lnTo>
                  <a:lnTo>
                    <a:pt x="42545" y="47117"/>
                  </a:lnTo>
                  <a:lnTo>
                    <a:pt x="90514" y="47117"/>
                  </a:lnTo>
                  <a:lnTo>
                    <a:pt x="132969" y="22351"/>
                  </a:lnTo>
                  <a:lnTo>
                    <a:pt x="135127" y="14350"/>
                  </a:lnTo>
                  <a:lnTo>
                    <a:pt x="131445" y="8255"/>
                  </a:lnTo>
                  <a:lnTo>
                    <a:pt x="127888" y="2032"/>
                  </a:lnTo>
                  <a:lnTo>
                    <a:pt x="120015" y="0"/>
                  </a:lnTo>
                  <a:close/>
                </a:path>
                <a:path w="318134" h="2449195">
                  <a:moveTo>
                    <a:pt x="90514" y="47117"/>
                  </a:moveTo>
                  <a:lnTo>
                    <a:pt x="42545" y="47117"/>
                  </a:lnTo>
                  <a:lnTo>
                    <a:pt x="42545" y="73025"/>
                  </a:lnTo>
                  <a:lnTo>
                    <a:pt x="90514" y="73025"/>
                  </a:lnTo>
                  <a:lnTo>
                    <a:pt x="87466" y="71247"/>
                  </a:lnTo>
                  <a:lnTo>
                    <a:pt x="49149" y="71247"/>
                  </a:lnTo>
                  <a:lnTo>
                    <a:pt x="49149" y="48895"/>
                  </a:lnTo>
                  <a:lnTo>
                    <a:pt x="87466" y="48895"/>
                  </a:lnTo>
                  <a:lnTo>
                    <a:pt x="90514" y="47117"/>
                  </a:lnTo>
                  <a:close/>
                </a:path>
                <a:path w="318134" h="2449195">
                  <a:moveTo>
                    <a:pt x="311911" y="47117"/>
                  </a:moveTo>
                  <a:lnTo>
                    <a:pt x="90514" y="47117"/>
                  </a:lnTo>
                  <a:lnTo>
                    <a:pt x="68307" y="60071"/>
                  </a:lnTo>
                  <a:lnTo>
                    <a:pt x="90514" y="73025"/>
                  </a:lnTo>
                  <a:lnTo>
                    <a:pt x="291719" y="73025"/>
                  </a:lnTo>
                  <a:lnTo>
                    <a:pt x="291719" y="60071"/>
                  </a:lnTo>
                  <a:lnTo>
                    <a:pt x="317626" y="60071"/>
                  </a:lnTo>
                  <a:lnTo>
                    <a:pt x="317626" y="52959"/>
                  </a:lnTo>
                  <a:lnTo>
                    <a:pt x="311911" y="47117"/>
                  </a:lnTo>
                  <a:close/>
                </a:path>
                <a:path w="318134" h="2449195">
                  <a:moveTo>
                    <a:pt x="317626" y="60071"/>
                  </a:moveTo>
                  <a:lnTo>
                    <a:pt x="291719" y="60071"/>
                  </a:lnTo>
                  <a:lnTo>
                    <a:pt x="304673" y="73025"/>
                  </a:lnTo>
                  <a:lnTo>
                    <a:pt x="317626" y="73025"/>
                  </a:lnTo>
                  <a:lnTo>
                    <a:pt x="317626" y="60071"/>
                  </a:lnTo>
                  <a:close/>
                </a:path>
                <a:path w="318134" h="2449195">
                  <a:moveTo>
                    <a:pt x="49149" y="48895"/>
                  </a:moveTo>
                  <a:lnTo>
                    <a:pt x="49149" y="71247"/>
                  </a:lnTo>
                  <a:lnTo>
                    <a:pt x="68307" y="60071"/>
                  </a:lnTo>
                  <a:lnTo>
                    <a:pt x="49149" y="48895"/>
                  </a:lnTo>
                  <a:close/>
                </a:path>
                <a:path w="318134" h="2449195">
                  <a:moveTo>
                    <a:pt x="68307" y="60071"/>
                  </a:moveTo>
                  <a:lnTo>
                    <a:pt x="49149" y="71247"/>
                  </a:lnTo>
                  <a:lnTo>
                    <a:pt x="87466" y="71247"/>
                  </a:lnTo>
                  <a:lnTo>
                    <a:pt x="68307" y="60071"/>
                  </a:lnTo>
                  <a:close/>
                </a:path>
                <a:path w="318134" h="2449195">
                  <a:moveTo>
                    <a:pt x="87466" y="48895"/>
                  </a:moveTo>
                  <a:lnTo>
                    <a:pt x="49149" y="48895"/>
                  </a:lnTo>
                  <a:lnTo>
                    <a:pt x="68307" y="60071"/>
                  </a:lnTo>
                  <a:lnTo>
                    <a:pt x="87466" y="48895"/>
                  </a:lnTo>
                  <a:close/>
                </a:path>
              </a:pathLst>
            </a:custGeom>
            <a:solidFill>
              <a:srgbClr val="007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3">
            <a:extLst>
              <a:ext uri="{FF2B5EF4-FFF2-40B4-BE49-F238E27FC236}">
                <a16:creationId xmlns:a16="http://schemas.microsoft.com/office/drawing/2014/main" id="{4429FA88-405B-5847-B8CF-2F4A72A3D0FE}"/>
              </a:ext>
            </a:extLst>
          </p:cNvPr>
          <p:cNvSpPr txBox="1"/>
          <p:nvPr/>
        </p:nvSpPr>
        <p:spPr>
          <a:xfrm>
            <a:off x="1986235" y="3783626"/>
            <a:ext cx="9026525" cy="202438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455670">
              <a:lnSpc>
                <a:spcPct val="100000"/>
              </a:lnSpc>
              <a:spcBef>
                <a:spcPts val="1585"/>
              </a:spcBef>
            </a:pP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With maybe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some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of</a:t>
            </a:r>
            <a:r>
              <a:rPr sz="2800" spc="15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1864"/>
              </a:spcBef>
            </a:pP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As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distributed systems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services increasingly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become  part of a modern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architecture, </a:t>
            </a:r>
            <a:r>
              <a:rPr sz="2800" spc="-5" dirty="0">
                <a:solidFill>
                  <a:srgbClr val="005485"/>
                </a:solidFill>
                <a:latin typeface="Arial"/>
                <a:cs typeface="Arial"/>
              </a:rPr>
              <a:t>this makes for a </a:t>
            </a:r>
            <a:r>
              <a:rPr sz="2800" dirty="0">
                <a:solidFill>
                  <a:srgbClr val="005485"/>
                </a:solidFill>
                <a:latin typeface="Arial"/>
                <a:cs typeface="Arial"/>
              </a:rPr>
              <a:t>fragile  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BEE920-8C68-B545-832E-4D392D7E287A}"/>
              </a:ext>
            </a:extLst>
          </p:cNvPr>
          <p:cNvSpPr/>
          <p:nvPr/>
        </p:nvSpPr>
        <p:spPr>
          <a:xfrm>
            <a:off x="10475752" y="6340432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2">
            <a:extLst>
              <a:ext uri="{FF2B5EF4-FFF2-40B4-BE49-F238E27FC236}">
                <a16:creationId xmlns:a16="http://schemas.microsoft.com/office/drawing/2014/main" id="{57C579FE-3E51-0745-A3D3-9B1E900B0460}"/>
              </a:ext>
            </a:extLst>
          </p:cNvPr>
          <p:cNvSpPr txBox="1"/>
          <p:nvPr/>
        </p:nvSpPr>
        <p:spPr>
          <a:xfrm>
            <a:off x="3005327" y="5053584"/>
            <a:ext cx="6151245" cy="1073150"/>
          </a:xfrm>
          <a:prstGeom prst="rect">
            <a:avLst/>
          </a:prstGeom>
          <a:solidFill>
            <a:srgbClr val="FFD563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005485"/>
                </a:solidFill>
                <a:latin typeface="Arial"/>
                <a:cs typeface="Arial"/>
              </a:rPr>
              <a:t>Kafka decouples Data</a:t>
            </a:r>
            <a:r>
              <a:rPr sz="2400" spc="40" dirty="0">
                <a:solidFill>
                  <a:srgbClr val="0054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5485"/>
                </a:solidFill>
                <a:latin typeface="Arial"/>
                <a:cs typeface="Arial"/>
              </a:rPr>
              <a:t>Pipelines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6" name="object 4">
            <a:extLst>
              <a:ext uri="{FF2B5EF4-FFF2-40B4-BE49-F238E27FC236}">
                <a16:creationId xmlns:a16="http://schemas.microsoft.com/office/drawing/2014/main" id="{14DA884B-C98A-5F45-9DE2-469BCCBDBBB6}"/>
              </a:ext>
            </a:extLst>
          </p:cNvPr>
          <p:cNvGrpSpPr/>
          <p:nvPr/>
        </p:nvGrpSpPr>
        <p:grpSpPr>
          <a:xfrm>
            <a:off x="2958083" y="1533144"/>
            <a:ext cx="1336675" cy="666115"/>
            <a:chOff x="2958083" y="1533144"/>
            <a:chExt cx="1336675" cy="666115"/>
          </a:xfrm>
        </p:grpSpPr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5E174763-4575-534C-826C-1C271B78D775}"/>
                </a:ext>
              </a:extLst>
            </p:cNvPr>
            <p:cNvSpPr/>
            <p:nvPr/>
          </p:nvSpPr>
          <p:spPr>
            <a:xfrm>
              <a:off x="2958083" y="1533144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">
              <a:extLst>
                <a:ext uri="{FF2B5EF4-FFF2-40B4-BE49-F238E27FC236}">
                  <a16:creationId xmlns:a16="http://schemas.microsoft.com/office/drawing/2014/main" id="{E355F188-0A92-1845-B87B-3159E7258955}"/>
                </a:ext>
              </a:extLst>
            </p:cNvPr>
            <p:cNvSpPr/>
            <p:nvPr/>
          </p:nvSpPr>
          <p:spPr>
            <a:xfrm>
              <a:off x="2974847" y="1684020"/>
              <a:ext cx="1301496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7">
            <a:extLst>
              <a:ext uri="{FF2B5EF4-FFF2-40B4-BE49-F238E27FC236}">
                <a16:creationId xmlns:a16="http://schemas.microsoft.com/office/drawing/2014/main" id="{40ED98B4-3293-4D44-968C-BAFACBAA2971}"/>
              </a:ext>
            </a:extLst>
          </p:cNvPr>
          <p:cNvSpPr txBox="1"/>
          <p:nvPr/>
        </p:nvSpPr>
        <p:spPr>
          <a:xfrm>
            <a:off x="3005327" y="1557527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Source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8">
            <a:extLst>
              <a:ext uri="{FF2B5EF4-FFF2-40B4-BE49-F238E27FC236}">
                <a16:creationId xmlns:a16="http://schemas.microsoft.com/office/drawing/2014/main" id="{BD3A5509-69BC-AB4D-90EA-1677CB15112D}"/>
              </a:ext>
            </a:extLst>
          </p:cNvPr>
          <p:cNvGrpSpPr/>
          <p:nvPr/>
        </p:nvGrpSpPr>
        <p:grpSpPr>
          <a:xfrm>
            <a:off x="4504944" y="1533144"/>
            <a:ext cx="1336675" cy="666115"/>
            <a:chOff x="4504944" y="1533144"/>
            <a:chExt cx="1336675" cy="666115"/>
          </a:xfrm>
        </p:grpSpPr>
        <p:sp>
          <p:nvSpPr>
            <p:cNvPr id="71" name="object 9">
              <a:extLst>
                <a:ext uri="{FF2B5EF4-FFF2-40B4-BE49-F238E27FC236}">
                  <a16:creationId xmlns:a16="http://schemas.microsoft.com/office/drawing/2014/main" id="{C625A14E-D6F3-D74D-B62A-748E42253147}"/>
                </a:ext>
              </a:extLst>
            </p:cNvPr>
            <p:cNvSpPr/>
            <p:nvPr/>
          </p:nvSpPr>
          <p:spPr>
            <a:xfrm>
              <a:off x="4504944" y="1533144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A9A8A113-1C48-D94A-B070-76097D59E8C2}"/>
                </a:ext>
              </a:extLst>
            </p:cNvPr>
            <p:cNvSpPr/>
            <p:nvPr/>
          </p:nvSpPr>
          <p:spPr>
            <a:xfrm>
              <a:off x="4521708" y="1684020"/>
              <a:ext cx="1301496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11">
            <a:extLst>
              <a:ext uri="{FF2B5EF4-FFF2-40B4-BE49-F238E27FC236}">
                <a16:creationId xmlns:a16="http://schemas.microsoft.com/office/drawing/2014/main" id="{45652F41-217A-5340-87D6-DDD06314E2AD}"/>
              </a:ext>
            </a:extLst>
          </p:cNvPr>
          <p:cNvSpPr txBox="1"/>
          <p:nvPr/>
        </p:nvSpPr>
        <p:spPr>
          <a:xfrm>
            <a:off x="4552188" y="1557527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Source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4" name="object 12">
            <a:extLst>
              <a:ext uri="{FF2B5EF4-FFF2-40B4-BE49-F238E27FC236}">
                <a16:creationId xmlns:a16="http://schemas.microsoft.com/office/drawing/2014/main" id="{BF8D0E31-0C7C-F643-8105-C2ADB4913C7C}"/>
              </a:ext>
            </a:extLst>
          </p:cNvPr>
          <p:cNvGrpSpPr/>
          <p:nvPr/>
        </p:nvGrpSpPr>
        <p:grpSpPr>
          <a:xfrm>
            <a:off x="6051803" y="1533144"/>
            <a:ext cx="1336675" cy="666115"/>
            <a:chOff x="6051803" y="1533144"/>
            <a:chExt cx="1336675" cy="666115"/>
          </a:xfrm>
        </p:grpSpPr>
        <p:sp>
          <p:nvSpPr>
            <p:cNvPr id="75" name="object 13">
              <a:extLst>
                <a:ext uri="{FF2B5EF4-FFF2-40B4-BE49-F238E27FC236}">
                  <a16:creationId xmlns:a16="http://schemas.microsoft.com/office/drawing/2014/main" id="{C0A8B3EC-A898-4B4E-8A26-08A614063876}"/>
                </a:ext>
              </a:extLst>
            </p:cNvPr>
            <p:cNvSpPr/>
            <p:nvPr/>
          </p:nvSpPr>
          <p:spPr>
            <a:xfrm>
              <a:off x="6051803" y="1533144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4">
              <a:extLst>
                <a:ext uri="{FF2B5EF4-FFF2-40B4-BE49-F238E27FC236}">
                  <a16:creationId xmlns:a16="http://schemas.microsoft.com/office/drawing/2014/main" id="{340B8667-432D-A34B-8450-6E638BB17CAF}"/>
                </a:ext>
              </a:extLst>
            </p:cNvPr>
            <p:cNvSpPr/>
            <p:nvPr/>
          </p:nvSpPr>
          <p:spPr>
            <a:xfrm>
              <a:off x="6068567" y="1684020"/>
              <a:ext cx="1301495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15">
            <a:extLst>
              <a:ext uri="{FF2B5EF4-FFF2-40B4-BE49-F238E27FC236}">
                <a16:creationId xmlns:a16="http://schemas.microsoft.com/office/drawing/2014/main" id="{5AD7092D-8CF1-5E41-A960-1A055D289F5D}"/>
              </a:ext>
            </a:extLst>
          </p:cNvPr>
          <p:cNvSpPr txBox="1"/>
          <p:nvPr/>
        </p:nvSpPr>
        <p:spPr>
          <a:xfrm>
            <a:off x="6099047" y="1557527"/>
            <a:ext cx="1242060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Source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16">
            <a:extLst>
              <a:ext uri="{FF2B5EF4-FFF2-40B4-BE49-F238E27FC236}">
                <a16:creationId xmlns:a16="http://schemas.microsoft.com/office/drawing/2014/main" id="{DE288B13-7006-074B-B567-624C4BA54481}"/>
              </a:ext>
            </a:extLst>
          </p:cNvPr>
          <p:cNvGrpSpPr/>
          <p:nvPr/>
        </p:nvGrpSpPr>
        <p:grpSpPr>
          <a:xfrm>
            <a:off x="7598664" y="1533144"/>
            <a:ext cx="1338580" cy="666115"/>
            <a:chOff x="7598664" y="1533144"/>
            <a:chExt cx="1338580" cy="666115"/>
          </a:xfrm>
        </p:grpSpPr>
        <p:sp>
          <p:nvSpPr>
            <p:cNvPr id="79" name="object 17">
              <a:extLst>
                <a:ext uri="{FF2B5EF4-FFF2-40B4-BE49-F238E27FC236}">
                  <a16:creationId xmlns:a16="http://schemas.microsoft.com/office/drawing/2014/main" id="{2BDE55D6-33EB-9244-AA9B-B6F716721339}"/>
                </a:ext>
              </a:extLst>
            </p:cNvPr>
            <p:cNvSpPr/>
            <p:nvPr/>
          </p:nvSpPr>
          <p:spPr>
            <a:xfrm>
              <a:off x="7598664" y="1533144"/>
              <a:ext cx="1338072" cy="665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8">
              <a:extLst>
                <a:ext uri="{FF2B5EF4-FFF2-40B4-BE49-F238E27FC236}">
                  <a16:creationId xmlns:a16="http://schemas.microsoft.com/office/drawing/2014/main" id="{9561FE13-BF11-3543-AF3C-04D99E17BD22}"/>
                </a:ext>
              </a:extLst>
            </p:cNvPr>
            <p:cNvSpPr/>
            <p:nvPr/>
          </p:nvSpPr>
          <p:spPr>
            <a:xfrm>
              <a:off x="7616952" y="1684020"/>
              <a:ext cx="1301496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19">
            <a:extLst>
              <a:ext uri="{FF2B5EF4-FFF2-40B4-BE49-F238E27FC236}">
                <a16:creationId xmlns:a16="http://schemas.microsoft.com/office/drawing/2014/main" id="{A3F107EA-3747-EE4E-B438-4F28905F1A95}"/>
              </a:ext>
            </a:extLst>
          </p:cNvPr>
          <p:cNvSpPr txBox="1"/>
          <p:nvPr/>
        </p:nvSpPr>
        <p:spPr>
          <a:xfrm>
            <a:off x="7645907" y="1557527"/>
            <a:ext cx="1243965" cy="5715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Source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2" name="object 20">
            <a:extLst>
              <a:ext uri="{FF2B5EF4-FFF2-40B4-BE49-F238E27FC236}">
                <a16:creationId xmlns:a16="http://schemas.microsoft.com/office/drawing/2014/main" id="{9822F6D5-8460-394D-BDC1-75FE3D4D2492}"/>
              </a:ext>
            </a:extLst>
          </p:cNvPr>
          <p:cNvGrpSpPr/>
          <p:nvPr/>
        </p:nvGrpSpPr>
        <p:grpSpPr>
          <a:xfrm>
            <a:off x="2964179" y="4209288"/>
            <a:ext cx="1336675" cy="666115"/>
            <a:chOff x="2964179" y="4209288"/>
            <a:chExt cx="1336675" cy="666115"/>
          </a:xfrm>
        </p:grpSpPr>
        <p:sp>
          <p:nvSpPr>
            <p:cNvPr id="83" name="object 21">
              <a:extLst>
                <a:ext uri="{FF2B5EF4-FFF2-40B4-BE49-F238E27FC236}">
                  <a16:creationId xmlns:a16="http://schemas.microsoft.com/office/drawing/2014/main" id="{98680A40-E24F-DC45-A9C7-E76D927F50B0}"/>
                </a:ext>
              </a:extLst>
            </p:cNvPr>
            <p:cNvSpPr/>
            <p:nvPr/>
          </p:nvSpPr>
          <p:spPr>
            <a:xfrm>
              <a:off x="2964179" y="4209288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22">
              <a:extLst>
                <a:ext uri="{FF2B5EF4-FFF2-40B4-BE49-F238E27FC236}">
                  <a16:creationId xmlns:a16="http://schemas.microsoft.com/office/drawing/2014/main" id="{062040FD-1521-DE49-B87C-445042190B8F}"/>
                </a:ext>
              </a:extLst>
            </p:cNvPr>
            <p:cNvSpPr/>
            <p:nvPr/>
          </p:nvSpPr>
          <p:spPr>
            <a:xfrm>
              <a:off x="3011423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23">
            <a:extLst>
              <a:ext uri="{FF2B5EF4-FFF2-40B4-BE49-F238E27FC236}">
                <a16:creationId xmlns:a16="http://schemas.microsoft.com/office/drawing/2014/main" id="{D649C7B3-FE19-634C-B2BA-D694D68A5C5B}"/>
              </a:ext>
            </a:extLst>
          </p:cNvPr>
          <p:cNvSpPr txBox="1"/>
          <p:nvPr/>
        </p:nvSpPr>
        <p:spPr>
          <a:xfrm>
            <a:off x="3011423" y="4233671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Hadoop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6" name="object 24">
            <a:extLst>
              <a:ext uri="{FF2B5EF4-FFF2-40B4-BE49-F238E27FC236}">
                <a16:creationId xmlns:a16="http://schemas.microsoft.com/office/drawing/2014/main" id="{1E19E75E-3FF1-3E48-AE53-11D936719DAB}"/>
              </a:ext>
            </a:extLst>
          </p:cNvPr>
          <p:cNvGrpSpPr/>
          <p:nvPr/>
        </p:nvGrpSpPr>
        <p:grpSpPr>
          <a:xfrm>
            <a:off x="4511040" y="4209288"/>
            <a:ext cx="1336675" cy="666115"/>
            <a:chOff x="4511040" y="4209288"/>
            <a:chExt cx="1336675" cy="666115"/>
          </a:xfrm>
        </p:grpSpPr>
        <p:sp>
          <p:nvSpPr>
            <p:cNvPr id="87" name="object 25">
              <a:extLst>
                <a:ext uri="{FF2B5EF4-FFF2-40B4-BE49-F238E27FC236}">
                  <a16:creationId xmlns:a16="http://schemas.microsoft.com/office/drawing/2014/main" id="{8C7AC6BB-BDD1-3641-B75B-20E7AFE2BD0B}"/>
                </a:ext>
              </a:extLst>
            </p:cNvPr>
            <p:cNvSpPr/>
            <p:nvPr/>
          </p:nvSpPr>
          <p:spPr>
            <a:xfrm>
              <a:off x="4511040" y="4209288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6">
              <a:extLst>
                <a:ext uri="{FF2B5EF4-FFF2-40B4-BE49-F238E27FC236}">
                  <a16:creationId xmlns:a16="http://schemas.microsoft.com/office/drawing/2014/main" id="{F4103258-7A1B-2549-8760-9B22CA7C633A}"/>
                </a:ext>
              </a:extLst>
            </p:cNvPr>
            <p:cNvSpPr/>
            <p:nvPr/>
          </p:nvSpPr>
          <p:spPr>
            <a:xfrm>
              <a:off x="4751832" y="4268724"/>
              <a:ext cx="879348" cy="588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7">
              <a:extLst>
                <a:ext uri="{FF2B5EF4-FFF2-40B4-BE49-F238E27FC236}">
                  <a16:creationId xmlns:a16="http://schemas.microsoft.com/office/drawing/2014/main" id="{7401BAF5-3801-DF40-9A9B-592DEC606FA2}"/>
                </a:ext>
              </a:extLst>
            </p:cNvPr>
            <p:cNvSpPr/>
            <p:nvPr/>
          </p:nvSpPr>
          <p:spPr>
            <a:xfrm>
              <a:off x="4558284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8">
              <a:extLst>
                <a:ext uri="{FF2B5EF4-FFF2-40B4-BE49-F238E27FC236}">
                  <a16:creationId xmlns:a16="http://schemas.microsoft.com/office/drawing/2014/main" id="{190B6902-487F-3340-B66E-CF60A97EFD54}"/>
                </a:ext>
              </a:extLst>
            </p:cNvPr>
            <p:cNvSpPr/>
            <p:nvPr/>
          </p:nvSpPr>
          <p:spPr>
            <a:xfrm>
              <a:off x="4558284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60" h="571500">
                  <a:moveTo>
                    <a:pt x="0" y="571500"/>
                  </a:moveTo>
                  <a:lnTo>
                    <a:pt x="1242060" y="571500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29">
            <a:extLst>
              <a:ext uri="{FF2B5EF4-FFF2-40B4-BE49-F238E27FC236}">
                <a16:creationId xmlns:a16="http://schemas.microsoft.com/office/drawing/2014/main" id="{D3EA3097-32E6-5C4B-83B4-A6DE00F11E83}"/>
              </a:ext>
            </a:extLst>
          </p:cNvPr>
          <p:cNvSpPr txBox="1"/>
          <p:nvPr/>
        </p:nvSpPr>
        <p:spPr>
          <a:xfrm>
            <a:off x="4874514" y="4319778"/>
            <a:ext cx="610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2" name="object 30">
            <a:extLst>
              <a:ext uri="{FF2B5EF4-FFF2-40B4-BE49-F238E27FC236}">
                <a16:creationId xmlns:a16="http://schemas.microsoft.com/office/drawing/2014/main" id="{9192EFD5-1B1A-E349-94BF-B36375AD378F}"/>
              </a:ext>
            </a:extLst>
          </p:cNvPr>
          <p:cNvGrpSpPr/>
          <p:nvPr/>
        </p:nvGrpSpPr>
        <p:grpSpPr>
          <a:xfrm>
            <a:off x="6059423" y="4209288"/>
            <a:ext cx="1336675" cy="666115"/>
            <a:chOff x="6059423" y="4209288"/>
            <a:chExt cx="1336675" cy="666115"/>
          </a:xfrm>
        </p:grpSpPr>
        <p:sp>
          <p:nvSpPr>
            <p:cNvPr id="93" name="object 31">
              <a:extLst>
                <a:ext uri="{FF2B5EF4-FFF2-40B4-BE49-F238E27FC236}">
                  <a16:creationId xmlns:a16="http://schemas.microsoft.com/office/drawing/2014/main" id="{22B9DEAF-5910-DB45-8B1B-5531B94B79EE}"/>
                </a:ext>
              </a:extLst>
            </p:cNvPr>
            <p:cNvSpPr/>
            <p:nvPr/>
          </p:nvSpPr>
          <p:spPr>
            <a:xfrm>
              <a:off x="6059423" y="4209288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2">
              <a:extLst>
                <a:ext uri="{FF2B5EF4-FFF2-40B4-BE49-F238E27FC236}">
                  <a16:creationId xmlns:a16="http://schemas.microsoft.com/office/drawing/2014/main" id="{C6B9AF95-6930-A249-8D08-90084E1798E7}"/>
                </a:ext>
              </a:extLst>
            </p:cNvPr>
            <p:cNvSpPr/>
            <p:nvPr/>
          </p:nvSpPr>
          <p:spPr>
            <a:xfrm>
              <a:off x="6236207" y="4268724"/>
              <a:ext cx="990599" cy="5882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33">
              <a:extLst>
                <a:ext uri="{FF2B5EF4-FFF2-40B4-BE49-F238E27FC236}">
                  <a16:creationId xmlns:a16="http://schemas.microsoft.com/office/drawing/2014/main" id="{5ED3A033-2981-AD45-AC1D-37BD7D42F1A0}"/>
                </a:ext>
              </a:extLst>
            </p:cNvPr>
            <p:cNvSpPr/>
            <p:nvPr/>
          </p:nvSpPr>
          <p:spPr>
            <a:xfrm>
              <a:off x="6106667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60" y="57150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34">
              <a:extLst>
                <a:ext uri="{FF2B5EF4-FFF2-40B4-BE49-F238E27FC236}">
                  <a16:creationId xmlns:a16="http://schemas.microsoft.com/office/drawing/2014/main" id="{3F2C09CD-CC47-B347-A2D0-04C201A24AE6}"/>
                </a:ext>
              </a:extLst>
            </p:cNvPr>
            <p:cNvSpPr/>
            <p:nvPr/>
          </p:nvSpPr>
          <p:spPr>
            <a:xfrm>
              <a:off x="6106667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500"/>
                  </a:moveTo>
                  <a:lnTo>
                    <a:pt x="1242060" y="571500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35">
            <a:extLst>
              <a:ext uri="{FF2B5EF4-FFF2-40B4-BE49-F238E27FC236}">
                <a16:creationId xmlns:a16="http://schemas.microsoft.com/office/drawing/2014/main" id="{528C6BD1-919B-5940-9DE5-985FED03EB51}"/>
              </a:ext>
            </a:extLst>
          </p:cNvPr>
          <p:cNvSpPr txBox="1"/>
          <p:nvPr/>
        </p:nvSpPr>
        <p:spPr>
          <a:xfrm>
            <a:off x="6357873" y="4319778"/>
            <a:ext cx="738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Real-time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mo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itor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8" name="object 36">
            <a:extLst>
              <a:ext uri="{FF2B5EF4-FFF2-40B4-BE49-F238E27FC236}">
                <a16:creationId xmlns:a16="http://schemas.microsoft.com/office/drawing/2014/main" id="{8C1E394F-DDE6-4146-85E0-317873C3E1DA}"/>
              </a:ext>
            </a:extLst>
          </p:cNvPr>
          <p:cNvGrpSpPr/>
          <p:nvPr/>
        </p:nvGrpSpPr>
        <p:grpSpPr>
          <a:xfrm>
            <a:off x="7606283" y="4209288"/>
            <a:ext cx="1336675" cy="666115"/>
            <a:chOff x="7606283" y="4209288"/>
            <a:chExt cx="1336675" cy="666115"/>
          </a:xfrm>
        </p:grpSpPr>
        <p:sp>
          <p:nvSpPr>
            <p:cNvPr id="99" name="object 37">
              <a:extLst>
                <a:ext uri="{FF2B5EF4-FFF2-40B4-BE49-F238E27FC236}">
                  <a16:creationId xmlns:a16="http://schemas.microsoft.com/office/drawing/2014/main" id="{9DF2B94B-076F-9A40-A034-B828AF0106B9}"/>
                </a:ext>
              </a:extLst>
            </p:cNvPr>
            <p:cNvSpPr/>
            <p:nvPr/>
          </p:nvSpPr>
          <p:spPr>
            <a:xfrm>
              <a:off x="7606283" y="4209288"/>
              <a:ext cx="1336548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8">
              <a:extLst>
                <a:ext uri="{FF2B5EF4-FFF2-40B4-BE49-F238E27FC236}">
                  <a16:creationId xmlns:a16="http://schemas.microsoft.com/office/drawing/2014/main" id="{D2A50054-7691-6449-A773-C17EC03A460A}"/>
                </a:ext>
              </a:extLst>
            </p:cNvPr>
            <p:cNvSpPr/>
            <p:nvPr/>
          </p:nvSpPr>
          <p:spPr>
            <a:xfrm>
              <a:off x="7752587" y="4268724"/>
              <a:ext cx="1043940" cy="588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9">
              <a:extLst>
                <a:ext uri="{FF2B5EF4-FFF2-40B4-BE49-F238E27FC236}">
                  <a16:creationId xmlns:a16="http://schemas.microsoft.com/office/drawing/2014/main" id="{2B8ABBCC-4CA9-7647-AEF4-C61C16A5F9D0}"/>
                </a:ext>
              </a:extLst>
            </p:cNvPr>
            <p:cNvSpPr/>
            <p:nvPr/>
          </p:nvSpPr>
          <p:spPr>
            <a:xfrm>
              <a:off x="7653527" y="4233672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59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242059" y="571500"/>
                  </a:lnTo>
                  <a:lnTo>
                    <a:pt x="124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40">
            <a:extLst>
              <a:ext uri="{FF2B5EF4-FFF2-40B4-BE49-F238E27FC236}">
                <a16:creationId xmlns:a16="http://schemas.microsoft.com/office/drawing/2014/main" id="{BE62EC43-5195-9842-8CFC-37F6A396EA87}"/>
              </a:ext>
            </a:extLst>
          </p:cNvPr>
          <p:cNvSpPr txBox="1"/>
          <p:nvPr/>
        </p:nvSpPr>
        <p:spPr>
          <a:xfrm>
            <a:off x="7653528" y="4233671"/>
            <a:ext cx="1242060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Warehouse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3" name="object 41">
            <a:extLst>
              <a:ext uri="{FF2B5EF4-FFF2-40B4-BE49-F238E27FC236}">
                <a16:creationId xmlns:a16="http://schemas.microsoft.com/office/drawing/2014/main" id="{D610D6B1-E5AD-0749-B7C5-46A7610AE70B}"/>
              </a:ext>
            </a:extLst>
          </p:cNvPr>
          <p:cNvGrpSpPr/>
          <p:nvPr/>
        </p:nvGrpSpPr>
        <p:grpSpPr>
          <a:xfrm>
            <a:off x="5312664" y="3029711"/>
            <a:ext cx="1336675" cy="666115"/>
            <a:chOff x="5312664" y="3029711"/>
            <a:chExt cx="1336675" cy="666115"/>
          </a:xfrm>
        </p:grpSpPr>
        <p:sp>
          <p:nvSpPr>
            <p:cNvPr id="104" name="object 42">
              <a:extLst>
                <a:ext uri="{FF2B5EF4-FFF2-40B4-BE49-F238E27FC236}">
                  <a16:creationId xmlns:a16="http://schemas.microsoft.com/office/drawing/2014/main" id="{2E114088-179B-0948-AA7F-BA28AD3462B3}"/>
                </a:ext>
              </a:extLst>
            </p:cNvPr>
            <p:cNvSpPr/>
            <p:nvPr/>
          </p:nvSpPr>
          <p:spPr>
            <a:xfrm>
              <a:off x="5312664" y="3029711"/>
              <a:ext cx="1336547" cy="665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3">
              <a:extLst>
                <a:ext uri="{FF2B5EF4-FFF2-40B4-BE49-F238E27FC236}">
                  <a16:creationId xmlns:a16="http://schemas.microsoft.com/office/drawing/2014/main" id="{24267C5E-E10A-2547-94E7-3AFA548A9673}"/>
                </a:ext>
              </a:extLst>
            </p:cNvPr>
            <p:cNvSpPr/>
            <p:nvPr/>
          </p:nvSpPr>
          <p:spPr>
            <a:xfrm>
              <a:off x="5359908" y="305409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1242060" y="0"/>
                  </a:moveTo>
                  <a:lnTo>
                    <a:pt x="0" y="0"/>
                  </a:lnTo>
                  <a:lnTo>
                    <a:pt x="0" y="571499"/>
                  </a:lnTo>
                  <a:lnTo>
                    <a:pt x="1242060" y="571499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44">
              <a:extLst>
                <a:ext uri="{FF2B5EF4-FFF2-40B4-BE49-F238E27FC236}">
                  <a16:creationId xmlns:a16="http://schemas.microsoft.com/office/drawing/2014/main" id="{01C95998-2FD2-A740-942A-1F959D82C5F7}"/>
                </a:ext>
              </a:extLst>
            </p:cNvPr>
            <p:cNvSpPr/>
            <p:nvPr/>
          </p:nvSpPr>
          <p:spPr>
            <a:xfrm>
              <a:off x="5359908" y="3054095"/>
              <a:ext cx="1242060" cy="571500"/>
            </a:xfrm>
            <a:custGeom>
              <a:avLst/>
              <a:gdLst/>
              <a:ahLst/>
              <a:cxnLst/>
              <a:rect l="l" t="t" r="r" b="b"/>
              <a:pathLst>
                <a:path w="1242059" h="571500">
                  <a:moveTo>
                    <a:pt x="0" y="571499"/>
                  </a:moveTo>
                  <a:lnTo>
                    <a:pt x="1242060" y="571499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57149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45">
            <a:extLst>
              <a:ext uri="{FF2B5EF4-FFF2-40B4-BE49-F238E27FC236}">
                <a16:creationId xmlns:a16="http://schemas.microsoft.com/office/drawing/2014/main" id="{F09D9F10-F250-D64E-840C-99983F71AC4D}"/>
              </a:ext>
            </a:extLst>
          </p:cNvPr>
          <p:cNvSpPr txBox="1"/>
          <p:nvPr/>
        </p:nvSpPr>
        <p:spPr>
          <a:xfrm>
            <a:off x="5771515" y="3231260"/>
            <a:ext cx="417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ka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8" name="object 46">
            <a:extLst>
              <a:ext uri="{FF2B5EF4-FFF2-40B4-BE49-F238E27FC236}">
                <a16:creationId xmlns:a16="http://schemas.microsoft.com/office/drawing/2014/main" id="{7820DFE1-1409-A448-905A-E97147A4B932}"/>
              </a:ext>
            </a:extLst>
          </p:cNvPr>
          <p:cNvGrpSpPr/>
          <p:nvPr/>
        </p:nvGrpSpPr>
        <p:grpSpPr>
          <a:xfrm>
            <a:off x="3476244" y="2107692"/>
            <a:ext cx="4956175" cy="2306320"/>
            <a:chOff x="3476244" y="2107692"/>
            <a:chExt cx="4956175" cy="2306320"/>
          </a:xfrm>
        </p:grpSpPr>
        <p:sp>
          <p:nvSpPr>
            <p:cNvPr id="109" name="object 47">
              <a:extLst>
                <a:ext uri="{FF2B5EF4-FFF2-40B4-BE49-F238E27FC236}">
                  <a16:creationId xmlns:a16="http://schemas.microsoft.com/office/drawing/2014/main" id="{9F4AD9F5-0906-5C43-A868-E34A2313C153}"/>
                </a:ext>
              </a:extLst>
            </p:cNvPr>
            <p:cNvSpPr/>
            <p:nvPr/>
          </p:nvSpPr>
          <p:spPr>
            <a:xfrm>
              <a:off x="3570732" y="2107692"/>
              <a:ext cx="2567940" cy="11247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8">
              <a:extLst>
                <a:ext uri="{FF2B5EF4-FFF2-40B4-BE49-F238E27FC236}">
                  <a16:creationId xmlns:a16="http://schemas.microsoft.com/office/drawing/2014/main" id="{ECB440BE-91C4-B749-89A0-D1CE977DE1B3}"/>
                </a:ext>
              </a:extLst>
            </p:cNvPr>
            <p:cNvSpPr/>
            <p:nvPr/>
          </p:nvSpPr>
          <p:spPr>
            <a:xfrm>
              <a:off x="3613404" y="2129282"/>
              <a:ext cx="2418080" cy="925194"/>
            </a:xfrm>
            <a:custGeom>
              <a:avLst/>
              <a:gdLst/>
              <a:ahLst/>
              <a:cxnLst/>
              <a:rect l="l" t="t" r="r" b="b"/>
              <a:pathLst>
                <a:path w="2418079" h="925194">
                  <a:moveTo>
                    <a:pt x="2307606" y="814268"/>
                  </a:moveTo>
                  <a:lnTo>
                    <a:pt x="2299208" y="820292"/>
                  </a:lnTo>
                  <a:lnTo>
                    <a:pt x="2297938" y="828293"/>
                  </a:lnTo>
                  <a:lnTo>
                    <a:pt x="2367788" y="925194"/>
                  </a:lnTo>
                  <a:lnTo>
                    <a:pt x="2378409" y="902080"/>
                  </a:lnTo>
                  <a:lnTo>
                    <a:pt x="2352548" y="902080"/>
                  </a:lnTo>
                  <a:lnTo>
                    <a:pt x="2351405" y="895984"/>
                  </a:lnTo>
                  <a:lnTo>
                    <a:pt x="2336038" y="855979"/>
                  </a:lnTo>
                  <a:lnTo>
                    <a:pt x="2308733" y="815593"/>
                  </a:lnTo>
                  <a:lnTo>
                    <a:pt x="2307606" y="814268"/>
                  </a:lnTo>
                  <a:close/>
                </a:path>
                <a:path w="2418079" h="925194">
                  <a:moveTo>
                    <a:pt x="2310892" y="811910"/>
                  </a:moveTo>
                  <a:lnTo>
                    <a:pt x="2307606" y="814268"/>
                  </a:lnTo>
                  <a:lnTo>
                    <a:pt x="2308733" y="815593"/>
                  </a:lnTo>
                  <a:lnTo>
                    <a:pt x="2316607" y="825626"/>
                  </a:lnTo>
                  <a:lnTo>
                    <a:pt x="2341118" y="866139"/>
                  </a:lnTo>
                  <a:lnTo>
                    <a:pt x="2352548" y="902080"/>
                  </a:lnTo>
                  <a:lnTo>
                    <a:pt x="2377948" y="897127"/>
                  </a:lnTo>
                  <a:lnTo>
                    <a:pt x="2377382" y="894206"/>
                  </a:lnTo>
                  <a:lnTo>
                    <a:pt x="2353437" y="894206"/>
                  </a:lnTo>
                  <a:lnTo>
                    <a:pt x="2362772" y="873964"/>
                  </a:lnTo>
                  <a:lnTo>
                    <a:pt x="2319020" y="813180"/>
                  </a:lnTo>
                  <a:lnTo>
                    <a:pt x="2310892" y="811910"/>
                  </a:lnTo>
                  <a:close/>
                </a:path>
                <a:path w="2418079" h="925194">
                  <a:moveTo>
                    <a:pt x="2401824" y="803020"/>
                  </a:moveTo>
                  <a:lnTo>
                    <a:pt x="2394077" y="805941"/>
                  </a:lnTo>
                  <a:lnTo>
                    <a:pt x="2391156" y="812418"/>
                  </a:lnTo>
                  <a:lnTo>
                    <a:pt x="2367854" y="862943"/>
                  </a:lnTo>
                  <a:lnTo>
                    <a:pt x="2369229" y="866139"/>
                  </a:lnTo>
                  <a:lnTo>
                    <a:pt x="2373249" y="877569"/>
                  </a:lnTo>
                  <a:lnTo>
                    <a:pt x="2376424" y="889253"/>
                  </a:lnTo>
                  <a:lnTo>
                    <a:pt x="2377948" y="897127"/>
                  </a:lnTo>
                  <a:lnTo>
                    <a:pt x="2352548" y="902080"/>
                  </a:lnTo>
                  <a:lnTo>
                    <a:pt x="2378409" y="902080"/>
                  </a:lnTo>
                  <a:lnTo>
                    <a:pt x="2414651" y="823213"/>
                  </a:lnTo>
                  <a:lnTo>
                    <a:pt x="2417699" y="816737"/>
                  </a:lnTo>
                  <a:lnTo>
                    <a:pt x="2414778" y="809116"/>
                  </a:lnTo>
                  <a:lnTo>
                    <a:pt x="2401824" y="803020"/>
                  </a:lnTo>
                  <a:close/>
                </a:path>
                <a:path w="2418079" h="925194">
                  <a:moveTo>
                    <a:pt x="2362772" y="873964"/>
                  </a:moveTo>
                  <a:lnTo>
                    <a:pt x="2353437" y="894206"/>
                  </a:lnTo>
                  <a:lnTo>
                    <a:pt x="2375789" y="892047"/>
                  </a:lnTo>
                  <a:lnTo>
                    <a:pt x="2362772" y="873964"/>
                  </a:lnTo>
                  <a:close/>
                </a:path>
                <a:path w="2418079" h="925194">
                  <a:moveTo>
                    <a:pt x="2367854" y="862943"/>
                  </a:moveTo>
                  <a:lnTo>
                    <a:pt x="2362772" y="873964"/>
                  </a:lnTo>
                  <a:lnTo>
                    <a:pt x="2375789" y="892047"/>
                  </a:lnTo>
                  <a:lnTo>
                    <a:pt x="2353437" y="894206"/>
                  </a:lnTo>
                  <a:lnTo>
                    <a:pt x="2377382" y="894206"/>
                  </a:lnTo>
                  <a:lnTo>
                    <a:pt x="2376424" y="889253"/>
                  </a:lnTo>
                  <a:lnTo>
                    <a:pt x="2373249" y="877569"/>
                  </a:lnTo>
                  <a:lnTo>
                    <a:pt x="2369185" y="866013"/>
                  </a:lnTo>
                  <a:lnTo>
                    <a:pt x="2367854" y="862943"/>
                  </a:lnTo>
                  <a:close/>
                </a:path>
                <a:path w="2418079" h="925194">
                  <a:moveTo>
                    <a:pt x="2338683" y="811910"/>
                  </a:moveTo>
                  <a:lnTo>
                    <a:pt x="2310892" y="811910"/>
                  </a:lnTo>
                  <a:lnTo>
                    <a:pt x="2319020" y="813180"/>
                  </a:lnTo>
                  <a:lnTo>
                    <a:pt x="2362772" y="873964"/>
                  </a:lnTo>
                  <a:lnTo>
                    <a:pt x="2367854" y="862943"/>
                  </a:lnTo>
                  <a:lnTo>
                    <a:pt x="2364232" y="854582"/>
                  </a:lnTo>
                  <a:lnTo>
                    <a:pt x="2358644" y="843152"/>
                  </a:lnTo>
                  <a:lnTo>
                    <a:pt x="2352167" y="831850"/>
                  </a:lnTo>
                  <a:lnTo>
                    <a:pt x="2344928" y="820673"/>
                  </a:lnTo>
                  <a:lnTo>
                    <a:pt x="2338683" y="811910"/>
                  </a:lnTo>
                  <a:close/>
                </a:path>
                <a:path w="2418079" h="925194">
                  <a:moveTo>
                    <a:pt x="25908" y="0"/>
                  </a:moveTo>
                  <a:lnTo>
                    <a:pt x="0" y="1015"/>
                  </a:lnTo>
                  <a:lnTo>
                    <a:pt x="508" y="11937"/>
                  </a:lnTo>
                  <a:lnTo>
                    <a:pt x="1778" y="23621"/>
                  </a:lnTo>
                  <a:lnTo>
                    <a:pt x="16129" y="70484"/>
                  </a:lnTo>
                  <a:lnTo>
                    <a:pt x="35306" y="104266"/>
                  </a:lnTo>
                  <a:lnTo>
                    <a:pt x="61341" y="137413"/>
                  </a:lnTo>
                  <a:lnTo>
                    <a:pt x="93599" y="169544"/>
                  </a:lnTo>
                  <a:lnTo>
                    <a:pt x="131572" y="200659"/>
                  </a:lnTo>
                  <a:lnTo>
                    <a:pt x="175260" y="230758"/>
                  </a:lnTo>
                  <a:lnTo>
                    <a:pt x="223774" y="259587"/>
                  </a:lnTo>
                  <a:lnTo>
                    <a:pt x="258953" y="278129"/>
                  </a:lnTo>
                  <a:lnTo>
                    <a:pt x="296037" y="296163"/>
                  </a:lnTo>
                  <a:lnTo>
                    <a:pt x="335025" y="313563"/>
                  </a:lnTo>
                  <a:lnTo>
                    <a:pt x="375920" y="330200"/>
                  </a:lnTo>
                  <a:lnTo>
                    <a:pt x="418592" y="346328"/>
                  </a:lnTo>
                  <a:lnTo>
                    <a:pt x="462661" y="361695"/>
                  </a:lnTo>
                  <a:lnTo>
                    <a:pt x="508381" y="376173"/>
                  </a:lnTo>
                  <a:lnTo>
                    <a:pt x="555371" y="389889"/>
                  </a:lnTo>
                  <a:lnTo>
                    <a:pt x="603758" y="402716"/>
                  </a:lnTo>
                  <a:lnTo>
                    <a:pt x="653288" y="414527"/>
                  </a:lnTo>
                  <a:lnTo>
                    <a:pt x="703834" y="425576"/>
                  </a:lnTo>
                  <a:lnTo>
                    <a:pt x="755269" y="435609"/>
                  </a:lnTo>
                  <a:lnTo>
                    <a:pt x="807847" y="444626"/>
                  </a:lnTo>
                  <a:lnTo>
                    <a:pt x="860933" y="452500"/>
                  </a:lnTo>
                  <a:lnTo>
                    <a:pt x="914781" y="459358"/>
                  </a:lnTo>
                  <a:lnTo>
                    <a:pt x="969010" y="465073"/>
                  </a:lnTo>
                  <a:lnTo>
                    <a:pt x="1023874" y="469518"/>
                  </a:lnTo>
                  <a:lnTo>
                    <a:pt x="1078992" y="472693"/>
                  </a:lnTo>
                  <a:lnTo>
                    <a:pt x="1134364" y="474598"/>
                  </a:lnTo>
                  <a:lnTo>
                    <a:pt x="1245235" y="476503"/>
                  </a:lnTo>
                  <a:lnTo>
                    <a:pt x="1300099" y="478408"/>
                  </a:lnTo>
                  <a:lnTo>
                    <a:pt x="1354582" y="481710"/>
                  </a:lnTo>
                  <a:lnTo>
                    <a:pt x="1408938" y="486155"/>
                  </a:lnTo>
                  <a:lnTo>
                    <a:pt x="1462786" y="491743"/>
                  </a:lnTo>
                  <a:lnTo>
                    <a:pt x="1515999" y="498601"/>
                  </a:lnTo>
                  <a:lnTo>
                    <a:pt x="1568577" y="506475"/>
                  </a:lnTo>
                  <a:lnTo>
                    <a:pt x="1620520" y="515365"/>
                  </a:lnTo>
                  <a:lnTo>
                    <a:pt x="1671574" y="525271"/>
                  </a:lnTo>
                  <a:lnTo>
                    <a:pt x="1721612" y="536193"/>
                  </a:lnTo>
                  <a:lnTo>
                    <a:pt x="1770507" y="548004"/>
                  </a:lnTo>
                  <a:lnTo>
                    <a:pt x="1818259" y="560704"/>
                  </a:lnTo>
                  <a:lnTo>
                    <a:pt x="1864741" y="574293"/>
                  </a:lnTo>
                  <a:lnTo>
                    <a:pt x="1909826" y="588517"/>
                  </a:lnTo>
                  <a:lnTo>
                    <a:pt x="1953260" y="603630"/>
                  </a:lnTo>
                  <a:lnTo>
                    <a:pt x="1995170" y="619505"/>
                  </a:lnTo>
                  <a:lnTo>
                    <a:pt x="2035429" y="635888"/>
                  </a:lnTo>
                  <a:lnTo>
                    <a:pt x="2073783" y="653033"/>
                  </a:lnTo>
                  <a:lnTo>
                    <a:pt x="2109978" y="670559"/>
                  </a:lnTo>
                  <a:lnTo>
                    <a:pt x="2144395" y="688720"/>
                  </a:lnTo>
                  <a:lnTo>
                    <a:pt x="2191512" y="716788"/>
                  </a:lnTo>
                  <a:lnTo>
                    <a:pt x="2233549" y="745743"/>
                  </a:lnTo>
                  <a:lnTo>
                    <a:pt x="2269744" y="775334"/>
                  </a:lnTo>
                  <a:lnTo>
                    <a:pt x="2300097" y="805433"/>
                  </a:lnTo>
                  <a:lnTo>
                    <a:pt x="2307606" y="814268"/>
                  </a:lnTo>
                  <a:lnTo>
                    <a:pt x="2310892" y="811910"/>
                  </a:lnTo>
                  <a:lnTo>
                    <a:pt x="2338683" y="811910"/>
                  </a:lnTo>
                  <a:lnTo>
                    <a:pt x="2337054" y="809625"/>
                  </a:lnTo>
                  <a:lnTo>
                    <a:pt x="2308987" y="776985"/>
                  </a:lnTo>
                  <a:lnTo>
                    <a:pt x="2274697" y="745363"/>
                  </a:lnTo>
                  <a:lnTo>
                    <a:pt x="2234946" y="714755"/>
                  </a:lnTo>
                  <a:lnTo>
                    <a:pt x="2189480" y="684910"/>
                  </a:lnTo>
                  <a:lnTo>
                    <a:pt x="2156460" y="665733"/>
                  </a:lnTo>
                  <a:lnTo>
                    <a:pt x="2121408" y="647318"/>
                  </a:lnTo>
                  <a:lnTo>
                    <a:pt x="2084324" y="629284"/>
                  </a:lnTo>
                  <a:lnTo>
                    <a:pt x="2045208" y="611885"/>
                  </a:lnTo>
                  <a:lnTo>
                    <a:pt x="2004314" y="595248"/>
                  </a:lnTo>
                  <a:lnTo>
                    <a:pt x="1961896" y="579246"/>
                  </a:lnTo>
                  <a:lnTo>
                    <a:pt x="1917700" y="563879"/>
                  </a:lnTo>
                  <a:lnTo>
                    <a:pt x="1871980" y="549401"/>
                  </a:lnTo>
                  <a:lnTo>
                    <a:pt x="1824863" y="535685"/>
                  </a:lnTo>
                  <a:lnTo>
                    <a:pt x="1776603" y="522858"/>
                  </a:lnTo>
                  <a:lnTo>
                    <a:pt x="1727073" y="510920"/>
                  </a:lnTo>
                  <a:lnTo>
                    <a:pt x="1676527" y="499871"/>
                  </a:lnTo>
                  <a:lnTo>
                    <a:pt x="1624838" y="489838"/>
                  </a:lnTo>
                  <a:lnTo>
                    <a:pt x="1572387" y="480821"/>
                  </a:lnTo>
                  <a:lnTo>
                    <a:pt x="1519301" y="472820"/>
                  </a:lnTo>
                  <a:lnTo>
                    <a:pt x="1465453" y="465963"/>
                  </a:lnTo>
                  <a:lnTo>
                    <a:pt x="1411097" y="460375"/>
                  </a:lnTo>
                  <a:lnTo>
                    <a:pt x="1356233" y="455802"/>
                  </a:lnTo>
                  <a:lnTo>
                    <a:pt x="1300988" y="452627"/>
                  </a:lnTo>
                  <a:lnTo>
                    <a:pt x="1245743" y="450595"/>
                  </a:lnTo>
                  <a:lnTo>
                    <a:pt x="1135253" y="448817"/>
                  </a:lnTo>
                  <a:lnTo>
                    <a:pt x="1080516" y="446913"/>
                  </a:lnTo>
                  <a:lnTo>
                    <a:pt x="1025906" y="443610"/>
                  </a:lnTo>
                  <a:lnTo>
                    <a:pt x="971804" y="439292"/>
                  </a:lnTo>
                  <a:lnTo>
                    <a:pt x="918083" y="433577"/>
                  </a:lnTo>
                  <a:lnTo>
                    <a:pt x="864743" y="426846"/>
                  </a:lnTo>
                  <a:lnTo>
                    <a:pt x="812165" y="419100"/>
                  </a:lnTo>
                  <a:lnTo>
                    <a:pt x="760349" y="410209"/>
                  </a:lnTo>
                  <a:lnTo>
                    <a:pt x="709295" y="400303"/>
                  </a:lnTo>
                  <a:lnTo>
                    <a:pt x="659257" y="389381"/>
                  </a:lnTo>
                  <a:lnTo>
                    <a:pt x="610362" y="377697"/>
                  </a:lnTo>
                  <a:lnTo>
                    <a:pt x="562610" y="364997"/>
                  </a:lnTo>
                  <a:lnTo>
                    <a:pt x="516128" y="351408"/>
                  </a:lnTo>
                  <a:lnTo>
                    <a:pt x="471170" y="337184"/>
                  </a:lnTo>
                  <a:lnTo>
                    <a:pt x="427609" y="322071"/>
                  </a:lnTo>
                  <a:lnTo>
                    <a:pt x="385699" y="306323"/>
                  </a:lnTo>
                  <a:lnTo>
                    <a:pt x="345567" y="289813"/>
                  </a:lnTo>
                  <a:lnTo>
                    <a:pt x="307340" y="272922"/>
                  </a:lnTo>
                  <a:lnTo>
                    <a:pt x="271018" y="255269"/>
                  </a:lnTo>
                  <a:lnTo>
                    <a:pt x="236728" y="237108"/>
                  </a:lnTo>
                  <a:lnTo>
                    <a:pt x="189357" y="209041"/>
                  </a:lnTo>
                  <a:lnTo>
                    <a:pt x="147447" y="180212"/>
                  </a:lnTo>
                  <a:lnTo>
                    <a:pt x="111251" y="150621"/>
                  </a:lnTo>
                  <a:lnTo>
                    <a:pt x="80899" y="120522"/>
                  </a:lnTo>
                  <a:lnTo>
                    <a:pt x="57150" y="90423"/>
                  </a:lnTo>
                  <a:lnTo>
                    <a:pt x="35687" y="50418"/>
                  </a:lnTo>
                  <a:lnTo>
                    <a:pt x="26416" y="1079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9">
              <a:extLst>
                <a:ext uri="{FF2B5EF4-FFF2-40B4-BE49-F238E27FC236}">
                  <a16:creationId xmlns:a16="http://schemas.microsoft.com/office/drawing/2014/main" id="{EB12AC94-A29D-AE48-9CE3-B6D4AC704398}"/>
                </a:ext>
              </a:extLst>
            </p:cNvPr>
            <p:cNvSpPr/>
            <p:nvPr/>
          </p:nvSpPr>
          <p:spPr>
            <a:xfrm>
              <a:off x="5119116" y="2107692"/>
              <a:ext cx="1021080" cy="11247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0">
              <a:extLst>
                <a:ext uri="{FF2B5EF4-FFF2-40B4-BE49-F238E27FC236}">
                  <a16:creationId xmlns:a16="http://schemas.microsoft.com/office/drawing/2014/main" id="{870D75B3-8E00-2545-8A8A-76B54A24EEBC}"/>
                </a:ext>
              </a:extLst>
            </p:cNvPr>
            <p:cNvSpPr/>
            <p:nvPr/>
          </p:nvSpPr>
          <p:spPr>
            <a:xfrm>
              <a:off x="5161788" y="2129409"/>
              <a:ext cx="877569" cy="925194"/>
            </a:xfrm>
            <a:custGeom>
              <a:avLst/>
              <a:gdLst/>
              <a:ahLst/>
              <a:cxnLst/>
              <a:rect l="l" t="t" r="r" b="b"/>
              <a:pathLst>
                <a:path w="877570" h="925194">
                  <a:moveTo>
                    <a:pt x="770763" y="808481"/>
                  </a:moveTo>
                  <a:lnTo>
                    <a:pt x="764666" y="812291"/>
                  </a:lnTo>
                  <a:lnTo>
                    <a:pt x="758698" y="816101"/>
                  </a:lnTo>
                  <a:lnTo>
                    <a:pt x="756792" y="824102"/>
                  </a:lnTo>
                  <a:lnTo>
                    <a:pt x="760602" y="830071"/>
                  </a:lnTo>
                  <a:lnTo>
                    <a:pt x="820547" y="925067"/>
                  </a:lnTo>
                  <a:lnTo>
                    <a:pt x="833852" y="900302"/>
                  </a:lnTo>
                  <a:lnTo>
                    <a:pt x="806703" y="900302"/>
                  </a:lnTo>
                  <a:lnTo>
                    <a:pt x="805307" y="883285"/>
                  </a:lnTo>
                  <a:lnTo>
                    <a:pt x="802639" y="862456"/>
                  </a:lnTo>
                  <a:lnTo>
                    <a:pt x="798955" y="842315"/>
                  </a:lnTo>
                  <a:lnTo>
                    <a:pt x="780986" y="813815"/>
                  </a:lnTo>
                  <a:lnTo>
                    <a:pt x="778763" y="810260"/>
                  </a:lnTo>
                  <a:lnTo>
                    <a:pt x="770763" y="808481"/>
                  </a:lnTo>
                  <a:close/>
                </a:path>
                <a:path w="877570" h="925194">
                  <a:moveTo>
                    <a:pt x="798955" y="842315"/>
                  </a:moveTo>
                  <a:lnTo>
                    <a:pt x="802639" y="862456"/>
                  </a:lnTo>
                  <a:lnTo>
                    <a:pt x="805307" y="883285"/>
                  </a:lnTo>
                  <a:lnTo>
                    <a:pt x="806703" y="900302"/>
                  </a:lnTo>
                  <a:lnTo>
                    <a:pt x="832485" y="898270"/>
                  </a:lnTo>
                  <a:lnTo>
                    <a:pt x="832096" y="893190"/>
                  </a:lnTo>
                  <a:lnTo>
                    <a:pt x="808227" y="893190"/>
                  </a:lnTo>
                  <a:lnTo>
                    <a:pt x="818723" y="873640"/>
                  </a:lnTo>
                  <a:lnTo>
                    <a:pt x="798955" y="842315"/>
                  </a:lnTo>
                  <a:close/>
                </a:path>
                <a:path w="877570" h="925194">
                  <a:moveTo>
                    <a:pt x="862076" y="805306"/>
                  </a:moveTo>
                  <a:lnTo>
                    <a:pt x="854201" y="807719"/>
                  </a:lnTo>
                  <a:lnTo>
                    <a:pt x="850773" y="813942"/>
                  </a:lnTo>
                  <a:lnTo>
                    <a:pt x="827842" y="856655"/>
                  </a:lnTo>
                  <a:lnTo>
                    <a:pt x="828039" y="857757"/>
                  </a:lnTo>
                  <a:lnTo>
                    <a:pt x="831088" y="879982"/>
                  </a:lnTo>
                  <a:lnTo>
                    <a:pt x="832485" y="898270"/>
                  </a:lnTo>
                  <a:lnTo>
                    <a:pt x="806703" y="900302"/>
                  </a:lnTo>
                  <a:lnTo>
                    <a:pt x="833852" y="900302"/>
                  </a:lnTo>
                  <a:lnTo>
                    <a:pt x="877062" y="819912"/>
                  </a:lnTo>
                  <a:lnTo>
                    <a:pt x="874649" y="812038"/>
                  </a:lnTo>
                  <a:lnTo>
                    <a:pt x="862076" y="805306"/>
                  </a:lnTo>
                  <a:close/>
                </a:path>
                <a:path w="877570" h="925194">
                  <a:moveTo>
                    <a:pt x="818723" y="873640"/>
                  </a:moveTo>
                  <a:lnTo>
                    <a:pt x="808227" y="893190"/>
                  </a:lnTo>
                  <a:lnTo>
                    <a:pt x="830579" y="892428"/>
                  </a:lnTo>
                  <a:lnTo>
                    <a:pt x="818723" y="873640"/>
                  </a:lnTo>
                  <a:close/>
                </a:path>
                <a:path w="877570" h="925194">
                  <a:moveTo>
                    <a:pt x="827842" y="856655"/>
                  </a:moveTo>
                  <a:lnTo>
                    <a:pt x="818723" y="873640"/>
                  </a:lnTo>
                  <a:lnTo>
                    <a:pt x="830579" y="892428"/>
                  </a:lnTo>
                  <a:lnTo>
                    <a:pt x="808227" y="893190"/>
                  </a:lnTo>
                  <a:lnTo>
                    <a:pt x="832096" y="893190"/>
                  </a:lnTo>
                  <a:lnTo>
                    <a:pt x="831088" y="879982"/>
                  </a:lnTo>
                  <a:lnTo>
                    <a:pt x="828039" y="857757"/>
                  </a:lnTo>
                  <a:lnTo>
                    <a:pt x="827842" y="856655"/>
                  </a:lnTo>
                  <a:close/>
                </a:path>
                <a:path w="877570" h="925194">
                  <a:moveTo>
                    <a:pt x="25908" y="0"/>
                  </a:moveTo>
                  <a:lnTo>
                    <a:pt x="0" y="762"/>
                  </a:lnTo>
                  <a:lnTo>
                    <a:pt x="635" y="22351"/>
                  </a:lnTo>
                  <a:lnTo>
                    <a:pt x="2286" y="44703"/>
                  </a:lnTo>
                  <a:lnTo>
                    <a:pt x="9271" y="88900"/>
                  </a:lnTo>
                  <a:lnTo>
                    <a:pt x="20447" y="132461"/>
                  </a:lnTo>
                  <a:lnTo>
                    <a:pt x="35560" y="174751"/>
                  </a:lnTo>
                  <a:lnTo>
                    <a:pt x="54228" y="215645"/>
                  </a:lnTo>
                  <a:lnTo>
                    <a:pt x="76453" y="254888"/>
                  </a:lnTo>
                  <a:lnTo>
                    <a:pt x="101473" y="291973"/>
                  </a:lnTo>
                  <a:lnTo>
                    <a:pt x="129286" y="326516"/>
                  </a:lnTo>
                  <a:lnTo>
                    <a:pt x="159512" y="358520"/>
                  </a:lnTo>
                  <a:lnTo>
                    <a:pt x="191770" y="387223"/>
                  </a:lnTo>
                  <a:lnTo>
                    <a:pt x="226187" y="412623"/>
                  </a:lnTo>
                  <a:lnTo>
                    <a:pt x="262127" y="434213"/>
                  </a:lnTo>
                  <a:lnTo>
                    <a:pt x="299338" y="451738"/>
                  </a:lnTo>
                  <a:lnTo>
                    <a:pt x="337565" y="464692"/>
                  </a:lnTo>
                  <a:lnTo>
                    <a:pt x="376682" y="472820"/>
                  </a:lnTo>
                  <a:lnTo>
                    <a:pt x="435228" y="476376"/>
                  </a:lnTo>
                  <a:lnTo>
                    <a:pt x="453136" y="478281"/>
                  </a:lnTo>
                  <a:lnTo>
                    <a:pt x="506857" y="491108"/>
                  </a:lnTo>
                  <a:lnTo>
                    <a:pt x="559181" y="513968"/>
                  </a:lnTo>
                  <a:lnTo>
                    <a:pt x="592963" y="534288"/>
                  </a:lnTo>
                  <a:lnTo>
                    <a:pt x="625221" y="558291"/>
                  </a:lnTo>
                  <a:lnTo>
                    <a:pt x="656082" y="585596"/>
                  </a:lnTo>
                  <a:lnTo>
                    <a:pt x="684784" y="615823"/>
                  </a:lnTo>
                  <a:lnTo>
                    <a:pt x="711326" y="648842"/>
                  </a:lnTo>
                  <a:lnTo>
                    <a:pt x="735076" y="684149"/>
                  </a:lnTo>
                  <a:lnTo>
                    <a:pt x="756158" y="721487"/>
                  </a:lnTo>
                  <a:lnTo>
                    <a:pt x="773938" y="760349"/>
                  </a:lnTo>
                  <a:lnTo>
                    <a:pt x="788162" y="800480"/>
                  </a:lnTo>
                  <a:lnTo>
                    <a:pt x="798829" y="841628"/>
                  </a:lnTo>
                  <a:lnTo>
                    <a:pt x="798955" y="842315"/>
                  </a:lnTo>
                  <a:lnTo>
                    <a:pt x="818723" y="873640"/>
                  </a:lnTo>
                  <a:lnTo>
                    <a:pt x="827842" y="856655"/>
                  </a:lnTo>
                  <a:lnTo>
                    <a:pt x="824102" y="835787"/>
                  </a:lnTo>
                  <a:lnTo>
                    <a:pt x="818896" y="813815"/>
                  </a:lnTo>
                  <a:lnTo>
                    <a:pt x="805688" y="771143"/>
                  </a:lnTo>
                  <a:lnTo>
                    <a:pt x="788670" y="729361"/>
                  </a:lnTo>
                  <a:lnTo>
                    <a:pt x="768350" y="689355"/>
                  </a:lnTo>
                  <a:lnTo>
                    <a:pt x="744727" y="651255"/>
                  </a:lnTo>
                  <a:lnTo>
                    <a:pt x="718185" y="615441"/>
                  </a:lnTo>
                  <a:lnTo>
                    <a:pt x="688975" y="582167"/>
                  </a:lnTo>
                  <a:lnTo>
                    <a:pt x="657606" y="551814"/>
                  </a:lnTo>
                  <a:lnTo>
                    <a:pt x="624204" y="524637"/>
                  </a:lnTo>
                  <a:lnTo>
                    <a:pt x="589026" y="501141"/>
                  </a:lnTo>
                  <a:lnTo>
                    <a:pt x="552323" y="481583"/>
                  </a:lnTo>
                  <a:lnTo>
                    <a:pt x="514350" y="466343"/>
                  </a:lnTo>
                  <a:lnTo>
                    <a:pt x="475488" y="455802"/>
                  </a:lnTo>
                  <a:lnTo>
                    <a:pt x="436117" y="450468"/>
                  </a:lnTo>
                  <a:lnTo>
                    <a:pt x="399161" y="449199"/>
                  </a:lnTo>
                  <a:lnTo>
                    <a:pt x="381126" y="447293"/>
                  </a:lnTo>
                  <a:lnTo>
                    <a:pt x="327406" y="434466"/>
                  </a:lnTo>
                  <a:lnTo>
                    <a:pt x="274954" y="411733"/>
                  </a:lnTo>
                  <a:lnTo>
                    <a:pt x="241046" y="391413"/>
                  </a:lnTo>
                  <a:lnTo>
                    <a:pt x="208661" y="367538"/>
                  </a:lnTo>
                  <a:lnTo>
                    <a:pt x="177926" y="340232"/>
                  </a:lnTo>
                  <a:lnTo>
                    <a:pt x="149098" y="309879"/>
                  </a:lnTo>
                  <a:lnTo>
                    <a:pt x="122554" y="276860"/>
                  </a:lnTo>
                  <a:lnTo>
                    <a:pt x="98678" y="241553"/>
                  </a:lnTo>
                  <a:lnTo>
                    <a:pt x="77597" y="204342"/>
                  </a:lnTo>
                  <a:lnTo>
                    <a:pt x="59689" y="165480"/>
                  </a:lnTo>
                  <a:lnTo>
                    <a:pt x="45465" y="125349"/>
                  </a:lnTo>
                  <a:lnTo>
                    <a:pt x="34798" y="84200"/>
                  </a:lnTo>
                  <a:lnTo>
                    <a:pt x="28194" y="42544"/>
                  </a:lnTo>
                  <a:lnTo>
                    <a:pt x="26415" y="2171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1">
              <a:extLst>
                <a:ext uri="{FF2B5EF4-FFF2-40B4-BE49-F238E27FC236}">
                  <a16:creationId xmlns:a16="http://schemas.microsoft.com/office/drawing/2014/main" id="{5F881C60-3243-EB41-A32C-5C52DE56EF52}"/>
                </a:ext>
              </a:extLst>
            </p:cNvPr>
            <p:cNvSpPr/>
            <p:nvPr/>
          </p:nvSpPr>
          <p:spPr>
            <a:xfrm>
              <a:off x="5823204" y="2107692"/>
              <a:ext cx="952500" cy="11247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2">
              <a:extLst>
                <a:ext uri="{FF2B5EF4-FFF2-40B4-BE49-F238E27FC236}">
                  <a16:creationId xmlns:a16="http://schemas.microsoft.com/office/drawing/2014/main" id="{97199F1A-EB7C-AC45-AA1F-EA39B75FA45C}"/>
                </a:ext>
              </a:extLst>
            </p:cNvPr>
            <p:cNvSpPr/>
            <p:nvPr/>
          </p:nvSpPr>
          <p:spPr>
            <a:xfrm>
              <a:off x="5924295" y="2129409"/>
              <a:ext cx="809625" cy="925194"/>
            </a:xfrm>
            <a:custGeom>
              <a:avLst/>
              <a:gdLst/>
              <a:ahLst/>
              <a:cxnLst/>
              <a:rect l="l" t="t" r="r" b="b"/>
              <a:pathLst>
                <a:path w="809625" h="925194">
                  <a:moveTo>
                    <a:pt x="14858" y="805306"/>
                  </a:moveTo>
                  <a:lnTo>
                    <a:pt x="8636" y="808736"/>
                  </a:lnTo>
                  <a:lnTo>
                    <a:pt x="2286" y="812164"/>
                  </a:lnTo>
                  <a:lnTo>
                    <a:pt x="0" y="820038"/>
                  </a:lnTo>
                  <a:lnTo>
                    <a:pt x="3301" y="826262"/>
                  </a:lnTo>
                  <a:lnTo>
                    <a:pt x="56641" y="925067"/>
                  </a:lnTo>
                  <a:lnTo>
                    <a:pt x="72202" y="900302"/>
                  </a:lnTo>
                  <a:lnTo>
                    <a:pt x="70357" y="900302"/>
                  </a:lnTo>
                  <a:lnTo>
                    <a:pt x="44576" y="898398"/>
                  </a:lnTo>
                  <a:lnTo>
                    <a:pt x="45846" y="879982"/>
                  </a:lnTo>
                  <a:lnTo>
                    <a:pt x="48640" y="858012"/>
                  </a:lnTo>
                  <a:lnTo>
                    <a:pt x="48936" y="856238"/>
                  </a:lnTo>
                  <a:lnTo>
                    <a:pt x="26162" y="813942"/>
                  </a:lnTo>
                  <a:lnTo>
                    <a:pt x="22732" y="807719"/>
                  </a:lnTo>
                  <a:lnTo>
                    <a:pt x="14858" y="805306"/>
                  </a:lnTo>
                  <a:close/>
                </a:path>
                <a:path w="809625" h="925194">
                  <a:moveTo>
                    <a:pt x="48936" y="856238"/>
                  </a:moveTo>
                  <a:lnTo>
                    <a:pt x="48640" y="858012"/>
                  </a:lnTo>
                  <a:lnTo>
                    <a:pt x="45846" y="879982"/>
                  </a:lnTo>
                  <a:lnTo>
                    <a:pt x="44576" y="898398"/>
                  </a:lnTo>
                  <a:lnTo>
                    <a:pt x="70357" y="900302"/>
                  </a:lnTo>
                  <a:lnTo>
                    <a:pt x="70888" y="893190"/>
                  </a:lnTo>
                  <a:lnTo>
                    <a:pt x="68833" y="893190"/>
                  </a:lnTo>
                  <a:lnTo>
                    <a:pt x="46481" y="892428"/>
                  </a:lnTo>
                  <a:lnTo>
                    <a:pt x="58297" y="873623"/>
                  </a:lnTo>
                  <a:lnTo>
                    <a:pt x="48936" y="856238"/>
                  </a:lnTo>
                  <a:close/>
                </a:path>
                <a:path w="809625" h="925194">
                  <a:moveTo>
                    <a:pt x="106171" y="808354"/>
                  </a:moveTo>
                  <a:lnTo>
                    <a:pt x="77254" y="843453"/>
                  </a:lnTo>
                  <a:lnTo>
                    <a:pt x="71627" y="883285"/>
                  </a:lnTo>
                  <a:lnTo>
                    <a:pt x="70357" y="900302"/>
                  </a:lnTo>
                  <a:lnTo>
                    <a:pt x="72202" y="900302"/>
                  </a:lnTo>
                  <a:lnTo>
                    <a:pt x="120141" y="823976"/>
                  </a:lnTo>
                  <a:lnTo>
                    <a:pt x="118363" y="815975"/>
                  </a:lnTo>
                  <a:lnTo>
                    <a:pt x="106171" y="808354"/>
                  </a:lnTo>
                  <a:close/>
                </a:path>
                <a:path w="809625" h="925194">
                  <a:moveTo>
                    <a:pt x="58297" y="873623"/>
                  </a:moveTo>
                  <a:lnTo>
                    <a:pt x="46481" y="892428"/>
                  </a:lnTo>
                  <a:lnTo>
                    <a:pt x="68833" y="893190"/>
                  </a:lnTo>
                  <a:lnTo>
                    <a:pt x="58297" y="873623"/>
                  </a:lnTo>
                  <a:close/>
                </a:path>
                <a:path w="809625" h="925194">
                  <a:moveTo>
                    <a:pt x="77254" y="843453"/>
                  </a:moveTo>
                  <a:lnTo>
                    <a:pt x="58297" y="873623"/>
                  </a:lnTo>
                  <a:lnTo>
                    <a:pt x="68833" y="893190"/>
                  </a:lnTo>
                  <a:lnTo>
                    <a:pt x="70888" y="893190"/>
                  </a:lnTo>
                  <a:lnTo>
                    <a:pt x="71627" y="883285"/>
                  </a:lnTo>
                  <a:lnTo>
                    <a:pt x="74167" y="862202"/>
                  </a:lnTo>
                  <a:lnTo>
                    <a:pt x="77254" y="843453"/>
                  </a:lnTo>
                  <a:close/>
                </a:path>
                <a:path w="809625" h="925194">
                  <a:moveTo>
                    <a:pt x="783462" y="0"/>
                  </a:moveTo>
                  <a:lnTo>
                    <a:pt x="781430" y="42671"/>
                  </a:lnTo>
                  <a:lnTo>
                    <a:pt x="775334" y="84454"/>
                  </a:lnTo>
                  <a:lnTo>
                    <a:pt x="765555" y="125602"/>
                  </a:lnTo>
                  <a:lnTo>
                    <a:pt x="752475" y="165862"/>
                  </a:lnTo>
                  <a:lnTo>
                    <a:pt x="736092" y="204724"/>
                  </a:lnTo>
                  <a:lnTo>
                    <a:pt x="716787" y="242062"/>
                  </a:lnTo>
                  <a:lnTo>
                    <a:pt x="694944" y="277367"/>
                  </a:lnTo>
                  <a:lnTo>
                    <a:pt x="670559" y="310388"/>
                  </a:lnTo>
                  <a:lnTo>
                    <a:pt x="644144" y="340613"/>
                  </a:lnTo>
                  <a:lnTo>
                    <a:pt x="616076" y="367918"/>
                  </a:lnTo>
                  <a:lnTo>
                    <a:pt x="586358" y="391794"/>
                  </a:lnTo>
                  <a:lnTo>
                    <a:pt x="539750" y="420624"/>
                  </a:lnTo>
                  <a:lnTo>
                    <a:pt x="491363" y="440054"/>
                  </a:lnTo>
                  <a:lnTo>
                    <a:pt x="442467" y="449199"/>
                  </a:lnTo>
                  <a:lnTo>
                    <a:pt x="408813" y="450468"/>
                  </a:lnTo>
                  <a:lnTo>
                    <a:pt x="390398" y="452500"/>
                  </a:lnTo>
                  <a:lnTo>
                    <a:pt x="336550" y="466470"/>
                  </a:lnTo>
                  <a:lnTo>
                    <a:pt x="301625" y="481838"/>
                  </a:lnTo>
                  <a:lnTo>
                    <a:pt x="267842" y="501395"/>
                  </a:lnTo>
                  <a:lnTo>
                    <a:pt x="235457" y="524890"/>
                  </a:lnTo>
                  <a:lnTo>
                    <a:pt x="204724" y="552195"/>
                  </a:lnTo>
                  <a:lnTo>
                    <a:pt x="175894" y="582549"/>
                  </a:lnTo>
                  <a:lnTo>
                    <a:pt x="149225" y="615823"/>
                  </a:lnTo>
                  <a:lnTo>
                    <a:pt x="124967" y="651763"/>
                  </a:lnTo>
                  <a:lnTo>
                    <a:pt x="103377" y="689863"/>
                  </a:lnTo>
                  <a:lnTo>
                    <a:pt x="84581" y="729741"/>
                  </a:lnTo>
                  <a:lnTo>
                    <a:pt x="68961" y="771398"/>
                  </a:lnTo>
                  <a:lnTo>
                    <a:pt x="57023" y="814196"/>
                  </a:lnTo>
                  <a:lnTo>
                    <a:pt x="48936" y="856238"/>
                  </a:lnTo>
                  <a:lnTo>
                    <a:pt x="58297" y="873623"/>
                  </a:lnTo>
                  <a:lnTo>
                    <a:pt x="77254" y="843453"/>
                  </a:lnTo>
                  <a:lnTo>
                    <a:pt x="77596" y="841375"/>
                  </a:lnTo>
                  <a:lnTo>
                    <a:pt x="82041" y="820674"/>
                  </a:lnTo>
                  <a:lnTo>
                    <a:pt x="93471" y="780033"/>
                  </a:lnTo>
                  <a:lnTo>
                    <a:pt x="108330" y="740282"/>
                  </a:lnTo>
                  <a:lnTo>
                    <a:pt x="126111" y="702182"/>
                  </a:lnTo>
                  <a:lnTo>
                    <a:pt x="146684" y="665733"/>
                  </a:lnTo>
                  <a:lnTo>
                    <a:pt x="169799" y="631570"/>
                  </a:lnTo>
                  <a:lnTo>
                    <a:pt x="195071" y="599948"/>
                  </a:lnTo>
                  <a:lnTo>
                    <a:pt x="222250" y="571245"/>
                  </a:lnTo>
                  <a:lnTo>
                    <a:pt x="251205" y="545464"/>
                  </a:lnTo>
                  <a:lnTo>
                    <a:pt x="296925" y="513841"/>
                  </a:lnTo>
                  <a:lnTo>
                    <a:pt x="344677" y="490981"/>
                  </a:lnTo>
                  <a:lnTo>
                    <a:pt x="393445" y="478281"/>
                  </a:lnTo>
                  <a:lnTo>
                    <a:pt x="445388" y="474979"/>
                  </a:lnTo>
                  <a:lnTo>
                    <a:pt x="463550" y="472820"/>
                  </a:lnTo>
                  <a:lnTo>
                    <a:pt x="517270" y="458596"/>
                  </a:lnTo>
                  <a:lnTo>
                    <a:pt x="552195" y="443356"/>
                  </a:lnTo>
                  <a:lnTo>
                    <a:pt x="585851" y="423671"/>
                  </a:lnTo>
                  <a:lnTo>
                    <a:pt x="618108" y="400050"/>
                  </a:lnTo>
                  <a:lnTo>
                    <a:pt x="648843" y="372871"/>
                  </a:lnTo>
                  <a:lnTo>
                    <a:pt x="677545" y="342391"/>
                  </a:lnTo>
                  <a:lnTo>
                    <a:pt x="704214" y="309117"/>
                  </a:lnTo>
                  <a:lnTo>
                    <a:pt x="728472" y="273176"/>
                  </a:lnTo>
                  <a:lnTo>
                    <a:pt x="749934" y="235076"/>
                  </a:lnTo>
                  <a:lnTo>
                    <a:pt x="768730" y="195071"/>
                  </a:lnTo>
                  <a:lnTo>
                    <a:pt x="784225" y="153415"/>
                  </a:lnTo>
                  <a:lnTo>
                    <a:pt x="796289" y="110489"/>
                  </a:lnTo>
                  <a:lnTo>
                    <a:pt x="804545" y="66801"/>
                  </a:lnTo>
                  <a:lnTo>
                    <a:pt x="808862" y="22351"/>
                  </a:lnTo>
                  <a:lnTo>
                    <a:pt x="809371" y="762"/>
                  </a:lnTo>
                  <a:lnTo>
                    <a:pt x="783462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53">
              <a:extLst>
                <a:ext uri="{FF2B5EF4-FFF2-40B4-BE49-F238E27FC236}">
                  <a16:creationId xmlns:a16="http://schemas.microsoft.com/office/drawing/2014/main" id="{7B7C03AC-497F-5E4E-A6FE-260AF5B9B7D6}"/>
                </a:ext>
              </a:extLst>
            </p:cNvPr>
            <p:cNvSpPr/>
            <p:nvPr/>
          </p:nvSpPr>
          <p:spPr>
            <a:xfrm>
              <a:off x="5823204" y="2107692"/>
              <a:ext cx="2500883" cy="1124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4">
              <a:extLst>
                <a:ext uri="{FF2B5EF4-FFF2-40B4-BE49-F238E27FC236}">
                  <a16:creationId xmlns:a16="http://schemas.microsoft.com/office/drawing/2014/main" id="{B95244FC-28A9-864A-A50B-781252FB3E00}"/>
                </a:ext>
              </a:extLst>
            </p:cNvPr>
            <p:cNvSpPr/>
            <p:nvPr/>
          </p:nvSpPr>
          <p:spPr>
            <a:xfrm>
              <a:off x="5930519" y="2129282"/>
              <a:ext cx="2350770" cy="925194"/>
            </a:xfrm>
            <a:custGeom>
              <a:avLst/>
              <a:gdLst/>
              <a:ahLst/>
              <a:cxnLst/>
              <a:rect l="l" t="t" r="r" b="b"/>
              <a:pathLst>
                <a:path w="2350770" h="925194">
                  <a:moveTo>
                    <a:pt x="15875" y="803275"/>
                  </a:moveTo>
                  <a:lnTo>
                    <a:pt x="9270" y="806195"/>
                  </a:lnTo>
                  <a:lnTo>
                    <a:pt x="2793" y="809243"/>
                  </a:lnTo>
                  <a:lnTo>
                    <a:pt x="0" y="816990"/>
                  </a:lnTo>
                  <a:lnTo>
                    <a:pt x="3047" y="823467"/>
                  </a:lnTo>
                  <a:lnTo>
                    <a:pt x="50418" y="925194"/>
                  </a:lnTo>
                  <a:lnTo>
                    <a:pt x="66910" y="902080"/>
                  </a:lnTo>
                  <a:lnTo>
                    <a:pt x="65531" y="902080"/>
                  </a:lnTo>
                  <a:lnTo>
                    <a:pt x="40131" y="897127"/>
                  </a:lnTo>
                  <a:lnTo>
                    <a:pt x="41655" y="889380"/>
                  </a:lnTo>
                  <a:lnTo>
                    <a:pt x="44703" y="877569"/>
                  </a:lnTo>
                  <a:lnTo>
                    <a:pt x="48640" y="866139"/>
                  </a:lnTo>
                  <a:lnTo>
                    <a:pt x="49975" y="862858"/>
                  </a:lnTo>
                  <a:lnTo>
                    <a:pt x="26542" y="812545"/>
                  </a:lnTo>
                  <a:lnTo>
                    <a:pt x="23494" y="806068"/>
                  </a:lnTo>
                  <a:lnTo>
                    <a:pt x="15875" y="803275"/>
                  </a:lnTo>
                  <a:close/>
                </a:path>
                <a:path w="2350770" h="925194">
                  <a:moveTo>
                    <a:pt x="49975" y="862858"/>
                  </a:moveTo>
                  <a:lnTo>
                    <a:pt x="48640" y="866139"/>
                  </a:lnTo>
                  <a:lnTo>
                    <a:pt x="44703" y="877569"/>
                  </a:lnTo>
                  <a:lnTo>
                    <a:pt x="41655" y="889380"/>
                  </a:lnTo>
                  <a:lnTo>
                    <a:pt x="40131" y="897127"/>
                  </a:lnTo>
                  <a:lnTo>
                    <a:pt x="65531" y="902080"/>
                  </a:lnTo>
                  <a:lnTo>
                    <a:pt x="66675" y="895857"/>
                  </a:lnTo>
                  <a:lnTo>
                    <a:pt x="67130" y="894079"/>
                  </a:lnTo>
                  <a:lnTo>
                    <a:pt x="64515" y="894079"/>
                  </a:lnTo>
                  <a:lnTo>
                    <a:pt x="42290" y="892047"/>
                  </a:lnTo>
                  <a:lnTo>
                    <a:pt x="55168" y="874008"/>
                  </a:lnTo>
                  <a:lnTo>
                    <a:pt x="49975" y="862858"/>
                  </a:lnTo>
                  <a:close/>
                </a:path>
                <a:path w="2350770" h="925194">
                  <a:moveTo>
                    <a:pt x="109524" y="813606"/>
                  </a:moveTo>
                  <a:lnTo>
                    <a:pt x="86994" y="845692"/>
                  </a:lnTo>
                  <a:lnTo>
                    <a:pt x="69214" y="885951"/>
                  </a:lnTo>
                  <a:lnTo>
                    <a:pt x="65531" y="902080"/>
                  </a:lnTo>
                  <a:lnTo>
                    <a:pt x="66910" y="902080"/>
                  </a:lnTo>
                  <a:lnTo>
                    <a:pt x="119760" y="828039"/>
                  </a:lnTo>
                  <a:lnTo>
                    <a:pt x="118490" y="819912"/>
                  </a:lnTo>
                  <a:lnTo>
                    <a:pt x="112648" y="815847"/>
                  </a:lnTo>
                  <a:lnTo>
                    <a:pt x="109524" y="813606"/>
                  </a:lnTo>
                  <a:close/>
                </a:path>
                <a:path w="2350770" h="925194">
                  <a:moveTo>
                    <a:pt x="55168" y="874008"/>
                  </a:moveTo>
                  <a:lnTo>
                    <a:pt x="42290" y="892047"/>
                  </a:lnTo>
                  <a:lnTo>
                    <a:pt x="64515" y="894079"/>
                  </a:lnTo>
                  <a:lnTo>
                    <a:pt x="55168" y="874008"/>
                  </a:lnTo>
                  <a:close/>
                </a:path>
                <a:path w="2350770" h="925194">
                  <a:moveTo>
                    <a:pt x="106806" y="811656"/>
                  </a:moveTo>
                  <a:lnTo>
                    <a:pt x="98678" y="813053"/>
                  </a:lnTo>
                  <a:lnTo>
                    <a:pt x="55168" y="874008"/>
                  </a:lnTo>
                  <a:lnTo>
                    <a:pt x="64515" y="894079"/>
                  </a:lnTo>
                  <a:lnTo>
                    <a:pt x="67130" y="894079"/>
                  </a:lnTo>
                  <a:lnTo>
                    <a:pt x="69214" y="885951"/>
                  </a:lnTo>
                  <a:lnTo>
                    <a:pt x="72643" y="875918"/>
                  </a:lnTo>
                  <a:lnTo>
                    <a:pt x="93344" y="835659"/>
                  </a:lnTo>
                  <a:lnTo>
                    <a:pt x="109524" y="813606"/>
                  </a:lnTo>
                  <a:lnTo>
                    <a:pt x="106806" y="811656"/>
                  </a:lnTo>
                  <a:close/>
                </a:path>
                <a:path w="2350770" h="925194">
                  <a:moveTo>
                    <a:pt x="2324480" y="0"/>
                  </a:moveTo>
                  <a:lnTo>
                    <a:pt x="2318384" y="40385"/>
                  </a:lnTo>
                  <a:lnTo>
                    <a:pt x="2300478" y="80390"/>
                  </a:lnTo>
                  <a:lnTo>
                    <a:pt x="2271013" y="120650"/>
                  </a:lnTo>
                  <a:lnTo>
                    <a:pt x="2241677" y="150748"/>
                  </a:lnTo>
                  <a:lnTo>
                    <a:pt x="2206371" y="180339"/>
                  </a:lnTo>
                  <a:lnTo>
                    <a:pt x="2165730" y="209168"/>
                  </a:lnTo>
                  <a:lnTo>
                    <a:pt x="2119756" y="237235"/>
                  </a:lnTo>
                  <a:lnTo>
                    <a:pt x="2051303" y="272922"/>
                  </a:lnTo>
                  <a:lnTo>
                    <a:pt x="2014092" y="289940"/>
                  </a:lnTo>
                  <a:lnTo>
                    <a:pt x="1975103" y="306323"/>
                  </a:lnTo>
                  <a:lnTo>
                    <a:pt x="1934463" y="322071"/>
                  </a:lnTo>
                  <a:lnTo>
                    <a:pt x="1892173" y="337184"/>
                  </a:lnTo>
                  <a:lnTo>
                    <a:pt x="1848484" y="351535"/>
                  </a:lnTo>
                  <a:lnTo>
                    <a:pt x="1803273" y="364997"/>
                  </a:lnTo>
                  <a:lnTo>
                    <a:pt x="1756917" y="377697"/>
                  </a:lnTo>
                  <a:lnTo>
                    <a:pt x="1709420" y="389381"/>
                  </a:lnTo>
                  <a:lnTo>
                    <a:pt x="1660778" y="400303"/>
                  </a:lnTo>
                  <a:lnTo>
                    <a:pt x="1611249" y="410209"/>
                  </a:lnTo>
                  <a:lnTo>
                    <a:pt x="1560956" y="419100"/>
                  </a:lnTo>
                  <a:lnTo>
                    <a:pt x="1509776" y="426846"/>
                  </a:lnTo>
                  <a:lnTo>
                    <a:pt x="1458086" y="433577"/>
                  </a:lnTo>
                  <a:lnTo>
                    <a:pt x="1405889" y="439292"/>
                  </a:lnTo>
                  <a:lnTo>
                    <a:pt x="1353184" y="443610"/>
                  </a:lnTo>
                  <a:lnTo>
                    <a:pt x="1300226" y="446913"/>
                  </a:lnTo>
                  <a:lnTo>
                    <a:pt x="1247012" y="448817"/>
                  </a:lnTo>
                  <a:lnTo>
                    <a:pt x="1140078" y="450595"/>
                  </a:lnTo>
                  <a:lnTo>
                    <a:pt x="1086484" y="452627"/>
                  </a:lnTo>
                  <a:lnTo>
                    <a:pt x="1032890" y="455802"/>
                  </a:lnTo>
                  <a:lnTo>
                    <a:pt x="979677" y="460375"/>
                  </a:lnTo>
                  <a:lnTo>
                    <a:pt x="926719" y="465963"/>
                  </a:lnTo>
                  <a:lnTo>
                    <a:pt x="874395" y="472820"/>
                  </a:lnTo>
                  <a:lnTo>
                    <a:pt x="822705" y="480821"/>
                  </a:lnTo>
                  <a:lnTo>
                    <a:pt x="771905" y="489838"/>
                  </a:lnTo>
                  <a:lnTo>
                    <a:pt x="721740" y="499871"/>
                  </a:lnTo>
                  <a:lnTo>
                    <a:pt x="672464" y="510920"/>
                  </a:lnTo>
                  <a:lnTo>
                    <a:pt x="624458" y="522731"/>
                  </a:lnTo>
                  <a:lnTo>
                    <a:pt x="577469" y="535685"/>
                  </a:lnTo>
                  <a:lnTo>
                    <a:pt x="531748" y="549401"/>
                  </a:lnTo>
                  <a:lnTo>
                    <a:pt x="487425" y="563879"/>
                  </a:lnTo>
                  <a:lnTo>
                    <a:pt x="444500" y="579119"/>
                  </a:lnTo>
                  <a:lnTo>
                    <a:pt x="403097" y="595121"/>
                  </a:lnTo>
                  <a:lnTo>
                    <a:pt x="363473" y="611885"/>
                  </a:lnTo>
                  <a:lnTo>
                    <a:pt x="325500" y="629284"/>
                  </a:lnTo>
                  <a:lnTo>
                    <a:pt x="289432" y="647318"/>
                  </a:lnTo>
                  <a:lnTo>
                    <a:pt x="255269" y="665860"/>
                  </a:lnTo>
                  <a:lnTo>
                    <a:pt x="207898" y="694816"/>
                  </a:lnTo>
                  <a:lnTo>
                    <a:pt x="165607" y="724788"/>
                  </a:lnTo>
                  <a:lnTo>
                    <a:pt x="128650" y="755903"/>
                  </a:lnTo>
                  <a:lnTo>
                    <a:pt x="97281" y="787907"/>
                  </a:lnTo>
                  <a:lnTo>
                    <a:pt x="72135" y="820801"/>
                  </a:lnTo>
                  <a:lnTo>
                    <a:pt x="53339" y="854582"/>
                  </a:lnTo>
                  <a:lnTo>
                    <a:pt x="49975" y="862858"/>
                  </a:lnTo>
                  <a:lnTo>
                    <a:pt x="55168" y="874008"/>
                  </a:lnTo>
                  <a:lnTo>
                    <a:pt x="98678" y="813053"/>
                  </a:lnTo>
                  <a:lnTo>
                    <a:pt x="106806" y="811656"/>
                  </a:lnTo>
                  <a:lnTo>
                    <a:pt x="111153" y="811656"/>
                  </a:lnTo>
                  <a:lnTo>
                    <a:pt x="116458" y="805306"/>
                  </a:lnTo>
                  <a:lnTo>
                    <a:pt x="125729" y="795146"/>
                  </a:lnTo>
                  <a:lnTo>
                    <a:pt x="157098" y="765301"/>
                  </a:lnTo>
                  <a:lnTo>
                    <a:pt x="194182" y="735838"/>
                  </a:lnTo>
                  <a:lnTo>
                    <a:pt x="236473" y="707263"/>
                  </a:lnTo>
                  <a:lnTo>
                    <a:pt x="300989" y="670432"/>
                  </a:lnTo>
                  <a:lnTo>
                    <a:pt x="336295" y="652779"/>
                  </a:lnTo>
                  <a:lnTo>
                    <a:pt x="373506" y="635762"/>
                  </a:lnTo>
                  <a:lnTo>
                    <a:pt x="412495" y="619378"/>
                  </a:lnTo>
                  <a:lnTo>
                    <a:pt x="453135" y="603503"/>
                  </a:lnTo>
                  <a:lnTo>
                    <a:pt x="495426" y="588517"/>
                  </a:lnTo>
                  <a:lnTo>
                    <a:pt x="539114" y="574166"/>
                  </a:lnTo>
                  <a:lnTo>
                    <a:pt x="584326" y="560704"/>
                  </a:lnTo>
                  <a:lnTo>
                    <a:pt x="630681" y="547877"/>
                  </a:lnTo>
                  <a:lnTo>
                    <a:pt x="678179" y="536193"/>
                  </a:lnTo>
                  <a:lnTo>
                    <a:pt x="726821" y="525271"/>
                  </a:lnTo>
                  <a:lnTo>
                    <a:pt x="776351" y="515365"/>
                  </a:lnTo>
                  <a:lnTo>
                    <a:pt x="826642" y="506475"/>
                  </a:lnTo>
                  <a:lnTo>
                    <a:pt x="877824" y="498601"/>
                  </a:lnTo>
                  <a:lnTo>
                    <a:pt x="929512" y="491743"/>
                  </a:lnTo>
                  <a:lnTo>
                    <a:pt x="981836" y="486155"/>
                  </a:lnTo>
                  <a:lnTo>
                    <a:pt x="1034414" y="481710"/>
                  </a:lnTo>
                  <a:lnTo>
                    <a:pt x="1087374" y="478408"/>
                  </a:lnTo>
                  <a:lnTo>
                    <a:pt x="1140586" y="476503"/>
                  </a:lnTo>
                  <a:lnTo>
                    <a:pt x="1248028" y="474598"/>
                  </a:lnTo>
                  <a:lnTo>
                    <a:pt x="1301750" y="472693"/>
                  </a:lnTo>
                  <a:lnTo>
                    <a:pt x="1355344" y="469518"/>
                  </a:lnTo>
                  <a:lnTo>
                    <a:pt x="1408683" y="465073"/>
                  </a:lnTo>
                  <a:lnTo>
                    <a:pt x="1461388" y="459358"/>
                  </a:lnTo>
                  <a:lnTo>
                    <a:pt x="1513712" y="452500"/>
                  </a:lnTo>
                  <a:lnTo>
                    <a:pt x="1565402" y="444626"/>
                  </a:lnTo>
                  <a:lnTo>
                    <a:pt x="1616455" y="435609"/>
                  </a:lnTo>
                  <a:lnTo>
                    <a:pt x="1666494" y="425576"/>
                  </a:lnTo>
                  <a:lnTo>
                    <a:pt x="1715642" y="414527"/>
                  </a:lnTo>
                  <a:lnTo>
                    <a:pt x="1763776" y="402716"/>
                  </a:lnTo>
                  <a:lnTo>
                    <a:pt x="1810765" y="389763"/>
                  </a:lnTo>
                  <a:lnTo>
                    <a:pt x="1856485" y="376046"/>
                  </a:lnTo>
                  <a:lnTo>
                    <a:pt x="1900935" y="361568"/>
                  </a:lnTo>
                  <a:lnTo>
                    <a:pt x="1943861" y="346201"/>
                  </a:lnTo>
                  <a:lnTo>
                    <a:pt x="1985263" y="330200"/>
                  </a:lnTo>
                  <a:lnTo>
                    <a:pt x="2024887" y="313435"/>
                  </a:lnTo>
                  <a:lnTo>
                    <a:pt x="2062860" y="296163"/>
                  </a:lnTo>
                  <a:lnTo>
                    <a:pt x="2098929" y="278129"/>
                  </a:lnTo>
                  <a:lnTo>
                    <a:pt x="2133091" y="259460"/>
                  </a:lnTo>
                  <a:lnTo>
                    <a:pt x="2180208" y="230631"/>
                  </a:lnTo>
                  <a:lnTo>
                    <a:pt x="2222627" y="200532"/>
                  </a:lnTo>
                  <a:lnTo>
                    <a:pt x="2259583" y="169417"/>
                  </a:lnTo>
                  <a:lnTo>
                    <a:pt x="2290953" y="137287"/>
                  </a:lnTo>
                  <a:lnTo>
                    <a:pt x="2316226" y="104139"/>
                  </a:lnTo>
                  <a:lnTo>
                    <a:pt x="2334895" y="70230"/>
                  </a:lnTo>
                  <a:lnTo>
                    <a:pt x="2348737" y="23621"/>
                  </a:lnTo>
                  <a:lnTo>
                    <a:pt x="2350388" y="1015"/>
                  </a:lnTo>
                  <a:lnTo>
                    <a:pt x="2324480" y="0"/>
                  </a:lnTo>
                  <a:close/>
                </a:path>
                <a:path w="2350770" h="925194">
                  <a:moveTo>
                    <a:pt x="111153" y="811656"/>
                  </a:moveTo>
                  <a:lnTo>
                    <a:pt x="106806" y="811656"/>
                  </a:lnTo>
                  <a:lnTo>
                    <a:pt x="109524" y="813606"/>
                  </a:lnTo>
                  <a:lnTo>
                    <a:pt x="111153" y="811656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5">
              <a:extLst>
                <a:ext uri="{FF2B5EF4-FFF2-40B4-BE49-F238E27FC236}">
                  <a16:creationId xmlns:a16="http://schemas.microsoft.com/office/drawing/2014/main" id="{32591CE6-E628-C84F-A3DA-7F8D068BD5BB}"/>
                </a:ext>
              </a:extLst>
            </p:cNvPr>
            <p:cNvSpPr/>
            <p:nvPr/>
          </p:nvSpPr>
          <p:spPr>
            <a:xfrm>
              <a:off x="3476244" y="3604260"/>
              <a:ext cx="2561844" cy="8092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6">
              <a:extLst>
                <a:ext uri="{FF2B5EF4-FFF2-40B4-BE49-F238E27FC236}">
                  <a16:creationId xmlns:a16="http://schemas.microsoft.com/office/drawing/2014/main" id="{F6027796-09B9-774D-B97C-77A0AAD0344C}"/>
                </a:ext>
              </a:extLst>
            </p:cNvPr>
            <p:cNvSpPr/>
            <p:nvPr/>
          </p:nvSpPr>
          <p:spPr>
            <a:xfrm>
              <a:off x="3596386" y="3625723"/>
              <a:ext cx="2399030" cy="609600"/>
            </a:xfrm>
            <a:custGeom>
              <a:avLst/>
              <a:gdLst/>
              <a:ahLst/>
              <a:cxnLst/>
              <a:rect l="l" t="t" r="r" b="b"/>
              <a:pathLst>
                <a:path w="2399029" h="609600">
                  <a:moveTo>
                    <a:pt x="17272" y="483996"/>
                  </a:moveTo>
                  <a:lnTo>
                    <a:pt x="10540" y="486156"/>
                  </a:lnTo>
                  <a:lnTo>
                    <a:pt x="3683" y="488441"/>
                  </a:lnTo>
                  <a:lnTo>
                    <a:pt x="0" y="495807"/>
                  </a:lnTo>
                  <a:lnTo>
                    <a:pt x="2496" y="503174"/>
                  </a:lnTo>
                  <a:lnTo>
                    <a:pt x="37591" y="609091"/>
                  </a:lnTo>
                  <a:lnTo>
                    <a:pt x="55988" y="588771"/>
                  </a:lnTo>
                  <a:lnTo>
                    <a:pt x="54863" y="588771"/>
                  </a:lnTo>
                  <a:lnTo>
                    <a:pt x="30861" y="578993"/>
                  </a:lnTo>
                  <a:lnTo>
                    <a:pt x="32892" y="574420"/>
                  </a:lnTo>
                  <a:lnTo>
                    <a:pt x="37084" y="566419"/>
                  </a:lnTo>
                  <a:lnTo>
                    <a:pt x="42163" y="558545"/>
                  </a:lnTo>
                  <a:lnTo>
                    <a:pt x="46367" y="553090"/>
                  </a:lnTo>
                  <a:lnTo>
                    <a:pt x="26924" y="494410"/>
                  </a:lnTo>
                  <a:lnTo>
                    <a:pt x="24637" y="487679"/>
                  </a:lnTo>
                  <a:lnTo>
                    <a:pt x="17272" y="483996"/>
                  </a:lnTo>
                  <a:close/>
                </a:path>
                <a:path w="2399029" h="609600">
                  <a:moveTo>
                    <a:pt x="46367" y="553090"/>
                  </a:moveTo>
                  <a:lnTo>
                    <a:pt x="42163" y="558545"/>
                  </a:lnTo>
                  <a:lnTo>
                    <a:pt x="37084" y="566419"/>
                  </a:lnTo>
                  <a:lnTo>
                    <a:pt x="32892" y="574420"/>
                  </a:lnTo>
                  <a:lnTo>
                    <a:pt x="30861" y="578993"/>
                  </a:lnTo>
                  <a:lnTo>
                    <a:pt x="54863" y="588771"/>
                  </a:lnTo>
                  <a:lnTo>
                    <a:pt x="55752" y="586613"/>
                  </a:lnTo>
                  <a:lnTo>
                    <a:pt x="59054" y="580263"/>
                  </a:lnTo>
                  <a:lnTo>
                    <a:pt x="59293" y="579882"/>
                  </a:lnTo>
                  <a:lnTo>
                    <a:pt x="55244" y="579882"/>
                  </a:lnTo>
                  <a:lnTo>
                    <a:pt x="33274" y="575182"/>
                  </a:lnTo>
                  <a:lnTo>
                    <a:pt x="48223" y="558691"/>
                  </a:lnTo>
                  <a:lnTo>
                    <a:pt x="46367" y="553090"/>
                  </a:lnTo>
                  <a:close/>
                </a:path>
                <a:path w="2399029" h="609600">
                  <a:moveTo>
                    <a:pt x="107349" y="532040"/>
                  </a:moveTo>
                  <a:lnTo>
                    <a:pt x="73278" y="561213"/>
                  </a:lnTo>
                  <a:lnTo>
                    <a:pt x="54863" y="588771"/>
                  </a:lnTo>
                  <a:lnTo>
                    <a:pt x="55988" y="588771"/>
                  </a:lnTo>
                  <a:lnTo>
                    <a:pt x="107349" y="532040"/>
                  </a:lnTo>
                  <a:close/>
                </a:path>
                <a:path w="2399029" h="609600">
                  <a:moveTo>
                    <a:pt x="48223" y="558691"/>
                  </a:moveTo>
                  <a:lnTo>
                    <a:pt x="33274" y="575182"/>
                  </a:lnTo>
                  <a:lnTo>
                    <a:pt x="55244" y="579882"/>
                  </a:lnTo>
                  <a:lnTo>
                    <a:pt x="48223" y="558691"/>
                  </a:lnTo>
                  <a:close/>
                </a:path>
                <a:path w="2399029" h="609600">
                  <a:moveTo>
                    <a:pt x="106679" y="502793"/>
                  </a:moveTo>
                  <a:lnTo>
                    <a:pt x="104128" y="502912"/>
                  </a:lnTo>
                  <a:lnTo>
                    <a:pt x="98298" y="506729"/>
                  </a:lnTo>
                  <a:lnTo>
                    <a:pt x="90147" y="512444"/>
                  </a:lnTo>
                  <a:lnTo>
                    <a:pt x="48223" y="558691"/>
                  </a:lnTo>
                  <a:lnTo>
                    <a:pt x="55244" y="579882"/>
                  </a:lnTo>
                  <a:lnTo>
                    <a:pt x="59293" y="579882"/>
                  </a:lnTo>
                  <a:lnTo>
                    <a:pt x="62864" y="574166"/>
                  </a:lnTo>
                  <a:lnTo>
                    <a:pt x="67690" y="567689"/>
                  </a:lnTo>
                  <a:lnTo>
                    <a:pt x="103124" y="535051"/>
                  </a:lnTo>
                  <a:lnTo>
                    <a:pt x="107349" y="532040"/>
                  </a:lnTo>
                  <a:lnTo>
                    <a:pt x="117728" y="520572"/>
                  </a:lnTo>
                  <a:lnTo>
                    <a:pt x="117413" y="513841"/>
                  </a:lnTo>
                  <a:lnTo>
                    <a:pt x="117318" y="512418"/>
                  </a:lnTo>
                  <a:lnTo>
                    <a:pt x="106679" y="502793"/>
                  </a:lnTo>
                  <a:close/>
                </a:path>
                <a:path w="2399029" h="609600">
                  <a:moveTo>
                    <a:pt x="90171" y="512418"/>
                  </a:moveTo>
                  <a:lnTo>
                    <a:pt x="54737" y="543178"/>
                  </a:lnTo>
                  <a:lnTo>
                    <a:pt x="46367" y="553090"/>
                  </a:lnTo>
                  <a:lnTo>
                    <a:pt x="48223" y="558691"/>
                  </a:lnTo>
                  <a:lnTo>
                    <a:pt x="90171" y="512418"/>
                  </a:lnTo>
                  <a:close/>
                </a:path>
                <a:path w="2399029" h="609600">
                  <a:moveTo>
                    <a:pt x="155535" y="502793"/>
                  </a:moveTo>
                  <a:lnTo>
                    <a:pt x="106679" y="502793"/>
                  </a:lnTo>
                  <a:lnTo>
                    <a:pt x="117318" y="512418"/>
                  </a:lnTo>
                  <a:lnTo>
                    <a:pt x="117413" y="513841"/>
                  </a:lnTo>
                  <a:lnTo>
                    <a:pt x="117728" y="520572"/>
                  </a:lnTo>
                  <a:lnTo>
                    <a:pt x="107349" y="532040"/>
                  </a:lnTo>
                  <a:lnTo>
                    <a:pt x="112394" y="528446"/>
                  </a:lnTo>
                  <a:lnTo>
                    <a:pt x="122427" y="521843"/>
                  </a:lnTo>
                  <a:lnTo>
                    <a:pt x="133223" y="515238"/>
                  </a:lnTo>
                  <a:lnTo>
                    <a:pt x="144652" y="508634"/>
                  </a:lnTo>
                  <a:lnTo>
                    <a:pt x="155535" y="502793"/>
                  </a:lnTo>
                  <a:close/>
                </a:path>
                <a:path w="2399029" h="609600">
                  <a:moveTo>
                    <a:pt x="104128" y="502912"/>
                  </a:moveTo>
                  <a:lnTo>
                    <a:pt x="98551" y="503174"/>
                  </a:lnTo>
                  <a:lnTo>
                    <a:pt x="90171" y="512418"/>
                  </a:lnTo>
                  <a:lnTo>
                    <a:pt x="98298" y="506729"/>
                  </a:lnTo>
                  <a:lnTo>
                    <a:pt x="104128" y="502912"/>
                  </a:lnTo>
                  <a:close/>
                </a:path>
                <a:path w="2399029" h="609600">
                  <a:moveTo>
                    <a:pt x="2372994" y="0"/>
                  </a:moveTo>
                  <a:lnTo>
                    <a:pt x="2360041" y="36321"/>
                  </a:lnTo>
                  <a:lnTo>
                    <a:pt x="2328544" y="68325"/>
                  </a:lnTo>
                  <a:lnTo>
                    <a:pt x="2289937" y="94487"/>
                  </a:lnTo>
                  <a:lnTo>
                    <a:pt x="2253741" y="114045"/>
                  </a:lnTo>
                  <a:lnTo>
                    <a:pt x="2211831" y="133222"/>
                  </a:lnTo>
                  <a:lnTo>
                    <a:pt x="2164461" y="151637"/>
                  </a:lnTo>
                  <a:lnTo>
                    <a:pt x="2093849" y="175132"/>
                  </a:lnTo>
                  <a:lnTo>
                    <a:pt x="2055622" y="186435"/>
                  </a:lnTo>
                  <a:lnTo>
                    <a:pt x="2015489" y="197357"/>
                  </a:lnTo>
                  <a:lnTo>
                    <a:pt x="1973706" y="207644"/>
                  </a:lnTo>
                  <a:lnTo>
                    <a:pt x="1930146" y="217550"/>
                  </a:lnTo>
                  <a:lnTo>
                    <a:pt x="1885061" y="227075"/>
                  </a:lnTo>
                  <a:lnTo>
                    <a:pt x="1838578" y="235965"/>
                  </a:lnTo>
                  <a:lnTo>
                    <a:pt x="1790953" y="244347"/>
                  </a:lnTo>
                  <a:lnTo>
                    <a:pt x="1741931" y="252094"/>
                  </a:lnTo>
                  <a:lnTo>
                    <a:pt x="1692021" y="259206"/>
                  </a:lnTo>
                  <a:lnTo>
                    <a:pt x="1640966" y="265683"/>
                  </a:lnTo>
                  <a:lnTo>
                    <a:pt x="1589151" y="271652"/>
                  </a:lnTo>
                  <a:lnTo>
                    <a:pt x="1536573" y="276732"/>
                  </a:lnTo>
                  <a:lnTo>
                    <a:pt x="1483233" y="281177"/>
                  </a:lnTo>
                  <a:lnTo>
                    <a:pt x="1429512" y="284860"/>
                  </a:lnTo>
                  <a:lnTo>
                    <a:pt x="1375283" y="287781"/>
                  </a:lnTo>
                  <a:lnTo>
                    <a:pt x="1320800" y="289940"/>
                  </a:lnTo>
                  <a:lnTo>
                    <a:pt x="1266063" y="291210"/>
                  </a:lnTo>
                  <a:lnTo>
                    <a:pt x="1211199" y="291591"/>
                  </a:lnTo>
                  <a:lnTo>
                    <a:pt x="1101471" y="293624"/>
                  </a:lnTo>
                  <a:lnTo>
                    <a:pt x="1046606" y="295782"/>
                  </a:lnTo>
                  <a:lnTo>
                    <a:pt x="991997" y="298831"/>
                  </a:lnTo>
                  <a:lnTo>
                    <a:pt x="938022" y="302513"/>
                  </a:lnTo>
                  <a:lnTo>
                    <a:pt x="884301" y="306958"/>
                  </a:lnTo>
                  <a:lnTo>
                    <a:pt x="831341" y="312165"/>
                  </a:lnTo>
                  <a:lnTo>
                    <a:pt x="779144" y="318134"/>
                  </a:lnTo>
                  <a:lnTo>
                    <a:pt x="727837" y="324738"/>
                  </a:lnTo>
                  <a:lnTo>
                    <a:pt x="677417" y="331977"/>
                  </a:lnTo>
                  <a:lnTo>
                    <a:pt x="628141" y="339851"/>
                  </a:lnTo>
                  <a:lnTo>
                    <a:pt x="580009" y="348233"/>
                  </a:lnTo>
                  <a:lnTo>
                    <a:pt x="533273" y="357250"/>
                  </a:lnTo>
                  <a:lnTo>
                    <a:pt x="487679" y="366775"/>
                  </a:lnTo>
                  <a:lnTo>
                    <a:pt x="443864" y="376808"/>
                  </a:lnTo>
                  <a:lnTo>
                    <a:pt x="401319" y="387350"/>
                  </a:lnTo>
                  <a:lnTo>
                    <a:pt x="360806" y="398271"/>
                  </a:lnTo>
                  <a:lnTo>
                    <a:pt x="321944" y="409701"/>
                  </a:lnTo>
                  <a:lnTo>
                    <a:pt x="284861" y="421513"/>
                  </a:lnTo>
                  <a:lnTo>
                    <a:pt x="217297" y="446150"/>
                  </a:lnTo>
                  <a:lnTo>
                    <a:pt x="172085" y="465708"/>
                  </a:lnTo>
                  <a:lnTo>
                    <a:pt x="132334" y="485901"/>
                  </a:lnTo>
                  <a:lnTo>
                    <a:pt x="104128" y="502912"/>
                  </a:lnTo>
                  <a:lnTo>
                    <a:pt x="106679" y="502793"/>
                  </a:lnTo>
                  <a:lnTo>
                    <a:pt x="155535" y="502793"/>
                  </a:lnTo>
                  <a:lnTo>
                    <a:pt x="196850" y="482981"/>
                  </a:lnTo>
                  <a:lnTo>
                    <a:pt x="258572" y="458215"/>
                  </a:lnTo>
                  <a:lnTo>
                    <a:pt x="329184" y="434594"/>
                  </a:lnTo>
                  <a:lnTo>
                    <a:pt x="367411" y="423290"/>
                  </a:lnTo>
                  <a:lnTo>
                    <a:pt x="407669" y="412495"/>
                  </a:lnTo>
                  <a:lnTo>
                    <a:pt x="449579" y="402081"/>
                  </a:lnTo>
                  <a:lnTo>
                    <a:pt x="493140" y="392175"/>
                  </a:lnTo>
                  <a:lnTo>
                    <a:pt x="538099" y="382650"/>
                  </a:lnTo>
                  <a:lnTo>
                    <a:pt x="584453" y="373760"/>
                  </a:lnTo>
                  <a:lnTo>
                    <a:pt x="632205" y="365378"/>
                  </a:lnTo>
                  <a:lnTo>
                    <a:pt x="681101" y="357631"/>
                  </a:lnTo>
                  <a:lnTo>
                    <a:pt x="731138" y="350393"/>
                  </a:lnTo>
                  <a:lnTo>
                    <a:pt x="782065" y="343788"/>
                  </a:lnTo>
                  <a:lnTo>
                    <a:pt x="833881" y="337946"/>
                  </a:lnTo>
                  <a:lnTo>
                    <a:pt x="886460" y="332866"/>
                  </a:lnTo>
                  <a:lnTo>
                    <a:pt x="939800" y="328421"/>
                  </a:lnTo>
                  <a:lnTo>
                    <a:pt x="993521" y="324612"/>
                  </a:lnTo>
                  <a:lnTo>
                    <a:pt x="1047623" y="321690"/>
                  </a:lnTo>
                  <a:lnTo>
                    <a:pt x="1102105" y="319531"/>
                  </a:lnTo>
                  <a:lnTo>
                    <a:pt x="1211326" y="317500"/>
                  </a:lnTo>
                  <a:lnTo>
                    <a:pt x="1266571" y="317119"/>
                  </a:lnTo>
                  <a:lnTo>
                    <a:pt x="1321815" y="315849"/>
                  </a:lnTo>
                  <a:lnTo>
                    <a:pt x="1376806" y="313689"/>
                  </a:lnTo>
                  <a:lnTo>
                    <a:pt x="1431289" y="310769"/>
                  </a:lnTo>
                  <a:lnTo>
                    <a:pt x="1485391" y="306958"/>
                  </a:lnTo>
                  <a:lnTo>
                    <a:pt x="1538986" y="302513"/>
                  </a:lnTo>
                  <a:lnTo>
                    <a:pt x="1592072" y="297306"/>
                  </a:lnTo>
                  <a:lnTo>
                    <a:pt x="1644268" y="291464"/>
                  </a:lnTo>
                  <a:lnTo>
                    <a:pt x="1695577" y="284860"/>
                  </a:lnTo>
                  <a:lnTo>
                    <a:pt x="1745996" y="277621"/>
                  </a:lnTo>
                  <a:lnTo>
                    <a:pt x="1795399" y="269747"/>
                  </a:lnTo>
                  <a:lnTo>
                    <a:pt x="1843531" y="261365"/>
                  </a:lnTo>
                  <a:lnTo>
                    <a:pt x="1890394" y="252349"/>
                  </a:lnTo>
                  <a:lnTo>
                    <a:pt x="1935861" y="242824"/>
                  </a:lnTo>
                  <a:lnTo>
                    <a:pt x="1979929" y="232790"/>
                  </a:lnTo>
                  <a:lnTo>
                    <a:pt x="2022221" y="222250"/>
                  </a:lnTo>
                  <a:lnTo>
                    <a:pt x="2062988" y="211327"/>
                  </a:lnTo>
                  <a:lnTo>
                    <a:pt x="2101850" y="199897"/>
                  </a:lnTo>
                  <a:lnTo>
                    <a:pt x="2138806" y="188087"/>
                  </a:lnTo>
                  <a:lnTo>
                    <a:pt x="2206498" y="163321"/>
                  </a:lnTo>
                  <a:lnTo>
                    <a:pt x="2251583" y="143763"/>
                  </a:lnTo>
                  <a:lnTo>
                    <a:pt x="2291334" y="123570"/>
                  </a:lnTo>
                  <a:lnTo>
                    <a:pt x="2325624" y="102615"/>
                  </a:lnTo>
                  <a:lnTo>
                    <a:pt x="2361818" y="73406"/>
                  </a:lnTo>
                  <a:lnTo>
                    <a:pt x="2386965" y="42290"/>
                  </a:lnTo>
                  <a:lnTo>
                    <a:pt x="2398776" y="1269"/>
                  </a:lnTo>
                  <a:lnTo>
                    <a:pt x="2372994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7">
              <a:extLst>
                <a:ext uri="{FF2B5EF4-FFF2-40B4-BE49-F238E27FC236}">
                  <a16:creationId xmlns:a16="http://schemas.microsoft.com/office/drawing/2014/main" id="{69FED512-B813-4F42-857F-BB096A3EE735}"/>
                </a:ext>
              </a:extLst>
            </p:cNvPr>
            <p:cNvSpPr/>
            <p:nvPr/>
          </p:nvSpPr>
          <p:spPr>
            <a:xfrm>
              <a:off x="5023104" y="3604260"/>
              <a:ext cx="1014984" cy="8092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8">
              <a:extLst>
                <a:ext uri="{FF2B5EF4-FFF2-40B4-BE49-F238E27FC236}">
                  <a16:creationId xmlns:a16="http://schemas.microsoft.com/office/drawing/2014/main" id="{B19EEFF5-D1EA-5847-8BE4-4C6AB6A2985B}"/>
                </a:ext>
              </a:extLst>
            </p:cNvPr>
            <p:cNvSpPr/>
            <p:nvPr/>
          </p:nvSpPr>
          <p:spPr>
            <a:xfrm>
              <a:off x="5128641" y="3625850"/>
              <a:ext cx="866140" cy="608965"/>
            </a:xfrm>
            <a:custGeom>
              <a:avLst/>
              <a:gdLst/>
              <a:ahLst/>
              <a:cxnLst/>
              <a:rect l="l" t="t" r="r" b="b"/>
              <a:pathLst>
                <a:path w="866139" h="608964">
                  <a:moveTo>
                    <a:pt x="15621" y="487552"/>
                  </a:moveTo>
                  <a:lnTo>
                    <a:pt x="2667" y="493902"/>
                  </a:lnTo>
                  <a:lnTo>
                    <a:pt x="0" y="501650"/>
                  </a:lnTo>
                  <a:lnTo>
                    <a:pt x="3175" y="508000"/>
                  </a:lnTo>
                  <a:lnTo>
                    <a:pt x="52197" y="608964"/>
                  </a:lnTo>
                  <a:lnTo>
                    <a:pt x="68802" y="584835"/>
                  </a:lnTo>
                  <a:lnTo>
                    <a:pt x="67056" y="584835"/>
                  </a:lnTo>
                  <a:lnTo>
                    <a:pt x="41275" y="581787"/>
                  </a:lnTo>
                  <a:lnTo>
                    <a:pt x="41783" y="577850"/>
                  </a:lnTo>
                  <a:lnTo>
                    <a:pt x="44831" y="562863"/>
                  </a:lnTo>
                  <a:lnTo>
                    <a:pt x="48895" y="547751"/>
                  </a:lnTo>
                  <a:lnTo>
                    <a:pt x="49904" y="544962"/>
                  </a:lnTo>
                  <a:lnTo>
                    <a:pt x="26416" y="496697"/>
                  </a:lnTo>
                  <a:lnTo>
                    <a:pt x="23368" y="490219"/>
                  </a:lnTo>
                  <a:lnTo>
                    <a:pt x="15621" y="487552"/>
                  </a:lnTo>
                  <a:close/>
                </a:path>
                <a:path w="866139" h="608964">
                  <a:moveTo>
                    <a:pt x="49904" y="544962"/>
                  </a:moveTo>
                  <a:lnTo>
                    <a:pt x="48895" y="547751"/>
                  </a:lnTo>
                  <a:lnTo>
                    <a:pt x="44831" y="562863"/>
                  </a:lnTo>
                  <a:lnTo>
                    <a:pt x="41783" y="577850"/>
                  </a:lnTo>
                  <a:lnTo>
                    <a:pt x="41275" y="581787"/>
                  </a:lnTo>
                  <a:lnTo>
                    <a:pt x="67056" y="584835"/>
                  </a:lnTo>
                  <a:lnTo>
                    <a:pt x="67183" y="582930"/>
                  </a:lnTo>
                  <a:lnTo>
                    <a:pt x="68249" y="577595"/>
                  </a:lnTo>
                  <a:lnTo>
                    <a:pt x="65786" y="577595"/>
                  </a:lnTo>
                  <a:lnTo>
                    <a:pt x="43434" y="575944"/>
                  </a:lnTo>
                  <a:lnTo>
                    <a:pt x="56066" y="557624"/>
                  </a:lnTo>
                  <a:lnTo>
                    <a:pt x="49904" y="544962"/>
                  </a:lnTo>
                  <a:close/>
                </a:path>
                <a:path w="866139" h="608964">
                  <a:moveTo>
                    <a:pt x="106680" y="494538"/>
                  </a:moveTo>
                  <a:lnTo>
                    <a:pt x="83566" y="530098"/>
                  </a:lnTo>
                  <a:lnTo>
                    <a:pt x="69850" y="569594"/>
                  </a:lnTo>
                  <a:lnTo>
                    <a:pt x="67056" y="584835"/>
                  </a:lnTo>
                  <a:lnTo>
                    <a:pt x="68802" y="584835"/>
                  </a:lnTo>
                  <a:lnTo>
                    <a:pt x="115824" y="516508"/>
                  </a:lnTo>
                  <a:lnTo>
                    <a:pt x="119887" y="510667"/>
                  </a:lnTo>
                  <a:lnTo>
                    <a:pt x="118491" y="502666"/>
                  </a:lnTo>
                  <a:lnTo>
                    <a:pt x="112522" y="498601"/>
                  </a:lnTo>
                  <a:lnTo>
                    <a:pt x="106680" y="494538"/>
                  </a:lnTo>
                  <a:close/>
                </a:path>
                <a:path w="866139" h="608964">
                  <a:moveTo>
                    <a:pt x="56066" y="557624"/>
                  </a:moveTo>
                  <a:lnTo>
                    <a:pt x="43434" y="575944"/>
                  </a:lnTo>
                  <a:lnTo>
                    <a:pt x="65786" y="577595"/>
                  </a:lnTo>
                  <a:lnTo>
                    <a:pt x="56066" y="557624"/>
                  </a:lnTo>
                  <a:close/>
                </a:path>
                <a:path w="866139" h="608964">
                  <a:moveTo>
                    <a:pt x="103372" y="495106"/>
                  </a:moveTo>
                  <a:lnTo>
                    <a:pt x="98551" y="495935"/>
                  </a:lnTo>
                  <a:lnTo>
                    <a:pt x="94487" y="501904"/>
                  </a:lnTo>
                  <a:lnTo>
                    <a:pt x="56066" y="557624"/>
                  </a:lnTo>
                  <a:lnTo>
                    <a:pt x="65786" y="577595"/>
                  </a:lnTo>
                  <a:lnTo>
                    <a:pt x="68249" y="577595"/>
                  </a:lnTo>
                  <a:lnTo>
                    <a:pt x="69850" y="569594"/>
                  </a:lnTo>
                  <a:lnTo>
                    <a:pt x="73406" y="556387"/>
                  </a:lnTo>
                  <a:lnTo>
                    <a:pt x="77978" y="543179"/>
                  </a:lnTo>
                  <a:lnTo>
                    <a:pt x="83566" y="530098"/>
                  </a:lnTo>
                  <a:lnTo>
                    <a:pt x="90170" y="517144"/>
                  </a:lnTo>
                  <a:lnTo>
                    <a:pt x="97409" y="504189"/>
                  </a:lnTo>
                  <a:lnTo>
                    <a:pt x="103372" y="495106"/>
                  </a:lnTo>
                  <a:close/>
                </a:path>
                <a:path w="866139" h="608964">
                  <a:moveTo>
                    <a:pt x="840232" y="0"/>
                  </a:moveTo>
                  <a:lnTo>
                    <a:pt x="835279" y="40639"/>
                  </a:lnTo>
                  <a:lnTo>
                    <a:pt x="821436" y="80010"/>
                  </a:lnTo>
                  <a:lnTo>
                    <a:pt x="799211" y="118363"/>
                  </a:lnTo>
                  <a:lnTo>
                    <a:pt x="769620" y="154939"/>
                  </a:lnTo>
                  <a:lnTo>
                    <a:pt x="733298" y="188849"/>
                  </a:lnTo>
                  <a:lnTo>
                    <a:pt x="691514" y="219456"/>
                  </a:lnTo>
                  <a:lnTo>
                    <a:pt x="645033" y="245491"/>
                  </a:lnTo>
                  <a:lnTo>
                    <a:pt x="595249" y="266445"/>
                  </a:lnTo>
                  <a:lnTo>
                    <a:pt x="542671" y="281558"/>
                  </a:lnTo>
                  <a:lnTo>
                    <a:pt x="488823" y="290068"/>
                  </a:lnTo>
                  <a:lnTo>
                    <a:pt x="433578" y="292226"/>
                  </a:lnTo>
                  <a:lnTo>
                    <a:pt x="414400" y="293497"/>
                  </a:lnTo>
                  <a:lnTo>
                    <a:pt x="376047" y="298831"/>
                  </a:lnTo>
                  <a:lnTo>
                    <a:pt x="338328" y="307213"/>
                  </a:lnTo>
                  <a:lnTo>
                    <a:pt x="301625" y="318516"/>
                  </a:lnTo>
                  <a:lnTo>
                    <a:pt x="266064" y="332739"/>
                  </a:lnTo>
                  <a:lnTo>
                    <a:pt x="200151" y="368173"/>
                  </a:lnTo>
                  <a:lnTo>
                    <a:pt x="155575" y="400557"/>
                  </a:lnTo>
                  <a:lnTo>
                    <a:pt x="116839" y="436752"/>
                  </a:lnTo>
                  <a:lnTo>
                    <a:pt x="84836" y="476250"/>
                  </a:lnTo>
                  <a:lnTo>
                    <a:pt x="60451" y="518413"/>
                  </a:lnTo>
                  <a:lnTo>
                    <a:pt x="49904" y="544962"/>
                  </a:lnTo>
                  <a:lnTo>
                    <a:pt x="56066" y="557624"/>
                  </a:lnTo>
                  <a:lnTo>
                    <a:pt x="94487" y="501904"/>
                  </a:lnTo>
                  <a:lnTo>
                    <a:pt x="98551" y="495935"/>
                  </a:lnTo>
                  <a:lnTo>
                    <a:pt x="103372" y="495106"/>
                  </a:lnTo>
                  <a:lnTo>
                    <a:pt x="135382" y="454913"/>
                  </a:lnTo>
                  <a:lnTo>
                    <a:pt x="171704" y="420750"/>
                  </a:lnTo>
                  <a:lnTo>
                    <a:pt x="213233" y="390525"/>
                  </a:lnTo>
                  <a:lnTo>
                    <a:pt x="259842" y="364236"/>
                  </a:lnTo>
                  <a:lnTo>
                    <a:pt x="309753" y="343154"/>
                  </a:lnTo>
                  <a:lnTo>
                    <a:pt x="362204" y="328041"/>
                  </a:lnTo>
                  <a:lnTo>
                    <a:pt x="416051" y="319405"/>
                  </a:lnTo>
                  <a:lnTo>
                    <a:pt x="472439" y="317119"/>
                  </a:lnTo>
                  <a:lnTo>
                    <a:pt x="491744" y="315849"/>
                  </a:lnTo>
                  <a:lnTo>
                    <a:pt x="529971" y="310514"/>
                  </a:lnTo>
                  <a:lnTo>
                    <a:pt x="567689" y="302132"/>
                  </a:lnTo>
                  <a:lnTo>
                    <a:pt x="604393" y="290702"/>
                  </a:lnTo>
                  <a:lnTo>
                    <a:pt x="656971" y="268477"/>
                  </a:lnTo>
                  <a:lnTo>
                    <a:pt x="705993" y="240919"/>
                  </a:lnTo>
                  <a:lnTo>
                    <a:pt x="750316" y="208533"/>
                  </a:lnTo>
                  <a:lnTo>
                    <a:pt x="788924" y="172212"/>
                  </a:lnTo>
                  <a:lnTo>
                    <a:pt x="820928" y="132587"/>
                  </a:lnTo>
                  <a:lnTo>
                    <a:pt x="845312" y="90169"/>
                  </a:lnTo>
                  <a:lnTo>
                    <a:pt x="860679" y="45719"/>
                  </a:lnTo>
                  <a:lnTo>
                    <a:pt x="866139" y="1016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59">
              <a:extLst>
                <a:ext uri="{FF2B5EF4-FFF2-40B4-BE49-F238E27FC236}">
                  <a16:creationId xmlns:a16="http://schemas.microsoft.com/office/drawing/2014/main" id="{743BA14B-82A1-8E42-8165-A6AD290E3448}"/>
                </a:ext>
              </a:extLst>
            </p:cNvPr>
            <p:cNvSpPr/>
            <p:nvPr/>
          </p:nvSpPr>
          <p:spPr>
            <a:xfrm>
              <a:off x="5925311" y="3604260"/>
              <a:ext cx="960119" cy="8092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60">
              <a:extLst>
                <a:ext uri="{FF2B5EF4-FFF2-40B4-BE49-F238E27FC236}">
                  <a16:creationId xmlns:a16="http://schemas.microsoft.com/office/drawing/2014/main" id="{39B636F5-F118-AB40-82A6-1BF2AC13F54F}"/>
                </a:ext>
              </a:extLst>
            </p:cNvPr>
            <p:cNvSpPr/>
            <p:nvPr/>
          </p:nvSpPr>
          <p:spPr>
            <a:xfrm>
              <a:off x="5967983" y="3625850"/>
              <a:ext cx="812165" cy="608965"/>
            </a:xfrm>
            <a:custGeom>
              <a:avLst/>
              <a:gdLst/>
              <a:ahLst/>
              <a:cxnLst/>
              <a:rect l="l" t="t" r="r" b="b"/>
              <a:pathLst>
                <a:path w="812165" h="608964">
                  <a:moveTo>
                    <a:pt x="705231" y="494283"/>
                  </a:moveTo>
                  <a:lnTo>
                    <a:pt x="699262" y="498348"/>
                  </a:lnTo>
                  <a:lnTo>
                    <a:pt x="693419" y="502412"/>
                  </a:lnTo>
                  <a:lnTo>
                    <a:pt x="691895" y="510539"/>
                  </a:lnTo>
                  <a:lnTo>
                    <a:pt x="695960" y="516381"/>
                  </a:lnTo>
                  <a:lnTo>
                    <a:pt x="759333" y="608964"/>
                  </a:lnTo>
                  <a:lnTo>
                    <a:pt x="771217" y="584707"/>
                  </a:lnTo>
                  <a:lnTo>
                    <a:pt x="744600" y="584707"/>
                  </a:lnTo>
                  <a:lnTo>
                    <a:pt x="744346" y="582676"/>
                  </a:lnTo>
                  <a:lnTo>
                    <a:pt x="734313" y="542925"/>
                  </a:lnTo>
                  <a:lnTo>
                    <a:pt x="716152" y="503808"/>
                  </a:lnTo>
                  <a:lnTo>
                    <a:pt x="711052" y="495392"/>
                  </a:lnTo>
                  <a:lnTo>
                    <a:pt x="705231" y="494283"/>
                  </a:lnTo>
                  <a:close/>
                </a:path>
                <a:path w="812165" h="608964">
                  <a:moveTo>
                    <a:pt x="711052" y="495392"/>
                  </a:moveTo>
                  <a:lnTo>
                    <a:pt x="729107" y="529844"/>
                  </a:lnTo>
                  <a:lnTo>
                    <a:pt x="742061" y="569468"/>
                  </a:lnTo>
                  <a:lnTo>
                    <a:pt x="744600" y="584707"/>
                  </a:lnTo>
                  <a:lnTo>
                    <a:pt x="770382" y="581787"/>
                  </a:lnTo>
                  <a:lnTo>
                    <a:pt x="769873" y="578104"/>
                  </a:lnTo>
                  <a:lnTo>
                    <a:pt x="769780" y="577595"/>
                  </a:lnTo>
                  <a:lnTo>
                    <a:pt x="745870" y="577595"/>
                  </a:lnTo>
                  <a:lnTo>
                    <a:pt x="755640" y="557620"/>
                  </a:lnTo>
                  <a:lnTo>
                    <a:pt x="717295" y="501776"/>
                  </a:lnTo>
                  <a:lnTo>
                    <a:pt x="713232" y="495807"/>
                  </a:lnTo>
                  <a:lnTo>
                    <a:pt x="711052" y="495392"/>
                  </a:lnTo>
                  <a:close/>
                </a:path>
                <a:path w="812165" h="608964">
                  <a:moveTo>
                    <a:pt x="796289" y="487680"/>
                  </a:moveTo>
                  <a:lnTo>
                    <a:pt x="788542" y="490347"/>
                  </a:lnTo>
                  <a:lnTo>
                    <a:pt x="762077" y="544459"/>
                  </a:lnTo>
                  <a:lnTo>
                    <a:pt x="763269" y="548132"/>
                  </a:lnTo>
                  <a:lnTo>
                    <a:pt x="767080" y="562991"/>
                  </a:lnTo>
                  <a:lnTo>
                    <a:pt x="769873" y="578104"/>
                  </a:lnTo>
                  <a:lnTo>
                    <a:pt x="770382" y="581787"/>
                  </a:lnTo>
                  <a:lnTo>
                    <a:pt x="744600" y="584707"/>
                  </a:lnTo>
                  <a:lnTo>
                    <a:pt x="771217" y="584707"/>
                  </a:lnTo>
                  <a:lnTo>
                    <a:pt x="808736" y="508126"/>
                  </a:lnTo>
                  <a:lnTo>
                    <a:pt x="811784" y="501776"/>
                  </a:lnTo>
                  <a:lnTo>
                    <a:pt x="809116" y="494030"/>
                  </a:lnTo>
                  <a:lnTo>
                    <a:pt x="796289" y="487680"/>
                  </a:lnTo>
                  <a:close/>
                </a:path>
                <a:path w="812165" h="608964">
                  <a:moveTo>
                    <a:pt x="755640" y="557620"/>
                  </a:moveTo>
                  <a:lnTo>
                    <a:pt x="745870" y="577595"/>
                  </a:lnTo>
                  <a:lnTo>
                    <a:pt x="768222" y="575944"/>
                  </a:lnTo>
                  <a:lnTo>
                    <a:pt x="755640" y="557620"/>
                  </a:lnTo>
                  <a:close/>
                </a:path>
                <a:path w="812165" h="608964">
                  <a:moveTo>
                    <a:pt x="762077" y="544459"/>
                  </a:moveTo>
                  <a:lnTo>
                    <a:pt x="755640" y="557620"/>
                  </a:lnTo>
                  <a:lnTo>
                    <a:pt x="768222" y="575944"/>
                  </a:lnTo>
                  <a:lnTo>
                    <a:pt x="745870" y="577595"/>
                  </a:lnTo>
                  <a:lnTo>
                    <a:pt x="769780" y="577595"/>
                  </a:lnTo>
                  <a:lnTo>
                    <a:pt x="767080" y="562991"/>
                  </a:lnTo>
                  <a:lnTo>
                    <a:pt x="763269" y="548132"/>
                  </a:lnTo>
                  <a:lnTo>
                    <a:pt x="762077" y="544459"/>
                  </a:lnTo>
                  <a:close/>
                </a:path>
                <a:path w="812165" h="608964">
                  <a:moveTo>
                    <a:pt x="25907" y="0"/>
                  </a:moveTo>
                  <a:lnTo>
                    <a:pt x="0" y="1016"/>
                  </a:lnTo>
                  <a:lnTo>
                    <a:pt x="635" y="15367"/>
                  </a:lnTo>
                  <a:lnTo>
                    <a:pt x="2158" y="30352"/>
                  </a:lnTo>
                  <a:lnTo>
                    <a:pt x="13588" y="75311"/>
                  </a:lnTo>
                  <a:lnTo>
                    <a:pt x="33654" y="118363"/>
                  </a:lnTo>
                  <a:lnTo>
                    <a:pt x="61213" y="159004"/>
                  </a:lnTo>
                  <a:lnTo>
                    <a:pt x="95250" y="196469"/>
                  </a:lnTo>
                  <a:lnTo>
                    <a:pt x="149098" y="240537"/>
                  </a:lnTo>
                  <a:lnTo>
                    <a:pt x="194944" y="268350"/>
                  </a:lnTo>
                  <a:lnTo>
                    <a:pt x="244220" y="290575"/>
                  </a:lnTo>
                  <a:lnTo>
                    <a:pt x="296037" y="306705"/>
                  </a:lnTo>
                  <a:lnTo>
                    <a:pt x="349630" y="315849"/>
                  </a:lnTo>
                  <a:lnTo>
                    <a:pt x="403351" y="318135"/>
                  </a:lnTo>
                  <a:lnTo>
                    <a:pt x="420242" y="319405"/>
                  </a:lnTo>
                  <a:lnTo>
                    <a:pt x="470153" y="327913"/>
                  </a:lnTo>
                  <a:lnTo>
                    <a:pt x="518921" y="343026"/>
                  </a:lnTo>
                  <a:lnTo>
                    <a:pt x="565276" y="363981"/>
                  </a:lnTo>
                  <a:lnTo>
                    <a:pt x="608457" y="390270"/>
                  </a:lnTo>
                  <a:lnTo>
                    <a:pt x="647064" y="420497"/>
                  </a:lnTo>
                  <a:lnTo>
                    <a:pt x="680846" y="454532"/>
                  </a:lnTo>
                  <a:lnTo>
                    <a:pt x="708533" y="491236"/>
                  </a:lnTo>
                  <a:lnTo>
                    <a:pt x="711052" y="495392"/>
                  </a:lnTo>
                  <a:lnTo>
                    <a:pt x="713232" y="495807"/>
                  </a:lnTo>
                  <a:lnTo>
                    <a:pt x="717295" y="501776"/>
                  </a:lnTo>
                  <a:lnTo>
                    <a:pt x="755640" y="557620"/>
                  </a:lnTo>
                  <a:lnTo>
                    <a:pt x="762077" y="544459"/>
                  </a:lnTo>
                  <a:lnTo>
                    <a:pt x="745870" y="504570"/>
                  </a:lnTo>
                  <a:lnTo>
                    <a:pt x="720724" y="463169"/>
                  </a:lnTo>
                  <a:lnTo>
                    <a:pt x="688593" y="424561"/>
                  </a:lnTo>
                  <a:lnTo>
                    <a:pt x="650493" y="389381"/>
                  </a:lnTo>
                  <a:lnTo>
                    <a:pt x="592455" y="349504"/>
                  </a:lnTo>
                  <a:lnTo>
                    <a:pt x="544321" y="325374"/>
                  </a:lnTo>
                  <a:lnTo>
                    <a:pt x="493140" y="307213"/>
                  </a:lnTo>
                  <a:lnTo>
                    <a:pt x="440054" y="295782"/>
                  </a:lnTo>
                  <a:lnTo>
                    <a:pt x="369569" y="291338"/>
                  </a:lnTo>
                  <a:lnTo>
                    <a:pt x="352678" y="290068"/>
                  </a:lnTo>
                  <a:lnTo>
                    <a:pt x="302640" y="281686"/>
                  </a:lnTo>
                  <a:lnTo>
                    <a:pt x="254000" y="266573"/>
                  </a:lnTo>
                  <a:lnTo>
                    <a:pt x="207517" y="245744"/>
                  </a:lnTo>
                  <a:lnTo>
                    <a:pt x="164591" y="219837"/>
                  </a:lnTo>
                  <a:lnTo>
                    <a:pt x="125602" y="189230"/>
                  </a:lnTo>
                  <a:lnTo>
                    <a:pt x="91820" y="155320"/>
                  </a:lnTo>
                  <a:lnTo>
                    <a:pt x="64135" y="118744"/>
                  </a:lnTo>
                  <a:lnTo>
                    <a:pt x="43433" y="80263"/>
                  </a:lnTo>
                  <a:lnTo>
                    <a:pt x="30479" y="40767"/>
                  </a:lnTo>
                  <a:lnTo>
                    <a:pt x="26415" y="14224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1">
              <a:extLst>
                <a:ext uri="{FF2B5EF4-FFF2-40B4-BE49-F238E27FC236}">
                  <a16:creationId xmlns:a16="http://schemas.microsoft.com/office/drawing/2014/main" id="{17980987-90A6-F74F-A50B-CA1BDE31B86A}"/>
                </a:ext>
              </a:extLst>
            </p:cNvPr>
            <p:cNvSpPr/>
            <p:nvPr/>
          </p:nvSpPr>
          <p:spPr>
            <a:xfrm>
              <a:off x="5925311" y="3604260"/>
              <a:ext cx="2506980" cy="8092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2">
              <a:extLst>
                <a:ext uri="{FF2B5EF4-FFF2-40B4-BE49-F238E27FC236}">
                  <a16:creationId xmlns:a16="http://schemas.microsoft.com/office/drawing/2014/main" id="{916D2D7D-5597-B34A-B5C9-7DB2CFEF9074}"/>
                </a:ext>
              </a:extLst>
            </p:cNvPr>
            <p:cNvSpPr/>
            <p:nvPr/>
          </p:nvSpPr>
          <p:spPr>
            <a:xfrm>
              <a:off x="5967983" y="3625723"/>
              <a:ext cx="2345055" cy="609600"/>
            </a:xfrm>
            <a:custGeom>
              <a:avLst/>
              <a:gdLst/>
              <a:ahLst/>
              <a:cxnLst/>
              <a:rect l="l" t="t" r="r" b="b"/>
              <a:pathLst>
                <a:path w="2345054" h="609600">
                  <a:moveTo>
                    <a:pt x="2235303" y="529862"/>
                  </a:moveTo>
                  <a:lnTo>
                    <a:pt x="2306573" y="609091"/>
                  </a:lnTo>
                  <a:lnTo>
                    <a:pt x="2313387" y="588771"/>
                  </a:lnTo>
                  <a:lnTo>
                    <a:pt x="2289301" y="588771"/>
                  </a:lnTo>
                  <a:lnTo>
                    <a:pt x="2288413" y="586358"/>
                  </a:lnTo>
                  <a:lnTo>
                    <a:pt x="2265298" y="554608"/>
                  </a:lnTo>
                  <a:lnTo>
                    <a:pt x="2242312" y="534924"/>
                  </a:lnTo>
                  <a:lnTo>
                    <a:pt x="2235303" y="529862"/>
                  </a:lnTo>
                  <a:close/>
                </a:path>
                <a:path w="2345054" h="609600">
                  <a:moveTo>
                    <a:pt x="2237866" y="502538"/>
                  </a:moveTo>
                  <a:lnTo>
                    <a:pt x="2227198" y="512190"/>
                  </a:lnTo>
                  <a:lnTo>
                    <a:pt x="2226817" y="520319"/>
                  </a:lnTo>
                  <a:lnTo>
                    <a:pt x="2231516" y="525652"/>
                  </a:lnTo>
                  <a:lnTo>
                    <a:pt x="2235303" y="529862"/>
                  </a:lnTo>
                  <a:lnTo>
                    <a:pt x="2242312" y="534924"/>
                  </a:lnTo>
                  <a:lnTo>
                    <a:pt x="2250566" y="541527"/>
                  </a:lnTo>
                  <a:lnTo>
                    <a:pt x="2281427" y="573913"/>
                  </a:lnTo>
                  <a:lnTo>
                    <a:pt x="2289301" y="588771"/>
                  </a:lnTo>
                  <a:lnTo>
                    <a:pt x="2311551" y="579754"/>
                  </a:lnTo>
                  <a:lnTo>
                    <a:pt x="2289047" y="579754"/>
                  </a:lnTo>
                  <a:lnTo>
                    <a:pt x="2296138" y="558670"/>
                  </a:lnTo>
                  <a:lnTo>
                    <a:pt x="2252702" y="510468"/>
                  </a:lnTo>
                  <a:lnTo>
                    <a:pt x="2247645" y="506856"/>
                  </a:lnTo>
                  <a:lnTo>
                    <a:pt x="2241591" y="502771"/>
                  </a:lnTo>
                  <a:lnTo>
                    <a:pt x="2237866" y="502538"/>
                  </a:lnTo>
                  <a:close/>
                </a:path>
                <a:path w="2345054" h="609600">
                  <a:moveTo>
                    <a:pt x="2327274" y="483996"/>
                  </a:moveTo>
                  <a:lnTo>
                    <a:pt x="2319909" y="487679"/>
                  </a:lnTo>
                  <a:lnTo>
                    <a:pt x="2317749" y="494410"/>
                  </a:lnTo>
                  <a:lnTo>
                    <a:pt x="2298093" y="552858"/>
                  </a:lnTo>
                  <a:lnTo>
                    <a:pt x="2302383" y="558672"/>
                  </a:lnTo>
                  <a:lnTo>
                    <a:pt x="2307336" y="566419"/>
                  </a:lnTo>
                  <a:lnTo>
                    <a:pt x="2311526" y="574675"/>
                  </a:lnTo>
                  <a:lnTo>
                    <a:pt x="2313432" y="578993"/>
                  </a:lnTo>
                  <a:lnTo>
                    <a:pt x="2289301" y="588771"/>
                  </a:lnTo>
                  <a:lnTo>
                    <a:pt x="2313387" y="588771"/>
                  </a:lnTo>
                  <a:lnTo>
                    <a:pt x="2342304" y="502538"/>
                  </a:lnTo>
                  <a:lnTo>
                    <a:pt x="2344546" y="495934"/>
                  </a:lnTo>
                  <a:lnTo>
                    <a:pt x="2340864" y="488569"/>
                  </a:lnTo>
                  <a:lnTo>
                    <a:pt x="2327274" y="483996"/>
                  </a:lnTo>
                  <a:close/>
                </a:path>
                <a:path w="2345054" h="609600">
                  <a:moveTo>
                    <a:pt x="2296138" y="558670"/>
                  </a:moveTo>
                  <a:lnTo>
                    <a:pt x="2289047" y="579754"/>
                  </a:lnTo>
                  <a:lnTo>
                    <a:pt x="2311018" y="575182"/>
                  </a:lnTo>
                  <a:lnTo>
                    <a:pt x="2296138" y="558670"/>
                  </a:lnTo>
                  <a:close/>
                </a:path>
                <a:path w="2345054" h="609600">
                  <a:moveTo>
                    <a:pt x="2298093" y="552858"/>
                  </a:moveTo>
                  <a:lnTo>
                    <a:pt x="2296141" y="558672"/>
                  </a:lnTo>
                  <a:lnTo>
                    <a:pt x="2311018" y="575182"/>
                  </a:lnTo>
                  <a:lnTo>
                    <a:pt x="2289047" y="579754"/>
                  </a:lnTo>
                  <a:lnTo>
                    <a:pt x="2311551" y="579754"/>
                  </a:lnTo>
                  <a:lnTo>
                    <a:pt x="2313432" y="578993"/>
                  </a:lnTo>
                  <a:lnTo>
                    <a:pt x="2311526" y="574675"/>
                  </a:lnTo>
                  <a:lnTo>
                    <a:pt x="2307336" y="566419"/>
                  </a:lnTo>
                  <a:lnTo>
                    <a:pt x="2302381" y="558670"/>
                  </a:lnTo>
                  <a:lnTo>
                    <a:pt x="2298093" y="552858"/>
                  </a:lnTo>
                  <a:close/>
                </a:path>
                <a:path w="2345054" h="609600">
                  <a:moveTo>
                    <a:pt x="2252702" y="510468"/>
                  </a:moveTo>
                  <a:lnTo>
                    <a:pt x="2296138" y="558670"/>
                  </a:lnTo>
                  <a:lnTo>
                    <a:pt x="2298093" y="552858"/>
                  </a:lnTo>
                  <a:lnTo>
                    <a:pt x="2296667" y="550926"/>
                  </a:lnTo>
                  <a:lnTo>
                    <a:pt x="2266695" y="521207"/>
                  </a:lnTo>
                  <a:lnTo>
                    <a:pt x="2252702" y="510468"/>
                  </a:lnTo>
                  <a:close/>
                </a:path>
                <a:path w="2345054" h="609600">
                  <a:moveTo>
                    <a:pt x="25907" y="0"/>
                  </a:moveTo>
                  <a:lnTo>
                    <a:pt x="0" y="1269"/>
                  </a:lnTo>
                  <a:lnTo>
                    <a:pt x="380" y="8508"/>
                  </a:lnTo>
                  <a:lnTo>
                    <a:pt x="1777" y="17144"/>
                  </a:lnTo>
                  <a:lnTo>
                    <a:pt x="22351" y="58038"/>
                  </a:lnTo>
                  <a:lnTo>
                    <a:pt x="52450" y="88137"/>
                  </a:lnTo>
                  <a:lnTo>
                    <a:pt x="93217" y="116585"/>
                  </a:lnTo>
                  <a:lnTo>
                    <a:pt x="130428" y="137159"/>
                  </a:lnTo>
                  <a:lnTo>
                    <a:pt x="172592" y="156844"/>
                  </a:lnTo>
                  <a:lnTo>
                    <a:pt x="219837" y="175768"/>
                  </a:lnTo>
                  <a:lnTo>
                    <a:pt x="290194" y="199770"/>
                  </a:lnTo>
                  <a:lnTo>
                    <a:pt x="328167" y="211200"/>
                  </a:lnTo>
                  <a:lnTo>
                    <a:pt x="367791" y="222250"/>
                  </a:lnTo>
                  <a:lnTo>
                    <a:pt x="409320" y="232790"/>
                  </a:lnTo>
                  <a:lnTo>
                    <a:pt x="452246" y="242824"/>
                  </a:lnTo>
                  <a:lnTo>
                    <a:pt x="496569" y="252349"/>
                  </a:lnTo>
                  <a:lnTo>
                    <a:pt x="542416" y="261365"/>
                  </a:lnTo>
                  <a:lnTo>
                    <a:pt x="589407" y="269747"/>
                  </a:lnTo>
                  <a:lnTo>
                    <a:pt x="637666" y="277621"/>
                  </a:lnTo>
                  <a:lnTo>
                    <a:pt x="686815" y="284860"/>
                  </a:lnTo>
                  <a:lnTo>
                    <a:pt x="736981" y="291464"/>
                  </a:lnTo>
                  <a:lnTo>
                    <a:pt x="787908" y="297306"/>
                  </a:lnTo>
                  <a:lnTo>
                    <a:pt x="839723" y="302513"/>
                  </a:lnTo>
                  <a:lnTo>
                    <a:pt x="891920" y="306958"/>
                  </a:lnTo>
                  <a:lnTo>
                    <a:pt x="944880" y="310769"/>
                  </a:lnTo>
                  <a:lnTo>
                    <a:pt x="998219" y="313689"/>
                  </a:lnTo>
                  <a:lnTo>
                    <a:pt x="1051814" y="315849"/>
                  </a:lnTo>
                  <a:lnTo>
                    <a:pt x="1105662" y="317119"/>
                  </a:lnTo>
                  <a:lnTo>
                    <a:pt x="1159637" y="317500"/>
                  </a:lnTo>
                  <a:lnTo>
                    <a:pt x="1266824" y="319531"/>
                  </a:lnTo>
                  <a:lnTo>
                    <a:pt x="1320038" y="321690"/>
                  </a:lnTo>
                  <a:lnTo>
                    <a:pt x="1372996" y="324612"/>
                  </a:lnTo>
                  <a:lnTo>
                    <a:pt x="1425447" y="328294"/>
                  </a:lnTo>
                  <a:lnTo>
                    <a:pt x="1477517" y="332866"/>
                  </a:lnTo>
                  <a:lnTo>
                    <a:pt x="1528825" y="337946"/>
                  </a:lnTo>
                  <a:lnTo>
                    <a:pt x="1579371" y="343788"/>
                  </a:lnTo>
                  <a:lnTo>
                    <a:pt x="1629029" y="350393"/>
                  </a:lnTo>
                  <a:lnTo>
                    <a:pt x="1677923" y="357631"/>
                  </a:lnTo>
                  <a:lnTo>
                    <a:pt x="1725802" y="365378"/>
                  </a:lnTo>
                  <a:lnTo>
                    <a:pt x="1772285" y="373760"/>
                  </a:lnTo>
                  <a:lnTo>
                    <a:pt x="1817623" y="382650"/>
                  </a:lnTo>
                  <a:lnTo>
                    <a:pt x="1861565" y="392049"/>
                  </a:lnTo>
                  <a:lnTo>
                    <a:pt x="1904111" y="402081"/>
                  </a:lnTo>
                  <a:lnTo>
                    <a:pt x="1945005" y="412495"/>
                  </a:lnTo>
                  <a:lnTo>
                    <a:pt x="1984247" y="423290"/>
                  </a:lnTo>
                  <a:lnTo>
                    <a:pt x="2021586" y="434466"/>
                  </a:lnTo>
                  <a:lnTo>
                    <a:pt x="2090546" y="458088"/>
                  </a:lnTo>
                  <a:lnTo>
                    <a:pt x="2136520" y="476631"/>
                  </a:lnTo>
                  <a:lnTo>
                    <a:pt x="2177541" y="495681"/>
                  </a:lnTo>
                  <a:lnTo>
                    <a:pt x="2212847" y="515238"/>
                  </a:lnTo>
                  <a:lnTo>
                    <a:pt x="2235303" y="529862"/>
                  </a:lnTo>
                  <a:lnTo>
                    <a:pt x="2231516" y="525652"/>
                  </a:lnTo>
                  <a:lnTo>
                    <a:pt x="2226817" y="520319"/>
                  </a:lnTo>
                  <a:lnTo>
                    <a:pt x="2227198" y="512190"/>
                  </a:lnTo>
                  <a:lnTo>
                    <a:pt x="2237866" y="502538"/>
                  </a:lnTo>
                  <a:lnTo>
                    <a:pt x="2241246" y="502538"/>
                  </a:lnTo>
                  <a:lnTo>
                    <a:pt x="2237105" y="499744"/>
                  </a:lnTo>
                  <a:lnTo>
                    <a:pt x="2201925" y="479044"/>
                  </a:lnTo>
                  <a:lnTo>
                    <a:pt x="2161286" y="459231"/>
                  </a:lnTo>
                  <a:lnTo>
                    <a:pt x="2099310" y="433704"/>
                  </a:lnTo>
                  <a:lnTo>
                    <a:pt x="2029079" y="409701"/>
                  </a:lnTo>
                  <a:lnTo>
                    <a:pt x="1991106" y="398271"/>
                  </a:lnTo>
                  <a:lnTo>
                    <a:pt x="1951482" y="387350"/>
                  </a:lnTo>
                  <a:lnTo>
                    <a:pt x="1910080" y="376808"/>
                  </a:lnTo>
                  <a:lnTo>
                    <a:pt x="1867026" y="366775"/>
                  </a:lnTo>
                  <a:lnTo>
                    <a:pt x="1822576" y="357250"/>
                  </a:lnTo>
                  <a:lnTo>
                    <a:pt x="1776857" y="348233"/>
                  </a:lnTo>
                  <a:lnTo>
                    <a:pt x="1729866" y="339851"/>
                  </a:lnTo>
                  <a:lnTo>
                    <a:pt x="1681734" y="331977"/>
                  </a:lnTo>
                  <a:lnTo>
                    <a:pt x="1632458" y="324738"/>
                  </a:lnTo>
                  <a:lnTo>
                    <a:pt x="1582419" y="318134"/>
                  </a:lnTo>
                  <a:lnTo>
                    <a:pt x="1531365" y="312165"/>
                  </a:lnTo>
                  <a:lnTo>
                    <a:pt x="1479676" y="306958"/>
                  </a:lnTo>
                  <a:lnTo>
                    <a:pt x="1427225" y="302513"/>
                  </a:lnTo>
                  <a:lnTo>
                    <a:pt x="1374393" y="298831"/>
                  </a:lnTo>
                  <a:lnTo>
                    <a:pt x="1321054" y="295782"/>
                  </a:lnTo>
                  <a:lnTo>
                    <a:pt x="1267460" y="293624"/>
                  </a:lnTo>
                  <a:lnTo>
                    <a:pt x="1159764" y="291591"/>
                  </a:lnTo>
                  <a:lnTo>
                    <a:pt x="1106296" y="291210"/>
                  </a:lnTo>
                  <a:lnTo>
                    <a:pt x="1052830" y="289940"/>
                  </a:lnTo>
                  <a:lnTo>
                    <a:pt x="999616" y="287781"/>
                  </a:lnTo>
                  <a:lnTo>
                    <a:pt x="946658" y="284860"/>
                  </a:lnTo>
                  <a:lnTo>
                    <a:pt x="894207" y="281177"/>
                  </a:lnTo>
                  <a:lnTo>
                    <a:pt x="842263" y="276732"/>
                  </a:lnTo>
                  <a:lnTo>
                    <a:pt x="790956" y="271652"/>
                  </a:lnTo>
                  <a:lnTo>
                    <a:pt x="740410" y="265683"/>
                  </a:lnTo>
                  <a:lnTo>
                    <a:pt x="690498" y="259206"/>
                  </a:lnTo>
                  <a:lnTo>
                    <a:pt x="641731" y="252094"/>
                  </a:lnTo>
                  <a:lnTo>
                    <a:pt x="593979" y="244347"/>
                  </a:lnTo>
                  <a:lnTo>
                    <a:pt x="547369" y="235965"/>
                  </a:lnTo>
                  <a:lnTo>
                    <a:pt x="502030" y="227075"/>
                  </a:lnTo>
                  <a:lnTo>
                    <a:pt x="458088" y="217550"/>
                  </a:lnTo>
                  <a:lnTo>
                    <a:pt x="415543" y="207644"/>
                  </a:lnTo>
                  <a:lnTo>
                    <a:pt x="374776" y="197357"/>
                  </a:lnTo>
                  <a:lnTo>
                    <a:pt x="335533" y="186435"/>
                  </a:lnTo>
                  <a:lnTo>
                    <a:pt x="298195" y="175259"/>
                  </a:lnTo>
                  <a:lnTo>
                    <a:pt x="229362" y="151637"/>
                  </a:lnTo>
                  <a:lnTo>
                    <a:pt x="183261" y="133222"/>
                  </a:lnTo>
                  <a:lnTo>
                    <a:pt x="142239" y="114045"/>
                  </a:lnTo>
                  <a:lnTo>
                    <a:pt x="106933" y="94614"/>
                  </a:lnTo>
                  <a:lnTo>
                    <a:pt x="69341" y="68452"/>
                  </a:lnTo>
                  <a:lnTo>
                    <a:pt x="38607" y="36321"/>
                  </a:lnTo>
                  <a:lnTo>
                    <a:pt x="26288" y="7112"/>
                  </a:lnTo>
                  <a:lnTo>
                    <a:pt x="25907" y="0"/>
                  </a:lnTo>
                  <a:close/>
                </a:path>
                <a:path w="2345054" h="609600">
                  <a:moveTo>
                    <a:pt x="2241591" y="502771"/>
                  </a:moveTo>
                  <a:lnTo>
                    <a:pt x="2247645" y="506856"/>
                  </a:lnTo>
                  <a:lnTo>
                    <a:pt x="2252702" y="510468"/>
                  </a:lnTo>
                  <a:lnTo>
                    <a:pt x="2245994" y="503046"/>
                  </a:lnTo>
                  <a:lnTo>
                    <a:pt x="2241591" y="502771"/>
                  </a:lnTo>
                  <a:close/>
                </a:path>
                <a:path w="2345054" h="609600">
                  <a:moveTo>
                    <a:pt x="2241246" y="502538"/>
                  </a:moveTo>
                  <a:lnTo>
                    <a:pt x="2237866" y="502538"/>
                  </a:lnTo>
                  <a:lnTo>
                    <a:pt x="2241591" y="502771"/>
                  </a:lnTo>
                  <a:lnTo>
                    <a:pt x="2241246" y="502538"/>
                  </a:lnTo>
                  <a:close/>
                </a:path>
              </a:pathLst>
            </a:custGeom>
            <a:solidFill>
              <a:srgbClr val="005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63">
            <a:extLst>
              <a:ext uri="{FF2B5EF4-FFF2-40B4-BE49-F238E27FC236}">
                <a16:creationId xmlns:a16="http://schemas.microsoft.com/office/drawing/2014/main" id="{CBA56FF4-8FE5-F548-8581-2FC32BD1438C}"/>
              </a:ext>
            </a:extLst>
          </p:cNvPr>
          <p:cNvSpPr txBox="1"/>
          <p:nvPr/>
        </p:nvSpPr>
        <p:spPr>
          <a:xfrm>
            <a:off x="613968" y="1695704"/>
            <a:ext cx="18518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Pro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6" name="object 64">
            <a:extLst>
              <a:ext uri="{FF2B5EF4-FFF2-40B4-BE49-F238E27FC236}">
                <a16:creationId xmlns:a16="http://schemas.microsoft.com/office/drawing/2014/main" id="{5E6BEBE8-6505-1443-92AD-AE9FB1402818}"/>
              </a:ext>
            </a:extLst>
          </p:cNvPr>
          <p:cNvSpPr txBox="1"/>
          <p:nvPr/>
        </p:nvSpPr>
        <p:spPr>
          <a:xfrm>
            <a:off x="664260" y="2921888"/>
            <a:ext cx="125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Brokers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7" name="object 65">
            <a:extLst>
              <a:ext uri="{FF2B5EF4-FFF2-40B4-BE49-F238E27FC236}">
                <a16:creationId xmlns:a16="http://schemas.microsoft.com/office/drawing/2014/main" id="{221E76C9-663C-004F-A1DC-A9CC1139BCC7}"/>
              </a:ext>
            </a:extLst>
          </p:cNvPr>
          <p:cNvSpPr txBox="1"/>
          <p:nvPr/>
        </p:nvSpPr>
        <p:spPr>
          <a:xfrm>
            <a:off x="507999" y="4352671"/>
            <a:ext cx="211480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Co</a:t>
            </a:r>
            <a:r>
              <a:rPr sz="2800" spc="5" dirty="0">
                <a:solidFill>
                  <a:srgbClr val="29A7DE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29A7DE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9A7DE"/>
                </a:solidFill>
                <a:latin typeface="Arial"/>
                <a:cs typeface="Arial"/>
              </a:rPr>
              <a:t>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02CA98F-B434-294C-9262-9D14506CD8C3}"/>
              </a:ext>
            </a:extLst>
          </p:cNvPr>
          <p:cNvSpPr/>
          <p:nvPr/>
        </p:nvSpPr>
        <p:spPr>
          <a:xfrm>
            <a:off x="10509619" y="630362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248354" y="736517"/>
            <a:ext cx="1039706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i="0" dirty="0">
                <a:solidFill>
                  <a:srgbClr val="222635"/>
                </a:solidFill>
                <a:effectLst/>
                <a:latin typeface="+mj-lt"/>
              </a:rPr>
              <a:t>What Is Kafka?</a:t>
            </a:r>
          </a:p>
          <a:p>
            <a:endParaRPr lang="en-IN" b="1" dirty="0">
              <a:solidFill>
                <a:srgbClr val="222635"/>
              </a:solidFill>
              <a:latin typeface="Helvetica Neue" panose="02000503000000020004" pitchFamily="2" charset="0"/>
            </a:endParaRPr>
          </a:p>
          <a:p>
            <a:endParaRPr lang="en-IN" b="1" i="0" dirty="0">
              <a:solidFill>
                <a:srgbClr val="222635"/>
              </a:solidFill>
              <a:effectLst/>
              <a:latin typeface="Helvetica Neue" panose="02000503000000020004" pitchFamily="2" charset="0"/>
            </a:endParaRPr>
          </a:p>
          <a:p>
            <a:endParaRPr lang="en-IN" b="1" i="0" dirty="0">
              <a:solidFill>
                <a:srgbClr val="222635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22635"/>
                </a:solidFill>
                <a:effectLst/>
              </a:rPr>
              <a:t>In simple terms, Kafka is a fast, scalable, and durable messaging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226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22635"/>
                </a:solidFill>
                <a:effectLst/>
              </a:rPr>
              <a:t>It is an open-source stream processing platform originated at LinkedIn.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226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22635"/>
                </a:solidFill>
                <a:effectLst/>
              </a:rPr>
              <a:t>Kafka is written in Scala and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2263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22635"/>
                </a:solidFill>
                <a:effectLst/>
              </a:rPr>
              <a:t>It aims at providing a high-throughput, low-latency platform for handling real-time data feeds.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396730" y="633749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694</Words>
  <Application>Microsoft Macintosh PowerPoint</Application>
  <PresentationFormat>Widescreen</PresentationFormat>
  <Paragraphs>338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Times New Roman</vt:lpstr>
      <vt:lpstr>Office Theme</vt:lpstr>
      <vt:lpstr>Kafka Introduction</vt:lpstr>
      <vt:lpstr>Agenda:</vt:lpstr>
      <vt:lpstr>Why Kafka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Introduction</dc:title>
  <dc:creator>Mahavir Teraiya</dc:creator>
  <cp:lastModifiedBy>Mahavir Teraiya</cp:lastModifiedBy>
  <cp:revision>4</cp:revision>
  <dcterms:created xsi:type="dcterms:W3CDTF">2020-03-24T09:10:12Z</dcterms:created>
  <dcterms:modified xsi:type="dcterms:W3CDTF">2020-03-24T09:36:01Z</dcterms:modified>
</cp:coreProperties>
</file>