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57" r:id="rId4"/>
    <p:sldId id="259" r:id="rId5"/>
    <p:sldId id="290" r:id="rId6"/>
    <p:sldId id="297" r:id="rId7"/>
    <p:sldId id="289" r:id="rId8"/>
    <p:sldId id="287" r:id="rId9"/>
    <p:sldId id="288" r:id="rId10"/>
    <p:sldId id="258" r:id="rId11"/>
    <p:sldId id="291" r:id="rId12"/>
    <p:sldId id="292" r:id="rId13"/>
    <p:sldId id="261" r:id="rId14"/>
    <p:sldId id="293" r:id="rId15"/>
    <p:sldId id="294" r:id="rId16"/>
    <p:sldId id="285" r:id="rId17"/>
    <p:sldId id="262" r:id="rId18"/>
    <p:sldId id="286" r:id="rId19"/>
    <p:sldId id="295" r:id="rId20"/>
    <p:sldId id="298" r:id="rId21"/>
    <p:sldId id="26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3CE4B-6B1A-8E4D-A1C4-42F92727BDC3}" v="132" dt="2020-03-28T13:22:1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8T08:19:0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24575,'87'6'0,"0"0"0,1 0 0,-1 0 0,-12 2 0,32 0 0,22 2 0,-67-4 0,-149-9 0,20-1 0,-4-1 0,-7-2 0,-1-1 0,5 2 0,4 1 0,11-1 0,4 2 0,-23 1 0,25 0 0,15 2 0,21 1 0,30 2 0,33 0 0,30-1 0,-26-2 0,3 0-382,11 1 1,3-1 381,4 0 0,1 0 0,4 1 0,1 0 0,-4 1 0,-2 0 0,-7 0 0,-3-1 0,32 2 0,-28-3 0,-35 0 0,-21 1 0,-22 3 763,-30 7-763,-33 4 0,17-4 0,-6 0 0,-13-3 0,-2 0-350,-3 1 0,1-1 350,4-5 0,3 0 0,19 2 0,5 0 0,-16 0 0,35 1 0,22-1 0,7-4 0,9 3 0,30 3 0,11-1 0,11 0 0,2 3 0,8 0 0,3 0-789,20 1 0,7 0 0,1 1 789,-19-1 0,1 1 0,1 0 0,-2 0 0,16 1 0,-1 1 0,-6-1-59,-17-1 1,-4-1 0,-8 0 58,35 5 0,-62-8 0,-73-8 0,-43-1 0,15 1 0,-8-1-494,10 0 1,-4 0-1,-1 0 494,-3 1 0,-1 1 0,0 0 0,0-1 0,-1-1 0,4 2 1318,-16 1 1,7 0-1319,21 0 0,6 0 186,-11 1-186,23 0 0,20 0 0,8 1 1747,18-2-1747,26 1 0,43-1 0,-9 0 0,7 0-443,14 0 1,2 0 442,3 0 0,-4 0 0,-18 0 0,-8 0 0,11 0 0,-51 0 0,-47-4 0,-40-3 0,9 0 0,-8 0 0,-17 0 0,-5 0-517,-8-2 0,0 1 517,5 3 0,5 1 0,20-1 0,6 1 983,-12 2-983,49 2 0,43 0 0,46 0 0,-8 0 0,9 0 0,21-2 0,5 1-277,0 1 1,-2-1 276,-16 0 0,-7-1 1059,12 2-1059,-64 0 0,-54-4 0,-27-1-272,11 0 1,-4 0 271,-2 2 0,-1 1 0,2-1 0,2 1 0,-41 2 567,5 5-567,48-3 0,0 5 0,41-4 0,9-2 0,40 1 559,31-5-559,-21 2 0,2-1 0,0 0 0,-2-1 0,18-1 0,-33 2 0,-33-1 0,-12 3 0,1-1 0,-2 2 0,1 1 0,0 0 0,-7 2 0,-5-2 0,6 1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16/05/20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16/05/20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16/05/20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customXml" Target="../ink/ink1.xml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5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7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5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7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5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57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0604"/>
            <a:ext cx="9144000" cy="2335694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KNN Classification Algorithm</a:t>
            </a:r>
            <a:br>
              <a:rPr lang="en-US" b="1" i="1" dirty="0"/>
            </a:br>
            <a:r>
              <a:rPr lang="en-US" b="1" i="1" dirty="0"/>
              <a:t>With</a:t>
            </a:r>
            <a:br>
              <a:rPr lang="en-US" b="1" i="1" dirty="0"/>
            </a:br>
            <a:r>
              <a:rPr lang="en-US" b="1" i="1" dirty="0"/>
              <a:t>Example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330"/>
            <a:ext cx="9144000" cy="349469"/>
          </a:xfrm>
        </p:spPr>
        <p:txBody>
          <a:bodyPr>
            <a:noAutofit/>
          </a:bodyPr>
          <a:lstStyle/>
          <a:p>
            <a:pPr algn="l"/>
            <a:r>
              <a:rPr lang="en-US" sz="3600" i="1" u="sng" dirty="0"/>
              <a:t>Prepared By : Mahavir </a:t>
            </a:r>
            <a:r>
              <a:rPr lang="en-US" sz="3600" i="1" u="sng" dirty="0" err="1"/>
              <a:t>Teraiya</a:t>
            </a:r>
            <a:endParaRPr lang="en-US" sz="36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630774" y="13079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32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435BE0-3534-D743-B5DD-A6B8E0C8EBC6}"/>
              </a:ext>
            </a:extLst>
          </p:cNvPr>
          <p:cNvSpPr/>
          <p:nvPr/>
        </p:nvSpPr>
        <p:spPr>
          <a:xfrm>
            <a:off x="10591832" y="15989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9610B-C453-5147-8CC8-C4C4C62490A6}"/>
              </a:ext>
            </a:extLst>
          </p:cNvPr>
          <p:cNvSpPr/>
          <p:nvPr/>
        </p:nvSpPr>
        <p:spPr>
          <a:xfrm>
            <a:off x="798443" y="2742625"/>
            <a:ext cx="10734261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5" dirty="0">
                <a:cs typeface="Carlito"/>
              </a:rPr>
              <a:t>K-Nearest</a:t>
            </a:r>
            <a:r>
              <a:rPr lang="en-IN" sz="2000" spc="-10" dirty="0">
                <a:cs typeface="Carlito"/>
              </a:rPr>
              <a:t> </a:t>
            </a:r>
            <a:r>
              <a:rPr lang="en-IN" sz="2000" spc="-15" dirty="0">
                <a:cs typeface="Carlito"/>
              </a:rPr>
              <a:t>Neighbours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cs typeface="Carlito"/>
              </a:rPr>
              <a:t>Memory-Based</a:t>
            </a:r>
            <a:r>
              <a:rPr lang="en-IN" sz="2000" spc="-45" dirty="0">
                <a:cs typeface="Carlito"/>
              </a:rPr>
              <a:t> </a:t>
            </a:r>
            <a:r>
              <a:rPr lang="en-IN" sz="2000" spc="-15" dirty="0">
                <a:cs typeface="Carlito"/>
              </a:rPr>
              <a:t>Reasoning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Example-Based</a:t>
            </a:r>
            <a:r>
              <a:rPr lang="en-IN" sz="2000" spc="-55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Reasoning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Instance-Based</a:t>
            </a:r>
            <a:r>
              <a:rPr lang="en-IN" sz="2000" spc="-30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Learning</a:t>
            </a:r>
            <a:endParaRPr lang="en-IN"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cs typeface="Carlito"/>
              </a:rPr>
              <a:t>Lazy</a:t>
            </a:r>
            <a:r>
              <a:rPr lang="en-IN" sz="2000" spc="-5" dirty="0">
                <a:cs typeface="Carlito"/>
              </a:rPr>
              <a:t> </a:t>
            </a:r>
            <a:r>
              <a:rPr lang="en-IN" sz="2000" spc="-10" dirty="0">
                <a:cs typeface="Carlito"/>
              </a:rPr>
              <a:t>Learning</a:t>
            </a:r>
            <a:endParaRPr lang="en-IN" sz="2000" dirty="0">
              <a:cs typeface="Carl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4FEC0-14D4-8346-AB9A-276D6904FB3A}"/>
              </a:ext>
            </a:extLst>
          </p:cNvPr>
          <p:cNvSpPr/>
          <p:nvPr/>
        </p:nvSpPr>
        <p:spPr>
          <a:xfrm>
            <a:off x="798443" y="1451258"/>
            <a:ext cx="49466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spc="-5" dirty="0">
                <a:latin typeface="+mj-lt"/>
              </a:rPr>
              <a:t>KNN also known as :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4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A6AE01-6C58-9349-8701-39283FA886AA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9D37075A-CB17-B741-9820-EA0A60570FDA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1A5CB62-7CF6-A14E-BD28-FEA73F73B94B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EB0E40-3520-0C4E-9188-C455F023CFC0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F8FCFD7-E1BB-FD4D-AF32-F633B62D002D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BE7AAB4-E067-C74D-B8FF-DE19D8131D04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C1FBAFEC-F679-BA4D-A7BC-0BE9C9B898BA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5E86EE3-F1AB-204A-A79C-0DED93D23F66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1261947-857B-A043-8319-5874E73966F8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CF0AF0B-4778-664E-9F14-ACCED5091D08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9F46D56-6E17-D34D-9805-7C0703B5D25A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3BDCDB3-F768-9D49-A07A-B73D656A8907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9F862C1D-9C2B-CE48-9BB9-6EFABF96BF56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10B9511-60C3-9C41-979D-7414315474F5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A1C9C7E-DDC1-B247-B654-AEE79427EECD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B2A778B1-FC00-CF47-B24F-70F5BB7D0BA7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44DCFF59-714D-FE44-A6A5-AE2F414E7166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6323D0-F5DF-6C4E-91F9-13CE3D12DCB0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60F84FB9-1031-4F4A-A7B3-D6ED849B3FCE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846FA60-AB92-4C4B-8CE4-F2BC364D43E1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F7DFF5FC-57FA-7B46-807D-08B290BE9666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9C02726-779F-F64B-8402-35A3A2E86109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EB9C432-09D3-B34B-84E0-02F66CF648FE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220BCFDE-7A3F-E546-87E8-647E0843181F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8A678EF-6AE3-AB45-B5F5-C853837B03DD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A09EE870-5EE3-1843-AC2D-47CDDCD9BD52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83A28DB-A23F-504F-BA8F-D754CCA5F905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5CD6EF9-71DA-114E-83A0-2F423FFEDA23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CD55058-750B-0B44-AE66-FE263D641635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099C81B2-328E-CF4B-8523-2E9B71EED11B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6520B156-B332-A84A-92C3-EC27184A0143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A918BC8-B674-EA46-8C7F-F5AA6C1E1DE9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4056A6F2-65C2-A848-A748-AC27D8402629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64D50475-1608-0A48-972C-D8675AE00647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B56B9D4F-99B3-7241-931B-6BB7DDC9EE35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AABC8B36-760B-BE42-8946-36443C7374DB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4B122E2A-A6D3-4745-B4BE-ED514D2587F0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BE8E69E8-E92C-734F-94C5-5DB4BD2986A6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9316871C-409B-9649-B1AB-5583D214A0BD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0462D73B-EBF4-7E4F-83C2-C6345CF8B867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B54944A2-EF1A-D84E-AF5F-C1853CD3E4BA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74A87D04-55A1-C64E-BA8D-D777F4E7FE64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55302FB9-0AD8-6340-9AC5-307276392BE4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EC2D68E3-526B-0743-98DB-6EF21597DEC7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3EA0F827-2393-D44A-AE4B-12A46121461E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D3ECD546-B4F4-D444-814E-6E33C95BD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1993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7C30CA-3619-4C47-9920-E43E6BDBBA10}"/>
                  </a:ext>
                </a:extLst>
              </p14:cNvPr>
              <p14:cNvContentPartPr/>
              <p14:nvPr/>
            </p14:nvContentPartPr>
            <p14:xfrm>
              <a:off x="477189" y="5588127"/>
              <a:ext cx="628920" cy="107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7C30CA-3619-4C47-9920-E43E6BDBBA1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8549" y="5579127"/>
                <a:ext cx="64656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1D9A5AC3-885C-BF4D-94B5-D879703AD369}"/>
              </a:ext>
            </a:extLst>
          </p:cNvPr>
          <p:cNvSpPr/>
          <p:nvPr/>
        </p:nvSpPr>
        <p:spPr>
          <a:xfrm>
            <a:off x="321066" y="5410961"/>
            <a:ext cx="587885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308957-943C-584E-A4F2-3385CCD834A1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46B766-CC59-C340-9D02-D83B6A7EEAD5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9A2D4008-CF7F-8844-AA29-62697CB1697B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2DE1B12C-7AB2-EC4B-B7F2-872702D06A1F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421C17CE-6DB9-154E-8A14-B6FFCE1E6D71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368A86A-7779-0E45-A36E-383683428924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26C362A7-E656-4F4D-B9B3-7D72331E74A2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13">
            <a:extLst>
              <a:ext uri="{FF2B5EF4-FFF2-40B4-BE49-F238E27FC236}">
                <a16:creationId xmlns:a16="http://schemas.microsoft.com/office/drawing/2014/main" id="{59C48F3E-E604-544E-B205-8D97F64BD1E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41BE4A1A-046B-E144-8A11-1137FE15BDA2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9A65DABA-069D-4C45-A390-8A94D9667075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2EC04147-A969-054A-AC01-F7AE657EC2C4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A0B168C4-53BD-6D47-9694-BF801350FE39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378C0514-B2D3-5A46-9EE3-8479EEF8AB0F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FDD9E6-B52C-8B4F-B547-A3CAD070B50D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D563BA1-992E-844A-86FB-470A5B050BC4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7DB46106-359F-F147-8867-5044050B5C07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2">
            <a:extLst>
              <a:ext uri="{FF2B5EF4-FFF2-40B4-BE49-F238E27FC236}">
                <a16:creationId xmlns:a16="http://schemas.microsoft.com/office/drawing/2014/main" id="{6E3AA07E-6452-BA4F-84BA-F237C27B5712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23">
            <a:extLst>
              <a:ext uri="{FF2B5EF4-FFF2-40B4-BE49-F238E27FC236}">
                <a16:creationId xmlns:a16="http://schemas.microsoft.com/office/drawing/2014/main" id="{278F86D0-81FB-174C-92BE-85D261E33E49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7A0BA9C8-661E-BD44-BD35-B66A60EED5F5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4E4F9D60-7364-914E-B49B-2825D420E43A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C100EC5A-99D8-1C48-B18D-9BA6DE305F59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4EA9E3C3-8DEE-C945-9447-CBD1C74150A1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E438B43D-DB8B-BA46-9498-0415AB7113A5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ED140FCF-9B5D-EC4D-B8C1-07AB25B54983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30">
            <a:extLst>
              <a:ext uri="{FF2B5EF4-FFF2-40B4-BE49-F238E27FC236}">
                <a16:creationId xmlns:a16="http://schemas.microsoft.com/office/drawing/2014/main" id="{A557943B-2C39-B54D-B66D-256884AFA210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177D7830-4E1B-C341-AA26-A42834D36A88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C99BE1C9-2672-CB4B-AF86-BE8484298B73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06F939AF-9234-2542-BF3F-3DB599AF58AE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9080918D-0920-DA4D-93F1-70117C57D52D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E2D6071A-6462-CF45-91A5-DD195B74F355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E974BA68-7F82-C243-8710-119E5C30E9C0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E33A7A0D-508E-0344-890B-895CCDFC6D47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5A8DA3E8-78F4-1241-8BD2-4B704DF388FD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9">
              <a:extLst>
                <a:ext uri="{FF2B5EF4-FFF2-40B4-BE49-F238E27FC236}">
                  <a16:creationId xmlns:a16="http://schemas.microsoft.com/office/drawing/2014/main" id="{6F8E3B54-EDBB-E141-92B0-898AEBD1DF18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B34295BC-F6B8-1B47-AC46-8576F11F7879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>
              <a:extLst>
                <a:ext uri="{FF2B5EF4-FFF2-40B4-BE49-F238E27FC236}">
                  <a16:creationId xmlns:a16="http://schemas.microsoft.com/office/drawing/2014/main" id="{D518F49C-9EB6-BB47-A66D-3CA9E9B72198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2">
              <a:extLst>
                <a:ext uri="{FF2B5EF4-FFF2-40B4-BE49-F238E27FC236}">
                  <a16:creationId xmlns:a16="http://schemas.microsoft.com/office/drawing/2014/main" id="{7ABC4DFF-E56D-7E45-BF73-E80E1158D35E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43">
            <a:extLst>
              <a:ext uri="{FF2B5EF4-FFF2-40B4-BE49-F238E27FC236}">
                <a16:creationId xmlns:a16="http://schemas.microsoft.com/office/drawing/2014/main" id="{5DE2E8A7-AA39-B940-83CD-71AC65D54EBC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39" name="object 44">
              <a:extLst>
                <a:ext uri="{FF2B5EF4-FFF2-40B4-BE49-F238E27FC236}">
                  <a16:creationId xmlns:a16="http://schemas.microsoft.com/office/drawing/2014/main" id="{83DD8E96-E2F4-FA4A-BE89-AF5D7D44E09C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id="{0B6E0EB5-0AA4-C94B-8F2B-AACC7A76832F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6">
              <a:extLst>
                <a:ext uri="{FF2B5EF4-FFF2-40B4-BE49-F238E27FC236}">
                  <a16:creationId xmlns:a16="http://schemas.microsoft.com/office/drawing/2014/main" id="{53806369-7AE1-F74D-A72C-071BD8B01FF1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7">
              <a:extLst>
                <a:ext uri="{FF2B5EF4-FFF2-40B4-BE49-F238E27FC236}">
                  <a16:creationId xmlns:a16="http://schemas.microsoft.com/office/drawing/2014/main" id="{F0A27BC5-DD44-B04F-B769-9FB7052F4127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8">
              <a:extLst>
                <a:ext uri="{FF2B5EF4-FFF2-40B4-BE49-F238E27FC236}">
                  <a16:creationId xmlns:a16="http://schemas.microsoft.com/office/drawing/2014/main" id="{ACA8231C-E381-1445-915C-1B912033442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9">
              <a:extLst>
                <a:ext uri="{FF2B5EF4-FFF2-40B4-BE49-F238E27FC236}">
                  <a16:creationId xmlns:a16="http://schemas.microsoft.com/office/drawing/2014/main" id="{0C563A37-EE88-3B41-B798-C4AC72D1D389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50">
            <a:extLst>
              <a:ext uri="{FF2B5EF4-FFF2-40B4-BE49-F238E27FC236}">
                <a16:creationId xmlns:a16="http://schemas.microsoft.com/office/drawing/2014/main" id="{06B00CF1-DFDF-FF41-98E8-5FFB3D7BDBA3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6" name="object 51">
            <a:extLst>
              <a:ext uri="{FF2B5EF4-FFF2-40B4-BE49-F238E27FC236}">
                <a16:creationId xmlns:a16="http://schemas.microsoft.com/office/drawing/2014/main" id="{359CCEF5-2D3C-8F45-9D08-239E1F4F1AB2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52">
            <a:extLst>
              <a:ext uri="{FF2B5EF4-FFF2-40B4-BE49-F238E27FC236}">
                <a16:creationId xmlns:a16="http://schemas.microsoft.com/office/drawing/2014/main" id="{C71824E5-D6EC-7F41-95F9-7BDDB1BA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08494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3EE91C15-0502-5D41-8131-6A88D7A51DEC}"/>
              </a:ext>
            </a:extLst>
          </p:cNvPr>
          <p:cNvSpPr/>
          <p:nvPr/>
        </p:nvSpPr>
        <p:spPr>
          <a:xfrm>
            <a:off x="5005833" y="5428441"/>
            <a:ext cx="1090167" cy="3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7BF707-6DE0-7747-8D2B-21A94B21BEB4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6BEE920-8C68-B545-832E-4D392D7E287A}"/>
              </a:ext>
            </a:extLst>
          </p:cNvPr>
          <p:cNvSpPr/>
          <p:nvPr/>
        </p:nvSpPr>
        <p:spPr>
          <a:xfrm>
            <a:off x="10505569" y="118537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483A1B7-C094-444E-8B3B-E32C22ECF11F}"/>
              </a:ext>
            </a:extLst>
          </p:cNvPr>
          <p:cNvSpPr txBox="1">
            <a:spLocks/>
          </p:cNvSpPr>
          <p:nvPr/>
        </p:nvSpPr>
        <p:spPr>
          <a:xfrm>
            <a:off x="1182758" y="2365513"/>
            <a:ext cx="9899372" cy="414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213DD2E-500F-C640-BC79-F055ED6BD387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FF5FDD8-B169-6E47-B7DB-1BB4CCF6B8D2}"/>
              </a:ext>
            </a:extLst>
          </p:cNvPr>
          <p:cNvGrpSpPr/>
          <p:nvPr/>
        </p:nvGrpSpPr>
        <p:grpSpPr>
          <a:xfrm>
            <a:off x="6318503" y="1254252"/>
            <a:ext cx="2801620" cy="4250690"/>
            <a:chOff x="6318503" y="1254252"/>
            <a:chExt cx="2801620" cy="425069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2157472-E16F-C748-B00A-F049C3C70F45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4312470-1769-CB4B-BCAE-6B2E9DC099EA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C17D2A1-F1C2-954A-B6FF-3FFEE1C4AA91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0C3055E-E21A-1C43-856C-8EF90800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302"/>
              </p:ext>
            </p:extLst>
          </p:nvPr>
        </p:nvGraphicFramePr>
        <p:xfrm>
          <a:off x="6419087" y="1321725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object 8">
            <a:extLst>
              <a:ext uri="{FF2B5EF4-FFF2-40B4-BE49-F238E27FC236}">
                <a16:creationId xmlns:a16="http://schemas.microsoft.com/office/drawing/2014/main" id="{4A0A1F5B-A398-AB49-A9B3-D3AD934CFE66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07809F2-2E79-304E-8973-3CBFF47A0982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8F34A8F-9EB2-CC4D-B933-849D17B85788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049F1C-2D7A-3442-8838-16ABA3695C1A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442A98E-36A6-F549-9BC0-655875917BAE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141F3918-38DF-504E-B9DA-D557E735D121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254FE8F1-2558-464B-AAAE-33805C7350F6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6338074F-1A52-4840-8A17-62A61CD50BA0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A85FE93-3364-5F4B-9783-037D01C5BAD0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03FA3658-31D7-6945-9990-0D1F8B23E463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36C27F7B-66AE-224E-9ED2-1FC6FE3CB1BB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DD24884-5826-9A4B-B868-504F8F20D554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632580E2-D836-BA4A-9CBF-1411BA736BA6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6BCF7DE9-710D-AA48-A501-D76DE7AD19E7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9933B0E5-3E65-F741-B27B-A9639A0BED75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7D728E22-4BEE-474E-A66C-76F88B130139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9DE31EB8-CF9E-2E4F-B9BD-E2024A80DF25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BA7945B8-5DDA-E94C-83F3-FD175BFBE802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86B12FB8-4F05-D84E-BFCE-139B1FA06132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F5E2C56-7050-D545-A604-5E6F820BDD2F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2E566089-17CA-7647-8AB4-357CA7D05C57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0D5F128E-50E7-9B4A-9370-51B3D396FAD2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DFB97874-39FF-8349-97EC-D54A0F91662B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5460C648-30E8-384A-82A3-DAB116D067C1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1A9B915C-318E-4843-9A23-B631F5651D55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6F4AD9DE-E376-3B44-99A6-AE549BEA7BA6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679D341F-2C79-004C-9757-35B28FFD67E9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B5A79C0C-8A4C-BC46-8A9B-48CA691DC45F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8F7F0B52-F778-C344-81F3-593E0FBF133C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3E8AB38E-BEC7-4B45-BF6C-2814208C68AD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39606F66-2C2C-3147-9964-858EE1B5E933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A5E73CD0-9BDF-0545-A16A-280C503234FD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38BE1781-FB92-3048-8576-E191DE37A69A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B048609D-E695-B74D-BAA2-AF04D36F1FD3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799A3B85-6171-CF44-8220-CEF0BB61D4E4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FE2208E7-4D27-294C-80BD-25438FB9F2A3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28EBE95B-029F-354C-93FE-4E824AC9E5D9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6C9F395F-B96C-F049-BEE9-1374FB5AF66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C89C3726-8D60-E548-9861-B196D1E74C93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270F1CB6-8FD5-5C44-AB83-F9C69A215D63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9D9FE113-58D9-0144-A2DF-682FEF279F8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1ECC292C-FF6F-644F-ADB7-3CAE02568B01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0">
            <a:extLst>
              <a:ext uri="{FF2B5EF4-FFF2-40B4-BE49-F238E27FC236}">
                <a16:creationId xmlns:a16="http://schemas.microsoft.com/office/drawing/2014/main" id="{3DA96C1F-FC90-734D-84AC-14FC3BCC7A60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1AAF02A-DA56-E74F-9217-552452231E87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2">
            <a:extLst>
              <a:ext uri="{FF2B5EF4-FFF2-40B4-BE49-F238E27FC236}">
                <a16:creationId xmlns:a16="http://schemas.microsoft.com/office/drawing/2014/main" id="{6DE4438A-513E-BC42-8BAD-AB16BD67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1707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546177-4339-7D4D-8129-7BEF48F7E784}"/>
              </a:ext>
            </a:extLst>
          </p:cNvPr>
          <p:cNvSpPr/>
          <p:nvPr/>
        </p:nvSpPr>
        <p:spPr>
          <a:xfrm>
            <a:off x="6419087" y="2973322"/>
            <a:ext cx="2700527" cy="245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6409C-FBF3-984C-875E-F7D31049D8D0}"/>
              </a:ext>
            </a:extLst>
          </p:cNvPr>
          <p:cNvSpPr/>
          <p:nvPr/>
        </p:nvSpPr>
        <p:spPr>
          <a:xfrm>
            <a:off x="4953761" y="5369052"/>
            <a:ext cx="1219200" cy="4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F07981-668C-4E42-BE1B-0A6ECBAB790B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D30110F-5973-464C-B391-512764B5516D}"/>
              </a:ext>
            </a:extLst>
          </p:cNvPr>
          <p:cNvGrpSpPr/>
          <p:nvPr/>
        </p:nvGrpSpPr>
        <p:grpSpPr>
          <a:xfrm>
            <a:off x="6318503" y="218294"/>
            <a:ext cx="2801620" cy="4250690"/>
            <a:chOff x="6318503" y="1254252"/>
            <a:chExt cx="2801620" cy="425069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EA6988-0191-4546-887D-F568CF8AEB88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3A4F88-4935-344A-86E7-DEB7424A0879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A00FE9A-F6BA-344F-85D0-C2DD2A2A1C80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45CAD944-225F-A043-9468-E36BAA9F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14499"/>
              </p:ext>
            </p:extLst>
          </p:nvPr>
        </p:nvGraphicFramePr>
        <p:xfrm>
          <a:off x="6419087" y="285767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>
            <a:extLst>
              <a:ext uri="{FF2B5EF4-FFF2-40B4-BE49-F238E27FC236}">
                <a16:creationId xmlns:a16="http://schemas.microsoft.com/office/drawing/2014/main" id="{BD0CDA8A-C6E7-8B40-9110-4A3608DD4AA0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F3BA407-E0E8-FA44-8EA7-639CFAF72694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A819845-5987-3D48-B89F-AECABAE3C911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35CEB97-ABEC-504C-8FE1-4B68737B8C0D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CAE345B-589E-7349-8C93-C4855A427A9E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27A1CCD1-2906-8F49-A17E-9AE6274E0C2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AD579A2-F9AA-6D41-8737-E55F22864782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90FE3F6-DEAD-7A45-BC9F-D7038584F9C6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9251C49-51EF-B04A-B081-B73783B6FC89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FC3F93D-431A-CE45-9F9F-DD731142F811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AFCB266-A125-D440-A484-F7B72795A691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99C4EC6-2B66-C04C-8181-CA9CE9BF1B4B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FCEFD13-C1A8-FD40-A34C-60605B3AD0BB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3E747FA-8E9C-FF4F-A3E2-17B9C745B601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AAF07439-55AC-2F4A-AB17-6B3DD81CE079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5B04BFD4-E7BA-FC4B-BE4C-644CB7B731D8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AF7D85D1-4EA5-E94D-AA97-0DBDDEC894C6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57E8BA36-609F-194F-A4A1-9397E20179B4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B1D0193-4247-014C-81C7-43D62D0AA509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E53FD8EB-F5EE-CF43-9578-654F098B989A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25287CA4-B671-B14F-8787-BD94B41E5C26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E7B078DE-385D-444C-BA3D-4CED8F75FABC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92B9ACE-78C9-D645-869F-12F8F808079D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4230402-9F36-8942-85C8-B8C7B5E4F75D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034C53E-6F29-C64D-A028-B814403DE579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77BFA76-35BB-EF4D-83DE-B133588F1795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8205423-FB65-B745-8EF6-2D20AC09557D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9A8CBF2F-6E4D-C845-9F4C-569BCBDFFAE9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4EEF196C-6A18-FA49-A125-53B43640000B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B1FBBF9-0F76-3743-BC2A-E76164B04914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4820821-9768-C740-8925-69B4E02DBDA7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E0D1C751-BD34-144C-8387-D3B642497E28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B318070D-2021-3B4D-B5F5-607989D0E2C3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4D67E00-ED60-1A42-9310-242CD6A54E65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E3AAE838-75F6-FB49-8547-B8F64CB98864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54B033E1-6572-174D-9646-03768ACD1702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37B4489-7DBD-064A-8979-9767506ACDA5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82B6788B-FDE8-1B40-ABF8-0EB1DC7F912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C8650CC6-CD32-854C-90C5-A41E39C734FA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9C179A7E-94AD-7740-A24A-8301D2F3BBB2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E5E4E263-84E1-C246-9E4F-3122B45817DF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DF30D8BD-68A1-9C4F-9181-7FB262E74F6B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243CDE86-C24A-D044-A8E0-A18E11CF5F70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5463882-1659-C846-A10D-4EC06B089E0B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7C36861D-C777-3443-8287-E37C565F1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68789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19B26A3E-F192-4C4C-A633-927AC827A21A}"/>
              </a:ext>
            </a:extLst>
          </p:cNvPr>
          <p:cNvSpPr/>
          <p:nvPr/>
        </p:nvSpPr>
        <p:spPr>
          <a:xfrm>
            <a:off x="4953761" y="5410961"/>
            <a:ext cx="1246158" cy="42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6EAA88-6FCF-1A4C-8171-F1B7D1E05A60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FE6549-9A37-F242-BD7A-EE7AA255C3DE}"/>
              </a:ext>
            </a:extLst>
          </p:cNvPr>
          <p:cNvSpPr txBox="1">
            <a:spLocks/>
          </p:cNvSpPr>
          <p:nvPr/>
        </p:nvSpPr>
        <p:spPr>
          <a:xfrm>
            <a:off x="321066" y="448030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KNN Example :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B45999D-8696-DA4C-9F2E-F43407551E63}"/>
              </a:ext>
            </a:extLst>
          </p:cNvPr>
          <p:cNvGrpSpPr/>
          <p:nvPr/>
        </p:nvGrpSpPr>
        <p:grpSpPr>
          <a:xfrm>
            <a:off x="6318503" y="218294"/>
            <a:ext cx="2801620" cy="4250690"/>
            <a:chOff x="6318503" y="1254252"/>
            <a:chExt cx="2801620" cy="425069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492A4BA-D7F3-ED49-ABA0-0DF36F81EE35}"/>
                </a:ext>
              </a:extLst>
            </p:cNvPr>
            <p:cNvSpPr/>
            <p:nvPr/>
          </p:nvSpPr>
          <p:spPr>
            <a:xfrm>
              <a:off x="6353555" y="1267968"/>
              <a:ext cx="2766059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4CB73A-E51B-2341-AFCF-FCCE31EB0FB7}"/>
                </a:ext>
              </a:extLst>
            </p:cNvPr>
            <p:cNvSpPr/>
            <p:nvPr/>
          </p:nvSpPr>
          <p:spPr>
            <a:xfrm>
              <a:off x="6400799" y="1295400"/>
              <a:ext cx="2667000" cy="413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1786B08-5EF1-704B-9A1E-D5837148413E}"/>
                </a:ext>
              </a:extLst>
            </p:cNvPr>
            <p:cNvSpPr/>
            <p:nvPr/>
          </p:nvSpPr>
          <p:spPr>
            <a:xfrm>
              <a:off x="6318503" y="1254252"/>
              <a:ext cx="2609088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9A84602E-671B-624F-9A63-81B8839E3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21714"/>
              </p:ext>
            </p:extLst>
          </p:nvPr>
        </p:nvGraphicFramePr>
        <p:xfrm>
          <a:off x="6419087" y="285767"/>
          <a:ext cx="2667000" cy="4122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Distance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2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John</a:t>
                      </a:r>
                      <a:endParaRPr sz="2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[(35-37)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+(35-50)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+(3-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]=15.16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[(22-37)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+(50-50)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+(2-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[(63-37)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+(200-50)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]=152.23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[(59-37)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+(170-50)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+(1-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]=122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sqrt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[(25-37)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+(40-50)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575" spc="104" baseline="26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+(4-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2)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]=15.74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>
            <a:extLst>
              <a:ext uri="{FF2B5EF4-FFF2-40B4-BE49-F238E27FC236}">
                <a16:creationId xmlns:a16="http://schemas.microsoft.com/office/drawing/2014/main" id="{0CA3E78A-44E6-0048-9FD9-009644A27542}"/>
              </a:ext>
            </a:extLst>
          </p:cNvPr>
          <p:cNvGrpSpPr/>
          <p:nvPr/>
        </p:nvGrpSpPr>
        <p:grpSpPr>
          <a:xfrm>
            <a:off x="220979" y="1249680"/>
            <a:ext cx="4238625" cy="626745"/>
            <a:chOff x="220979" y="1249680"/>
            <a:chExt cx="4238625" cy="62674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F90CECF-A177-8D48-A439-F6BD3BAC801D}"/>
                </a:ext>
              </a:extLst>
            </p:cNvPr>
            <p:cNvSpPr/>
            <p:nvPr/>
          </p:nvSpPr>
          <p:spPr>
            <a:xfrm>
              <a:off x="220979" y="1249680"/>
              <a:ext cx="1548383" cy="626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5498C69-692C-F044-99F1-22800E081DE0}"/>
                </a:ext>
              </a:extLst>
            </p:cNvPr>
            <p:cNvSpPr/>
            <p:nvPr/>
          </p:nvSpPr>
          <p:spPr>
            <a:xfrm>
              <a:off x="1708404" y="1249680"/>
              <a:ext cx="842771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A8F06F3-F54C-F04F-95CA-00B9E3662490}"/>
                </a:ext>
              </a:extLst>
            </p:cNvPr>
            <p:cNvSpPr/>
            <p:nvPr/>
          </p:nvSpPr>
          <p:spPr>
            <a:xfrm>
              <a:off x="2430779" y="1249680"/>
              <a:ext cx="1292352" cy="626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77AF716-6686-7A46-87A6-C52E5BF192A8}"/>
                </a:ext>
              </a:extLst>
            </p:cNvPr>
            <p:cNvSpPr/>
            <p:nvPr/>
          </p:nvSpPr>
          <p:spPr>
            <a:xfrm>
              <a:off x="3576827" y="1249680"/>
              <a:ext cx="882396" cy="6263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C3B5B2BD-A613-7045-9D53-E3364CCB00AE}"/>
              </a:ext>
            </a:extLst>
          </p:cNvPr>
          <p:cNvGrpSpPr/>
          <p:nvPr/>
        </p:nvGrpSpPr>
        <p:grpSpPr>
          <a:xfrm>
            <a:off x="3576828" y="1584960"/>
            <a:ext cx="1149350" cy="4383405"/>
            <a:chOff x="3576828" y="1584960"/>
            <a:chExt cx="1149350" cy="438340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092DC03-818D-A541-AF7A-7690D67F2488}"/>
                </a:ext>
              </a:extLst>
            </p:cNvPr>
            <p:cNvSpPr/>
            <p:nvPr/>
          </p:nvSpPr>
          <p:spPr>
            <a:xfrm>
              <a:off x="3576828" y="1584960"/>
              <a:ext cx="1149096" cy="626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13B7493-1D91-324C-8912-AB81512DFC90}"/>
                </a:ext>
              </a:extLst>
            </p:cNvPr>
            <p:cNvSpPr/>
            <p:nvPr/>
          </p:nvSpPr>
          <p:spPr>
            <a:xfrm>
              <a:off x="3576828" y="1920240"/>
              <a:ext cx="1027176" cy="626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9D36DA7-4FFE-7E4A-9465-8F05972889B1}"/>
                </a:ext>
              </a:extLst>
            </p:cNvPr>
            <p:cNvSpPr/>
            <p:nvPr/>
          </p:nvSpPr>
          <p:spPr>
            <a:xfrm>
              <a:off x="3576828" y="2346960"/>
              <a:ext cx="527303" cy="626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545C48C-4275-D34C-919B-71946C3F4889}"/>
                </a:ext>
              </a:extLst>
            </p:cNvPr>
            <p:cNvSpPr/>
            <p:nvPr/>
          </p:nvSpPr>
          <p:spPr>
            <a:xfrm>
              <a:off x="3576828" y="2944368"/>
              <a:ext cx="527303" cy="626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3CA95B8-0815-E54D-A72E-13779B2CEDEF}"/>
                </a:ext>
              </a:extLst>
            </p:cNvPr>
            <p:cNvSpPr/>
            <p:nvPr/>
          </p:nvSpPr>
          <p:spPr>
            <a:xfrm>
              <a:off x="3576828" y="3544824"/>
              <a:ext cx="527303" cy="6263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EE33641-8212-804A-8F65-A6A22FC55BED}"/>
                </a:ext>
              </a:extLst>
            </p:cNvPr>
            <p:cNvSpPr/>
            <p:nvPr/>
          </p:nvSpPr>
          <p:spPr>
            <a:xfrm>
              <a:off x="3576828" y="4143755"/>
              <a:ext cx="527303" cy="6263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BAE175B5-FDC6-DF4C-BB25-CEE231819890}"/>
                </a:ext>
              </a:extLst>
            </p:cNvPr>
            <p:cNvSpPr/>
            <p:nvPr/>
          </p:nvSpPr>
          <p:spPr>
            <a:xfrm>
              <a:off x="3576828" y="4742688"/>
              <a:ext cx="527303" cy="6263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586D078-EF53-5A41-9EE6-D3067C47D3AE}"/>
                </a:ext>
              </a:extLst>
            </p:cNvPr>
            <p:cNvSpPr/>
            <p:nvPr/>
          </p:nvSpPr>
          <p:spPr>
            <a:xfrm>
              <a:off x="3576828" y="5341619"/>
              <a:ext cx="527303" cy="6263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A9DA192E-69F8-5546-B505-C6C4BA37D489}"/>
              </a:ext>
            </a:extLst>
          </p:cNvPr>
          <p:cNvSpPr/>
          <p:nvPr/>
        </p:nvSpPr>
        <p:spPr>
          <a:xfrm>
            <a:off x="4905755" y="1249680"/>
            <a:ext cx="1002791" cy="6263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713C3739-BD6A-214D-A6E7-8A3626F6EBF4}"/>
              </a:ext>
            </a:extLst>
          </p:cNvPr>
          <p:cNvGrpSpPr/>
          <p:nvPr/>
        </p:nvGrpSpPr>
        <p:grpSpPr>
          <a:xfrm>
            <a:off x="220979" y="2346960"/>
            <a:ext cx="1257300" cy="3621404"/>
            <a:chOff x="220979" y="2346960"/>
            <a:chExt cx="1257300" cy="3621404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EF94C027-AFF2-A445-9E9E-72CF33B03981}"/>
                </a:ext>
              </a:extLst>
            </p:cNvPr>
            <p:cNvSpPr/>
            <p:nvPr/>
          </p:nvSpPr>
          <p:spPr>
            <a:xfrm>
              <a:off x="220979" y="2346960"/>
              <a:ext cx="1257300" cy="6263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5E053700-F722-DA49-AB30-414E302E5F28}"/>
                </a:ext>
              </a:extLst>
            </p:cNvPr>
            <p:cNvSpPr/>
            <p:nvPr/>
          </p:nvSpPr>
          <p:spPr>
            <a:xfrm>
              <a:off x="220979" y="2944368"/>
              <a:ext cx="1185671" cy="6263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EC2D718-C492-8F41-AB1E-9CD7280DA036}"/>
                </a:ext>
              </a:extLst>
            </p:cNvPr>
            <p:cNvSpPr/>
            <p:nvPr/>
          </p:nvSpPr>
          <p:spPr>
            <a:xfrm>
              <a:off x="220979" y="3544824"/>
              <a:ext cx="1053083" cy="626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B5C9163-0B2E-D449-80D8-23990FC515E3}"/>
                </a:ext>
              </a:extLst>
            </p:cNvPr>
            <p:cNvSpPr/>
            <p:nvPr/>
          </p:nvSpPr>
          <p:spPr>
            <a:xfrm>
              <a:off x="220979" y="4143755"/>
              <a:ext cx="894588" cy="6263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28731E7-171B-1C45-964C-FD4F27D74B58}"/>
                </a:ext>
              </a:extLst>
            </p:cNvPr>
            <p:cNvSpPr/>
            <p:nvPr/>
          </p:nvSpPr>
          <p:spPr>
            <a:xfrm>
              <a:off x="220979" y="4742688"/>
              <a:ext cx="999744" cy="6263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F832B09-AB8D-054E-B257-9662F3E4D7D0}"/>
                </a:ext>
              </a:extLst>
            </p:cNvPr>
            <p:cNvSpPr/>
            <p:nvPr/>
          </p:nvSpPr>
          <p:spPr>
            <a:xfrm>
              <a:off x="220979" y="5341620"/>
              <a:ext cx="952500" cy="6263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9502A8F1-8796-D841-BDFF-1037F6ABA3B5}"/>
              </a:ext>
            </a:extLst>
          </p:cNvPr>
          <p:cNvGrpSpPr/>
          <p:nvPr/>
        </p:nvGrpSpPr>
        <p:grpSpPr>
          <a:xfrm>
            <a:off x="1708404" y="2346960"/>
            <a:ext cx="1719580" cy="3621404"/>
            <a:chOff x="1708404" y="2346960"/>
            <a:chExt cx="1719580" cy="362140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7889DC2-89AD-184B-838F-1AD911131C1E}"/>
                </a:ext>
              </a:extLst>
            </p:cNvPr>
            <p:cNvSpPr/>
            <p:nvPr/>
          </p:nvSpPr>
          <p:spPr>
            <a:xfrm>
              <a:off x="1708404" y="2346960"/>
              <a:ext cx="679704" cy="626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4C14ECB4-9512-3041-AFC7-1E19B4003B13}"/>
                </a:ext>
              </a:extLst>
            </p:cNvPr>
            <p:cNvSpPr/>
            <p:nvPr/>
          </p:nvSpPr>
          <p:spPr>
            <a:xfrm>
              <a:off x="2430780" y="2346960"/>
              <a:ext cx="844295" cy="6263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4D6EBBB-DD81-6644-87C8-CB10897FC063}"/>
                </a:ext>
              </a:extLst>
            </p:cNvPr>
            <p:cNvSpPr/>
            <p:nvPr/>
          </p:nvSpPr>
          <p:spPr>
            <a:xfrm>
              <a:off x="1708404" y="2944368"/>
              <a:ext cx="679704" cy="6263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1F6AEE3-43A0-0E47-BF04-9CCDF23F28A6}"/>
                </a:ext>
              </a:extLst>
            </p:cNvPr>
            <p:cNvSpPr/>
            <p:nvPr/>
          </p:nvSpPr>
          <p:spPr>
            <a:xfrm>
              <a:off x="2430780" y="2944368"/>
              <a:ext cx="844295" cy="6263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720D57C3-8933-3B47-AA6D-4BEB08F5119C}"/>
                </a:ext>
              </a:extLst>
            </p:cNvPr>
            <p:cNvSpPr/>
            <p:nvPr/>
          </p:nvSpPr>
          <p:spPr>
            <a:xfrm>
              <a:off x="1708404" y="3544824"/>
              <a:ext cx="679704" cy="62636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7705A9CD-857A-0B4D-ABCA-4DC1DFA2FF52}"/>
                </a:ext>
              </a:extLst>
            </p:cNvPr>
            <p:cNvSpPr/>
            <p:nvPr/>
          </p:nvSpPr>
          <p:spPr>
            <a:xfrm>
              <a:off x="2430780" y="3544824"/>
              <a:ext cx="996695" cy="6263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E83EDDD-ED41-AD4A-8E81-92639CFE4DB2}"/>
                </a:ext>
              </a:extLst>
            </p:cNvPr>
            <p:cNvSpPr/>
            <p:nvPr/>
          </p:nvSpPr>
          <p:spPr>
            <a:xfrm>
              <a:off x="1708404" y="4143755"/>
              <a:ext cx="679704" cy="6263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8D930169-68FD-3246-A644-6C729106988B}"/>
                </a:ext>
              </a:extLst>
            </p:cNvPr>
            <p:cNvSpPr/>
            <p:nvPr/>
          </p:nvSpPr>
          <p:spPr>
            <a:xfrm>
              <a:off x="2430780" y="4143755"/>
              <a:ext cx="996695" cy="6263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3F287061-3D47-774B-BB90-287FE5B7DE7B}"/>
                </a:ext>
              </a:extLst>
            </p:cNvPr>
            <p:cNvSpPr/>
            <p:nvPr/>
          </p:nvSpPr>
          <p:spPr>
            <a:xfrm>
              <a:off x="1708404" y="4742688"/>
              <a:ext cx="679704" cy="6263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CAF9AFB7-D5FC-E341-8B5D-CA04AB5C5D22}"/>
                </a:ext>
              </a:extLst>
            </p:cNvPr>
            <p:cNvSpPr/>
            <p:nvPr/>
          </p:nvSpPr>
          <p:spPr>
            <a:xfrm>
              <a:off x="2430780" y="4742688"/>
              <a:ext cx="844295" cy="626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7FB2B3E0-9E06-9B46-9151-8EC4DF786C47}"/>
                </a:ext>
              </a:extLst>
            </p:cNvPr>
            <p:cNvSpPr/>
            <p:nvPr/>
          </p:nvSpPr>
          <p:spPr>
            <a:xfrm>
              <a:off x="1708404" y="5341620"/>
              <a:ext cx="679704" cy="626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AE2641EE-E4E3-EE41-BFBF-2E01DFB6DAC6}"/>
                </a:ext>
              </a:extLst>
            </p:cNvPr>
            <p:cNvSpPr/>
            <p:nvPr/>
          </p:nvSpPr>
          <p:spPr>
            <a:xfrm>
              <a:off x="2430780" y="5341620"/>
              <a:ext cx="844295" cy="6263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5BB2A7F4-6AE0-0647-BA42-FF0E92BB4C34}"/>
              </a:ext>
            </a:extLst>
          </p:cNvPr>
          <p:cNvGrpSpPr/>
          <p:nvPr/>
        </p:nvGrpSpPr>
        <p:grpSpPr>
          <a:xfrm>
            <a:off x="4905755" y="2346960"/>
            <a:ext cx="789940" cy="3621404"/>
            <a:chOff x="4905755" y="2346960"/>
            <a:chExt cx="789940" cy="3621404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CB5B74E-C4EB-7043-B217-3A854DC36EF4}"/>
                </a:ext>
              </a:extLst>
            </p:cNvPr>
            <p:cNvSpPr/>
            <p:nvPr/>
          </p:nvSpPr>
          <p:spPr>
            <a:xfrm>
              <a:off x="4905755" y="2346960"/>
              <a:ext cx="711708" cy="6263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4230648-FE37-5B4A-8C3E-A259992621CE}"/>
                </a:ext>
              </a:extLst>
            </p:cNvPr>
            <p:cNvSpPr/>
            <p:nvPr/>
          </p:nvSpPr>
          <p:spPr>
            <a:xfrm>
              <a:off x="4905755" y="2944368"/>
              <a:ext cx="789431" cy="6263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195D38B2-D03B-D54C-B872-29CF2D5DA13A}"/>
                </a:ext>
              </a:extLst>
            </p:cNvPr>
            <p:cNvSpPr/>
            <p:nvPr/>
          </p:nvSpPr>
          <p:spPr>
            <a:xfrm>
              <a:off x="4905755" y="3544824"/>
              <a:ext cx="711708" cy="6263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D1FE0CC3-C53B-A34A-8324-F70D18561800}"/>
                </a:ext>
              </a:extLst>
            </p:cNvPr>
            <p:cNvSpPr/>
            <p:nvPr/>
          </p:nvSpPr>
          <p:spPr>
            <a:xfrm>
              <a:off x="4905755" y="4143755"/>
              <a:ext cx="711708" cy="6263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461CE349-0F6D-8240-A062-61D0C181ACB1}"/>
                </a:ext>
              </a:extLst>
            </p:cNvPr>
            <p:cNvSpPr/>
            <p:nvPr/>
          </p:nvSpPr>
          <p:spPr>
            <a:xfrm>
              <a:off x="4905755" y="4742688"/>
              <a:ext cx="789431" cy="6263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3A9DC197-08B9-2943-854C-7A2B25E4E698}"/>
                </a:ext>
              </a:extLst>
            </p:cNvPr>
            <p:cNvSpPr/>
            <p:nvPr/>
          </p:nvSpPr>
          <p:spPr>
            <a:xfrm>
              <a:off x="4905755" y="5341620"/>
              <a:ext cx="507491" cy="6263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831D030F-2356-5645-B2F8-8791E57856B1}"/>
              </a:ext>
            </a:extLst>
          </p:cNvPr>
          <p:cNvSpPr txBox="1"/>
          <p:nvPr/>
        </p:nvSpPr>
        <p:spPr>
          <a:xfrm>
            <a:off x="5082794" y="5433533"/>
            <a:ext cx="1327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DFD8768-E81C-F846-B44F-322101CF241E}"/>
              </a:ext>
            </a:extLst>
          </p:cNvPr>
          <p:cNvSpPr/>
          <p:nvPr/>
        </p:nvSpPr>
        <p:spPr>
          <a:xfrm>
            <a:off x="4953761" y="5410961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0"/>
                </a:moveTo>
                <a:lnTo>
                  <a:pt x="0" y="0"/>
                </a:lnTo>
                <a:lnTo>
                  <a:pt x="0" y="381000"/>
                </a:lnTo>
                <a:lnTo>
                  <a:pt x="1219200" y="3810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>
            <a:extLst>
              <a:ext uri="{FF2B5EF4-FFF2-40B4-BE49-F238E27FC236}">
                <a16:creationId xmlns:a16="http://schemas.microsoft.com/office/drawing/2014/main" id="{DD744D66-534A-FC40-82C6-51F36E75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45642"/>
              </p:ext>
            </p:extLst>
          </p:nvPr>
        </p:nvGraphicFramePr>
        <p:xfrm>
          <a:off x="322995" y="1312684"/>
          <a:ext cx="5876924" cy="451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Customer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Income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15" dirty="0">
                          <a:latin typeface="Tahoma"/>
                          <a:cs typeface="Tahoma"/>
                        </a:rPr>
                        <a:t>No.  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edit  </a:t>
                      </a:r>
                      <a:r>
                        <a:rPr sz="2200" spc="-10" dirty="0">
                          <a:latin typeface="Tahoma"/>
                          <a:cs typeface="Tahoma"/>
                        </a:rPr>
                        <a:t>cards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Class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George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35K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Rachel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Steve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63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200K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80" dirty="0">
                          <a:latin typeface="Tahoma"/>
                          <a:cs typeface="Tahoma"/>
                        </a:rPr>
                        <a:t>Tom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59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170K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latin typeface="Tahoma"/>
                          <a:cs typeface="Tahoma"/>
                        </a:rPr>
                        <a:t>No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Anne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25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latin typeface="Tahoma"/>
                          <a:cs typeface="Tahoma"/>
                        </a:rPr>
                        <a:t>40K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Yes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1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37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5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50K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dirty="0">
                          <a:solidFill>
                            <a:srgbClr val="FF66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5459474-9972-5C4E-AAB8-2B20E35082F7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252D78-8851-EB4F-BC62-3B46306AA4C7}"/>
              </a:ext>
            </a:extLst>
          </p:cNvPr>
          <p:cNvSpPr/>
          <p:nvPr/>
        </p:nvSpPr>
        <p:spPr>
          <a:xfrm>
            <a:off x="1615533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72AB7DB-CA2A-7340-95DB-FEA79297B29C}"/>
              </a:ext>
            </a:extLst>
          </p:cNvPr>
          <p:cNvGrpSpPr/>
          <p:nvPr/>
        </p:nvGrpSpPr>
        <p:grpSpPr>
          <a:xfrm>
            <a:off x="1438938" y="2742598"/>
            <a:ext cx="751840" cy="754380"/>
            <a:chOff x="1438938" y="2742598"/>
            <a:chExt cx="751840" cy="754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E191B7-54AC-3C40-B502-90E41E405B61}"/>
                </a:ext>
              </a:extLst>
            </p:cNvPr>
            <p:cNvSpPr/>
            <p:nvPr/>
          </p:nvSpPr>
          <p:spPr>
            <a:xfrm>
              <a:off x="1459893" y="2763553"/>
              <a:ext cx="709930" cy="712470"/>
            </a:xfrm>
            <a:custGeom>
              <a:avLst/>
              <a:gdLst/>
              <a:ahLst/>
              <a:cxnLst/>
              <a:rect l="l" t="t" r="r" b="b"/>
              <a:pathLst>
                <a:path w="709930" h="712470">
                  <a:moveTo>
                    <a:pt x="0" y="356086"/>
                  </a:moveTo>
                  <a:lnTo>
                    <a:pt x="2441" y="314296"/>
                  </a:lnTo>
                  <a:lnTo>
                    <a:pt x="9795" y="273834"/>
                  </a:lnTo>
                </a:path>
                <a:path w="709930" h="712470">
                  <a:moveTo>
                    <a:pt x="37977" y="195157"/>
                  </a:moveTo>
                  <a:lnTo>
                    <a:pt x="58805" y="159600"/>
                  </a:lnTo>
                  <a:lnTo>
                    <a:pt x="83310" y="126392"/>
                  </a:lnTo>
                  <a:lnTo>
                    <a:pt x="84535" y="125166"/>
                  </a:lnTo>
                </a:path>
                <a:path w="709930" h="712470">
                  <a:moveTo>
                    <a:pt x="145833" y="68765"/>
                  </a:moveTo>
                  <a:lnTo>
                    <a:pt x="177601" y="46592"/>
                  </a:lnTo>
                  <a:lnTo>
                    <a:pt x="215599" y="28200"/>
                  </a:lnTo>
                  <a:lnTo>
                    <a:pt x="218050" y="26974"/>
                  </a:lnTo>
                </a:path>
                <a:path w="709930" h="712470">
                  <a:moveTo>
                    <a:pt x="297724" y="4904"/>
                  </a:moveTo>
                  <a:lnTo>
                    <a:pt x="335722" y="0"/>
                  </a:lnTo>
                  <a:lnTo>
                    <a:pt x="377398" y="0"/>
                  </a:lnTo>
                  <a:lnTo>
                    <a:pt x="381075" y="0"/>
                  </a:lnTo>
                </a:path>
                <a:path w="709930" h="712470">
                  <a:moveTo>
                    <a:pt x="463098" y="15939"/>
                  </a:moveTo>
                  <a:lnTo>
                    <a:pt x="497419" y="28200"/>
                  </a:lnTo>
                  <a:lnTo>
                    <a:pt x="534192" y="46592"/>
                  </a:lnTo>
                  <a:lnTo>
                    <a:pt x="539095" y="50271"/>
                  </a:lnTo>
                </a:path>
                <a:path w="709930" h="712470">
                  <a:moveTo>
                    <a:pt x="605285" y="101870"/>
                  </a:moveTo>
                  <a:lnTo>
                    <a:pt x="628472" y="126392"/>
                  </a:lnTo>
                  <a:lnTo>
                    <a:pt x="652987" y="159600"/>
                  </a:lnTo>
                  <a:lnTo>
                    <a:pt x="656665" y="166957"/>
                  </a:lnTo>
                </a:path>
                <a:path w="709930" h="712470">
                  <a:moveTo>
                    <a:pt x="693437" y="241852"/>
                  </a:moveTo>
                  <a:lnTo>
                    <a:pt x="702017" y="273834"/>
                  </a:lnTo>
                  <a:lnTo>
                    <a:pt x="709372" y="314296"/>
                  </a:lnTo>
                  <a:lnTo>
                    <a:pt x="709372" y="324105"/>
                  </a:lnTo>
                </a:path>
                <a:path w="709930" h="712470">
                  <a:moveTo>
                    <a:pt x="708146" y="407583"/>
                  </a:moveTo>
                  <a:lnTo>
                    <a:pt x="702017" y="438338"/>
                  </a:lnTo>
                  <a:lnTo>
                    <a:pt x="690986" y="478903"/>
                  </a:lnTo>
                  <a:lnTo>
                    <a:pt x="687308" y="488711"/>
                  </a:lnTo>
                </a:path>
                <a:path w="709930" h="712470">
                  <a:moveTo>
                    <a:pt x="646859" y="561359"/>
                  </a:moveTo>
                  <a:lnTo>
                    <a:pt x="628472" y="585984"/>
                  </a:lnTo>
                  <a:lnTo>
                    <a:pt x="600382" y="616637"/>
                  </a:lnTo>
                  <a:lnTo>
                    <a:pt x="591802" y="623994"/>
                  </a:lnTo>
                </a:path>
                <a:path w="709930" h="712470">
                  <a:moveTo>
                    <a:pt x="523160" y="670688"/>
                  </a:moveTo>
                  <a:lnTo>
                    <a:pt x="497419" y="684176"/>
                  </a:lnTo>
                  <a:lnTo>
                    <a:pt x="458195" y="698889"/>
                  </a:lnTo>
                  <a:lnTo>
                    <a:pt x="445938" y="701342"/>
                  </a:lnTo>
                </a:path>
                <a:path w="709930" h="712470">
                  <a:moveTo>
                    <a:pt x="363915" y="712377"/>
                  </a:moveTo>
                  <a:lnTo>
                    <a:pt x="335722" y="712377"/>
                  </a:lnTo>
                  <a:lnTo>
                    <a:pt x="294047" y="707472"/>
                  </a:lnTo>
                  <a:lnTo>
                    <a:pt x="280564" y="705020"/>
                  </a:lnTo>
                </a:path>
              </a:pathLst>
            </a:custGeom>
            <a:ln w="416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9831854-23F3-6F4A-9D88-68228935A429}"/>
                </a:ext>
              </a:extLst>
            </p:cNvPr>
            <p:cNvSpPr/>
            <p:nvPr/>
          </p:nvSpPr>
          <p:spPr>
            <a:xfrm>
              <a:off x="1470912" y="3245127"/>
              <a:ext cx="211929" cy="217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42704F3-1ABC-0C49-9898-A9E08B916A73}"/>
                </a:ext>
              </a:extLst>
            </p:cNvPr>
            <p:cNvSpPr/>
            <p:nvPr/>
          </p:nvSpPr>
          <p:spPr>
            <a:xfrm>
              <a:off x="1459893" y="3119639"/>
              <a:ext cx="7620" cy="66675"/>
            </a:xfrm>
            <a:custGeom>
              <a:avLst/>
              <a:gdLst/>
              <a:ahLst/>
              <a:cxnLst/>
              <a:rect l="l" t="t" r="r" b="b"/>
              <a:pathLst>
                <a:path w="7619" h="66675">
                  <a:moveTo>
                    <a:pt x="7344" y="66312"/>
                  </a:moveTo>
                  <a:lnTo>
                    <a:pt x="2441" y="41688"/>
                  </a:lnTo>
                  <a:lnTo>
                    <a:pt x="0" y="0"/>
                  </a:lnTo>
                </a:path>
              </a:pathLst>
            </a:custGeom>
            <a:ln w="41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A5FBDA9-9439-8447-94B9-E1D7DCE1E398}"/>
              </a:ext>
            </a:extLst>
          </p:cNvPr>
          <p:cNvSpPr txBox="1"/>
          <p:nvPr/>
        </p:nvSpPr>
        <p:spPr>
          <a:xfrm>
            <a:off x="551778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E4A0F03-6EB3-094B-B2DC-E6E2A77AFB96}"/>
              </a:ext>
            </a:extLst>
          </p:cNvPr>
          <p:cNvSpPr/>
          <p:nvPr/>
        </p:nvSpPr>
        <p:spPr>
          <a:xfrm>
            <a:off x="2022278" y="3753442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531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4C335D5-2F5F-5546-8F6B-20B18A3A032F}"/>
              </a:ext>
            </a:extLst>
          </p:cNvPr>
          <p:cNvSpPr/>
          <p:nvPr/>
        </p:nvSpPr>
        <p:spPr>
          <a:xfrm>
            <a:off x="1379024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01" y="92163"/>
                </a:moveTo>
                <a:lnTo>
                  <a:pt x="0" y="92163"/>
                </a:lnTo>
              </a:path>
              <a:path w="184150" h="184785">
                <a:moveTo>
                  <a:pt x="91890" y="184214"/>
                </a:moveTo>
                <a:lnTo>
                  <a:pt x="91890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461E5D9-0D11-294A-8253-5A6B23280C36}"/>
              </a:ext>
            </a:extLst>
          </p:cNvPr>
          <p:cNvSpPr/>
          <p:nvPr/>
        </p:nvSpPr>
        <p:spPr>
          <a:xfrm>
            <a:off x="2436581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0012620-D48B-254C-BB4C-7DCCA810CEEA}"/>
              </a:ext>
            </a:extLst>
          </p:cNvPr>
          <p:cNvSpPr/>
          <p:nvPr/>
        </p:nvSpPr>
        <p:spPr>
          <a:xfrm>
            <a:off x="2757626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8D354BB-0D76-EB46-8B19-E422566188B4}"/>
              </a:ext>
            </a:extLst>
          </p:cNvPr>
          <p:cNvSpPr/>
          <p:nvPr/>
        </p:nvSpPr>
        <p:spPr>
          <a:xfrm>
            <a:off x="2068856" y="260139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4118EC9-02DC-CE40-A47F-AD75672451EB}"/>
              </a:ext>
            </a:extLst>
          </p:cNvPr>
          <p:cNvSpPr/>
          <p:nvPr/>
        </p:nvSpPr>
        <p:spPr>
          <a:xfrm>
            <a:off x="2673049" y="191078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F6C3940-3DBA-E14D-BF16-A57F43E31487}"/>
              </a:ext>
            </a:extLst>
          </p:cNvPr>
          <p:cNvSpPr/>
          <p:nvPr/>
        </p:nvSpPr>
        <p:spPr>
          <a:xfrm>
            <a:off x="1478269" y="21406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D6EF7BF-0480-964B-AD02-78A8E76F31C3}"/>
              </a:ext>
            </a:extLst>
          </p:cNvPr>
          <p:cNvSpPr/>
          <p:nvPr/>
        </p:nvSpPr>
        <p:spPr>
          <a:xfrm>
            <a:off x="88012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075EACF-88BE-094C-967F-CF563D6E2A43}"/>
              </a:ext>
            </a:extLst>
          </p:cNvPr>
          <p:cNvSpPr/>
          <p:nvPr/>
        </p:nvSpPr>
        <p:spPr>
          <a:xfrm>
            <a:off x="719632" y="27401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C73AEF2-02C0-E64B-9187-69E45C8DE85C}"/>
              </a:ext>
            </a:extLst>
          </p:cNvPr>
          <p:cNvSpPr/>
          <p:nvPr/>
        </p:nvSpPr>
        <p:spPr>
          <a:xfrm>
            <a:off x="81152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4A72261-D65D-1545-8305-BE98F6AE30BB}"/>
              </a:ext>
            </a:extLst>
          </p:cNvPr>
          <p:cNvSpPr/>
          <p:nvPr/>
        </p:nvSpPr>
        <p:spPr>
          <a:xfrm>
            <a:off x="742911" y="172666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0C3779E-46E9-944D-B13D-2792607EA19D}"/>
              </a:ext>
            </a:extLst>
          </p:cNvPr>
          <p:cNvSpPr/>
          <p:nvPr/>
        </p:nvSpPr>
        <p:spPr>
          <a:xfrm>
            <a:off x="2757626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B868BB2-ABAA-464C-9D3E-8D9D7923F9E6}"/>
              </a:ext>
            </a:extLst>
          </p:cNvPr>
          <p:cNvSpPr/>
          <p:nvPr/>
        </p:nvSpPr>
        <p:spPr>
          <a:xfrm>
            <a:off x="2166814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EFFF368-7BD2-8C4B-A252-8D6191BDEC86}"/>
              </a:ext>
            </a:extLst>
          </p:cNvPr>
          <p:cNvSpPr/>
          <p:nvPr/>
        </p:nvSpPr>
        <p:spPr>
          <a:xfrm>
            <a:off x="1914412" y="181872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EE2F682-352C-014A-8323-A9E96150924A}"/>
              </a:ext>
            </a:extLst>
          </p:cNvPr>
          <p:cNvSpPr/>
          <p:nvPr/>
        </p:nvSpPr>
        <p:spPr>
          <a:xfrm>
            <a:off x="4280722" y="295993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446C678-CF4C-2F42-8FE5-D004F6AF967D}"/>
              </a:ext>
            </a:extLst>
          </p:cNvPr>
          <p:cNvSpPr/>
          <p:nvPr/>
        </p:nvSpPr>
        <p:spPr>
          <a:xfrm>
            <a:off x="3818819" y="2440265"/>
            <a:ext cx="1332230" cy="1335405"/>
          </a:xfrm>
          <a:custGeom>
            <a:avLst/>
            <a:gdLst/>
            <a:ahLst/>
            <a:cxnLst/>
            <a:rect l="l" t="t" r="r" b="b"/>
            <a:pathLst>
              <a:path w="1332229" h="1335404">
                <a:moveTo>
                  <a:pt x="0" y="668338"/>
                </a:moveTo>
                <a:lnTo>
                  <a:pt x="2451" y="611835"/>
                </a:lnTo>
                <a:lnTo>
                  <a:pt x="4903" y="584758"/>
                </a:lnTo>
              </a:path>
              <a:path w="1332229" h="1335404">
                <a:moveTo>
                  <a:pt x="20837" y="502505"/>
                </a:moveTo>
                <a:lnTo>
                  <a:pt x="20837" y="500053"/>
                </a:lnTo>
                <a:lnTo>
                  <a:pt x="37998" y="446002"/>
                </a:lnTo>
                <a:lnTo>
                  <a:pt x="46578" y="423931"/>
                </a:lnTo>
              </a:path>
              <a:path w="1332229" h="1335404">
                <a:moveTo>
                  <a:pt x="82125" y="347810"/>
                </a:moveTo>
                <a:lnTo>
                  <a:pt x="84576" y="342905"/>
                </a:lnTo>
                <a:lnTo>
                  <a:pt x="113994" y="293758"/>
                </a:lnTo>
                <a:lnTo>
                  <a:pt x="126252" y="276592"/>
                </a:lnTo>
              </a:path>
              <a:path w="1332229" h="1335404">
                <a:moveTo>
                  <a:pt x="178959" y="212732"/>
                </a:moveTo>
                <a:lnTo>
                  <a:pt x="185088" y="205375"/>
                </a:lnTo>
                <a:lnTo>
                  <a:pt x="225435" y="167263"/>
                </a:lnTo>
                <a:lnTo>
                  <a:pt x="240144" y="156024"/>
                </a:lnTo>
              </a:path>
              <a:path w="1332229" h="1335404">
                <a:moveTo>
                  <a:pt x="306335" y="105650"/>
                </a:moveTo>
                <a:lnTo>
                  <a:pt x="316141" y="99520"/>
                </a:lnTo>
                <a:lnTo>
                  <a:pt x="366397" y="71217"/>
                </a:lnTo>
                <a:lnTo>
                  <a:pt x="379880" y="65086"/>
                </a:lnTo>
              </a:path>
              <a:path w="1332229" h="1335404">
                <a:moveTo>
                  <a:pt x="457000" y="34433"/>
                </a:moveTo>
                <a:lnTo>
                  <a:pt x="470483" y="29529"/>
                </a:lnTo>
                <a:lnTo>
                  <a:pt x="525642" y="14815"/>
                </a:lnTo>
                <a:lnTo>
                  <a:pt x="537900" y="12363"/>
                </a:lnTo>
              </a:path>
              <a:path w="1332229" h="1335404">
                <a:moveTo>
                  <a:pt x="620025" y="1226"/>
                </a:moveTo>
                <a:lnTo>
                  <a:pt x="637185" y="0"/>
                </a:lnTo>
                <a:lnTo>
                  <a:pt x="693468" y="0"/>
                </a:lnTo>
                <a:lnTo>
                  <a:pt x="703274" y="1226"/>
                </a:lnTo>
              </a:path>
              <a:path w="1332229" h="1335404">
                <a:moveTo>
                  <a:pt x="785399" y="11137"/>
                </a:moveTo>
                <a:lnTo>
                  <a:pt x="806237" y="14815"/>
                </a:lnTo>
                <a:lnTo>
                  <a:pt x="861396" y="29529"/>
                </a:lnTo>
                <a:lnTo>
                  <a:pt x="866299" y="30755"/>
                </a:lnTo>
              </a:path>
              <a:path w="1332229" h="1335404">
                <a:moveTo>
                  <a:pt x="943419" y="61408"/>
                </a:moveTo>
                <a:lnTo>
                  <a:pt x="965482" y="71217"/>
                </a:lnTo>
                <a:lnTo>
                  <a:pt x="1014512" y="99520"/>
                </a:lnTo>
                <a:lnTo>
                  <a:pt x="1016964" y="100746"/>
                </a:lnTo>
              </a:path>
              <a:path w="1332229" h="1335404">
                <a:moveTo>
                  <a:pt x="1084584" y="149893"/>
                </a:moveTo>
                <a:lnTo>
                  <a:pt x="1106648" y="167263"/>
                </a:lnTo>
                <a:lnTo>
                  <a:pt x="1147097" y="205375"/>
                </a:lnTo>
              </a:path>
              <a:path w="1332229" h="1335404">
                <a:moveTo>
                  <a:pt x="1106648" y="167263"/>
                </a:moveTo>
                <a:lnTo>
                  <a:pt x="1147097" y="205375"/>
                </a:lnTo>
              </a:path>
              <a:path w="1332229" h="1335404">
                <a:moveTo>
                  <a:pt x="1199805" y="269236"/>
                </a:moveTo>
                <a:lnTo>
                  <a:pt x="1218089" y="293758"/>
                </a:lnTo>
                <a:lnTo>
                  <a:pt x="1245055" y="339227"/>
                </a:lnTo>
              </a:path>
              <a:path w="1332229" h="1335404">
                <a:moveTo>
                  <a:pt x="1281828" y="414122"/>
                </a:moveTo>
                <a:lnTo>
                  <a:pt x="1294085" y="446002"/>
                </a:lnTo>
                <a:lnTo>
                  <a:pt x="1308794" y="492696"/>
                </a:lnTo>
              </a:path>
              <a:path w="1332229" h="1335404">
                <a:moveTo>
                  <a:pt x="1324729" y="574949"/>
                </a:moveTo>
                <a:lnTo>
                  <a:pt x="1329632" y="611835"/>
                </a:lnTo>
                <a:lnTo>
                  <a:pt x="1332084" y="658427"/>
                </a:lnTo>
              </a:path>
              <a:path w="1332229" h="1335404">
                <a:moveTo>
                  <a:pt x="1327181" y="742008"/>
                </a:moveTo>
                <a:lnTo>
                  <a:pt x="1322278" y="781244"/>
                </a:lnTo>
                <a:lnTo>
                  <a:pt x="1313697" y="824260"/>
                </a:lnTo>
              </a:path>
              <a:path w="1332229" h="1335404">
                <a:moveTo>
                  <a:pt x="1289182" y="904265"/>
                </a:moveTo>
                <a:lnTo>
                  <a:pt x="1273248" y="943603"/>
                </a:lnTo>
                <a:lnTo>
                  <a:pt x="1254861" y="980489"/>
                </a:lnTo>
              </a:path>
              <a:path w="1332229" h="1335404">
                <a:moveTo>
                  <a:pt x="1210734" y="1051706"/>
                </a:moveTo>
                <a:lnTo>
                  <a:pt x="1183870" y="1087264"/>
                </a:lnTo>
                <a:lnTo>
                  <a:pt x="1158129" y="1116793"/>
                </a:lnTo>
              </a:path>
              <a:path w="1332229" h="1335404">
                <a:moveTo>
                  <a:pt x="1099293" y="1175647"/>
                </a:moveTo>
                <a:lnTo>
                  <a:pt x="1062316" y="1205176"/>
                </a:lnTo>
                <a:lnTo>
                  <a:pt x="1031673" y="1224794"/>
                </a:lnTo>
              </a:path>
              <a:path w="1332229" h="1335404">
                <a:moveTo>
                  <a:pt x="959353" y="1266584"/>
                </a:moveTo>
                <a:lnTo>
                  <a:pt x="914001" y="1287428"/>
                </a:lnTo>
                <a:lnTo>
                  <a:pt x="882233" y="1299689"/>
                </a:lnTo>
              </a:path>
              <a:path w="1332229" h="1335404">
                <a:moveTo>
                  <a:pt x="801334" y="1321862"/>
                </a:moveTo>
                <a:lnTo>
                  <a:pt x="749852" y="1330445"/>
                </a:lnTo>
                <a:lnTo>
                  <a:pt x="719209" y="1332897"/>
                </a:lnTo>
              </a:path>
              <a:path w="1332229" h="1335404">
                <a:moveTo>
                  <a:pt x="635960" y="1335349"/>
                </a:moveTo>
                <a:lnTo>
                  <a:pt x="580801" y="1330445"/>
                </a:lnTo>
                <a:lnTo>
                  <a:pt x="553834" y="1325540"/>
                </a:lnTo>
              </a:path>
              <a:path w="1332229" h="1335404">
                <a:moveTo>
                  <a:pt x="472935" y="1307046"/>
                </a:moveTo>
                <a:lnTo>
                  <a:pt x="470483" y="1307046"/>
                </a:lnTo>
                <a:lnTo>
                  <a:pt x="417878" y="1287428"/>
                </a:lnTo>
                <a:lnTo>
                  <a:pt x="395815" y="1277619"/>
                </a:lnTo>
              </a:path>
              <a:path w="1332229" h="1335404">
                <a:moveTo>
                  <a:pt x="321044" y="1239507"/>
                </a:moveTo>
                <a:lnTo>
                  <a:pt x="316141" y="1237055"/>
                </a:lnTo>
                <a:lnTo>
                  <a:pt x="269562" y="1205176"/>
                </a:lnTo>
                <a:lnTo>
                  <a:pt x="252402" y="1191688"/>
                </a:lnTo>
              </a:path>
              <a:path w="1332229" h="1335404">
                <a:moveTo>
                  <a:pt x="191217" y="1135185"/>
                </a:moveTo>
                <a:lnTo>
                  <a:pt x="185088" y="1130280"/>
                </a:lnTo>
                <a:lnTo>
                  <a:pt x="147090" y="1087264"/>
                </a:lnTo>
                <a:lnTo>
                  <a:pt x="136058" y="1072550"/>
                </a:lnTo>
              </a:path>
              <a:path w="1332229" h="1335404">
                <a:moveTo>
                  <a:pt x="90705" y="1002559"/>
                </a:moveTo>
                <a:lnTo>
                  <a:pt x="84576" y="993976"/>
                </a:lnTo>
                <a:lnTo>
                  <a:pt x="58836" y="943603"/>
                </a:lnTo>
                <a:lnTo>
                  <a:pt x="52707" y="928889"/>
                </a:lnTo>
              </a:path>
              <a:path w="1332229" h="1335404">
                <a:moveTo>
                  <a:pt x="24515" y="850315"/>
                </a:moveTo>
                <a:lnTo>
                  <a:pt x="20837" y="836726"/>
                </a:lnTo>
                <a:lnTo>
                  <a:pt x="8580" y="781244"/>
                </a:lnTo>
                <a:lnTo>
                  <a:pt x="7354" y="768983"/>
                </a:lnTo>
              </a:path>
              <a:path w="1332229" h="1335404">
                <a:moveTo>
                  <a:pt x="1225" y="685504"/>
                </a:moveTo>
                <a:lnTo>
                  <a:pt x="0" y="66833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34CAE73-6389-7749-95BC-F2B4E21B12C6}"/>
              </a:ext>
            </a:extLst>
          </p:cNvPr>
          <p:cNvSpPr txBox="1"/>
          <p:nvPr/>
        </p:nvSpPr>
        <p:spPr>
          <a:xfrm>
            <a:off x="3217078" y="1613685"/>
            <a:ext cx="248285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8670CE5-399E-EC4D-8F1A-737A1688A913}"/>
              </a:ext>
            </a:extLst>
          </p:cNvPr>
          <p:cNvSpPr/>
          <p:nvPr/>
        </p:nvSpPr>
        <p:spPr>
          <a:xfrm>
            <a:off x="4044255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E7A7F5F-820E-F442-ADAB-E3E8B6280598}"/>
              </a:ext>
            </a:extLst>
          </p:cNvPr>
          <p:cNvSpPr/>
          <p:nvPr/>
        </p:nvSpPr>
        <p:spPr>
          <a:xfrm>
            <a:off x="5101873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DF97F2D-BE52-F642-8D1E-7D7A2EC9473F}"/>
              </a:ext>
            </a:extLst>
          </p:cNvPr>
          <p:cNvSpPr/>
          <p:nvPr/>
        </p:nvSpPr>
        <p:spPr>
          <a:xfrm>
            <a:off x="5424143" y="355951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E7388A1-15EE-3148-BB50-FD2A0CF4923C}"/>
              </a:ext>
            </a:extLst>
          </p:cNvPr>
          <p:cNvSpPr/>
          <p:nvPr/>
        </p:nvSpPr>
        <p:spPr>
          <a:xfrm>
            <a:off x="4688795" y="2591385"/>
            <a:ext cx="229870" cy="1336675"/>
          </a:xfrm>
          <a:custGeom>
            <a:avLst/>
            <a:gdLst/>
            <a:ahLst/>
            <a:cxnLst/>
            <a:rect l="l" t="t" r="r" b="b"/>
            <a:pathLst>
              <a:path w="229870" h="1336675">
                <a:moveTo>
                  <a:pt x="183760" y="1244412"/>
                </a:moveTo>
                <a:lnTo>
                  <a:pt x="0" y="1244412"/>
                </a:lnTo>
              </a:path>
              <a:path w="229870" h="1336675">
                <a:moveTo>
                  <a:pt x="91829" y="1336473"/>
                </a:moveTo>
                <a:lnTo>
                  <a:pt x="91829" y="1152248"/>
                </a:lnTo>
              </a:path>
              <a:path w="229870" h="1336675">
                <a:moveTo>
                  <a:pt x="229317" y="92265"/>
                </a:moveTo>
                <a:lnTo>
                  <a:pt x="45250" y="92265"/>
                </a:lnTo>
              </a:path>
              <a:path w="229870" h="1336675">
                <a:moveTo>
                  <a:pt x="137181" y="184429"/>
                </a:moveTo>
                <a:lnTo>
                  <a:pt x="13718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AD177BB-46D9-6046-9F3D-DB8A85731F43}"/>
              </a:ext>
            </a:extLst>
          </p:cNvPr>
          <p:cNvSpPr/>
          <p:nvPr/>
        </p:nvSpPr>
        <p:spPr>
          <a:xfrm>
            <a:off x="5338341" y="18997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505FF74-623C-C643-919E-04A26227B51F}"/>
              </a:ext>
            </a:extLst>
          </p:cNvPr>
          <p:cNvSpPr/>
          <p:nvPr/>
        </p:nvSpPr>
        <p:spPr>
          <a:xfrm>
            <a:off x="4143540" y="21308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1939494-5EDF-D747-ABFF-369134A31713}"/>
              </a:ext>
            </a:extLst>
          </p:cNvPr>
          <p:cNvSpPr/>
          <p:nvPr/>
        </p:nvSpPr>
        <p:spPr>
          <a:xfrm>
            <a:off x="3545375" y="374363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BB9EF4B-DE91-1445-BD6A-F46D9B6C04B5}"/>
              </a:ext>
            </a:extLst>
          </p:cNvPr>
          <p:cNvSpPr/>
          <p:nvPr/>
        </p:nvSpPr>
        <p:spPr>
          <a:xfrm>
            <a:off x="3384903" y="2729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744B778-A4E0-7545-B37D-A82FEE740B83}"/>
              </a:ext>
            </a:extLst>
          </p:cNvPr>
          <p:cNvSpPr/>
          <p:nvPr/>
        </p:nvSpPr>
        <p:spPr>
          <a:xfrm>
            <a:off x="3476835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DD20770-4937-F348-855B-9E0665624492}"/>
              </a:ext>
            </a:extLst>
          </p:cNvPr>
          <p:cNvSpPr/>
          <p:nvPr/>
        </p:nvSpPr>
        <p:spPr>
          <a:xfrm>
            <a:off x="3408193" y="171552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FCE2A3D-13DB-E04E-B9B3-C795A3516DEE}"/>
              </a:ext>
            </a:extLst>
          </p:cNvPr>
          <p:cNvSpPr/>
          <p:nvPr/>
        </p:nvSpPr>
        <p:spPr>
          <a:xfrm>
            <a:off x="5424143" y="2360465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11A1654-D8C6-7342-93D7-38951515E11F}"/>
              </a:ext>
            </a:extLst>
          </p:cNvPr>
          <p:cNvSpPr/>
          <p:nvPr/>
        </p:nvSpPr>
        <p:spPr>
          <a:xfrm>
            <a:off x="4832106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279CE0B-E118-B94C-BF0E-99184E077D4D}"/>
              </a:ext>
            </a:extLst>
          </p:cNvPr>
          <p:cNvSpPr/>
          <p:nvPr/>
        </p:nvSpPr>
        <p:spPr>
          <a:xfrm>
            <a:off x="4579703" y="180768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8FE61DC-90B0-B745-AE77-5487C5C80068}"/>
              </a:ext>
            </a:extLst>
          </p:cNvPr>
          <p:cNvSpPr/>
          <p:nvPr/>
        </p:nvSpPr>
        <p:spPr>
          <a:xfrm>
            <a:off x="6946014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F06A212-34EC-6A45-BFA2-7F04269BD08B}"/>
              </a:ext>
            </a:extLst>
          </p:cNvPr>
          <p:cNvSpPr/>
          <p:nvPr/>
        </p:nvSpPr>
        <p:spPr>
          <a:xfrm>
            <a:off x="6273384" y="2256143"/>
            <a:ext cx="1741805" cy="1743710"/>
          </a:xfrm>
          <a:custGeom>
            <a:avLst/>
            <a:gdLst/>
            <a:ahLst/>
            <a:cxnLst/>
            <a:rect l="l" t="t" r="r" b="b"/>
            <a:pathLst>
              <a:path w="1741804" h="1743710">
                <a:moveTo>
                  <a:pt x="0" y="872079"/>
                </a:moveTo>
                <a:lnTo>
                  <a:pt x="2451" y="806992"/>
                </a:lnTo>
                <a:lnTo>
                  <a:pt x="4903" y="788601"/>
                </a:lnTo>
              </a:path>
              <a:path w="1741804" h="1743710">
                <a:moveTo>
                  <a:pt x="17160" y="706246"/>
                </a:moveTo>
                <a:lnTo>
                  <a:pt x="22063" y="678045"/>
                </a:lnTo>
                <a:lnTo>
                  <a:pt x="36772" y="625220"/>
                </a:lnTo>
              </a:path>
              <a:path w="1741804" h="1743710">
                <a:moveTo>
                  <a:pt x="63739" y="546646"/>
                </a:moveTo>
                <a:lnTo>
                  <a:pt x="87028" y="493820"/>
                </a:lnTo>
                <a:lnTo>
                  <a:pt x="99285" y="470524"/>
                </a:lnTo>
              </a:path>
              <a:path w="1741804" h="1743710">
                <a:moveTo>
                  <a:pt x="140961" y="398081"/>
                </a:moveTo>
                <a:lnTo>
                  <a:pt x="151993" y="380915"/>
                </a:lnTo>
                <a:lnTo>
                  <a:pt x="188663" y="329111"/>
                </a:lnTo>
              </a:path>
              <a:path w="1741804" h="1743710">
                <a:moveTo>
                  <a:pt x="245047" y="266477"/>
                </a:moveTo>
                <a:lnTo>
                  <a:pt x="278143" y="233269"/>
                </a:lnTo>
                <a:lnTo>
                  <a:pt x="306335" y="209973"/>
                </a:lnTo>
              </a:path>
              <a:path w="1741804" h="1743710">
                <a:moveTo>
                  <a:pt x="371300" y="157148"/>
                </a:moveTo>
                <a:lnTo>
                  <a:pt x="379880" y="151017"/>
                </a:lnTo>
                <a:lnTo>
                  <a:pt x="434937" y="116583"/>
                </a:lnTo>
                <a:lnTo>
                  <a:pt x="442291" y="112905"/>
                </a:lnTo>
              </a:path>
              <a:path w="1741804" h="1743710">
                <a:moveTo>
                  <a:pt x="517062" y="76121"/>
                </a:moveTo>
                <a:lnTo>
                  <a:pt x="552609" y="60182"/>
                </a:lnTo>
                <a:lnTo>
                  <a:pt x="594284" y="45366"/>
                </a:lnTo>
              </a:path>
              <a:path w="1741804" h="1743710">
                <a:moveTo>
                  <a:pt x="673856" y="22070"/>
                </a:moveTo>
                <a:lnTo>
                  <a:pt x="676307" y="22070"/>
                </a:lnTo>
                <a:lnTo>
                  <a:pt x="741272" y="9808"/>
                </a:lnTo>
                <a:lnTo>
                  <a:pt x="755981" y="8582"/>
                </a:lnTo>
              </a:path>
              <a:path w="1741804" h="1743710">
                <a:moveTo>
                  <a:pt x="839332" y="1226"/>
                </a:moveTo>
                <a:lnTo>
                  <a:pt x="869874" y="0"/>
                </a:lnTo>
                <a:lnTo>
                  <a:pt x="922581" y="2452"/>
                </a:lnTo>
              </a:path>
              <a:path w="1741804" h="1743710">
                <a:moveTo>
                  <a:pt x="1005932" y="11035"/>
                </a:moveTo>
                <a:lnTo>
                  <a:pt x="1064768" y="22070"/>
                </a:lnTo>
                <a:lnTo>
                  <a:pt x="1086729" y="28200"/>
                </a:lnTo>
              </a:path>
              <a:path w="1741804" h="1743710">
                <a:moveTo>
                  <a:pt x="1166607" y="52723"/>
                </a:moveTo>
                <a:lnTo>
                  <a:pt x="1188671" y="60182"/>
                </a:lnTo>
                <a:lnTo>
                  <a:pt x="1243830" y="83478"/>
                </a:lnTo>
              </a:path>
              <a:path w="1741804" h="1743710">
                <a:moveTo>
                  <a:pt x="1317375" y="122816"/>
                </a:moveTo>
                <a:lnTo>
                  <a:pt x="1361502" y="151017"/>
                </a:lnTo>
                <a:lnTo>
                  <a:pt x="1386017" y="169409"/>
                </a:lnTo>
              </a:path>
              <a:path w="1741804" h="1743710">
                <a:moveTo>
                  <a:pt x="1450879" y="222234"/>
                </a:moveTo>
                <a:lnTo>
                  <a:pt x="1463137" y="233269"/>
                </a:lnTo>
                <a:lnTo>
                  <a:pt x="1508490" y="278738"/>
                </a:lnTo>
                <a:lnTo>
                  <a:pt x="1509715" y="281190"/>
                </a:lnTo>
              </a:path>
              <a:path w="1741804" h="1743710">
                <a:moveTo>
                  <a:pt x="1563648" y="345255"/>
                </a:moveTo>
                <a:lnTo>
                  <a:pt x="1589389" y="380915"/>
                </a:lnTo>
                <a:lnTo>
                  <a:pt x="1610227" y="414020"/>
                </a:lnTo>
              </a:path>
              <a:path w="1741804" h="1743710">
                <a:moveTo>
                  <a:pt x="1650574" y="486464"/>
                </a:moveTo>
                <a:lnTo>
                  <a:pt x="1654252" y="493820"/>
                </a:lnTo>
                <a:lnTo>
                  <a:pt x="1681218" y="554003"/>
                </a:lnTo>
                <a:lnTo>
                  <a:pt x="1683670" y="562585"/>
                </a:lnTo>
              </a:path>
              <a:path w="1741804" h="1743710">
                <a:moveTo>
                  <a:pt x="1709410" y="642488"/>
                </a:moveTo>
                <a:lnTo>
                  <a:pt x="1719216" y="678045"/>
                </a:lnTo>
                <a:lnTo>
                  <a:pt x="1727797" y="723514"/>
                </a:lnTo>
              </a:path>
              <a:path w="1741804" h="1743710">
                <a:moveTo>
                  <a:pt x="1738828" y="805766"/>
                </a:moveTo>
                <a:lnTo>
                  <a:pt x="1738828" y="806992"/>
                </a:lnTo>
                <a:lnTo>
                  <a:pt x="1741280" y="872079"/>
                </a:lnTo>
                <a:lnTo>
                  <a:pt x="1740054" y="889245"/>
                </a:lnTo>
              </a:path>
              <a:path w="1741804" h="1743710">
                <a:moveTo>
                  <a:pt x="1735151" y="972723"/>
                </a:moveTo>
                <a:lnTo>
                  <a:pt x="1731474" y="1002252"/>
                </a:lnTo>
                <a:lnTo>
                  <a:pt x="1721668" y="1055282"/>
                </a:lnTo>
              </a:path>
              <a:path w="1741804" h="1743710">
                <a:moveTo>
                  <a:pt x="1699604" y="1136308"/>
                </a:moveTo>
                <a:lnTo>
                  <a:pt x="1681218" y="1191586"/>
                </a:lnTo>
                <a:lnTo>
                  <a:pt x="1670186" y="1214883"/>
                </a:lnTo>
              </a:path>
              <a:path w="1741804" h="1743710">
                <a:moveTo>
                  <a:pt x="1634640" y="1289778"/>
                </a:moveTo>
                <a:lnTo>
                  <a:pt x="1624834" y="1308272"/>
                </a:lnTo>
                <a:lnTo>
                  <a:pt x="1590615" y="1360995"/>
                </a:lnTo>
              </a:path>
              <a:path w="1741804" h="1743710">
                <a:moveTo>
                  <a:pt x="1541585" y="1428534"/>
                </a:moveTo>
                <a:lnTo>
                  <a:pt x="1508490" y="1465420"/>
                </a:lnTo>
                <a:lnTo>
                  <a:pt x="1485200" y="1489943"/>
                </a:lnTo>
              </a:path>
              <a:path w="1741804" h="1743710">
                <a:moveTo>
                  <a:pt x="1422687" y="1545220"/>
                </a:moveTo>
                <a:lnTo>
                  <a:pt x="1412881" y="1553803"/>
                </a:lnTo>
                <a:lnTo>
                  <a:pt x="1361502" y="1593141"/>
                </a:lnTo>
                <a:lnTo>
                  <a:pt x="1356599" y="1595594"/>
                </a:lnTo>
              </a:path>
              <a:path w="1741804" h="1743710">
                <a:moveTo>
                  <a:pt x="1285505" y="1638508"/>
                </a:moveTo>
                <a:lnTo>
                  <a:pt x="1248733" y="1658228"/>
                </a:lnTo>
                <a:lnTo>
                  <a:pt x="1210734" y="1674168"/>
                </a:lnTo>
              </a:path>
              <a:path w="1741804" h="1743710">
                <a:moveTo>
                  <a:pt x="1133614" y="1703901"/>
                </a:moveTo>
                <a:lnTo>
                  <a:pt x="1127486" y="1706353"/>
                </a:lnTo>
                <a:lnTo>
                  <a:pt x="1064768" y="1723519"/>
                </a:lnTo>
                <a:lnTo>
                  <a:pt x="1052510" y="1725971"/>
                </a:lnTo>
              </a:path>
              <a:path w="1741804" h="1743710">
                <a:moveTo>
                  <a:pt x="970385" y="1738232"/>
                </a:moveTo>
                <a:lnTo>
                  <a:pt x="936064" y="1741911"/>
                </a:lnTo>
                <a:lnTo>
                  <a:pt x="887034" y="1743137"/>
                </a:lnTo>
              </a:path>
              <a:path w="1741804" h="1743710">
                <a:moveTo>
                  <a:pt x="803785" y="1741911"/>
                </a:moveTo>
                <a:lnTo>
                  <a:pt x="741272" y="1734554"/>
                </a:lnTo>
                <a:lnTo>
                  <a:pt x="721660" y="1730876"/>
                </a:lnTo>
              </a:path>
              <a:path w="1741804" h="1743710">
                <a:moveTo>
                  <a:pt x="640760" y="1713710"/>
                </a:moveTo>
                <a:lnTo>
                  <a:pt x="613896" y="1706353"/>
                </a:lnTo>
                <a:lnTo>
                  <a:pt x="561189" y="1687961"/>
                </a:lnTo>
              </a:path>
              <a:path w="1741804" h="1743710">
                <a:moveTo>
                  <a:pt x="485192" y="1654550"/>
                </a:moveTo>
                <a:lnTo>
                  <a:pt x="434937" y="1627473"/>
                </a:lnTo>
                <a:lnTo>
                  <a:pt x="412873" y="1613985"/>
                </a:lnTo>
              </a:path>
              <a:path w="1741804" h="1743710">
                <a:moveTo>
                  <a:pt x="344333" y="1566064"/>
                </a:moveTo>
                <a:lnTo>
                  <a:pt x="328398" y="1553803"/>
                </a:lnTo>
                <a:lnTo>
                  <a:pt x="279368" y="1513341"/>
                </a:lnTo>
              </a:path>
              <a:path w="1741804" h="1743710">
                <a:moveTo>
                  <a:pt x="221758" y="1453159"/>
                </a:moveTo>
                <a:lnTo>
                  <a:pt x="189889" y="1416273"/>
                </a:lnTo>
                <a:lnTo>
                  <a:pt x="169153" y="1388072"/>
                </a:lnTo>
              </a:path>
              <a:path w="1741804" h="1743710">
                <a:moveTo>
                  <a:pt x="122575" y="1318081"/>
                </a:moveTo>
                <a:lnTo>
                  <a:pt x="116446" y="1308272"/>
                </a:lnTo>
                <a:lnTo>
                  <a:pt x="87028" y="1250542"/>
                </a:lnTo>
                <a:lnTo>
                  <a:pt x="84576" y="1244412"/>
                </a:lnTo>
              </a:path>
              <a:path w="1741804" h="1743710">
                <a:moveTo>
                  <a:pt x="51481" y="1167064"/>
                </a:moveTo>
                <a:lnTo>
                  <a:pt x="39224" y="1128952"/>
                </a:lnTo>
                <a:lnTo>
                  <a:pt x="28192" y="1087161"/>
                </a:lnTo>
              </a:path>
              <a:path w="1741804" h="1743710">
                <a:moveTo>
                  <a:pt x="11031" y="1005931"/>
                </a:moveTo>
                <a:lnTo>
                  <a:pt x="9806" y="1002252"/>
                </a:lnTo>
                <a:lnTo>
                  <a:pt x="2451" y="937166"/>
                </a:lnTo>
                <a:lnTo>
                  <a:pt x="2451" y="92367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4DAFF97-D88B-6B4E-8912-ADFE16A38B0F}"/>
              </a:ext>
            </a:extLst>
          </p:cNvPr>
          <p:cNvSpPr txBox="1"/>
          <p:nvPr/>
        </p:nvSpPr>
        <p:spPr>
          <a:xfrm>
            <a:off x="5883595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CD9717A-3668-9441-AF04-01A36F0F1A82}"/>
              </a:ext>
            </a:extLst>
          </p:cNvPr>
          <p:cNvSpPr/>
          <p:nvPr/>
        </p:nvSpPr>
        <p:spPr>
          <a:xfrm>
            <a:off x="6710773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AA47F09-C0CF-624F-A37F-306003BD4A96}"/>
              </a:ext>
            </a:extLst>
          </p:cNvPr>
          <p:cNvSpPr/>
          <p:nvPr/>
        </p:nvSpPr>
        <p:spPr>
          <a:xfrm>
            <a:off x="7767165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CB2F4F9-0256-8541-B5B1-A767A9CC352D}"/>
              </a:ext>
            </a:extLst>
          </p:cNvPr>
          <p:cNvSpPr/>
          <p:nvPr/>
        </p:nvSpPr>
        <p:spPr>
          <a:xfrm>
            <a:off x="8089435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14F1AE30-E346-2C4B-AFAF-CD67E47939CB}"/>
              </a:ext>
            </a:extLst>
          </p:cNvPr>
          <p:cNvSpPr/>
          <p:nvPr/>
        </p:nvSpPr>
        <p:spPr>
          <a:xfrm>
            <a:off x="8003633" y="19107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1F7A975-6E4A-D448-8D00-D5092AADB9CA}"/>
              </a:ext>
            </a:extLst>
          </p:cNvPr>
          <p:cNvSpPr/>
          <p:nvPr/>
        </p:nvSpPr>
        <p:spPr>
          <a:xfrm>
            <a:off x="6808833" y="214068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9FA67311-E9DE-8447-82BB-866BB3C280C0}"/>
              </a:ext>
            </a:extLst>
          </p:cNvPr>
          <p:cNvSpPr/>
          <p:nvPr/>
        </p:nvSpPr>
        <p:spPr>
          <a:xfrm>
            <a:off x="6073485" y="172666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E49ED0A-B866-DC40-8342-C9D63D3393DD}"/>
              </a:ext>
            </a:extLst>
          </p:cNvPr>
          <p:cNvSpPr/>
          <p:nvPr/>
        </p:nvSpPr>
        <p:spPr>
          <a:xfrm>
            <a:off x="8089435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701F61D2-B0EC-4041-931F-BCFA994BB846}"/>
              </a:ext>
            </a:extLst>
          </p:cNvPr>
          <p:cNvGrpSpPr/>
          <p:nvPr/>
        </p:nvGrpSpPr>
        <p:grpSpPr>
          <a:xfrm>
            <a:off x="6050195" y="2166543"/>
            <a:ext cx="1625600" cy="1771650"/>
            <a:chOff x="6050195" y="2166543"/>
            <a:chExt cx="1625600" cy="1771650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C17F35D6-5BD7-474E-AA99-81E1DCE29F96}"/>
                </a:ext>
              </a:extLst>
            </p:cNvPr>
            <p:cNvSpPr/>
            <p:nvPr/>
          </p:nvSpPr>
          <p:spPr>
            <a:xfrm>
              <a:off x="7353985" y="2601398"/>
              <a:ext cx="229870" cy="1336675"/>
            </a:xfrm>
            <a:custGeom>
              <a:avLst/>
              <a:gdLst/>
              <a:ahLst/>
              <a:cxnLst/>
              <a:rect l="l" t="t" r="r" b="b"/>
              <a:pathLst>
                <a:path w="229870" h="1336675">
                  <a:moveTo>
                    <a:pt x="184066" y="1244207"/>
                  </a:moveTo>
                  <a:lnTo>
                    <a:pt x="0" y="1244207"/>
                  </a:lnTo>
                </a:path>
                <a:path w="229870" h="1336675">
                  <a:moveTo>
                    <a:pt x="92135" y="1336575"/>
                  </a:moveTo>
                  <a:lnTo>
                    <a:pt x="92135" y="1152044"/>
                  </a:lnTo>
                </a:path>
                <a:path w="229870" h="1336675">
                  <a:moveTo>
                    <a:pt x="229419" y="92163"/>
                  </a:moveTo>
                  <a:lnTo>
                    <a:pt x="45659" y="92163"/>
                  </a:lnTo>
                </a:path>
                <a:path w="229870" h="1336675">
                  <a:moveTo>
                    <a:pt x="137488" y="184224"/>
                  </a:moveTo>
                  <a:lnTo>
                    <a:pt x="137488" y="0"/>
                  </a:lnTo>
                </a:path>
              </a:pathLst>
            </a:custGeom>
            <a:ln w="416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0E6A456-0C94-5A4F-BF38-660DB12AA368}"/>
                </a:ext>
              </a:extLst>
            </p:cNvPr>
            <p:cNvSpPr/>
            <p:nvPr/>
          </p:nvSpPr>
          <p:spPr>
            <a:xfrm>
              <a:off x="6050195" y="2187377"/>
              <a:ext cx="1625600" cy="1566545"/>
            </a:xfrm>
            <a:custGeom>
              <a:avLst/>
              <a:gdLst/>
              <a:ahLst/>
              <a:cxnLst/>
              <a:rect l="l" t="t" r="r" b="b"/>
              <a:pathLst>
                <a:path w="1625600" h="1566545">
                  <a:moveTo>
                    <a:pt x="338409" y="1566064"/>
                  </a:moveTo>
                  <a:lnTo>
                    <a:pt x="160777" y="1566064"/>
                  </a:lnTo>
                </a:path>
                <a:path w="1625600" h="1566545">
                  <a:moveTo>
                    <a:pt x="177938" y="552776"/>
                  </a:moveTo>
                  <a:lnTo>
                    <a:pt x="0" y="552776"/>
                  </a:lnTo>
                </a:path>
                <a:path w="1625600" h="1566545">
                  <a:moveTo>
                    <a:pt x="269767" y="0"/>
                  </a:moveTo>
                  <a:lnTo>
                    <a:pt x="92135" y="0"/>
                  </a:lnTo>
                </a:path>
                <a:path w="1625600" h="1566545">
                  <a:moveTo>
                    <a:pt x="1625038" y="0"/>
                  </a:moveTo>
                  <a:lnTo>
                    <a:pt x="1447406" y="0"/>
                  </a:lnTo>
                </a:path>
              </a:pathLst>
            </a:custGeom>
            <a:ln w="416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B59B7E2F-C3CC-F84C-99BF-C53AB48C0EB0}"/>
              </a:ext>
            </a:extLst>
          </p:cNvPr>
          <p:cNvSpPr/>
          <p:nvPr/>
        </p:nvSpPr>
        <p:spPr>
          <a:xfrm>
            <a:off x="7244995" y="181872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1584EA9-3C54-1C4B-AB15-70133D621C80}"/>
              </a:ext>
            </a:extLst>
          </p:cNvPr>
          <p:cNvSpPr txBox="1"/>
          <p:nvPr/>
        </p:nvSpPr>
        <p:spPr>
          <a:xfrm>
            <a:off x="622390" y="4689700"/>
            <a:ext cx="7742785" cy="135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2880" algn="l"/>
                <a:tab pos="5394325" algn="l"/>
              </a:tabLst>
            </a:pPr>
            <a:r>
              <a:rPr sz="1750" spc="5" dirty="0">
                <a:latin typeface="Arial"/>
                <a:cs typeface="Arial"/>
              </a:rPr>
              <a:t>(a)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(b)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lang="en-US" sz="1750" spc="5" dirty="0">
                <a:latin typeface="Arial"/>
                <a:cs typeface="Arial"/>
              </a:rPr>
              <a:t>3</a:t>
            </a:r>
            <a:r>
              <a:rPr sz="1750" spc="5" dirty="0">
                <a:latin typeface="Arial"/>
                <a:cs typeface="Arial"/>
              </a:rPr>
              <a:t>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(c) </a:t>
            </a:r>
            <a:r>
              <a:rPr lang="en-US" sz="1750" spc="5" dirty="0">
                <a:latin typeface="Arial"/>
                <a:cs typeface="Arial"/>
              </a:rPr>
              <a:t>5</a:t>
            </a:r>
            <a:r>
              <a:rPr sz="1750" spc="5" dirty="0">
                <a:latin typeface="Arial"/>
                <a:cs typeface="Arial"/>
              </a:rPr>
              <a:t>-nearest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Arial"/>
              <a:cs typeface="Arial"/>
            </a:endParaRPr>
          </a:p>
          <a:p>
            <a:pPr marL="574040" marR="417830" indent="-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K-nearest neighbors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record x </a:t>
            </a:r>
            <a:r>
              <a:rPr sz="2400" spc="-5" dirty="0">
                <a:latin typeface="Arial"/>
                <a:cs typeface="Arial"/>
              </a:rPr>
              <a:t>are data points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k </a:t>
            </a:r>
            <a:r>
              <a:rPr sz="2400" spc="-5" dirty="0">
                <a:latin typeface="Arial"/>
                <a:cs typeface="Arial"/>
              </a:rPr>
              <a:t>smallest distance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71126BD9-642C-5645-A1C2-CFB4F56F7A23}"/>
              </a:ext>
            </a:extLst>
          </p:cNvPr>
          <p:cNvSpPr/>
          <p:nvPr/>
        </p:nvSpPr>
        <p:spPr>
          <a:xfrm>
            <a:off x="4274326" y="349747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D41AA4AC-3BCE-5C41-9B38-6D28B2D0C61A}"/>
              </a:ext>
            </a:extLst>
          </p:cNvPr>
          <p:cNvSpPr/>
          <p:nvPr/>
        </p:nvSpPr>
        <p:spPr>
          <a:xfrm>
            <a:off x="6534243" y="324512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B9CD0CC1-CF21-4A49-B2C4-4430B67300FE}"/>
              </a:ext>
            </a:extLst>
          </p:cNvPr>
          <p:cNvSpPr/>
          <p:nvPr/>
        </p:nvSpPr>
        <p:spPr>
          <a:xfrm>
            <a:off x="4295940" y="22832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59D4FD51-B75E-7F4C-8F4A-651C6516097B}"/>
              </a:ext>
            </a:extLst>
          </p:cNvPr>
          <p:cNvSpPr/>
          <p:nvPr/>
        </p:nvSpPr>
        <p:spPr>
          <a:xfrm flipV="1">
            <a:off x="6518029" y="3474609"/>
            <a:ext cx="176531" cy="45719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8646D5-C0F9-C94E-B70C-36567F3069B4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902CA98F-B434-294C-9262-9D14506CD8C3}"/>
              </a:ext>
            </a:extLst>
          </p:cNvPr>
          <p:cNvSpPr/>
          <p:nvPr/>
        </p:nvSpPr>
        <p:spPr>
          <a:xfrm>
            <a:off x="10618949" y="11154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33E886-D401-0E4D-BDA4-04EAD21E99E5}"/>
              </a:ext>
            </a:extLst>
          </p:cNvPr>
          <p:cNvSpPr txBox="1">
            <a:spLocks/>
          </p:cNvSpPr>
          <p:nvPr/>
        </p:nvSpPr>
        <p:spPr>
          <a:xfrm>
            <a:off x="535939" y="204677"/>
            <a:ext cx="438657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/>
              <a:t>How </a:t>
            </a:r>
            <a:r>
              <a:rPr lang="en-IN" spc="-15" dirty="0"/>
              <a:t>to </a:t>
            </a:r>
            <a:r>
              <a:rPr lang="en-IN" spc="-5" dirty="0"/>
              <a:t>choose</a:t>
            </a:r>
            <a:r>
              <a:rPr lang="en-IN" spc="-50" dirty="0"/>
              <a:t> </a:t>
            </a:r>
            <a:r>
              <a:rPr lang="en-IN" spc="-5" dirty="0"/>
              <a:t>K?</a:t>
            </a:r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7716D01-0383-844E-BFAC-056A28CA1E40}"/>
              </a:ext>
            </a:extLst>
          </p:cNvPr>
          <p:cNvSpPr txBox="1"/>
          <p:nvPr/>
        </p:nvSpPr>
        <p:spPr>
          <a:xfrm>
            <a:off x="535940" y="1385061"/>
            <a:ext cx="7695565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If K is </a:t>
            </a:r>
            <a:r>
              <a:rPr sz="2000" spc="-15" dirty="0">
                <a:cs typeface="Carlito"/>
              </a:rPr>
              <a:t>too </a:t>
            </a:r>
            <a:r>
              <a:rPr lang="en-IN" sz="2000" spc="-10" dirty="0">
                <a:cs typeface="Carlito"/>
              </a:rPr>
              <a:t>small,</a:t>
            </a:r>
            <a:r>
              <a:rPr sz="2000" spc="-1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it is </a:t>
            </a:r>
            <a:r>
              <a:rPr sz="2000" spc="-10" dirty="0">
                <a:cs typeface="Carlito"/>
              </a:rPr>
              <a:t>sensitive </a:t>
            </a:r>
            <a:r>
              <a:rPr sz="2000" spc="-15" dirty="0">
                <a:cs typeface="Carlito"/>
              </a:rPr>
              <a:t>to </a:t>
            </a:r>
            <a:r>
              <a:rPr sz="2000" spc="-10" dirty="0">
                <a:cs typeface="Carlito"/>
              </a:rPr>
              <a:t>noise</a:t>
            </a:r>
            <a:r>
              <a:rPr sz="2000" spc="70" dirty="0">
                <a:cs typeface="Carlito"/>
              </a:rPr>
              <a:t> </a:t>
            </a:r>
            <a:r>
              <a:rPr lang="en-IN" sz="2000" spc="-5" dirty="0">
                <a:cs typeface="Carlito"/>
              </a:rPr>
              <a:t>points. For</a:t>
            </a:r>
            <a:r>
              <a:rPr lang="en-US" sz="2000" spc="-5" dirty="0">
                <a:cs typeface="Carlito"/>
              </a:rPr>
              <a:t> Example k =1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000" spc="-5" dirty="0"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spc="-5" dirty="0">
                <a:cs typeface="Carlito"/>
              </a:rPr>
              <a:t>Try to keep K odd , to avoid tie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cs typeface="Carlito"/>
              </a:rPr>
              <a:t>Larger </a:t>
            </a:r>
            <a:r>
              <a:rPr sz="2000" spc="-5" dirty="0">
                <a:cs typeface="Carlito"/>
              </a:rPr>
              <a:t>K </a:t>
            </a:r>
            <a:r>
              <a:rPr sz="2000" spc="-10" dirty="0">
                <a:cs typeface="Carlito"/>
              </a:rPr>
              <a:t>works </a:t>
            </a:r>
            <a:r>
              <a:rPr sz="2000" spc="-5" dirty="0">
                <a:cs typeface="Carlito"/>
              </a:rPr>
              <a:t>well. But </a:t>
            </a:r>
            <a:r>
              <a:rPr sz="2000" spc="-15" dirty="0">
                <a:cs typeface="Carlito"/>
              </a:rPr>
              <a:t>too large </a:t>
            </a:r>
            <a:r>
              <a:rPr sz="2000" spc="-5" dirty="0">
                <a:cs typeface="Carlito"/>
              </a:rPr>
              <a:t>K </a:t>
            </a:r>
            <a:r>
              <a:rPr sz="2000" spc="-20" dirty="0">
                <a:cs typeface="Carlito"/>
              </a:rPr>
              <a:t>may </a:t>
            </a:r>
            <a:r>
              <a:rPr sz="2000" spc="-5" dirty="0">
                <a:cs typeface="Carlito"/>
              </a:rPr>
              <a:t>include majority  </a:t>
            </a:r>
            <a:r>
              <a:rPr sz="2000" spc="-10" dirty="0">
                <a:cs typeface="Carlito"/>
              </a:rPr>
              <a:t>points </a:t>
            </a:r>
            <a:r>
              <a:rPr sz="2000" spc="-15" dirty="0">
                <a:cs typeface="Carlito"/>
              </a:rPr>
              <a:t>from </a:t>
            </a:r>
            <a:r>
              <a:rPr sz="2000" dirty="0">
                <a:cs typeface="Carlito"/>
              </a:rPr>
              <a:t>other</a:t>
            </a:r>
            <a:r>
              <a:rPr sz="2000" spc="1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classes.</a:t>
            </a:r>
            <a:endParaRPr sz="2000" dirty="0">
              <a:cs typeface="Carlito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3E3E715-85EF-1B48-BBA5-74B225ED8E83}"/>
              </a:ext>
            </a:extLst>
          </p:cNvPr>
          <p:cNvSpPr txBox="1"/>
          <p:nvPr/>
        </p:nvSpPr>
        <p:spPr>
          <a:xfrm>
            <a:off x="535940" y="5272227"/>
            <a:ext cx="72599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Rule of thumb is K &lt; </a:t>
            </a:r>
            <a:r>
              <a:rPr sz="2000" spc="-10" dirty="0">
                <a:cs typeface="Carlito"/>
              </a:rPr>
              <a:t>sqrt(n), </a:t>
            </a:r>
            <a:r>
              <a:rPr sz="2000" spc="-5" dirty="0">
                <a:cs typeface="Carlito"/>
              </a:rPr>
              <a:t>n is </a:t>
            </a:r>
            <a:r>
              <a:rPr sz="2000" spc="-10" dirty="0">
                <a:cs typeface="Carlito"/>
              </a:rPr>
              <a:t>number </a:t>
            </a:r>
            <a:r>
              <a:rPr sz="2000" spc="-5" dirty="0">
                <a:cs typeface="Carlito"/>
              </a:rPr>
              <a:t>of</a:t>
            </a:r>
            <a:r>
              <a:rPr sz="2000" spc="14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examples.</a:t>
            </a:r>
            <a:endParaRPr sz="2000" dirty="0">
              <a:cs typeface="Carlito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627C729-6EB1-AC41-8259-F67491F0D9A6}"/>
              </a:ext>
            </a:extLst>
          </p:cNvPr>
          <p:cNvSpPr/>
          <p:nvPr/>
        </p:nvSpPr>
        <p:spPr>
          <a:xfrm>
            <a:off x="2746329" y="3267090"/>
            <a:ext cx="1495425" cy="1539875"/>
          </a:xfrm>
          <a:custGeom>
            <a:avLst/>
            <a:gdLst/>
            <a:ahLst/>
            <a:cxnLst/>
            <a:rect l="l" t="t" r="r" b="b"/>
            <a:pathLst>
              <a:path w="1495425" h="1539875">
                <a:moveTo>
                  <a:pt x="0" y="769784"/>
                </a:moveTo>
                <a:lnTo>
                  <a:pt x="1470" y="721101"/>
                </a:lnTo>
                <a:lnTo>
                  <a:pt x="5824" y="673222"/>
                </a:lnTo>
                <a:lnTo>
                  <a:pt x="12973" y="626239"/>
                </a:lnTo>
                <a:lnTo>
                  <a:pt x="22830" y="580241"/>
                </a:lnTo>
                <a:lnTo>
                  <a:pt x="35307" y="535318"/>
                </a:lnTo>
                <a:lnTo>
                  <a:pt x="50317" y="491560"/>
                </a:lnTo>
                <a:lnTo>
                  <a:pt x="67772" y="449058"/>
                </a:lnTo>
                <a:lnTo>
                  <a:pt x="87585" y="407902"/>
                </a:lnTo>
                <a:lnTo>
                  <a:pt x="109667" y="368181"/>
                </a:lnTo>
                <a:lnTo>
                  <a:pt x="133932" y="329987"/>
                </a:lnTo>
                <a:lnTo>
                  <a:pt x="160292" y="293409"/>
                </a:lnTo>
                <a:lnTo>
                  <a:pt x="188658" y="258537"/>
                </a:lnTo>
                <a:lnTo>
                  <a:pt x="218945" y="225462"/>
                </a:lnTo>
                <a:lnTo>
                  <a:pt x="251063" y="194273"/>
                </a:lnTo>
                <a:lnTo>
                  <a:pt x="284925" y="165062"/>
                </a:lnTo>
                <a:lnTo>
                  <a:pt x="320445" y="137917"/>
                </a:lnTo>
                <a:lnTo>
                  <a:pt x="357533" y="112930"/>
                </a:lnTo>
                <a:lnTo>
                  <a:pt x="396104" y="90191"/>
                </a:lnTo>
                <a:lnTo>
                  <a:pt x="436068" y="69788"/>
                </a:lnTo>
                <a:lnTo>
                  <a:pt x="477339" y="51814"/>
                </a:lnTo>
                <a:lnTo>
                  <a:pt x="519828" y="36357"/>
                </a:lnTo>
                <a:lnTo>
                  <a:pt x="563449" y="23509"/>
                </a:lnTo>
                <a:lnTo>
                  <a:pt x="608114" y="13359"/>
                </a:lnTo>
                <a:lnTo>
                  <a:pt x="653734" y="5997"/>
                </a:lnTo>
                <a:lnTo>
                  <a:pt x="700224" y="1514"/>
                </a:lnTo>
                <a:lnTo>
                  <a:pt x="747494" y="0"/>
                </a:lnTo>
                <a:lnTo>
                  <a:pt x="794768" y="1514"/>
                </a:lnTo>
                <a:lnTo>
                  <a:pt x="841261" y="5997"/>
                </a:lnTo>
                <a:lnTo>
                  <a:pt x="886886" y="13359"/>
                </a:lnTo>
                <a:lnTo>
                  <a:pt x="931553" y="23509"/>
                </a:lnTo>
                <a:lnTo>
                  <a:pt x="975177" y="36358"/>
                </a:lnTo>
                <a:lnTo>
                  <a:pt x="1017669" y="51814"/>
                </a:lnTo>
                <a:lnTo>
                  <a:pt x="1058941" y="69788"/>
                </a:lnTo>
                <a:lnTo>
                  <a:pt x="1098907" y="90191"/>
                </a:lnTo>
                <a:lnTo>
                  <a:pt x="1137478" y="112930"/>
                </a:lnTo>
                <a:lnTo>
                  <a:pt x="1174568" y="137918"/>
                </a:lnTo>
                <a:lnTo>
                  <a:pt x="1210088" y="165062"/>
                </a:lnTo>
                <a:lnTo>
                  <a:pt x="1243951" y="194273"/>
                </a:lnTo>
                <a:lnTo>
                  <a:pt x="1276069" y="225462"/>
                </a:lnTo>
                <a:lnTo>
                  <a:pt x="1306355" y="258537"/>
                </a:lnTo>
                <a:lnTo>
                  <a:pt x="1334722" y="293409"/>
                </a:lnTo>
                <a:lnTo>
                  <a:pt x="1361081" y="329987"/>
                </a:lnTo>
                <a:lnTo>
                  <a:pt x="1385345" y="368181"/>
                </a:lnTo>
                <a:lnTo>
                  <a:pt x="1407427" y="407902"/>
                </a:lnTo>
                <a:lnTo>
                  <a:pt x="1427239" y="449058"/>
                </a:lnTo>
                <a:lnTo>
                  <a:pt x="1444693" y="491560"/>
                </a:lnTo>
                <a:lnTo>
                  <a:pt x="1459703" y="535318"/>
                </a:lnTo>
                <a:lnTo>
                  <a:pt x="1472180" y="580241"/>
                </a:lnTo>
                <a:lnTo>
                  <a:pt x="1482036" y="626239"/>
                </a:lnTo>
                <a:lnTo>
                  <a:pt x="1489185" y="673222"/>
                </a:lnTo>
                <a:lnTo>
                  <a:pt x="1493538" y="721101"/>
                </a:lnTo>
                <a:lnTo>
                  <a:pt x="1495009" y="769784"/>
                </a:lnTo>
                <a:lnTo>
                  <a:pt x="1493538" y="818467"/>
                </a:lnTo>
                <a:lnTo>
                  <a:pt x="1489185" y="866345"/>
                </a:lnTo>
                <a:lnTo>
                  <a:pt x="1482036" y="913329"/>
                </a:lnTo>
                <a:lnTo>
                  <a:pt x="1472180" y="959327"/>
                </a:lnTo>
                <a:lnTo>
                  <a:pt x="1459703" y="1004250"/>
                </a:lnTo>
                <a:lnTo>
                  <a:pt x="1444694" y="1048008"/>
                </a:lnTo>
                <a:lnTo>
                  <a:pt x="1427240" y="1090510"/>
                </a:lnTo>
                <a:lnTo>
                  <a:pt x="1407428" y="1131667"/>
                </a:lnTo>
                <a:lnTo>
                  <a:pt x="1385347" y="1171387"/>
                </a:lnTo>
                <a:lnTo>
                  <a:pt x="1361083" y="1209582"/>
                </a:lnTo>
                <a:lnTo>
                  <a:pt x="1334725" y="1246160"/>
                </a:lnTo>
                <a:lnTo>
                  <a:pt x="1306359" y="1281032"/>
                </a:lnTo>
                <a:lnTo>
                  <a:pt x="1276074" y="1314108"/>
                </a:lnTo>
                <a:lnTo>
                  <a:pt x="1243957" y="1345296"/>
                </a:lnTo>
                <a:lnTo>
                  <a:pt x="1210096" y="1374508"/>
                </a:lnTo>
                <a:lnTo>
                  <a:pt x="1174578" y="1401653"/>
                </a:lnTo>
                <a:lnTo>
                  <a:pt x="1137490" y="1426640"/>
                </a:lnTo>
                <a:lnTo>
                  <a:pt x="1098921" y="1449380"/>
                </a:lnTo>
                <a:lnTo>
                  <a:pt x="1058958" y="1469783"/>
                </a:lnTo>
                <a:lnTo>
                  <a:pt x="1017688" y="1487757"/>
                </a:lnTo>
                <a:lnTo>
                  <a:pt x="975199" y="1503214"/>
                </a:lnTo>
                <a:lnTo>
                  <a:pt x="931579" y="1516062"/>
                </a:lnTo>
                <a:lnTo>
                  <a:pt x="886915" y="1526213"/>
                </a:lnTo>
                <a:lnTo>
                  <a:pt x="841295" y="1533575"/>
                </a:lnTo>
                <a:lnTo>
                  <a:pt x="794806" y="1538058"/>
                </a:lnTo>
                <a:lnTo>
                  <a:pt x="747536" y="1539572"/>
                </a:lnTo>
                <a:lnTo>
                  <a:pt x="700261" y="1538058"/>
                </a:lnTo>
                <a:lnTo>
                  <a:pt x="653768" y="1533575"/>
                </a:lnTo>
                <a:lnTo>
                  <a:pt x="608143" y="1526213"/>
                </a:lnTo>
                <a:lnTo>
                  <a:pt x="563475" y="1516062"/>
                </a:lnTo>
                <a:lnTo>
                  <a:pt x="519851" y="1503214"/>
                </a:lnTo>
                <a:lnTo>
                  <a:pt x="477358" y="1487757"/>
                </a:lnTo>
                <a:lnTo>
                  <a:pt x="436085" y="1469782"/>
                </a:lnTo>
                <a:lnTo>
                  <a:pt x="396118" y="1449380"/>
                </a:lnTo>
                <a:lnTo>
                  <a:pt x="357545" y="1426640"/>
                </a:lnTo>
                <a:lnTo>
                  <a:pt x="320455" y="1401653"/>
                </a:lnTo>
                <a:lnTo>
                  <a:pt x="284934" y="1374508"/>
                </a:lnTo>
                <a:lnTo>
                  <a:pt x="251070" y="1345296"/>
                </a:lnTo>
                <a:lnTo>
                  <a:pt x="218950" y="1314108"/>
                </a:lnTo>
                <a:lnTo>
                  <a:pt x="188663" y="1281032"/>
                </a:lnTo>
                <a:lnTo>
                  <a:pt x="160295" y="1246160"/>
                </a:lnTo>
                <a:lnTo>
                  <a:pt x="133935" y="1209582"/>
                </a:lnTo>
                <a:lnTo>
                  <a:pt x="109669" y="1171387"/>
                </a:lnTo>
                <a:lnTo>
                  <a:pt x="87586" y="1131667"/>
                </a:lnTo>
                <a:lnTo>
                  <a:pt x="67773" y="1090510"/>
                </a:lnTo>
                <a:lnTo>
                  <a:pt x="50318" y="1048008"/>
                </a:lnTo>
                <a:lnTo>
                  <a:pt x="35308" y="1004250"/>
                </a:lnTo>
                <a:lnTo>
                  <a:pt x="22830" y="959327"/>
                </a:lnTo>
                <a:lnTo>
                  <a:pt x="12973" y="913328"/>
                </a:lnTo>
                <a:lnTo>
                  <a:pt x="5824" y="866345"/>
                </a:lnTo>
                <a:lnTo>
                  <a:pt x="1470" y="818467"/>
                </a:lnTo>
                <a:lnTo>
                  <a:pt x="0" y="769784"/>
                </a:lnTo>
                <a:close/>
              </a:path>
            </a:pathLst>
          </a:custGeom>
          <a:ln w="1740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F90CA87-1C1A-F84A-BFB2-57EE5C87651B}"/>
              </a:ext>
            </a:extLst>
          </p:cNvPr>
          <p:cNvSpPr txBox="1"/>
          <p:nvPr/>
        </p:nvSpPr>
        <p:spPr>
          <a:xfrm>
            <a:off x="2424614" y="3101445"/>
            <a:ext cx="2195830" cy="17932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R="48895" algn="ctr">
              <a:lnSpc>
                <a:spcPct val="100000"/>
              </a:lnSpc>
            </a:pPr>
            <a:r>
              <a:rPr sz="450" b="1" spc="5" dirty="0">
                <a:latin typeface="Arial"/>
                <a:cs typeface="Arial"/>
              </a:rPr>
              <a:t>X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C444333-04A4-DE46-989F-E58F0EA443C5}"/>
              </a:ext>
            </a:extLst>
          </p:cNvPr>
          <p:cNvSpPr/>
          <p:nvPr/>
        </p:nvSpPr>
        <p:spPr>
          <a:xfrm>
            <a:off x="4354886" y="4426639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5697" y="38976"/>
                </a:moveTo>
                <a:lnTo>
                  <a:pt x="0" y="38976"/>
                </a:lnTo>
              </a:path>
              <a:path w="76200" h="78104">
                <a:moveTo>
                  <a:pt x="37848" y="77952"/>
                </a:moveTo>
                <a:lnTo>
                  <a:pt x="37848" y="0"/>
                </a:lnTo>
              </a:path>
            </a:pathLst>
          </a:custGeom>
          <a:ln w="17413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6F71C7C-2DB1-FA45-BED6-1083D8B7C6EA}"/>
              </a:ext>
            </a:extLst>
          </p:cNvPr>
          <p:cNvSpPr/>
          <p:nvPr/>
        </p:nvSpPr>
        <p:spPr>
          <a:xfrm>
            <a:off x="4395342" y="37250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593672C-F5C2-F74E-987E-0FD89697ECAC}"/>
              </a:ext>
            </a:extLst>
          </p:cNvPr>
          <p:cNvSpPr/>
          <p:nvPr/>
        </p:nvSpPr>
        <p:spPr>
          <a:xfrm>
            <a:off x="4395341" y="329632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6C642264-D3A1-5B4A-AEAB-01544D849397}"/>
              </a:ext>
            </a:extLst>
          </p:cNvPr>
          <p:cNvGrpSpPr/>
          <p:nvPr/>
        </p:nvGrpSpPr>
        <p:grpSpPr>
          <a:xfrm>
            <a:off x="2500312" y="3159905"/>
            <a:ext cx="1665605" cy="1665605"/>
            <a:chOff x="3815238" y="3144407"/>
            <a:chExt cx="1665605" cy="1665605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7B213E8-9BBD-BC49-BC80-DAFDF803C20C}"/>
                </a:ext>
              </a:extLst>
            </p:cNvPr>
            <p:cNvSpPr/>
            <p:nvPr/>
          </p:nvSpPr>
          <p:spPr>
            <a:xfrm>
              <a:off x="4676320" y="3875215"/>
              <a:ext cx="236854" cy="263525"/>
            </a:xfrm>
            <a:custGeom>
              <a:avLst/>
              <a:gdLst/>
              <a:ahLst/>
              <a:cxnLst/>
              <a:rect l="l" t="t" r="r" b="b"/>
              <a:pathLst>
                <a:path w="236854" h="263525">
                  <a:moveTo>
                    <a:pt x="75697" y="224114"/>
                  </a:moveTo>
                  <a:lnTo>
                    <a:pt x="0" y="224114"/>
                  </a:lnTo>
                </a:path>
                <a:path w="236854" h="263525">
                  <a:moveTo>
                    <a:pt x="37848" y="263090"/>
                  </a:moveTo>
                  <a:lnTo>
                    <a:pt x="37848" y="185137"/>
                  </a:lnTo>
                </a:path>
                <a:path w="236854" h="263525">
                  <a:moveTo>
                    <a:pt x="85159" y="68208"/>
                  </a:moveTo>
                  <a:lnTo>
                    <a:pt x="9462" y="68208"/>
                  </a:lnTo>
                </a:path>
                <a:path w="236854" h="263525">
                  <a:moveTo>
                    <a:pt x="47311" y="107185"/>
                  </a:moveTo>
                  <a:lnTo>
                    <a:pt x="47311" y="29232"/>
                  </a:lnTo>
                </a:path>
                <a:path w="236854" h="263525">
                  <a:moveTo>
                    <a:pt x="236513" y="224114"/>
                  </a:moveTo>
                  <a:lnTo>
                    <a:pt x="160815" y="224114"/>
                  </a:lnTo>
                </a:path>
                <a:path w="236854" h="263525">
                  <a:moveTo>
                    <a:pt x="198664" y="263090"/>
                  </a:moveTo>
                  <a:lnTo>
                    <a:pt x="198664" y="185137"/>
                  </a:lnTo>
                </a:path>
                <a:path w="236854" h="263525">
                  <a:moveTo>
                    <a:pt x="227051" y="38976"/>
                  </a:moveTo>
                  <a:lnTo>
                    <a:pt x="151353" y="38976"/>
                  </a:lnTo>
                </a:path>
                <a:path w="236854" h="263525">
                  <a:moveTo>
                    <a:pt x="189202" y="77952"/>
                  </a:moveTo>
                  <a:lnTo>
                    <a:pt x="189202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E0F21EA-208E-744D-8EA2-0004EE7823C4}"/>
                </a:ext>
              </a:extLst>
            </p:cNvPr>
            <p:cNvSpPr/>
            <p:nvPr/>
          </p:nvSpPr>
          <p:spPr>
            <a:xfrm>
              <a:off x="4347708" y="3426986"/>
              <a:ext cx="887094" cy="1101090"/>
            </a:xfrm>
            <a:custGeom>
              <a:avLst/>
              <a:gdLst/>
              <a:ahLst/>
              <a:cxnLst/>
              <a:rect l="l" t="t" r="r" b="b"/>
              <a:pathLst>
                <a:path w="887095" h="1101089">
                  <a:moveTo>
                    <a:pt x="886841" y="77952"/>
                  </a:moveTo>
                  <a:lnTo>
                    <a:pt x="813750" y="77952"/>
                  </a:lnTo>
                </a:path>
                <a:path w="887095" h="1101089">
                  <a:moveTo>
                    <a:pt x="300225" y="165649"/>
                  </a:moveTo>
                  <a:lnTo>
                    <a:pt x="227093" y="165649"/>
                  </a:lnTo>
                </a:path>
                <a:path w="887095" h="1101089">
                  <a:moveTo>
                    <a:pt x="148830" y="857481"/>
                  </a:moveTo>
                  <a:lnTo>
                    <a:pt x="75697" y="857481"/>
                  </a:lnTo>
                </a:path>
                <a:path w="887095" h="1101089">
                  <a:moveTo>
                    <a:pt x="73132" y="360531"/>
                  </a:moveTo>
                  <a:lnTo>
                    <a:pt x="0" y="360531"/>
                  </a:lnTo>
                </a:path>
                <a:path w="887095" h="1101089">
                  <a:moveTo>
                    <a:pt x="110981" y="1101088"/>
                  </a:moveTo>
                  <a:lnTo>
                    <a:pt x="37849" y="1101088"/>
                  </a:lnTo>
                </a:path>
                <a:path w="887095" h="1101089">
                  <a:moveTo>
                    <a:pt x="92056" y="0"/>
                  </a:moveTo>
                  <a:lnTo>
                    <a:pt x="18924" y="0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20104864-CE7B-D341-9C8B-A30E18F58126}"/>
                </a:ext>
              </a:extLst>
            </p:cNvPr>
            <p:cNvSpPr/>
            <p:nvPr/>
          </p:nvSpPr>
          <p:spPr>
            <a:xfrm>
              <a:off x="4912834" y="3962912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5697" y="38976"/>
                  </a:moveTo>
                  <a:lnTo>
                    <a:pt x="0" y="38976"/>
                  </a:lnTo>
                </a:path>
                <a:path w="76200" h="78104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4F3EB92F-615F-7A4E-BFF5-CA0607A8F46E}"/>
                </a:ext>
              </a:extLst>
            </p:cNvPr>
            <p:cNvSpPr/>
            <p:nvPr/>
          </p:nvSpPr>
          <p:spPr>
            <a:xfrm>
              <a:off x="4139556" y="3465963"/>
              <a:ext cx="782955" cy="867410"/>
            </a:xfrm>
            <a:custGeom>
              <a:avLst/>
              <a:gdLst/>
              <a:ahLst/>
              <a:cxnLst/>
              <a:rect l="l" t="t" r="r" b="b"/>
              <a:pathLst>
                <a:path w="782954" h="867410">
                  <a:moveTo>
                    <a:pt x="73115" y="496949"/>
                  </a:moveTo>
                  <a:lnTo>
                    <a:pt x="0" y="496949"/>
                  </a:lnTo>
                </a:path>
                <a:path w="782954" h="867410">
                  <a:moveTo>
                    <a:pt x="782739" y="0"/>
                  </a:moveTo>
                  <a:lnTo>
                    <a:pt x="709649" y="0"/>
                  </a:lnTo>
                </a:path>
                <a:path w="782954" h="867410">
                  <a:moveTo>
                    <a:pt x="92040" y="867225"/>
                  </a:moveTo>
                  <a:lnTo>
                    <a:pt x="18907" y="867225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1BCA3D6-23C6-5C4E-801C-A645CDF231D5}"/>
                </a:ext>
              </a:extLst>
            </p:cNvPr>
            <p:cNvSpPr/>
            <p:nvPr/>
          </p:nvSpPr>
          <p:spPr>
            <a:xfrm>
              <a:off x="3815238" y="3319801"/>
              <a:ext cx="1665605" cy="1052830"/>
            </a:xfrm>
            <a:custGeom>
              <a:avLst/>
              <a:gdLst/>
              <a:ahLst/>
              <a:cxnLst/>
              <a:rect l="l" t="t" r="r" b="b"/>
              <a:pathLst>
                <a:path w="1665604" h="1052829">
                  <a:moveTo>
                    <a:pt x="1665329" y="38976"/>
                  </a:moveTo>
                  <a:lnTo>
                    <a:pt x="1589631" y="38976"/>
                  </a:lnTo>
                </a:path>
                <a:path w="1665604" h="1052829">
                  <a:moveTo>
                    <a:pt x="1627480" y="77952"/>
                  </a:moveTo>
                  <a:lnTo>
                    <a:pt x="1627480" y="0"/>
                  </a:lnTo>
                </a:path>
                <a:path w="1665604" h="1052829">
                  <a:moveTo>
                    <a:pt x="227093" y="116929"/>
                  </a:moveTo>
                  <a:lnTo>
                    <a:pt x="151395" y="116929"/>
                  </a:lnTo>
                </a:path>
                <a:path w="1665604" h="1052829">
                  <a:moveTo>
                    <a:pt x="189244" y="155905"/>
                  </a:moveTo>
                  <a:lnTo>
                    <a:pt x="189244" y="77952"/>
                  </a:lnTo>
                </a:path>
                <a:path w="1665604" h="1052829">
                  <a:moveTo>
                    <a:pt x="151395" y="1013386"/>
                  </a:moveTo>
                  <a:lnTo>
                    <a:pt x="75697" y="1013386"/>
                  </a:lnTo>
                </a:path>
                <a:path w="1665604" h="1052829">
                  <a:moveTo>
                    <a:pt x="113546" y="1052363"/>
                  </a:moveTo>
                  <a:lnTo>
                    <a:pt x="113546" y="974410"/>
                  </a:lnTo>
                </a:path>
                <a:path w="1665604" h="1052829">
                  <a:moveTo>
                    <a:pt x="75697" y="584646"/>
                  </a:moveTo>
                  <a:lnTo>
                    <a:pt x="0" y="584646"/>
                  </a:lnTo>
                </a:path>
                <a:path w="1665604" h="1052829">
                  <a:moveTo>
                    <a:pt x="37848" y="623622"/>
                  </a:moveTo>
                  <a:lnTo>
                    <a:pt x="37848" y="545669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26DED7A3-7D0D-454A-9A77-A48C37C59CE1}"/>
                </a:ext>
              </a:extLst>
            </p:cNvPr>
            <p:cNvSpPr/>
            <p:nvPr/>
          </p:nvSpPr>
          <p:spPr>
            <a:xfrm>
              <a:off x="4044934" y="3202872"/>
              <a:ext cx="1433195" cy="1598295"/>
            </a:xfrm>
            <a:custGeom>
              <a:avLst/>
              <a:gdLst/>
              <a:ahLst/>
              <a:cxnLst/>
              <a:rect l="l" t="t" r="r" b="b"/>
              <a:pathLst>
                <a:path w="1433195" h="1598295">
                  <a:moveTo>
                    <a:pt x="527301" y="799016"/>
                  </a:moveTo>
                  <a:lnTo>
                    <a:pt x="454169" y="799016"/>
                  </a:lnTo>
                </a:path>
                <a:path w="1433195" h="1598295">
                  <a:moveTo>
                    <a:pt x="1057144" y="506693"/>
                  </a:moveTo>
                  <a:lnTo>
                    <a:pt x="984053" y="506693"/>
                  </a:lnTo>
                </a:path>
                <a:path w="1433195" h="1598295">
                  <a:moveTo>
                    <a:pt x="773277" y="155905"/>
                  </a:moveTo>
                  <a:lnTo>
                    <a:pt x="700187" y="155905"/>
                  </a:lnTo>
                </a:path>
                <a:path w="1433195" h="1598295">
                  <a:moveTo>
                    <a:pt x="678697" y="1286221"/>
                  </a:moveTo>
                  <a:lnTo>
                    <a:pt x="605565" y="1286221"/>
                  </a:lnTo>
                </a:path>
                <a:path w="1433195" h="1598295">
                  <a:moveTo>
                    <a:pt x="1151766" y="1149804"/>
                  </a:moveTo>
                  <a:lnTo>
                    <a:pt x="1078676" y="1149804"/>
                  </a:lnTo>
                </a:path>
                <a:path w="1433195" h="1598295">
                  <a:moveTo>
                    <a:pt x="1284237" y="857481"/>
                  </a:moveTo>
                  <a:lnTo>
                    <a:pt x="1211147" y="857481"/>
                  </a:lnTo>
                </a:path>
                <a:path w="1433195" h="1598295">
                  <a:moveTo>
                    <a:pt x="943597" y="1422643"/>
                  </a:moveTo>
                  <a:lnTo>
                    <a:pt x="870507" y="1422643"/>
                  </a:lnTo>
                </a:path>
                <a:path w="1433195" h="1598295">
                  <a:moveTo>
                    <a:pt x="73094" y="1412899"/>
                  </a:moveTo>
                  <a:lnTo>
                    <a:pt x="0" y="1412899"/>
                  </a:lnTo>
                </a:path>
                <a:path w="1433195" h="1598295">
                  <a:moveTo>
                    <a:pt x="413755" y="0"/>
                  </a:moveTo>
                  <a:lnTo>
                    <a:pt x="340622" y="0"/>
                  </a:lnTo>
                </a:path>
                <a:path w="1433195" h="1598295">
                  <a:moveTo>
                    <a:pt x="1433067" y="1461619"/>
                  </a:moveTo>
                  <a:lnTo>
                    <a:pt x="1359935" y="1461619"/>
                  </a:lnTo>
                </a:path>
                <a:path w="1433195" h="1598295">
                  <a:moveTo>
                    <a:pt x="338057" y="1568805"/>
                  </a:moveTo>
                  <a:lnTo>
                    <a:pt x="264925" y="1568805"/>
                  </a:lnTo>
                </a:path>
                <a:path w="1433195" h="1598295">
                  <a:moveTo>
                    <a:pt x="1170690" y="1598037"/>
                  </a:moveTo>
                  <a:lnTo>
                    <a:pt x="1097600" y="1598037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8B811F62-67F7-354B-92C0-9F06DFB56E5B}"/>
                </a:ext>
              </a:extLst>
            </p:cNvPr>
            <p:cNvSpPr/>
            <p:nvPr/>
          </p:nvSpPr>
          <p:spPr>
            <a:xfrm>
              <a:off x="5177776" y="3144407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>
                  <a:moveTo>
                    <a:pt x="75697" y="38976"/>
                  </a:moveTo>
                  <a:lnTo>
                    <a:pt x="0" y="38976"/>
                  </a:lnTo>
                </a:path>
                <a:path w="76200" h="78105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6E9E519-F408-C547-84CA-43E7BA36013D}"/>
                </a:ext>
              </a:extLst>
            </p:cNvPr>
            <p:cNvSpPr/>
            <p:nvPr/>
          </p:nvSpPr>
          <p:spPr>
            <a:xfrm>
              <a:off x="4496562" y="36583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2004">
              <a:solidFill>
                <a:srgbClr val="9437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85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D5FD74-D6C3-C84A-B47A-029C662EE9E3}"/>
              </a:ext>
            </a:extLst>
          </p:cNvPr>
          <p:cNvSpPr txBox="1">
            <a:spLocks/>
          </p:cNvSpPr>
          <p:nvPr/>
        </p:nvSpPr>
        <p:spPr>
          <a:xfrm>
            <a:off x="535940" y="456964"/>
            <a:ext cx="3850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Strengths </a:t>
            </a:r>
            <a:r>
              <a:rPr lang="en-IN" dirty="0"/>
              <a:t>of</a:t>
            </a:r>
            <a:r>
              <a:rPr lang="en-IN" spc="-85" dirty="0"/>
              <a:t> </a:t>
            </a:r>
            <a:r>
              <a:rPr lang="en-IN" dirty="0"/>
              <a:t>KNN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0EFA33-4414-5A47-A975-B269B011BA77}"/>
              </a:ext>
            </a:extLst>
          </p:cNvPr>
          <p:cNvSpPr txBox="1"/>
          <p:nvPr/>
        </p:nvSpPr>
        <p:spPr>
          <a:xfrm>
            <a:off x="535940" y="1652605"/>
            <a:ext cx="8053070" cy="276998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simple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intuitive.</a:t>
            </a:r>
            <a:endParaRPr lang="en-US" sz="20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applied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from any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distribution.</a:t>
            </a:r>
            <a:endParaRPr lang="en-US" sz="20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Good </a:t>
            </a:r>
            <a:r>
              <a:rPr sz="2000" spc="-5" dirty="0">
                <a:latin typeface="Carlito"/>
                <a:cs typeface="Carlito"/>
              </a:rPr>
              <a:t>classification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number of samples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large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enough.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 dirty="0">
              <a:latin typeface="Carlito"/>
              <a:cs typeface="Carl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31C58-CB3F-8645-B626-5B9C2578CCBE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09C14-C228-264B-855D-2B63E95919B1}"/>
              </a:ext>
            </a:extLst>
          </p:cNvPr>
          <p:cNvSpPr/>
          <p:nvPr/>
        </p:nvSpPr>
        <p:spPr>
          <a:xfrm>
            <a:off x="759417" y="1986298"/>
            <a:ext cx="8384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spc="-55" dirty="0">
                <a:latin typeface="Carlito"/>
                <a:cs typeface="Carlito"/>
              </a:rPr>
              <a:t>Takes </a:t>
            </a:r>
            <a:r>
              <a:rPr lang="en-IN" sz="2000" spc="-10" dirty="0">
                <a:latin typeface="Carlito"/>
                <a:cs typeface="Carlito"/>
              </a:rPr>
              <a:t>more </a:t>
            </a:r>
            <a:r>
              <a:rPr lang="en-IN" sz="2000" dirty="0">
                <a:latin typeface="Carlito"/>
                <a:cs typeface="Carlito"/>
              </a:rPr>
              <a:t>time </a:t>
            </a:r>
            <a:r>
              <a:rPr lang="en-IN" sz="2000" spc="-15" dirty="0">
                <a:latin typeface="Carlito"/>
                <a:cs typeface="Carlito"/>
              </a:rPr>
              <a:t>to </a:t>
            </a:r>
            <a:r>
              <a:rPr lang="en-IN" sz="2000" spc="-5" dirty="0">
                <a:latin typeface="Carlito"/>
                <a:cs typeface="Carlito"/>
              </a:rPr>
              <a:t>classify </a:t>
            </a:r>
            <a:r>
              <a:rPr lang="en-IN" sz="2000" dirty="0">
                <a:latin typeface="Carlito"/>
                <a:cs typeface="Carlito"/>
              </a:rPr>
              <a:t>a </a:t>
            </a:r>
            <a:r>
              <a:rPr lang="en-IN" sz="2000" spc="-5" dirty="0">
                <a:latin typeface="Carlito"/>
                <a:cs typeface="Carlito"/>
              </a:rPr>
              <a:t>new</a:t>
            </a:r>
            <a:r>
              <a:rPr lang="en-IN" sz="2000" spc="15" dirty="0">
                <a:latin typeface="Carlito"/>
                <a:cs typeface="Carlito"/>
              </a:rPr>
              <a:t> </a:t>
            </a:r>
            <a:r>
              <a:rPr lang="en-IN" sz="2000" spc="-10" dirty="0">
                <a:latin typeface="Carlito"/>
                <a:cs typeface="Carlito"/>
              </a:rPr>
              <a:t>example.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IN" sz="2000" spc="-5" dirty="0">
                <a:latin typeface="Carlito"/>
                <a:cs typeface="Carlito"/>
              </a:rPr>
              <a:t>need </a:t>
            </a:r>
            <a:r>
              <a:rPr lang="en-IN" sz="2000" spc="-15" dirty="0">
                <a:latin typeface="Carlito"/>
                <a:cs typeface="Carlito"/>
              </a:rPr>
              <a:t>to </a:t>
            </a:r>
            <a:r>
              <a:rPr lang="en-IN" sz="2000" spc="-10" dirty="0">
                <a:latin typeface="Carlito"/>
                <a:cs typeface="Carlito"/>
              </a:rPr>
              <a:t>calculate </a:t>
            </a:r>
            <a:r>
              <a:rPr lang="en-IN" sz="2000" dirty="0">
                <a:latin typeface="Carlito"/>
                <a:cs typeface="Carlito"/>
              </a:rPr>
              <a:t>and </a:t>
            </a:r>
            <a:r>
              <a:rPr lang="en-IN" sz="2000" spc="-15" dirty="0">
                <a:latin typeface="Carlito"/>
                <a:cs typeface="Carlito"/>
              </a:rPr>
              <a:t>compare </a:t>
            </a:r>
            <a:r>
              <a:rPr lang="en-IN" sz="2000" spc="-10" dirty="0">
                <a:latin typeface="Carlito"/>
                <a:cs typeface="Carlito"/>
              </a:rPr>
              <a:t>distance </a:t>
            </a:r>
            <a:r>
              <a:rPr lang="en-IN" sz="2000" spc="-15" dirty="0">
                <a:latin typeface="Carlito"/>
                <a:cs typeface="Carlito"/>
              </a:rPr>
              <a:t>from </a:t>
            </a:r>
            <a:r>
              <a:rPr lang="en-IN" sz="2000" spc="-5" dirty="0">
                <a:latin typeface="Carlito"/>
                <a:cs typeface="Carlito"/>
              </a:rPr>
              <a:t>new </a:t>
            </a:r>
            <a:r>
              <a:rPr lang="en-IN" sz="2000" spc="-15" dirty="0">
                <a:latin typeface="Carlito"/>
                <a:cs typeface="Carlito"/>
              </a:rPr>
              <a:t>example  to </a:t>
            </a:r>
            <a:r>
              <a:rPr lang="en-IN" sz="2000" dirty="0">
                <a:latin typeface="Carlito"/>
                <a:cs typeface="Carlito"/>
              </a:rPr>
              <a:t>all </a:t>
            </a:r>
            <a:r>
              <a:rPr lang="en-IN" sz="2000" spc="-5" dirty="0">
                <a:latin typeface="Carlito"/>
                <a:cs typeface="Carlito"/>
              </a:rPr>
              <a:t>other</a:t>
            </a:r>
            <a:r>
              <a:rPr lang="en-IN" sz="2000" spc="-20" dirty="0">
                <a:latin typeface="Carlito"/>
                <a:cs typeface="Carlito"/>
              </a:rPr>
              <a:t> </a:t>
            </a:r>
            <a:r>
              <a:rPr lang="en-IN" sz="2000" spc="-10" dirty="0">
                <a:latin typeface="Carlito"/>
                <a:cs typeface="Carlito"/>
              </a:rPr>
              <a:t>examples.</a:t>
            </a: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spc="-5" dirty="0">
                <a:latin typeface="Carlito"/>
                <a:cs typeface="Carlito"/>
              </a:rPr>
              <a:t>Choosing </a:t>
            </a:r>
            <a:r>
              <a:rPr lang="en-IN" sz="2000" dirty="0">
                <a:latin typeface="Carlito"/>
                <a:cs typeface="Carlito"/>
              </a:rPr>
              <a:t>k </a:t>
            </a:r>
            <a:r>
              <a:rPr lang="en-IN" sz="2000" spc="-15" dirty="0">
                <a:latin typeface="Carlito"/>
                <a:cs typeface="Carlito"/>
              </a:rPr>
              <a:t>may </a:t>
            </a:r>
            <a:r>
              <a:rPr lang="en-IN" sz="2000" spc="-5" dirty="0">
                <a:latin typeface="Carlito"/>
                <a:cs typeface="Carlito"/>
              </a:rPr>
              <a:t>be</a:t>
            </a:r>
            <a:r>
              <a:rPr lang="en-IN" sz="2000" spc="-20" dirty="0">
                <a:latin typeface="Carlito"/>
                <a:cs typeface="Carlito"/>
              </a:rPr>
              <a:t> </a:t>
            </a:r>
            <a:r>
              <a:rPr lang="en-IN" sz="2000" spc="-25" dirty="0">
                <a:latin typeface="Carlito"/>
                <a:cs typeface="Carlito"/>
              </a:rPr>
              <a:t>tricky.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Need </a:t>
            </a:r>
            <a:r>
              <a:rPr lang="en-IN" sz="2000" spc="-15" dirty="0">
                <a:latin typeface="Carlito"/>
                <a:cs typeface="Carlito"/>
              </a:rPr>
              <a:t>large </a:t>
            </a:r>
            <a:r>
              <a:rPr lang="en-IN" sz="2000" spc="-5" dirty="0">
                <a:latin typeface="Carlito"/>
                <a:cs typeface="Carlito"/>
              </a:rPr>
              <a:t>number of samples </a:t>
            </a:r>
            <a:r>
              <a:rPr lang="en-IN" sz="2000" spc="-20" dirty="0">
                <a:latin typeface="Carlito"/>
                <a:cs typeface="Carlito"/>
              </a:rPr>
              <a:t>for</a:t>
            </a:r>
            <a:r>
              <a:rPr lang="en-IN" sz="2000" spc="-10" dirty="0">
                <a:latin typeface="Carlito"/>
                <a:cs typeface="Carlito"/>
              </a:rPr>
              <a:t> </a:t>
            </a:r>
            <a:r>
              <a:rPr lang="en-IN" sz="2000" spc="-25" dirty="0">
                <a:latin typeface="Carlito"/>
                <a:cs typeface="Carlito"/>
              </a:rPr>
              <a:t>accuracy.</a:t>
            </a:r>
            <a:endParaRPr lang="en-IN" sz="2000" dirty="0">
              <a:latin typeface="Carlito"/>
              <a:cs typeface="Carli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50F55-65C1-A44B-A4C4-E4E61334CF92}"/>
              </a:ext>
            </a:extLst>
          </p:cNvPr>
          <p:cNvSpPr/>
          <p:nvPr/>
        </p:nvSpPr>
        <p:spPr>
          <a:xfrm>
            <a:off x="0" y="842097"/>
            <a:ext cx="52359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255">
              <a:lnSpc>
                <a:spcPct val="100000"/>
              </a:lnSpc>
            </a:pPr>
            <a:r>
              <a:rPr lang="en-IN" sz="4400" spc="-15" dirty="0">
                <a:latin typeface="+mj-lt"/>
                <a:cs typeface="Carlito"/>
              </a:rPr>
              <a:t>Weaknesses </a:t>
            </a:r>
            <a:r>
              <a:rPr lang="en-IN" sz="4400" spc="-5" dirty="0">
                <a:latin typeface="+mj-lt"/>
                <a:cs typeface="Carlito"/>
              </a:rPr>
              <a:t>of</a:t>
            </a:r>
            <a:r>
              <a:rPr lang="en-IN" sz="4400" spc="-25" dirty="0">
                <a:latin typeface="+mj-lt"/>
                <a:cs typeface="Carlito"/>
              </a:rPr>
              <a:t> </a:t>
            </a:r>
            <a:r>
              <a:rPr lang="en-IN" sz="4400" spc="-5" dirty="0">
                <a:latin typeface="+mj-lt"/>
                <a:cs typeface="Carlito"/>
              </a:rPr>
              <a:t>KNN</a:t>
            </a:r>
            <a:endParaRPr lang="en-IN" sz="4400" dirty="0">
              <a:latin typeface="+mj-lt"/>
              <a:cs typeface="Carl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A1671-C309-2547-920B-4BF14D63FD5D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What is Nearest Neighbors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K in Nearest Neighbors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KNN Example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to choose K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Strength / Weakness </a:t>
            </a:r>
          </a:p>
          <a:p>
            <a:r>
              <a:rPr lang="en-IN" sz="2000" spc="-15" dirty="0">
                <a:solidFill>
                  <a:srgbClr val="0070C0"/>
                </a:solidFill>
                <a:cs typeface="Carlito"/>
              </a:rPr>
              <a:t>Use Cases </a:t>
            </a:r>
            <a:r>
              <a:rPr lang="en-IN" sz="2000" spc="-5" dirty="0">
                <a:solidFill>
                  <a:srgbClr val="0070C0"/>
                </a:solidFill>
                <a:cs typeface="Carlito"/>
              </a:rPr>
              <a:t>of</a:t>
            </a:r>
            <a:r>
              <a:rPr lang="en-IN" sz="2000" spc="-25" dirty="0">
                <a:solidFill>
                  <a:srgbClr val="0070C0"/>
                </a:solidFill>
                <a:cs typeface="Carlito"/>
              </a:rPr>
              <a:t> </a:t>
            </a:r>
            <a:r>
              <a:rPr lang="en-IN" sz="2000" spc="-5" dirty="0">
                <a:solidFill>
                  <a:srgbClr val="0070C0"/>
                </a:solidFill>
                <a:cs typeface="Carlito"/>
              </a:rPr>
              <a:t>KNN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Quick Recap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A5E25-9409-4E49-9403-E23CCDFD988C}"/>
              </a:ext>
            </a:extLst>
          </p:cNvPr>
          <p:cNvSpPr/>
          <p:nvPr/>
        </p:nvSpPr>
        <p:spPr>
          <a:xfrm>
            <a:off x="717394" y="21517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Text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Forecasting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Currency exchange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Bank bankruptcies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managing financial 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Credit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Loan management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B6C2-A0D0-B74D-A9E2-6413555779E7}"/>
              </a:ext>
            </a:extLst>
          </p:cNvPr>
          <p:cNvSpPr/>
          <p:nvPr/>
        </p:nvSpPr>
        <p:spPr>
          <a:xfrm>
            <a:off x="352442" y="980637"/>
            <a:ext cx="47150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255">
              <a:lnSpc>
                <a:spcPct val="100000"/>
              </a:lnSpc>
            </a:pPr>
            <a:r>
              <a:rPr lang="en-IN" sz="4400" spc="-15" dirty="0">
                <a:cs typeface="Carlito"/>
              </a:rPr>
              <a:t>Use Cases </a:t>
            </a:r>
            <a:r>
              <a:rPr lang="en-IN" sz="4400" spc="-5" dirty="0">
                <a:cs typeface="Carlito"/>
              </a:rPr>
              <a:t>of</a:t>
            </a:r>
            <a:r>
              <a:rPr lang="en-IN" sz="4400" spc="-25" dirty="0">
                <a:cs typeface="Carlito"/>
              </a:rPr>
              <a:t> </a:t>
            </a:r>
            <a:r>
              <a:rPr lang="en-IN" sz="4400" spc="-5" dirty="0">
                <a:cs typeface="Carlito"/>
              </a:rPr>
              <a:t>KNN</a:t>
            </a:r>
            <a:endParaRPr lang="en-IN" sz="4400" dirty="0">
              <a:cs typeface="Carl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4117B-9C75-2E40-B381-1F6AE70DBC99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2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14F287-F620-B048-98FC-F6E0233F7CA8}"/>
              </a:ext>
            </a:extLst>
          </p:cNvPr>
          <p:cNvSpPr/>
          <p:nvPr/>
        </p:nvSpPr>
        <p:spPr>
          <a:xfrm>
            <a:off x="10630974" y="7637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EA9968-F05F-3142-B221-48AC1F83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63" y="321020"/>
            <a:ext cx="10515600" cy="1325563"/>
          </a:xfrm>
        </p:spPr>
        <p:txBody>
          <a:bodyPr/>
          <a:lstStyle/>
          <a:p>
            <a:r>
              <a:rPr lang="en-US" b="1" dirty="0"/>
              <a:t>How is the Person ?</a:t>
            </a:r>
          </a:p>
        </p:txBody>
      </p:sp>
      <p:grpSp>
        <p:nvGrpSpPr>
          <p:cNvPr id="15" name="object 2">
            <a:extLst>
              <a:ext uri="{FF2B5EF4-FFF2-40B4-BE49-F238E27FC236}">
                <a16:creationId xmlns:a16="http://schemas.microsoft.com/office/drawing/2014/main" id="{2C056D58-ABCD-8C43-B0C7-CB460BC98D1F}"/>
              </a:ext>
            </a:extLst>
          </p:cNvPr>
          <p:cNvGrpSpPr/>
          <p:nvPr/>
        </p:nvGrpSpPr>
        <p:grpSpPr>
          <a:xfrm>
            <a:off x="3035700" y="3595793"/>
            <a:ext cx="2312035" cy="2159635"/>
            <a:chOff x="3721608" y="3569208"/>
            <a:chExt cx="2312035" cy="2159635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BAE631D4-92B1-654F-8503-1EE57A4C16BB}"/>
                </a:ext>
              </a:extLst>
            </p:cNvPr>
            <p:cNvSpPr/>
            <p:nvPr/>
          </p:nvSpPr>
          <p:spPr>
            <a:xfrm>
              <a:off x="3734562" y="3582162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1066800"/>
                  </a:moveTo>
                  <a:lnTo>
                    <a:pt x="1055" y="1020526"/>
                  </a:lnTo>
                  <a:lnTo>
                    <a:pt x="4195" y="974755"/>
                  </a:lnTo>
                  <a:lnTo>
                    <a:pt x="9374" y="929528"/>
                  </a:lnTo>
                  <a:lnTo>
                    <a:pt x="16551" y="884885"/>
                  </a:lnTo>
                  <a:lnTo>
                    <a:pt x="25683" y="840865"/>
                  </a:lnTo>
                  <a:lnTo>
                    <a:pt x="36726" y="797508"/>
                  </a:lnTo>
                  <a:lnTo>
                    <a:pt x="49638" y="754855"/>
                  </a:lnTo>
                  <a:lnTo>
                    <a:pt x="64377" y="712946"/>
                  </a:lnTo>
                  <a:lnTo>
                    <a:pt x="80898" y="671820"/>
                  </a:lnTo>
                  <a:lnTo>
                    <a:pt x="99160" y="631517"/>
                  </a:lnTo>
                  <a:lnTo>
                    <a:pt x="119119" y="592079"/>
                  </a:lnTo>
                  <a:lnTo>
                    <a:pt x="140733" y="553544"/>
                  </a:lnTo>
                  <a:lnTo>
                    <a:pt x="163958" y="515953"/>
                  </a:lnTo>
                  <a:lnTo>
                    <a:pt x="188753" y="479346"/>
                  </a:lnTo>
                  <a:lnTo>
                    <a:pt x="215073" y="443762"/>
                  </a:lnTo>
                  <a:lnTo>
                    <a:pt x="242876" y="409242"/>
                  </a:lnTo>
                  <a:lnTo>
                    <a:pt x="272120" y="375827"/>
                  </a:lnTo>
                  <a:lnTo>
                    <a:pt x="302760" y="343555"/>
                  </a:lnTo>
                  <a:lnTo>
                    <a:pt x="334756" y="312467"/>
                  </a:lnTo>
                  <a:lnTo>
                    <a:pt x="368062" y="282603"/>
                  </a:lnTo>
                  <a:lnTo>
                    <a:pt x="402638" y="254003"/>
                  </a:lnTo>
                  <a:lnTo>
                    <a:pt x="438440" y="226708"/>
                  </a:lnTo>
                  <a:lnTo>
                    <a:pt x="475424" y="200756"/>
                  </a:lnTo>
                  <a:lnTo>
                    <a:pt x="513549" y="176189"/>
                  </a:lnTo>
                  <a:lnTo>
                    <a:pt x="552770" y="153045"/>
                  </a:lnTo>
                  <a:lnTo>
                    <a:pt x="593047" y="131366"/>
                  </a:lnTo>
                  <a:lnTo>
                    <a:pt x="634334" y="111192"/>
                  </a:lnTo>
                  <a:lnTo>
                    <a:pt x="676591" y="92561"/>
                  </a:lnTo>
                  <a:lnTo>
                    <a:pt x="719773" y="75515"/>
                  </a:lnTo>
                  <a:lnTo>
                    <a:pt x="763838" y="60093"/>
                  </a:lnTo>
                  <a:lnTo>
                    <a:pt x="808743" y="46336"/>
                  </a:lnTo>
                  <a:lnTo>
                    <a:pt x="854446" y="34283"/>
                  </a:lnTo>
                  <a:lnTo>
                    <a:pt x="900902" y="23974"/>
                  </a:lnTo>
                  <a:lnTo>
                    <a:pt x="948070" y="15450"/>
                  </a:lnTo>
                  <a:lnTo>
                    <a:pt x="995907" y="8750"/>
                  </a:lnTo>
                  <a:lnTo>
                    <a:pt x="1044369" y="3915"/>
                  </a:lnTo>
                  <a:lnTo>
                    <a:pt x="1093414" y="985"/>
                  </a:lnTo>
                  <a:lnTo>
                    <a:pt x="1143000" y="0"/>
                  </a:lnTo>
                  <a:lnTo>
                    <a:pt x="1192585" y="985"/>
                  </a:lnTo>
                  <a:lnTo>
                    <a:pt x="1241630" y="3915"/>
                  </a:lnTo>
                  <a:lnTo>
                    <a:pt x="1290092" y="8750"/>
                  </a:lnTo>
                  <a:lnTo>
                    <a:pt x="1337929" y="15450"/>
                  </a:lnTo>
                  <a:lnTo>
                    <a:pt x="1385097" y="23974"/>
                  </a:lnTo>
                  <a:lnTo>
                    <a:pt x="1431553" y="34283"/>
                  </a:lnTo>
                  <a:lnTo>
                    <a:pt x="1477256" y="46336"/>
                  </a:lnTo>
                  <a:lnTo>
                    <a:pt x="1522161" y="60093"/>
                  </a:lnTo>
                  <a:lnTo>
                    <a:pt x="1566226" y="75515"/>
                  </a:lnTo>
                  <a:lnTo>
                    <a:pt x="1609408" y="92561"/>
                  </a:lnTo>
                  <a:lnTo>
                    <a:pt x="1651665" y="111192"/>
                  </a:lnTo>
                  <a:lnTo>
                    <a:pt x="1692952" y="131366"/>
                  </a:lnTo>
                  <a:lnTo>
                    <a:pt x="1733229" y="153045"/>
                  </a:lnTo>
                  <a:lnTo>
                    <a:pt x="1772450" y="176189"/>
                  </a:lnTo>
                  <a:lnTo>
                    <a:pt x="1810575" y="200756"/>
                  </a:lnTo>
                  <a:lnTo>
                    <a:pt x="1847559" y="226708"/>
                  </a:lnTo>
                  <a:lnTo>
                    <a:pt x="1883361" y="254003"/>
                  </a:lnTo>
                  <a:lnTo>
                    <a:pt x="1917937" y="282603"/>
                  </a:lnTo>
                  <a:lnTo>
                    <a:pt x="1951243" y="312467"/>
                  </a:lnTo>
                  <a:lnTo>
                    <a:pt x="1983239" y="343555"/>
                  </a:lnTo>
                  <a:lnTo>
                    <a:pt x="2013879" y="375827"/>
                  </a:lnTo>
                  <a:lnTo>
                    <a:pt x="2043123" y="409242"/>
                  </a:lnTo>
                  <a:lnTo>
                    <a:pt x="2070926" y="443762"/>
                  </a:lnTo>
                  <a:lnTo>
                    <a:pt x="2097246" y="479346"/>
                  </a:lnTo>
                  <a:lnTo>
                    <a:pt x="2122041" y="515953"/>
                  </a:lnTo>
                  <a:lnTo>
                    <a:pt x="2145266" y="553544"/>
                  </a:lnTo>
                  <a:lnTo>
                    <a:pt x="2166880" y="592079"/>
                  </a:lnTo>
                  <a:lnTo>
                    <a:pt x="2186839" y="631517"/>
                  </a:lnTo>
                  <a:lnTo>
                    <a:pt x="2205101" y="671820"/>
                  </a:lnTo>
                  <a:lnTo>
                    <a:pt x="2221622" y="712946"/>
                  </a:lnTo>
                  <a:lnTo>
                    <a:pt x="2236361" y="754855"/>
                  </a:lnTo>
                  <a:lnTo>
                    <a:pt x="2249273" y="797508"/>
                  </a:lnTo>
                  <a:lnTo>
                    <a:pt x="2260316" y="840865"/>
                  </a:lnTo>
                  <a:lnTo>
                    <a:pt x="2269448" y="884885"/>
                  </a:lnTo>
                  <a:lnTo>
                    <a:pt x="2276625" y="929528"/>
                  </a:lnTo>
                  <a:lnTo>
                    <a:pt x="2281804" y="974755"/>
                  </a:lnTo>
                  <a:lnTo>
                    <a:pt x="2284944" y="1020526"/>
                  </a:lnTo>
                  <a:lnTo>
                    <a:pt x="2286000" y="1066800"/>
                  </a:lnTo>
                  <a:lnTo>
                    <a:pt x="2284944" y="1113073"/>
                  </a:lnTo>
                  <a:lnTo>
                    <a:pt x="2281804" y="1158844"/>
                  </a:lnTo>
                  <a:lnTo>
                    <a:pt x="2276625" y="1204071"/>
                  </a:lnTo>
                  <a:lnTo>
                    <a:pt x="2269448" y="1248714"/>
                  </a:lnTo>
                  <a:lnTo>
                    <a:pt x="2260316" y="1292734"/>
                  </a:lnTo>
                  <a:lnTo>
                    <a:pt x="2249273" y="1336091"/>
                  </a:lnTo>
                  <a:lnTo>
                    <a:pt x="2236361" y="1378744"/>
                  </a:lnTo>
                  <a:lnTo>
                    <a:pt x="2221622" y="1420653"/>
                  </a:lnTo>
                  <a:lnTo>
                    <a:pt x="2205101" y="1461779"/>
                  </a:lnTo>
                  <a:lnTo>
                    <a:pt x="2186839" y="1502082"/>
                  </a:lnTo>
                  <a:lnTo>
                    <a:pt x="2166880" y="1541520"/>
                  </a:lnTo>
                  <a:lnTo>
                    <a:pt x="2145266" y="1580055"/>
                  </a:lnTo>
                  <a:lnTo>
                    <a:pt x="2122041" y="1617646"/>
                  </a:lnTo>
                  <a:lnTo>
                    <a:pt x="2097246" y="1654253"/>
                  </a:lnTo>
                  <a:lnTo>
                    <a:pt x="2070926" y="1689837"/>
                  </a:lnTo>
                  <a:lnTo>
                    <a:pt x="2043123" y="1724357"/>
                  </a:lnTo>
                  <a:lnTo>
                    <a:pt x="2013879" y="1757772"/>
                  </a:lnTo>
                  <a:lnTo>
                    <a:pt x="1983239" y="1790044"/>
                  </a:lnTo>
                  <a:lnTo>
                    <a:pt x="1951243" y="1821132"/>
                  </a:lnTo>
                  <a:lnTo>
                    <a:pt x="1917937" y="1850996"/>
                  </a:lnTo>
                  <a:lnTo>
                    <a:pt x="1883361" y="1879596"/>
                  </a:lnTo>
                  <a:lnTo>
                    <a:pt x="1847559" y="1906891"/>
                  </a:lnTo>
                  <a:lnTo>
                    <a:pt x="1810575" y="1932843"/>
                  </a:lnTo>
                  <a:lnTo>
                    <a:pt x="1772450" y="1957410"/>
                  </a:lnTo>
                  <a:lnTo>
                    <a:pt x="1733229" y="1980554"/>
                  </a:lnTo>
                  <a:lnTo>
                    <a:pt x="1692952" y="2002233"/>
                  </a:lnTo>
                  <a:lnTo>
                    <a:pt x="1651665" y="2022407"/>
                  </a:lnTo>
                  <a:lnTo>
                    <a:pt x="1609408" y="2041038"/>
                  </a:lnTo>
                  <a:lnTo>
                    <a:pt x="1566226" y="2058084"/>
                  </a:lnTo>
                  <a:lnTo>
                    <a:pt x="1522161" y="2073506"/>
                  </a:lnTo>
                  <a:lnTo>
                    <a:pt x="1477256" y="2087263"/>
                  </a:lnTo>
                  <a:lnTo>
                    <a:pt x="1431553" y="2099316"/>
                  </a:lnTo>
                  <a:lnTo>
                    <a:pt x="1385097" y="2109625"/>
                  </a:lnTo>
                  <a:lnTo>
                    <a:pt x="1337929" y="2118149"/>
                  </a:lnTo>
                  <a:lnTo>
                    <a:pt x="1290092" y="2124849"/>
                  </a:lnTo>
                  <a:lnTo>
                    <a:pt x="1241630" y="2129684"/>
                  </a:lnTo>
                  <a:lnTo>
                    <a:pt x="1192585" y="2132614"/>
                  </a:lnTo>
                  <a:lnTo>
                    <a:pt x="1143000" y="2133600"/>
                  </a:lnTo>
                  <a:lnTo>
                    <a:pt x="1093414" y="2132614"/>
                  </a:lnTo>
                  <a:lnTo>
                    <a:pt x="1044369" y="2129684"/>
                  </a:lnTo>
                  <a:lnTo>
                    <a:pt x="995907" y="2124849"/>
                  </a:lnTo>
                  <a:lnTo>
                    <a:pt x="948070" y="2118149"/>
                  </a:lnTo>
                  <a:lnTo>
                    <a:pt x="900902" y="2109625"/>
                  </a:lnTo>
                  <a:lnTo>
                    <a:pt x="854446" y="2099316"/>
                  </a:lnTo>
                  <a:lnTo>
                    <a:pt x="808743" y="2087263"/>
                  </a:lnTo>
                  <a:lnTo>
                    <a:pt x="763838" y="2073506"/>
                  </a:lnTo>
                  <a:lnTo>
                    <a:pt x="719773" y="2058084"/>
                  </a:lnTo>
                  <a:lnTo>
                    <a:pt x="676591" y="2041038"/>
                  </a:lnTo>
                  <a:lnTo>
                    <a:pt x="634334" y="2022407"/>
                  </a:lnTo>
                  <a:lnTo>
                    <a:pt x="593047" y="2002233"/>
                  </a:lnTo>
                  <a:lnTo>
                    <a:pt x="552770" y="1980554"/>
                  </a:lnTo>
                  <a:lnTo>
                    <a:pt x="513549" y="1957410"/>
                  </a:lnTo>
                  <a:lnTo>
                    <a:pt x="475424" y="1932843"/>
                  </a:lnTo>
                  <a:lnTo>
                    <a:pt x="438440" y="1906891"/>
                  </a:lnTo>
                  <a:lnTo>
                    <a:pt x="402638" y="1879596"/>
                  </a:lnTo>
                  <a:lnTo>
                    <a:pt x="368062" y="1850996"/>
                  </a:lnTo>
                  <a:lnTo>
                    <a:pt x="334756" y="1821132"/>
                  </a:lnTo>
                  <a:lnTo>
                    <a:pt x="302760" y="1790044"/>
                  </a:lnTo>
                  <a:lnTo>
                    <a:pt x="272120" y="1757772"/>
                  </a:lnTo>
                  <a:lnTo>
                    <a:pt x="242876" y="1724357"/>
                  </a:lnTo>
                  <a:lnTo>
                    <a:pt x="215073" y="1689837"/>
                  </a:lnTo>
                  <a:lnTo>
                    <a:pt x="188753" y="1654253"/>
                  </a:lnTo>
                  <a:lnTo>
                    <a:pt x="163958" y="1617646"/>
                  </a:lnTo>
                  <a:lnTo>
                    <a:pt x="140733" y="1580055"/>
                  </a:lnTo>
                  <a:lnTo>
                    <a:pt x="119119" y="1541520"/>
                  </a:lnTo>
                  <a:lnTo>
                    <a:pt x="99160" y="1502082"/>
                  </a:lnTo>
                  <a:lnTo>
                    <a:pt x="80898" y="1461779"/>
                  </a:lnTo>
                  <a:lnTo>
                    <a:pt x="64377" y="1420653"/>
                  </a:lnTo>
                  <a:lnTo>
                    <a:pt x="49638" y="1378744"/>
                  </a:lnTo>
                  <a:lnTo>
                    <a:pt x="36726" y="1336091"/>
                  </a:lnTo>
                  <a:lnTo>
                    <a:pt x="25683" y="1292734"/>
                  </a:lnTo>
                  <a:lnTo>
                    <a:pt x="16551" y="1248714"/>
                  </a:lnTo>
                  <a:lnTo>
                    <a:pt x="9374" y="1204071"/>
                  </a:lnTo>
                  <a:lnTo>
                    <a:pt x="4195" y="1158844"/>
                  </a:lnTo>
                  <a:lnTo>
                    <a:pt x="1055" y="1113073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17ED3986-23B2-DC42-B96D-09CC53117C08}"/>
                </a:ext>
              </a:extLst>
            </p:cNvPr>
            <p:cNvSpPr/>
            <p:nvPr/>
          </p:nvSpPr>
          <p:spPr>
            <a:xfrm>
              <a:off x="4191000" y="3962400"/>
              <a:ext cx="1298754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8367DFA6-5974-5A48-A0D8-75D5829ADAB9}"/>
              </a:ext>
            </a:extLst>
          </p:cNvPr>
          <p:cNvSpPr/>
          <p:nvPr/>
        </p:nvSpPr>
        <p:spPr>
          <a:xfrm>
            <a:off x="5633763" y="1285063"/>
            <a:ext cx="1761315" cy="1534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EEF7ADD8-BA26-C04F-95EB-B3263AAD19DF}"/>
              </a:ext>
            </a:extLst>
          </p:cNvPr>
          <p:cNvSpPr/>
          <p:nvPr/>
        </p:nvSpPr>
        <p:spPr>
          <a:xfrm>
            <a:off x="1137963" y="2458209"/>
            <a:ext cx="1524000" cy="1530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C581E2AC-E869-1B42-B0D7-761671DAC39F}"/>
              </a:ext>
            </a:extLst>
          </p:cNvPr>
          <p:cNvSpPr/>
          <p:nvPr/>
        </p:nvSpPr>
        <p:spPr>
          <a:xfrm>
            <a:off x="756963" y="4820409"/>
            <a:ext cx="2133600" cy="1263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79C014A-47EF-494B-AA5C-66A3858D300C}"/>
              </a:ext>
            </a:extLst>
          </p:cNvPr>
          <p:cNvSpPr/>
          <p:nvPr/>
        </p:nvSpPr>
        <p:spPr>
          <a:xfrm>
            <a:off x="5492745" y="4955069"/>
            <a:ext cx="1615440" cy="1581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011E16F-D0EA-6A40-BA55-8D5D70F69899}"/>
              </a:ext>
            </a:extLst>
          </p:cNvPr>
          <p:cNvSpPr/>
          <p:nvPr/>
        </p:nvSpPr>
        <p:spPr>
          <a:xfrm>
            <a:off x="8394121" y="1772409"/>
            <a:ext cx="1690116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0408333-F118-6148-99EE-94E5A16E5CE8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620C251-45E9-B64D-A060-5EA70780A590}"/>
              </a:ext>
            </a:extLst>
          </p:cNvPr>
          <p:cNvSpPr/>
          <p:nvPr/>
        </p:nvSpPr>
        <p:spPr>
          <a:xfrm>
            <a:off x="2082273" y="3361291"/>
            <a:ext cx="2772156" cy="218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C601F-B81C-974C-8CB7-F7FE9B41F1BE}"/>
              </a:ext>
            </a:extLst>
          </p:cNvPr>
          <p:cNvSpPr/>
          <p:nvPr/>
        </p:nvSpPr>
        <p:spPr>
          <a:xfrm>
            <a:off x="805911" y="1398191"/>
            <a:ext cx="10011905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493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dirty="0">
                <a:latin typeface="Carlito"/>
                <a:cs typeface="Carlito"/>
              </a:rPr>
              <a:t>An </a:t>
            </a:r>
            <a:r>
              <a:rPr lang="en-IN" spc="-5" dirty="0">
                <a:latin typeface="Carlito"/>
                <a:cs typeface="Carlito"/>
              </a:rPr>
              <a:t>object (a new </a:t>
            </a:r>
            <a:r>
              <a:rPr lang="en-IN" spc="-10" dirty="0">
                <a:latin typeface="Carlito"/>
                <a:cs typeface="Carlito"/>
              </a:rPr>
              <a:t>instance) </a:t>
            </a:r>
            <a:r>
              <a:rPr lang="en-IN" dirty="0">
                <a:latin typeface="Carlito"/>
                <a:cs typeface="Carlito"/>
              </a:rPr>
              <a:t>is </a:t>
            </a:r>
            <a:r>
              <a:rPr lang="en-IN" spc="-5" dirty="0">
                <a:latin typeface="Carlito"/>
                <a:cs typeface="Carlito"/>
              </a:rPr>
              <a:t>classified </a:t>
            </a:r>
            <a:r>
              <a:rPr lang="en-IN" spc="-10" dirty="0">
                <a:latin typeface="Carlito"/>
                <a:cs typeface="Carlito"/>
              </a:rPr>
              <a:t>by </a:t>
            </a:r>
            <a:r>
              <a:rPr lang="en-IN" dirty="0">
                <a:latin typeface="Carlito"/>
                <a:cs typeface="Carlito"/>
              </a:rPr>
              <a:t>a  majority </a:t>
            </a:r>
            <a:r>
              <a:rPr lang="en-IN" spc="-15" dirty="0">
                <a:latin typeface="Carlito"/>
                <a:cs typeface="Carlito"/>
              </a:rPr>
              <a:t>votes </a:t>
            </a:r>
            <a:r>
              <a:rPr lang="en-IN" spc="-30" dirty="0">
                <a:latin typeface="Carlito"/>
                <a:cs typeface="Carlito"/>
              </a:rPr>
              <a:t>for </a:t>
            </a:r>
            <a:r>
              <a:rPr lang="en-IN" dirty="0">
                <a:latin typeface="Carlito"/>
                <a:cs typeface="Carlito"/>
              </a:rPr>
              <a:t>its </a:t>
            </a:r>
            <a:r>
              <a:rPr lang="en-IN" spc="-5" dirty="0">
                <a:latin typeface="Carlito"/>
                <a:cs typeface="Carlito"/>
              </a:rPr>
              <a:t>neighbour</a:t>
            </a:r>
            <a:r>
              <a:rPr lang="en-IN" spc="25" dirty="0">
                <a:latin typeface="Carlito"/>
                <a:cs typeface="Carlito"/>
              </a:rPr>
              <a:t> </a:t>
            </a:r>
            <a:r>
              <a:rPr lang="en-IN" spc="-5" dirty="0">
                <a:latin typeface="Carlito"/>
                <a:cs typeface="Carlito"/>
              </a:rPr>
              <a:t>classes.</a:t>
            </a:r>
            <a:endParaRPr lang="en-IN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pc="-5" dirty="0">
                <a:latin typeface="Carlito"/>
                <a:cs typeface="Carlito"/>
              </a:rPr>
              <a:t>The object </a:t>
            </a:r>
            <a:r>
              <a:rPr lang="en-IN" dirty="0">
                <a:latin typeface="Carlito"/>
                <a:cs typeface="Carlito"/>
              </a:rPr>
              <a:t>is assigned </a:t>
            </a:r>
            <a:r>
              <a:rPr lang="en-IN" spc="-20" dirty="0">
                <a:latin typeface="Carlito"/>
                <a:cs typeface="Carlito"/>
              </a:rPr>
              <a:t>to </a:t>
            </a:r>
            <a:r>
              <a:rPr lang="en-IN" dirty="0">
                <a:latin typeface="Carlito"/>
                <a:cs typeface="Carlito"/>
              </a:rPr>
              <a:t>the </a:t>
            </a:r>
            <a:r>
              <a:rPr lang="en-IN" spc="-10" dirty="0">
                <a:latin typeface="Carlito"/>
                <a:cs typeface="Carlito"/>
              </a:rPr>
              <a:t>most </a:t>
            </a:r>
            <a:r>
              <a:rPr lang="en-IN" spc="-5" dirty="0">
                <a:latin typeface="Carlito"/>
                <a:cs typeface="Carlito"/>
              </a:rPr>
              <a:t>common </a:t>
            </a:r>
            <a:r>
              <a:rPr lang="en-IN" dirty="0">
                <a:latin typeface="Carlito"/>
                <a:cs typeface="Carlito"/>
              </a:rPr>
              <a:t>class  </a:t>
            </a:r>
            <a:r>
              <a:rPr lang="en-IN" spc="-5" dirty="0">
                <a:latin typeface="Carlito"/>
                <a:cs typeface="Carlito"/>
              </a:rPr>
              <a:t>amongst its </a:t>
            </a:r>
            <a:r>
              <a:rPr lang="en-IN" dirty="0">
                <a:latin typeface="Carlito"/>
                <a:cs typeface="Carlito"/>
              </a:rPr>
              <a:t>K </a:t>
            </a:r>
            <a:r>
              <a:rPr lang="en-IN" spc="-15" dirty="0">
                <a:latin typeface="Carlito"/>
                <a:cs typeface="Carlito"/>
              </a:rPr>
              <a:t>nearest </a:t>
            </a:r>
            <a:r>
              <a:rPr lang="en-IN" spc="-5" dirty="0">
                <a:latin typeface="Carlito"/>
                <a:cs typeface="Carlito"/>
              </a:rPr>
              <a:t>neighbours.</a:t>
            </a: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  <a:tabLst>
                <a:tab pos="355600" algn="l"/>
              </a:tabLst>
            </a:pPr>
            <a:r>
              <a:rPr lang="en-IN" spc="-5" dirty="0">
                <a:latin typeface="Carlito"/>
                <a:cs typeface="Carlito"/>
              </a:rPr>
              <a:t>	(</a:t>
            </a:r>
            <a:r>
              <a:rPr lang="en-IN" i="1" spc="-5" dirty="0">
                <a:latin typeface="Carlito"/>
                <a:cs typeface="Carlito"/>
              </a:rPr>
              <a:t>measured </a:t>
            </a:r>
            <a:r>
              <a:rPr lang="en-IN" i="1" spc="-10" dirty="0">
                <a:latin typeface="Carlito"/>
                <a:cs typeface="Carlito"/>
              </a:rPr>
              <a:t>by </a:t>
            </a:r>
            <a:r>
              <a:rPr lang="en-IN" i="1" dirty="0">
                <a:latin typeface="Carlito"/>
                <a:cs typeface="Carlito"/>
              </a:rPr>
              <a:t>a  </a:t>
            </a:r>
            <a:r>
              <a:rPr lang="en-IN" i="1" spc="-25" dirty="0">
                <a:latin typeface="Carlito"/>
                <a:cs typeface="Carlito"/>
              </a:rPr>
              <a:t>distant </a:t>
            </a:r>
            <a:r>
              <a:rPr lang="en-IN" i="1" spc="-5" dirty="0">
                <a:latin typeface="Carlito"/>
                <a:cs typeface="Carlito"/>
              </a:rPr>
              <a:t>function</a:t>
            </a:r>
            <a:r>
              <a:rPr lang="en-IN" i="1" spc="105" dirty="0">
                <a:latin typeface="Carlito"/>
                <a:cs typeface="Carlito"/>
              </a:rPr>
              <a:t> </a:t>
            </a:r>
            <a:r>
              <a:rPr lang="en-IN" dirty="0">
                <a:latin typeface="Carlito"/>
                <a:cs typeface="Carli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48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0A57E579-ED4B-F941-A8E2-6DAD59A331D3}"/>
              </a:ext>
            </a:extLst>
          </p:cNvPr>
          <p:cNvGrpSpPr/>
          <p:nvPr/>
        </p:nvGrpSpPr>
        <p:grpSpPr>
          <a:xfrm>
            <a:off x="2091423" y="1084552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13870741-5234-DA4C-94F5-65E31AEE0397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1E0524DA-7E37-3C4E-BD31-7A6E6126426E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B926A9F-C239-4941-9FDC-BAEDB9A38C52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2AD9B58-DB69-7A4C-BE6A-0883E97D15B5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04BB6BC-A001-AE4A-8361-98E195AD4270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EE05E5B-969D-D04C-B258-4C7059E2E8CA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8D0EBF36-C48E-5E40-8023-2A038DFFBBC9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F832B68-6CFD-2345-89A7-4B051FF18B8A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568C8E1-39E5-154F-90CB-931E1470AE26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115AFA22-5D2B-AB4E-8B89-8014FCCEB9AD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DC9377-A613-9E48-9862-52461E945B63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7F014B83-7B5E-984D-98E4-2E1AC71753D9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DF160C9-38EA-DB45-BF0D-009E5D68D8B0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3CE25479-8889-5247-B9BA-8AAD959F581B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5F43392F-D6ED-274B-B82B-9298423D3FE4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38FF676-D407-6D4F-9447-2E7345026A52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EE23F0C-1CBD-864C-A3FB-F81F1A058296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B9FD68AF-3FEF-3441-BCB0-CB14DBD12440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BD5426DC-4333-894C-97B0-375EB64049C0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6FD190B6-3F62-374F-A87B-BBEED34D8ED4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B7F39C6-5502-4640-8B38-53C50004424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DB53D980-576C-F44A-B62D-BE3BD9C6425B}"/>
              </a:ext>
            </a:extLst>
          </p:cNvPr>
          <p:cNvSpPr txBox="1"/>
          <p:nvPr/>
        </p:nvSpPr>
        <p:spPr>
          <a:xfrm>
            <a:off x="1384668" y="3480103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A76BD7F5-9B1B-AB4E-B46D-9B509A8F59C5}"/>
              </a:ext>
            </a:extLst>
          </p:cNvPr>
          <p:cNvSpPr txBox="1"/>
          <p:nvPr/>
        </p:nvSpPr>
        <p:spPr>
          <a:xfrm>
            <a:off x="1250301" y="2846424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16373854-F969-AB45-96B8-E7DE04666532}"/>
              </a:ext>
            </a:extLst>
          </p:cNvPr>
          <p:cNvSpPr txBox="1"/>
          <p:nvPr/>
        </p:nvSpPr>
        <p:spPr>
          <a:xfrm>
            <a:off x="1250301" y="944472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E26F3ADD-4CCB-0B44-9CCF-902BEFCDDFB3}"/>
              </a:ext>
            </a:extLst>
          </p:cNvPr>
          <p:cNvSpPr txBox="1"/>
          <p:nvPr/>
        </p:nvSpPr>
        <p:spPr>
          <a:xfrm>
            <a:off x="2083294" y="436153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3265EBD3-DF63-D146-BC20-A0F80A49015F}"/>
              </a:ext>
            </a:extLst>
          </p:cNvPr>
          <p:cNvSpPr txBox="1"/>
          <p:nvPr/>
        </p:nvSpPr>
        <p:spPr>
          <a:xfrm>
            <a:off x="273861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C0040541-A7DB-C84E-98D5-90E549854A67}"/>
              </a:ext>
            </a:extLst>
          </p:cNvPr>
          <p:cNvSpPr txBox="1"/>
          <p:nvPr/>
        </p:nvSpPr>
        <p:spPr>
          <a:xfrm>
            <a:off x="344549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E7B5B3B1-CCEB-D544-852B-C74E840478F6}"/>
              </a:ext>
            </a:extLst>
          </p:cNvPr>
          <p:cNvSpPr txBox="1"/>
          <p:nvPr/>
        </p:nvSpPr>
        <p:spPr>
          <a:xfrm>
            <a:off x="4151998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FD89A3EF-4143-4443-A5F7-D473130E945E}"/>
              </a:ext>
            </a:extLst>
          </p:cNvPr>
          <p:cNvSpPr txBox="1"/>
          <p:nvPr/>
        </p:nvSpPr>
        <p:spPr>
          <a:xfrm>
            <a:off x="4858753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A45B3028-E084-7845-837C-5645DA8C64D0}"/>
              </a:ext>
            </a:extLst>
          </p:cNvPr>
          <p:cNvSpPr txBox="1"/>
          <p:nvPr/>
        </p:nvSpPr>
        <p:spPr>
          <a:xfrm>
            <a:off x="556563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847CF52D-9942-DB41-A835-686442224C88}"/>
              </a:ext>
            </a:extLst>
          </p:cNvPr>
          <p:cNvSpPr txBox="1"/>
          <p:nvPr/>
        </p:nvSpPr>
        <p:spPr>
          <a:xfrm>
            <a:off x="6272516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918F84BA-8DEB-064E-AD7D-1BE105EEE89C}"/>
              </a:ext>
            </a:extLst>
          </p:cNvPr>
          <p:cNvSpPr txBox="1"/>
          <p:nvPr/>
        </p:nvSpPr>
        <p:spPr>
          <a:xfrm>
            <a:off x="697901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F1A22A79-E6C9-CE48-9A98-AE2913543E1D}"/>
              </a:ext>
            </a:extLst>
          </p:cNvPr>
          <p:cNvSpPr/>
          <p:nvPr/>
        </p:nvSpPr>
        <p:spPr>
          <a:xfrm>
            <a:off x="7407135" y="2611727"/>
            <a:ext cx="110744" cy="11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483A29C8-ADB9-5E49-8055-C802051F9FFD}"/>
              </a:ext>
            </a:extLst>
          </p:cNvPr>
          <p:cNvSpPr txBox="1"/>
          <p:nvPr/>
        </p:nvSpPr>
        <p:spPr>
          <a:xfrm>
            <a:off x="7544040" y="2450412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E0BF8C84-82B4-E94F-875D-BEEB6E506C37}"/>
              </a:ext>
            </a:extLst>
          </p:cNvPr>
          <p:cNvGrpSpPr/>
          <p:nvPr/>
        </p:nvGrpSpPr>
        <p:grpSpPr>
          <a:xfrm>
            <a:off x="7407135" y="2902685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FE3B145D-60C3-134F-8F84-3BBFB9B7D9F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FB710F4D-86B3-5848-BFEC-B80595C8CABB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8290F2F4-0E04-914F-8E0A-F49E608D8C80}"/>
              </a:ext>
            </a:extLst>
          </p:cNvPr>
          <p:cNvSpPr txBox="1"/>
          <p:nvPr/>
        </p:nvSpPr>
        <p:spPr>
          <a:xfrm>
            <a:off x="4460099" y="4741340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A42702C6-DAF0-A247-B038-ED0DC5D73853}"/>
              </a:ext>
            </a:extLst>
          </p:cNvPr>
          <p:cNvSpPr txBox="1"/>
          <p:nvPr/>
        </p:nvSpPr>
        <p:spPr>
          <a:xfrm>
            <a:off x="497065" y="2530905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0D7FB7-44E0-B846-BD00-31E26EF99CCD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0A57E579-ED4B-F941-A8E2-6DAD59A331D3}"/>
              </a:ext>
            </a:extLst>
          </p:cNvPr>
          <p:cNvGrpSpPr/>
          <p:nvPr/>
        </p:nvGrpSpPr>
        <p:grpSpPr>
          <a:xfrm>
            <a:off x="2091423" y="1084552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13870741-5234-DA4C-94F5-65E31AEE0397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1E0524DA-7E37-3C4E-BD31-7A6E6126426E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B926A9F-C239-4941-9FDC-BAEDB9A38C52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2AD9B58-DB69-7A4C-BE6A-0883E97D15B5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04BB6BC-A001-AE4A-8361-98E195AD4270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EE05E5B-969D-D04C-B258-4C7059E2E8CA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8D0EBF36-C48E-5E40-8023-2A038DFFBBC9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F832B68-6CFD-2345-89A7-4B051FF18B8A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568C8E1-39E5-154F-90CB-931E1470AE26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115AFA22-5D2B-AB4E-8B89-8014FCCEB9AD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DC9377-A613-9E48-9862-52461E945B63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7F014B83-7B5E-984D-98E4-2E1AC71753D9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DF160C9-38EA-DB45-BF0D-009E5D68D8B0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3CE25479-8889-5247-B9BA-8AAD959F581B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5F43392F-D6ED-274B-B82B-9298423D3FE4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38FF676-D407-6D4F-9447-2E7345026A52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EE23F0C-1CBD-864C-A3FB-F81F1A058296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B9FD68AF-3FEF-3441-BCB0-CB14DBD12440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BD5426DC-4333-894C-97B0-375EB64049C0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6FD190B6-3F62-374F-A87B-BBEED34D8ED4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B7F39C6-5502-4640-8B38-53C50004424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DB53D980-576C-F44A-B62D-BE3BD9C6425B}"/>
              </a:ext>
            </a:extLst>
          </p:cNvPr>
          <p:cNvSpPr txBox="1"/>
          <p:nvPr/>
        </p:nvSpPr>
        <p:spPr>
          <a:xfrm>
            <a:off x="1384668" y="3480103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A76BD7F5-9B1B-AB4E-B46D-9B509A8F59C5}"/>
              </a:ext>
            </a:extLst>
          </p:cNvPr>
          <p:cNvSpPr txBox="1"/>
          <p:nvPr/>
        </p:nvSpPr>
        <p:spPr>
          <a:xfrm>
            <a:off x="1250301" y="2846424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16373854-F969-AB45-96B8-E7DE04666532}"/>
              </a:ext>
            </a:extLst>
          </p:cNvPr>
          <p:cNvSpPr txBox="1"/>
          <p:nvPr/>
        </p:nvSpPr>
        <p:spPr>
          <a:xfrm>
            <a:off x="1250301" y="944472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E26F3ADD-4CCB-0B44-9CCF-902BEFCDDFB3}"/>
              </a:ext>
            </a:extLst>
          </p:cNvPr>
          <p:cNvSpPr txBox="1"/>
          <p:nvPr/>
        </p:nvSpPr>
        <p:spPr>
          <a:xfrm>
            <a:off x="2083294" y="436153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3265EBD3-DF63-D146-BC20-A0F80A49015F}"/>
              </a:ext>
            </a:extLst>
          </p:cNvPr>
          <p:cNvSpPr txBox="1"/>
          <p:nvPr/>
        </p:nvSpPr>
        <p:spPr>
          <a:xfrm>
            <a:off x="273861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C0040541-A7DB-C84E-98D5-90E549854A67}"/>
              </a:ext>
            </a:extLst>
          </p:cNvPr>
          <p:cNvSpPr txBox="1"/>
          <p:nvPr/>
        </p:nvSpPr>
        <p:spPr>
          <a:xfrm>
            <a:off x="344549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E7B5B3B1-CCEB-D544-852B-C74E840478F6}"/>
              </a:ext>
            </a:extLst>
          </p:cNvPr>
          <p:cNvSpPr txBox="1"/>
          <p:nvPr/>
        </p:nvSpPr>
        <p:spPr>
          <a:xfrm>
            <a:off x="4151998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FD89A3EF-4143-4443-A5F7-D473130E945E}"/>
              </a:ext>
            </a:extLst>
          </p:cNvPr>
          <p:cNvSpPr txBox="1"/>
          <p:nvPr/>
        </p:nvSpPr>
        <p:spPr>
          <a:xfrm>
            <a:off x="4858753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A45B3028-E084-7845-837C-5645DA8C64D0}"/>
              </a:ext>
            </a:extLst>
          </p:cNvPr>
          <p:cNvSpPr txBox="1"/>
          <p:nvPr/>
        </p:nvSpPr>
        <p:spPr>
          <a:xfrm>
            <a:off x="5565635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847CF52D-9942-DB41-A835-686442224C88}"/>
              </a:ext>
            </a:extLst>
          </p:cNvPr>
          <p:cNvSpPr txBox="1"/>
          <p:nvPr/>
        </p:nvSpPr>
        <p:spPr>
          <a:xfrm>
            <a:off x="6272516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918F84BA-8DEB-064E-AD7D-1BE105EEE89C}"/>
              </a:ext>
            </a:extLst>
          </p:cNvPr>
          <p:cNvSpPr txBox="1"/>
          <p:nvPr/>
        </p:nvSpPr>
        <p:spPr>
          <a:xfrm>
            <a:off x="6979017" y="4361533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F1A22A79-E6C9-CE48-9A98-AE2913543E1D}"/>
              </a:ext>
            </a:extLst>
          </p:cNvPr>
          <p:cNvSpPr/>
          <p:nvPr/>
        </p:nvSpPr>
        <p:spPr>
          <a:xfrm>
            <a:off x="7407135" y="2611727"/>
            <a:ext cx="110744" cy="11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483A29C8-ADB9-5E49-8055-C802051F9FFD}"/>
              </a:ext>
            </a:extLst>
          </p:cNvPr>
          <p:cNvSpPr txBox="1"/>
          <p:nvPr/>
        </p:nvSpPr>
        <p:spPr>
          <a:xfrm>
            <a:off x="7544040" y="2450412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E0BF8C84-82B4-E94F-875D-BEEB6E506C37}"/>
              </a:ext>
            </a:extLst>
          </p:cNvPr>
          <p:cNvGrpSpPr/>
          <p:nvPr/>
        </p:nvGrpSpPr>
        <p:grpSpPr>
          <a:xfrm>
            <a:off x="7407135" y="2902685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FE3B145D-60C3-134F-8F84-3BBFB9B7D9F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FB710F4D-86B3-5848-BFEC-B80595C8CABB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8290F2F4-0E04-914F-8E0A-F49E608D8C80}"/>
              </a:ext>
            </a:extLst>
          </p:cNvPr>
          <p:cNvSpPr txBox="1"/>
          <p:nvPr/>
        </p:nvSpPr>
        <p:spPr>
          <a:xfrm>
            <a:off x="4460099" y="4741340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A42702C6-DAF0-A247-B038-ED0DC5D73853}"/>
              </a:ext>
            </a:extLst>
          </p:cNvPr>
          <p:cNvSpPr txBox="1"/>
          <p:nvPr/>
        </p:nvSpPr>
        <p:spPr>
          <a:xfrm>
            <a:off x="497065" y="2530905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C9B85A1D-EFB1-8348-A53E-CCC63C71A9FF}"/>
              </a:ext>
            </a:extLst>
          </p:cNvPr>
          <p:cNvSpPr/>
          <p:nvPr/>
        </p:nvSpPr>
        <p:spPr>
          <a:xfrm>
            <a:off x="5396393" y="2276106"/>
            <a:ext cx="240792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5DA4C7-A3C9-574A-BDBD-DFD845489BC9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D2DF00F-560D-8345-9D25-C35E8223DB0D}"/>
              </a:ext>
            </a:extLst>
          </p:cNvPr>
          <p:cNvGrpSpPr/>
          <p:nvPr/>
        </p:nvGrpSpPr>
        <p:grpSpPr>
          <a:xfrm>
            <a:off x="2041995" y="1109265"/>
            <a:ext cx="5002022" cy="3234055"/>
            <a:chOff x="3425952" y="1924811"/>
            <a:chExt cx="5002022" cy="323405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8ADCA33-1889-0D4E-8B51-BF8F37758529}"/>
                </a:ext>
              </a:extLst>
            </p:cNvPr>
            <p:cNvSpPr/>
            <p:nvPr/>
          </p:nvSpPr>
          <p:spPr>
            <a:xfrm>
              <a:off x="3482340" y="4459223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0" y="0"/>
                  </a:moveTo>
                  <a:lnTo>
                    <a:pt x="49453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C1CAF2B-1EE3-A24C-B3B0-C1BD9062AE9A}"/>
                </a:ext>
              </a:extLst>
            </p:cNvPr>
            <p:cNvSpPr/>
            <p:nvPr/>
          </p:nvSpPr>
          <p:spPr>
            <a:xfrm>
              <a:off x="3482340" y="3192779"/>
              <a:ext cx="4180840" cy="632460"/>
            </a:xfrm>
            <a:custGeom>
              <a:avLst/>
              <a:gdLst/>
              <a:ahLst/>
              <a:cxnLst/>
              <a:rect l="l" t="t" r="r" b="b"/>
              <a:pathLst>
                <a:path w="4180840" h="632460">
                  <a:moveTo>
                    <a:pt x="0" y="632460"/>
                  </a:moveTo>
                  <a:lnTo>
                    <a:pt x="4180332" y="632460"/>
                  </a:lnTo>
                </a:path>
                <a:path w="4180840" h="63246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438399A-6D05-3745-B55E-2E7DCAE64841}"/>
                </a:ext>
              </a:extLst>
            </p:cNvPr>
            <p:cNvSpPr/>
            <p:nvPr/>
          </p:nvSpPr>
          <p:spPr>
            <a:xfrm>
              <a:off x="3425952" y="1924811"/>
              <a:ext cx="5001895" cy="3234055"/>
            </a:xfrm>
            <a:custGeom>
              <a:avLst/>
              <a:gdLst/>
              <a:ahLst/>
              <a:cxnLst/>
              <a:rect l="l" t="t" r="r" b="b"/>
              <a:pathLst>
                <a:path w="5001895" h="3234054">
                  <a:moveTo>
                    <a:pt x="56387" y="633984"/>
                  </a:moveTo>
                  <a:lnTo>
                    <a:pt x="5001768" y="633984"/>
                  </a:lnTo>
                </a:path>
                <a:path w="5001895" h="3234054">
                  <a:moveTo>
                    <a:pt x="56387" y="0"/>
                  </a:moveTo>
                  <a:lnTo>
                    <a:pt x="5001768" y="0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0"/>
                  </a:lnTo>
                </a:path>
                <a:path w="500189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0189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0189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0189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01895" h="3234054">
                  <a:moveTo>
                    <a:pt x="0" y="633984"/>
                  </a:moveTo>
                  <a:lnTo>
                    <a:pt x="56387" y="633984"/>
                  </a:lnTo>
                </a:path>
                <a:path w="5001895" h="3234054">
                  <a:moveTo>
                    <a:pt x="0" y="0"/>
                  </a:moveTo>
                  <a:lnTo>
                    <a:pt x="56387" y="0"/>
                  </a:lnTo>
                </a:path>
                <a:path w="5001895" h="3234054">
                  <a:moveTo>
                    <a:pt x="56387" y="3168396"/>
                  </a:moveTo>
                  <a:lnTo>
                    <a:pt x="5001768" y="3168396"/>
                  </a:lnTo>
                </a:path>
                <a:path w="500189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01895" h="3234054">
                  <a:moveTo>
                    <a:pt x="762000" y="3168396"/>
                  </a:moveTo>
                  <a:lnTo>
                    <a:pt x="762000" y="3233928"/>
                  </a:lnTo>
                </a:path>
                <a:path w="5001895" h="3234054">
                  <a:moveTo>
                    <a:pt x="1469136" y="3168396"/>
                  </a:moveTo>
                  <a:lnTo>
                    <a:pt x="1469136" y="3233928"/>
                  </a:lnTo>
                </a:path>
                <a:path w="5001895" h="3234054">
                  <a:moveTo>
                    <a:pt x="2176272" y="3168396"/>
                  </a:moveTo>
                  <a:lnTo>
                    <a:pt x="2176272" y="3233928"/>
                  </a:lnTo>
                </a:path>
                <a:path w="5001895" h="3234054">
                  <a:moveTo>
                    <a:pt x="2881884" y="3168396"/>
                  </a:moveTo>
                  <a:lnTo>
                    <a:pt x="2881884" y="3233928"/>
                  </a:lnTo>
                </a:path>
                <a:path w="5001895" h="3234054">
                  <a:moveTo>
                    <a:pt x="3589020" y="3168396"/>
                  </a:moveTo>
                  <a:lnTo>
                    <a:pt x="3589020" y="3233928"/>
                  </a:lnTo>
                </a:path>
                <a:path w="5001895" h="3234054">
                  <a:moveTo>
                    <a:pt x="4296156" y="3168396"/>
                  </a:moveTo>
                  <a:lnTo>
                    <a:pt x="4296156" y="3233928"/>
                  </a:lnTo>
                </a:path>
                <a:path w="5001895" h="3234054">
                  <a:moveTo>
                    <a:pt x="5001768" y="3168396"/>
                  </a:moveTo>
                  <a:lnTo>
                    <a:pt x="500176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1E1CC7A-A739-5044-9D7A-EE8DF1B169B9}"/>
                </a:ext>
              </a:extLst>
            </p:cNvPr>
            <p:cNvSpPr/>
            <p:nvPr/>
          </p:nvSpPr>
          <p:spPr>
            <a:xfrm>
              <a:off x="5172519" y="4511103"/>
              <a:ext cx="149732" cy="149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DFB2999-CB47-0343-A2AD-02168B7EE8C4}"/>
                </a:ext>
              </a:extLst>
            </p:cNvPr>
            <p:cNvSpPr/>
            <p:nvPr/>
          </p:nvSpPr>
          <p:spPr>
            <a:xfrm>
              <a:off x="5879655" y="4258119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1DA05189-5C07-C34F-A2C0-518E62CEB0B6}"/>
                </a:ext>
              </a:extLst>
            </p:cNvPr>
            <p:cNvSpPr/>
            <p:nvPr/>
          </p:nvSpPr>
          <p:spPr>
            <a:xfrm>
              <a:off x="6586791" y="4003611"/>
              <a:ext cx="149732" cy="149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B44CBB6C-134C-6E45-8BFA-9DB8BDD41E93}"/>
                </a:ext>
              </a:extLst>
            </p:cNvPr>
            <p:cNvSpPr/>
            <p:nvPr/>
          </p:nvSpPr>
          <p:spPr>
            <a:xfrm>
              <a:off x="4818951" y="4764087"/>
              <a:ext cx="149733" cy="149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F8E5E4C5-A7FF-0843-B9B0-6968C9C31CB5}"/>
                </a:ext>
              </a:extLst>
            </p:cNvPr>
            <p:cNvSpPr/>
            <p:nvPr/>
          </p:nvSpPr>
          <p:spPr>
            <a:xfrm>
              <a:off x="5879655" y="3497643"/>
              <a:ext cx="149733" cy="149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C1546265-C5CD-CA42-9FA3-F2A0442F3BF3}"/>
                </a:ext>
              </a:extLst>
            </p:cNvPr>
            <p:cNvSpPr/>
            <p:nvPr/>
          </p:nvSpPr>
          <p:spPr>
            <a:xfrm>
              <a:off x="7080567" y="4789995"/>
              <a:ext cx="149733" cy="149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59243436-3E98-D047-80FE-BA9579DA9EC4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57E5D75-04F6-FF4D-8F29-AEEA31793949}"/>
                </a:ext>
              </a:extLst>
            </p:cNvPr>
            <p:cNvSpPr/>
            <p:nvPr/>
          </p:nvSpPr>
          <p:spPr>
            <a:xfrm>
              <a:off x="5047488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CF1BE398-D647-D446-B7A5-F2DBFFDD6713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25B0472-84D8-5B43-B84B-EE9FD265C4D6}"/>
                </a:ext>
              </a:extLst>
            </p:cNvPr>
            <p:cNvSpPr/>
            <p:nvPr/>
          </p:nvSpPr>
          <p:spPr>
            <a:xfrm>
              <a:off x="6249924" y="424891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439B230-AE8C-CC4A-BDBF-0A7D5CFE3245}"/>
                </a:ext>
              </a:extLst>
            </p:cNvPr>
            <p:cNvSpPr/>
            <p:nvPr/>
          </p:nvSpPr>
          <p:spPr>
            <a:xfrm>
              <a:off x="7776972" y="382523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74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2A532269-35D0-304A-9AB1-CA1855E35851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B2611AE-49F3-7342-9418-3A6A882C1F31}"/>
                </a:ext>
              </a:extLst>
            </p:cNvPr>
            <p:cNvSpPr/>
            <p:nvPr/>
          </p:nvSpPr>
          <p:spPr>
            <a:xfrm>
              <a:off x="7662672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84D29BBD-9BB6-BE4E-9890-48BD7FB7C3B5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77536E6C-7D9E-AD4E-A346-B7B6E14658AB}"/>
                </a:ext>
              </a:extLst>
            </p:cNvPr>
            <p:cNvSpPr/>
            <p:nvPr/>
          </p:nvSpPr>
          <p:spPr>
            <a:xfrm>
              <a:off x="6815328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64F95754-0256-2E41-80C3-CCB82CB8714C}"/>
                </a:ext>
              </a:extLst>
            </p:cNvPr>
            <p:cNvSpPr/>
            <p:nvPr/>
          </p:nvSpPr>
          <p:spPr>
            <a:xfrm>
              <a:off x="5868924" y="3192779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>
                  <a:moveTo>
                    <a:pt x="0" y="0"/>
                  </a:moveTo>
                  <a:lnTo>
                    <a:pt x="255879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0060185D-C787-9443-B162-EF28E8F89325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8AEC19BC-11C5-194D-9F8E-5D5CF097FDB6}"/>
                </a:ext>
              </a:extLst>
            </p:cNvPr>
            <p:cNvSpPr/>
            <p:nvPr/>
          </p:nvSpPr>
          <p:spPr>
            <a:xfrm>
              <a:off x="5754624" y="31333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AB8AAF4A-1D0C-034A-9846-FCA2F3AC7C2B}"/>
                </a:ext>
              </a:extLst>
            </p:cNvPr>
            <p:cNvSpPr/>
            <p:nvPr/>
          </p:nvSpPr>
          <p:spPr>
            <a:xfrm>
              <a:off x="5875782" y="3206687"/>
              <a:ext cx="1039368" cy="438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2A5F5EDE-2B5E-0D43-A401-B57074266DBF}"/>
                </a:ext>
              </a:extLst>
            </p:cNvPr>
            <p:cNvSpPr/>
            <p:nvPr/>
          </p:nvSpPr>
          <p:spPr>
            <a:xfrm>
              <a:off x="6019800" y="3264280"/>
              <a:ext cx="842010" cy="271145"/>
            </a:xfrm>
            <a:custGeom>
              <a:avLst/>
              <a:gdLst/>
              <a:ahLst/>
              <a:cxnLst/>
              <a:rect l="l" t="t" r="r" b="b"/>
              <a:pathLst>
                <a:path w="842009" h="271145">
                  <a:moveTo>
                    <a:pt x="90042" y="157353"/>
                  </a:moveTo>
                  <a:lnTo>
                    <a:pt x="81914" y="157480"/>
                  </a:lnTo>
                  <a:lnTo>
                    <a:pt x="0" y="240919"/>
                  </a:lnTo>
                  <a:lnTo>
                    <a:pt x="113029" y="271145"/>
                  </a:lnTo>
                  <a:lnTo>
                    <a:pt x="119887" y="267208"/>
                  </a:lnTo>
                  <a:lnTo>
                    <a:pt x="121792" y="260350"/>
                  </a:lnTo>
                  <a:lnTo>
                    <a:pt x="123571" y="253619"/>
                  </a:lnTo>
                  <a:lnTo>
                    <a:pt x="119507" y="246634"/>
                  </a:lnTo>
                  <a:lnTo>
                    <a:pt x="119026" y="246507"/>
                  </a:lnTo>
                  <a:lnTo>
                    <a:pt x="27686" y="246507"/>
                  </a:lnTo>
                  <a:lnTo>
                    <a:pt x="20954" y="221996"/>
                  </a:lnTo>
                  <a:lnTo>
                    <a:pt x="66300" y="209628"/>
                  </a:lnTo>
                  <a:lnTo>
                    <a:pt x="95123" y="180213"/>
                  </a:lnTo>
                  <a:lnTo>
                    <a:pt x="100075" y="175260"/>
                  </a:lnTo>
                  <a:lnTo>
                    <a:pt x="99949" y="167259"/>
                  </a:lnTo>
                  <a:lnTo>
                    <a:pt x="90042" y="157353"/>
                  </a:lnTo>
                  <a:close/>
                </a:path>
                <a:path w="842009" h="271145">
                  <a:moveTo>
                    <a:pt x="66300" y="209628"/>
                  </a:moveTo>
                  <a:lnTo>
                    <a:pt x="20954" y="221996"/>
                  </a:lnTo>
                  <a:lnTo>
                    <a:pt x="27686" y="246507"/>
                  </a:lnTo>
                  <a:lnTo>
                    <a:pt x="39790" y="243205"/>
                  </a:lnTo>
                  <a:lnTo>
                    <a:pt x="33400" y="243205"/>
                  </a:lnTo>
                  <a:lnTo>
                    <a:pt x="27559" y="221996"/>
                  </a:lnTo>
                  <a:lnTo>
                    <a:pt x="54182" y="221996"/>
                  </a:lnTo>
                  <a:lnTo>
                    <a:pt x="66300" y="209628"/>
                  </a:lnTo>
                  <a:close/>
                </a:path>
                <a:path w="842009" h="271145">
                  <a:moveTo>
                    <a:pt x="72926" y="234166"/>
                  </a:moveTo>
                  <a:lnTo>
                    <a:pt x="27686" y="246507"/>
                  </a:lnTo>
                  <a:lnTo>
                    <a:pt x="119026" y="246507"/>
                  </a:lnTo>
                  <a:lnTo>
                    <a:pt x="72926" y="234166"/>
                  </a:lnTo>
                  <a:close/>
                </a:path>
                <a:path w="842009" h="271145">
                  <a:moveTo>
                    <a:pt x="27559" y="221996"/>
                  </a:moveTo>
                  <a:lnTo>
                    <a:pt x="33400" y="243205"/>
                  </a:lnTo>
                  <a:lnTo>
                    <a:pt x="48641" y="227651"/>
                  </a:lnTo>
                  <a:lnTo>
                    <a:pt x="27559" y="221996"/>
                  </a:lnTo>
                  <a:close/>
                </a:path>
                <a:path w="842009" h="271145">
                  <a:moveTo>
                    <a:pt x="48641" y="227651"/>
                  </a:moveTo>
                  <a:lnTo>
                    <a:pt x="33400" y="243205"/>
                  </a:lnTo>
                  <a:lnTo>
                    <a:pt x="39790" y="243205"/>
                  </a:lnTo>
                  <a:lnTo>
                    <a:pt x="72926" y="234166"/>
                  </a:lnTo>
                  <a:lnTo>
                    <a:pt x="48641" y="227651"/>
                  </a:lnTo>
                  <a:close/>
                </a:path>
                <a:path w="842009" h="271145">
                  <a:moveTo>
                    <a:pt x="834898" y="0"/>
                  </a:moveTo>
                  <a:lnTo>
                    <a:pt x="66300" y="209628"/>
                  </a:lnTo>
                  <a:lnTo>
                    <a:pt x="48641" y="227651"/>
                  </a:lnTo>
                  <a:lnTo>
                    <a:pt x="72926" y="234166"/>
                  </a:lnTo>
                  <a:lnTo>
                    <a:pt x="841501" y="24511"/>
                  </a:lnTo>
                  <a:lnTo>
                    <a:pt x="834898" y="0"/>
                  </a:lnTo>
                  <a:close/>
                </a:path>
                <a:path w="842009" h="271145">
                  <a:moveTo>
                    <a:pt x="54182" y="221996"/>
                  </a:moveTo>
                  <a:lnTo>
                    <a:pt x="27559" y="221996"/>
                  </a:lnTo>
                  <a:lnTo>
                    <a:pt x="48641" y="227651"/>
                  </a:lnTo>
                  <a:lnTo>
                    <a:pt x="54182" y="22199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3CC463BD-590F-DE4E-864B-AE0471692BC5}"/>
                </a:ext>
              </a:extLst>
            </p:cNvPr>
            <p:cNvSpPr/>
            <p:nvPr/>
          </p:nvSpPr>
          <p:spPr>
            <a:xfrm>
              <a:off x="6885432" y="3243072"/>
              <a:ext cx="966216" cy="5897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A4A61DB5-618B-3041-88D5-1745FF9B0E0B}"/>
                </a:ext>
              </a:extLst>
            </p:cNvPr>
            <p:cNvSpPr/>
            <p:nvPr/>
          </p:nvSpPr>
          <p:spPr>
            <a:xfrm rot="9184821">
              <a:off x="6015470" y="3016486"/>
              <a:ext cx="692961" cy="455741"/>
            </a:xfrm>
            <a:custGeom>
              <a:avLst/>
              <a:gdLst/>
              <a:ahLst/>
              <a:cxnLst/>
              <a:rect l="l" t="t" r="r" b="b"/>
              <a:pathLst>
                <a:path w="767715" h="400050">
                  <a:moveTo>
                    <a:pt x="697474" y="371530"/>
                  </a:moveTo>
                  <a:lnTo>
                    <a:pt x="649351" y="374649"/>
                  </a:lnTo>
                  <a:lnTo>
                    <a:pt x="644017" y="380618"/>
                  </a:lnTo>
                  <a:lnTo>
                    <a:pt x="644545" y="388111"/>
                  </a:lnTo>
                  <a:lnTo>
                    <a:pt x="644906" y="394715"/>
                  </a:lnTo>
                  <a:lnTo>
                    <a:pt x="651001" y="399922"/>
                  </a:lnTo>
                  <a:lnTo>
                    <a:pt x="657987" y="399541"/>
                  </a:lnTo>
                  <a:lnTo>
                    <a:pt x="765755" y="392556"/>
                  </a:lnTo>
                  <a:lnTo>
                    <a:pt x="739521" y="392556"/>
                  </a:lnTo>
                  <a:lnTo>
                    <a:pt x="697474" y="371530"/>
                  </a:lnTo>
                  <a:close/>
                </a:path>
                <a:path w="767715" h="400050">
                  <a:moveTo>
                    <a:pt x="722676" y="369929"/>
                  </a:moveTo>
                  <a:lnTo>
                    <a:pt x="697474" y="371530"/>
                  </a:lnTo>
                  <a:lnTo>
                    <a:pt x="739521" y="392556"/>
                  </a:lnTo>
                  <a:lnTo>
                    <a:pt x="741755" y="388111"/>
                  </a:lnTo>
                  <a:lnTo>
                    <a:pt x="734568" y="388111"/>
                  </a:lnTo>
                  <a:lnTo>
                    <a:pt x="722676" y="369929"/>
                  </a:lnTo>
                  <a:close/>
                </a:path>
                <a:path w="767715" h="400050">
                  <a:moveTo>
                    <a:pt x="695833" y="292862"/>
                  </a:moveTo>
                  <a:lnTo>
                    <a:pt x="684149" y="300481"/>
                  </a:lnTo>
                  <a:lnTo>
                    <a:pt x="682498" y="308355"/>
                  </a:lnTo>
                  <a:lnTo>
                    <a:pt x="686308" y="314325"/>
                  </a:lnTo>
                  <a:lnTo>
                    <a:pt x="708829" y="348759"/>
                  </a:lnTo>
                  <a:lnTo>
                    <a:pt x="750951" y="369823"/>
                  </a:lnTo>
                  <a:lnTo>
                    <a:pt x="739521" y="392556"/>
                  </a:lnTo>
                  <a:lnTo>
                    <a:pt x="765755" y="392556"/>
                  </a:lnTo>
                  <a:lnTo>
                    <a:pt x="767715" y="392429"/>
                  </a:lnTo>
                  <a:lnTo>
                    <a:pt x="703707" y="294513"/>
                  </a:lnTo>
                  <a:lnTo>
                    <a:pt x="695833" y="292862"/>
                  </a:lnTo>
                  <a:close/>
                </a:path>
                <a:path w="767715" h="400050">
                  <a:moveTo>
                    <a:pt x="744347" y="368553"/>
                  </a:moveTo>
                  <a:lnTo>
                    <a:pt x="722676" y="369929"/>
                  </a:lnTo>
                  <a:lnTo>
                    <a:pt x="734568" y="388111"/>
                  </a:lnTo>
                  <a:lnTo>
                    <a:pt x="744347" y="368553"/>
                  </a:lnTo>
                  <a:close/>
                </a:path>
                <a:path w="767715" h="400050">
                  <a:moveTo>
                    <a:pt x="748411" y="368553"/>
                  </a:moveTo>
                  <a:lnTo>
                    <a:pt x="744347" y="368553"/>
                  </a:lnTo>
                  <a:lnTo>
                    <a:pt x="734568" y="388111"/>
                  </a:lnTo>
                  <a:lnTo>
                    <a:pt x="741755" y="388111"/>
                  </a:lnTo>
                  <a:lnTo>
                    <a:pt x="750951" y="369823"/>
                  </a:lnTo>
                  <a:lnTo>
                    <a:pt x="748411" y="368553"/>
                  </a:lnTo>
                  <a:close/>
                </a:path>
                <a:path w="767715" h="400050">
                  <a:moveTo>
                    <a:pt x="11430" y="0"/>
                  </a:moveTo>
                  <a:lnTo>
                    <a:pt x="0" y="22732"/>
                  </a:lnTo>
                  <a:lnTo>
                    <a:pt x="697474" y="371530"/>
                  </a:lnTo>
                  <a:lnTo>
                    <a:pt x="722676" y="369929"/>
                  </a:lnTo>
                  <a:lnTo>
                    <a:pt x="708829" y="348759"/>
                  </a:lnTo>
                  <a:lnTo>
                    <a:pt x="11430" y="0"/>
                  </a:lnTo>
                  <a:close/>
                </a:path>
                <a:path w="767715" h="400050">
                  <a:moveTo>
                    <a:pt x="708829" y="348759"/>
                  </a:moveTo>
                  <a:lnTo>
                    <a:pt x="722676" y="369929"/>
                  </a:lnTo>
                  <a:lnTo>
                    <a:pt x="744347" y="368553"/>
                  </a:lnTo>
                  <a:lnTo>
                    <a:pt x="748411" y="368553"/>
                  </a:lnTo>
                  <a:lnTo>
                    <a:pt x="708829" y="34875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9B59EF85-07D1-CC4C-95BB-A6150A6135ED}"/>
                </a:ext>
              </a:extLst>
            </p:cNvPr>
            <p:cNvSpPr/>
            <p:nvPr/>
          </p:nvSpPr>
          <p:spPr>
            <a:xfrm>
              <a:off x="6704076" y="2228087"/>
              <a:ext cx="310896" cy="1036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63EF3AF-88B1-3747-A1A8-D8394CF5C18C}"/>
                </a:ext>
              </a:extLst>
            </p:cNvPr>
            <p:cNvSpPr/>
            <p:nvPr/>
          </p:nvSpPr>
          <p:spPr>
            <a:xfrm>
              <a:off x="6800215" y="2363723"/>
              <a:ext cx="118110" cy="838835"/>
            </a:xfrm>
            <a:custGeom>
              <a:avLst/>
              <a:gdLst/>
              <a:ahLst/>
              <a:cxnLst/>
              <a:rect l="l" t="t" r="r" b="b"/>
              <a:pathLst>
                <a:path w="118109" h="838835">
                  <a:moveTo>
                    <a:pt x="59164" y="50455"/>
                  </a:moveTo>
                  <a:lnTo>
                    <a:pt x="46425" y="72132"/>
                  </a:lnTo>
                  <a:lnTo>
                    <a:pt x="43433" y="838200"/>
                  </a:lnTo>
                  <a:lnTo>
                    <a:pt x="68833" y="838326"/>
                  </a:lnTo>
                  <a:lnTo>
                    <a:pt x="71737" y="94741"/>
                  </a:lnTo>
                  <a:lnTo>
                    <a:pt x="71716" y="72132"/>
                  </a:lnTo>
                  <a:lnTo>
                    <a:pt x="59164" y="50455"/>
                  </a:lnTo>
                  <a:close/>
                </a:path>
                <a:path w="118109" h="838835">
                  <a:moveTo>
                    <a:pt x="73860" y="25146"/>
                  </a:moveTo>
                  <a:lnTo>
                    <a:pt x="46608" y="25146"/>
                  </a:lnTo>
                  <a:lnTo>
                    <a:pt x="72008" y="25273"/>
                  </a:lnTo>
                  <a:lnTo>
                    <a:pt x="71825" y="72320"/>
                  </a:lnTo>
                  <a:lnTo>
                    <a:pt x="92455" y="107950"/>
                  </a:lnTo>
                  <a:lnTo>
                    <a:pt x="96011" y="114046"/>
                  </a:lnTo>
                  <a:lnTo>
                    <a:pt x="103758" y="116077"/>
                  </a:lnTo>
                  <a:lnTo>
                    <a:pt x="115824" y="109092"/>
                  </a:lnTo>
                  <a:lnTo>
                    <a:pt x="117982" y="101346"/>
                  </a:lnTo>
                  <a:lnTo>
                    <a:pt x="114426" y="95250"/>
                  </a:lnTo>
                  <a:lnTo>
                    <a:pt x="73860" y="25146"/>
                  </a:lnTo>
                  <a:close/>
                </a:path>
                <a:path w="118109" h="838835">
                  <a:moveTo>
                    <a:pt x="59308" y="0"/>
                  </a:moveTo>
                  <a:lnTo>
                    <a:pt x="3555" y="94741"/>
                  </a:lnTo>
                  <a:lnTo>
                    <a:pt x="0" y="100837"/>
                  </a:lnTo>
                  <a:lnTo>
                    <a:pt x="2031" y="108585"/>
                  </a:lnTo>
                  <a:lnTo>
                    <a:pt x="8127" y="112140"/>
                  </a:lnTo>
                  <a:lnTo>
                    <a:pt x="14096" y="115697"/>
                  </a:lnTo>
                  <a:lnTo>
                    <a:pt x="21970" y="113664"/>
                  </a:lnTo>
                  <a:lnTo>
                    <a:pt x="25526" y="107696"/>
                  </a:lnTo>
                  <a:lnTo>
                    <a:pt x="46425" y="72132"/>
                  </a:lnTo>
                  <a:lnTo>
                    <a:pt x="46608" y="25146"/>
                  </a:lnTo>
                  <a:lnTo>
                    <a:pt x="73860" y="25146"/>
                  </a:lnTo>
                  <a:lnTo>
                    <a:pt x="59308" y="0"/>
                  </a:lnTo>
                  <a:close/>
                </a:path>
                <a:path w="118109" h="838835">
                  <a:moveTo>
                    <a:pt x="71984" y="31623"/>
                  </a:moveTo>
                  <a:lnTo>
                    <a:pt x="70230" y="31623"/>
                  </a:lnTo>
                  <a:lnTo>
                    <a:pt x="59164" y="50455"/>
                  </a:lnTo>
                  <a:lnTo>
                    <a:pt x="71825" y="72320"/>
                  </a:lnTo>
                  <a:lnTo>
                    <a:pt x="71984" y="31623"/>
                  </a:lnTo>
                  <a:close/>
                </a:path>
                <a:path w="118109" h="838835">
                  <a:moveTo>
                    <a:pt x="46608" y="25146"/>
                  </a:moveTo>
                  <a:lnTo>
                    <a:pt x="46425" y="72132"/>
                  </a:lnTo>
                  <a:lnTo>
                    <a:pt x="59164" y="50455"/>
                  </a:lnTo>
                  <a:lnTo>
                    <a:pt x="48259" y="31623"/>
                  </a:lnTo>
                  <a:lnTo>
                    <a:pt x="71984" y="31623"/>
                  </a:lnTo>
                  <a:lnTo>
                    <a:pt x="72008" y="25273"/>
                  </a:lnTo>
                  <a:lnTo>
                    <a:pt x="46608" y="25146"/>
                  </a:lnTo>
                  <a:close/>
                </a:path>
                <a:path w="118109" h="838835">
                  <a:moveTo>
                    <a:pt x="70230" y="31623"/>
                  </a:moveTo>
                  <a:lnTo>
                    <a:pt x="48259" y="31623"/>
                  </a:lnTo>
                  <a:lnTo>
                    <a:pt x="59164" y="50455"/>
                  </a:lnTo>
                  <a:lnTo>
                    <a:pt x="70230" y="3162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E108A05D-7F3B-D34D-96B5-AD57FFA3FD20}"/>
                </a:ext>
              </a:extLst>
            </p:cNvPr>
            <p:cNvSpPr/>
            <p:nvPr/>
          </p:nvSpPr>
          <p:spPr>
            <a:xfrm>
              <a:off x="6550152" y="3326891"/>
              <a:ext cx="344424" cy="8107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63DA7259-5F4A-A144-9F19-A2B01F9F4137}"/>
                </a:ext>
              </a:extLst>
            </p:cNvPr>
            <p:cNvSpPr/>
            <p:nvPr/>
          </p:nvSpPr>
          <p:spPr>
            <a:xfrm>
              <a:off x="6669532" y="3350132"/>
              <a:ext cx="182245" cy="612775"/>
            </a:xfrm>
            <a:custGeom>
              <a:avLst/>
              <a:gdLst/>
              <a:ahLst/>
              <a:cxnLst/>
              <a:rect l="l" t="t" r="r" b="b"/>
              <a:pathLst>
                <a:path w="182245" h="612775">
                  <a:moveTo>
                    <a:pt x="17018" y="489457"/>
                  </a:moveTo>
                  <a:lnTo>
                    <a:pt x="3683" y="493775"/>
                  </a:lnTo>
                  <a:lnTo>
                    <a:pt x="0" y="501014"/>
                  </a:lnTo>
                  <a:lnTo>
                    <a:pt x="2611" y="509015"/>
                  </a:lnTo>
                  <a:lnTo>
                    <a:pt x="36068" y="612266"/>
                  </a:lnTo>
                  <a:lnTo>
                    <a:pt x="56163" y="590422"/>
                  </a:lnTo>
                  <a:lnTo>
                    <a:pt x="53848" y="590422"/>
                  </a:lnTo>
                  <a:lnTo>
                    <a:pt x="29083" y="584961"/>
                  </a:lnTo>
                  <a:lnTo>
                    <a:pt x="39090" y="539188"/>
                  </a:lnTo>
                  <a:lnTo>
                    <a:pt x="24257" y="493140"/>
                  </a:lnTo>
                  <a:lnTo>
                    <a:pt x="17018" y="489457"/>
                  </a:lnTo>
                  <a:close/>
                </a:path>
                <a:path w="182245" h="612775">
                  <a:moveTo>
                    <a:pt x="39090" y="539188"/>
                  </a:moveTo>
                  <a:lnTo>
                    <a:pt x="29083" y="584961"/>
                  </a:lnTo>
                  <a:lnTo>
                    <a:pt x="53848" y="590422"/>
                  </a:lnTo>
                  <a:lnTo>
                    <a:pt x="55292" y="583818"/>
                  </a:lnTo>
                  <a:lnTo>
                    <a:pt x="53467" y="583818"/>
                  </a:lnTo>
                  <a:lnTo>
                    <a:pt x="32131" y="579119"/>
                  </a:lnTo>
                  <a:lnTo>
                    <a:pt x="46811" y="563158"/>
                  </a:lnTo>
                  <a:lnTo>
                    <a:pt x="39090" y="539188"/>
                  </a:lnTo>
                  <a:close/>
                </a:path>
                <a:path w="182245" h="612775">
                  <a:moveTo>
                    <a:pt x="104521" y="508634"/>
                  </a:moveTo>
                  <a:lnTo>
                    <a:pt x="96520" y="509015"/>
                  </a:lnTo>
                  <a:lnTo>
                    <a:pt x="91821" y="514222"/>
                  </a:lnTo>
                  <a:lnTo>
                    <a:pt x="63871" y="544610"/>
                  </a:lnTo>
                  <a:lnTo>
                    <a:pt x="53848" y="590422"/>
                  </a:lnTo>
                  <a:lnTo>
                    <a:pt x="56163" y="590422"/>
                  </a:lnTo>
                  <a:lnTo>
                    <a:pt x="110490" y="531367"/>
                  </a:lnTo>
                  <a:lnTo>
                    <a:pt x="115189" y="526160"/>
                  </a:lnTo>
                  <a:lnTo>
                    <a:pt x="114935" y="518159"/>
                  </a:lnTo>
                  <a:lnTo>
                    <a:pt x="109727" y="513460"/>
                  </a:lnTo>
                  <a:lnTo>
                    <a:pt x="104521" y="508634"/>
                  </a:lnTo>
                  <a:close/>
                </a:path>
                <a:path w="182245" h="612775">
                  <a:moveTo>
                    <a:pt x="46811" y="563158"/>
                  </a:moveTo>
                  <a:lnTo>
                    <a:pt x="32131" y="579119"/>
                  </a:lnTo>
                  <a:lnTo>
                    <a:pt x="53467" y="583818"/>
                  </a:lnTo>
                  <a:lnTo>
                    <a:pt x="46811" y="563158"/>
                  </a:lnTo>
                  <a:close/>
                </a:path>
                <a:path w="182245" h="612775">
                  <a:moveTo>
                    <a:pt x="63871" y="544610"/>
                  </a:moveTo>
                  <a:lnTo>
                    <a:pt x="46811" y="563158"/>
                  </a:lnTo>
                  <a:lnTo>
                    <a:pt x="53467" y="583818"/>
                  </a:lnTo>
                  <a:lnTo>
                    <a:pt x="55292" y="583818"/>
                  </a:lnTo>
                  <a:lnTo>
                    <a:pt x="63871" y="544610"/>
                  </a:lnTo>
                  <a:close/>
                </a:path>
                <a:path w="182245" h="612775">
                  <a:moveTo>
                    <a:pt x="156972" y="0"/>
                  </a:moveTo>
                  <a:lnTo>
                    <a:pt x="39090" y="539188"/>
                  </a:lnTo>
                  <a:lnTo>
                    <a:pt x="46811" y="563158"/>
                  </a:lnTo>
                  <a:lnTo>
                    <a:pt x="63871" y="544610"/>
                  </a:lnTo>
                  <a:lnTo>
                    <a:pt x="181864" y="5333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CECD7D91-5F15-144F-9B71-A3B2854FAB1C}"/>
                </a:ext>
              </a:extLst>
            </p:cNvPr>
            <p:cNvSpPr/>
            <p:nvPr/>
          </p:nvSpPr>
          <p:spPr>
            <a:xfrm>
              <a:off x="6737604" y="3179063"/>
              <a:ext cx="240792" cy="2407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4">
            <a:extLst>
              <a:ext uri="{FF2B5EF4-FFF2-40B4-BE49-F238E27FC236}">
                <a16:creationId xmlns:a16="http://schemas.microsoft.com/office/drawing/2014/main" id="{946FD753-2B38-A145-96D8-D9DEEDE970C2}"/>
              </a:ext>
            </a:extLst>
          </p:cNvPr>
          <p:cNvSpPr txBox="1"/>
          <p:nvPr/>
        </p:nvSpPr>
        <p:spPr>
          <a:xfrm>
            <a:off x="1335240" y="3504816"/>
            <a:ext cx="610870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$50</a:t>
            </a:r>
            <a:r>
              <a:rPr sz="1400" spc="5" dirty="0">
                <a:latin typeface="Carlito"/>
                <a:cs typeface="Carlito"/>
              </a:rPr>
              <a:t>,</a:t>
            </a:r>
            <a:r>
              <a:rPr sz="1400" spc="-10" dirty="0">
                <a:latin typeface="Carlito"/>
                <a:cs typeface="Carlito"/>
              </a:rPr>
              <a:t>00</a:t>
            </a:r>
            <a:r>
              <a:rPr sz="140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93AAD9E1-E018-2F43-9E67-C40BBEE6C866}"/>
              </a:ext>
            </a:extLst>
          </p:cNvPr>
          <p:cNvSpPr txBox="1"/>
          <p:nvPr/>
        </p:nvSpPr>
        <p:spPr>
          <a:xfrm>
            <a:off x="1200873" y="2871137"/>
            <a:ext cx="745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$1,00,000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3E4D25DB-2366-6D48-9223-EC257818772B}"/>
              </a:ext>
            </a:extLst>
          </p:cNvPr>
          <p:cNvSpPr txBox="1"/>
          <p:nvPr/>
        </p:nvSpPr>
        <p:spPr>
          <a:xfrm>
            <a:off x="1200873" y="969185"/>
            <a:ext cx="74549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$2,50,000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$2,00,000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$1,50,000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234D41FE-2404-C243-BB3E-94B58008B100}"/>
              </a:ext>
            </a:extLst>
          </p:cNvPr>
          <p:cNvSpPr txBox="1"/>
          <p:nvPr/>
        </p:nvSpPr>
        <p:spPr>
          <a:xfrm>
            <a:off x="2033866" y="438624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796D8E4E-3CD4-894C-8FAC-0610061C67D0}"/>
              </a:ext>
            </a:extLst>
          </p:cNvPr>
          <p:cNvSpPr txBox="1"/>
          <p:nvPr/>
        </p:nvSpPr>
        <p:spPr>
          <a:xfrm>
            <a:off x="2689187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13A3FB86-F545-A647-8616-A7391B2BA300}"/>
              </a:ext>
            </a:extLst>
          </p:cNvPr>
          <p:cNvSpPr txBox="1"/>
          <p:nvPr/>
        </p:nvSpPr>
        <p:spPr>
          <a:xfrm>
            <a:off x="3396069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8CFFC40C-F01F-484B-A375-5867FFA3A8DA}"/>
              </a:ext>
            </a:extLst>
          </p:cNvPr>
          <p:cNvSpPr txBox="1"/>
          <p:nvPr/>
        </p:nvSpPr>
        <p:spPr>
          <a:xfrm>
            <a:off x="4102570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472A02E6-DADC-A440-8EB3-1D51929A9B78}"/>
              </a:ext>
            </a:extLst>
          </p:cNvPr>
          <p:cNvSpPr txBox="1"/>
          <p:nvPr/>
        </p:nvSpPr>
        <p:spPr>
          <a:xfrm>
            <a:off x="4809325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40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5E61B26A-764C-7A48-B068-F2C2D08E9968}"/>
              </a:ext>
            </a:extLst>
          </p:cNvPr>
          <p:cNvSpPr txBox="1"/>
          <p:nvPr/>
        </p:nvSpPr>
        <p:spPr>
          <a:xfrm>
            <a:off x="5516207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50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ED977447-C680-B34D-B6BB-82EE1F3C113B}"/>
              </a:ext>
            </a:extLst>
          </p:cNvPr>
          <p:cNvSpPr txBox="1"/>
          <p:nvPr/>
        </p:nvSpPr>
        <p:spPr>
          <a:xfrm>
            <a:off x="6223088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60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FED37F29-3ACD-7B45-9013-17F5FCAD6B2A}"/>
              </a:ext>
            </a:extLst>
          </p:cNvPr>
          <p:cNvSpPr txBox="1"/>
          <p:nvPr/>
        </p:nvSpPr>
        <p:spPr>
          <a:xfrm>
            <a:off x="6929589" y="4386246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70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E8C2B82A-D647-194D-B9A2-5825741864B1}"/>
              </a:ext>
            </a:extLst>
          </p:cNvPr>
          <p:cNvSpPr/>
          <p:nvPr/>
        </p:nvSpPr>
        <p:spPr>
          <a:xfrm>
            <a:off x="7357707" y="2636440"/>
            <a:ext cx="110744" cy="110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58C97BCC-45B5-614A-A270-DD09C45332CC}"/>
              </a:ext>
            </a:extLst>
          </p:cNvPr>
          <p:cNvSpPr txBox="1"/>
          <p:nvPr/>
        </p:nvSpPr>
        <p:spPr>
          <a:xfrm>
            <a:off x="7494612" y="2475125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5" dirty="0">
                <a:latin typeface="Carlito"/>
                <a:cs typeface="Carlito"/>
              </a:rPr>
              <a:t>on-De</a:t>
            </a:r>
            <a:r>
              <a:rPr sz="1400" spc="-15" dirty="0">
                <a:latin typeface="Carlito"/>
                <a:cs typeface="Carlito"/>
              </a:rPr>
              <a:t>f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u</a:t>
            </a:r>
            <a:r>
              <a:rPr sz="1400" dirty="0">
                <a:latin typeface="Carlito"/>
                <a:cs typeface="Carlito"/>
              </a:rPr>
              <a:t>lt  </a:t>
            </a:r>
            <a:r>
              <a:rPr sz="1400" spc="-5" dirty="0">
                <a:latin typeface="Carlito"/>
                <a:cs typeface="Carlito"/>
              </a:rPr>
              <a:t>Default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BD9369B2-5D88-2743-BBA0-5E4431AA40AB}"/>
              </a:ext>
            </a:extLst>
          </p:cNvPr>
          <p:cNvGrpSpPr/>
          <p:nvPr/>
        </p:nvGrpSpPr>
        <p:grpSpPr>
          <a:xfrm>
            <a:off x="7357707" y="2927398"/>
            <a:ext cx="111760" cy="111760"/>
            <a:chOff x="8741664" y="3742944"/>
            <a:chExt cx="111760" cy="11176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B5234F9D-B427-8F4D-8F2B-E3E860D372EE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13EB1BFF-0CF3-7843-8CBF-8CD5F11B3A9A}"/>
                </a:ext>
              </a:extLst>
            </p:cNvPr>
            <p:cNvSpPr/>
            <p:nvPr/>
          </p:nvSpPr>
          <p:spPr>
            <a:xfrm>
              <a:off x="8746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A919F58F-1902-9A48-9402-297F0117A7A7}"/>
              </a:ext>
            </a:extLst>
          </p:cNvPr>
          <p:cNvSpPr txBox="1"/>
          <p:nvPr/>
        </p:nvSpPr>
        <p:spPr>
          <a:xfrm>
            <a:off x="4410671" y="4766053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05337931-1552-9649-8F64-4706930F12E1}"/>
              </a:ext>
            </a:extLst>
          </p:cNvPr>
          <p:cNvSpPr txBox="1"/>
          <p:nvPr/>
        </p:nvSpPr>
        <p:spPr>
          <a:xfrm>
            <a:off x="447637" y="2555618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Loan$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14C75-251C-CE42-9CAB-E574D98E52B6}"/>
              </a:ext>
            </a:extLst>
          </p:cNvPr>
          <p:cNvSpPr txBox="1"/>
          <p:nvPr/>
        </p:nvSpPr>
        <p:spPr>
          <a:xfrm>
            <a:off x="8472965" y="1943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ACE571-7F8E-0149-AA66-EB8417019B27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8B5177-FE14-704F-A9CE-33723AC3EB5C}"/>
              </a:ext>
            </a:extLst>
          </p:cNvPr>
          <p:cNvSpPr txBox="1">
            <a:spLocks/>
          </p:cNvSpPr>
          <p:nvPr/>
        </p:nvSpPr>
        <p:spPr>
          <a:xfrm>
            <a:off x="459740" y="461899"/>
            <a:ext cx="73892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5" dirty="0"/>
              <a:t>Distance </a:t>
            </a:r>
            <a:r>
              <a:rPr lang="en-IN" b="1" spc="-10" dirty="0"/>
              <a:t>Between</a:t>
            </a:r>
            <a:r>
              <a:rPr lang="en-IN" b="1" spc="-25" dirty="0"/>
              <a:t> </a:t>
            </a:r>
            <a:r>
              <a:rPr lang="en-IN" b="1" spc="-10" dirty="0"/>
              <a:t>Neighbours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B3BAB3-B8DF-8246-8DDC-09ED84A454FE}"/>
              </a:ext>
            </a:extLst>
          </p:cNvPr>
          <p:cNvSpPr txBox="1"/>
          <p:nvPr/>
        </p:nvSpPr>
        <p:spPr>
          <a:xfrm>
            <a:off x="459740" y="1378965"/>
            <a:ext cx="8045450" cy="32707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cs typeface="Carlito"/>
              </a:rPr>
              <a:t>Calculate </a:t>
            </a:r>
            <a:r>
              <a:rPr sz="2000" dirty="0">
                <a:cs typeface="Carlito"/>
              </a:rPr>
              <a:t>the </a:t>
            </a:r>
            <a:r>
              <a:rPr sz="2000" spc="-15" dirty="0">
                <a:cs typeface="Carlito"/>
              </a:rPr>
              <a:t>distance </a:t>
            </a:r>
            <a:r>
              <a:rPr sz="2000" spc="-5" dirty="0">
                <a:cs typeface="Carlito"/>
              </a:rPr>
              <a:t>between new</a:t>
            </a:r>
            <a:r>
              <a:rPr sz="2000" spc="3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</a:t>
            </a:r>
            <a:endParaRPr sz="2000" dirty="0"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cs typeface="Carlito"/>
              </a:rPr>
              <a:t>(E) </a:t>
            </a:r>
            <a:r>
              <a:rPr sz="2000" dirty="0">
                <a:cs typeface="Carlito"/>
              </a:rPr>
              <a:t>and all </a:t>
            </a:r>
            <a:r>
              <a:rPr sz="2000" spc="-15" dirty="0">
                <a:cs typeface="Carlito"/>
              </a:rPr>
              <a:t>examples </a:t>
            </a:r>
            <a:r>
              <a:rPr sz="2000" dirty="0">
                <a:cs typeface="Carlito"/>
              </a:rPr>
              <a:t>in the </a:t>
            </a:r>
            <a:r>
              <a:rPr sz="2000" spc="-10" dirty="0">
                <a:cs typeface="Carlito"/>
              </a:rPr>
              <a:t>training</a:t>
            </a:r>
            <a:r>
              <a:rPr sz="2000" spc="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set.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cs typeface="Carlito"/>
              </a:rPr>
              <a:t>Euclidean </a:t>
            </a:r>
            <a:r>
              <a:rPr sz="2000" spc="-15" dirty="0">
                <a:cs typeface="Carlito"/>
              </a:rPr>
              <a:t>distance </a:t>
            </a:r>
            <a:r>
              <a:rPr sz="2000" spc="-5" dirty="0">
                <a:cs typeface="Carlito"/>
              </a:rPr>
              <a:t>between </a:t>
            </a:r>
            <a:r>
              <a:rPr sz="2000" spc="-10" dirty="0">
                <a:cs typeface="Carlito"/>
              </a:rPr>
              <a:t>two</a:t>
            </a:r>
            <a:r>
              <a:rPr sz="2000" spc="15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examples.</a:t>
            </a: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cs typeface="Arial"/>
              </a:rPr>
              <a:t>– </a:t>
            </a:r>
            <a:r>
              <a:rPr sz="2000" spc="-5" dirty="0">
                <a:cs typeface="Carlito"/>
              </a:rPr>
              <a:t>X =</a:t>
            </a:r>
            <a:r>
              <a:rPr sz="2000" spc="-1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[x1,x2,x3,..,xn]</a:t>
            </a: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cs typeface="Arial"/>
              </a:rPr>
              <a:t>– </a:t>
            </a:r>
            <a:r>
              <a:rPr sz="2000" spc="-5" dirty="0">
                <a:cs typeface="Carlito"/>
              </a:rPr>
              <a:t>Y =</a:t>
            </a:r>
            <a:r>
              <a:rPr sz="2000" spc="-1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[y1,y2,y3,...,yn]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cs typeface="Arial"/>
              </a:rPr>
              <a:t>– </a:t>
            </a:r>
            <a:r>
              <a:rPr sz="2000" spc="-10" dirty="0">
                <a:cs typeface="Carlito"/>
              </a:rPr>
              <a:t>The Euclidean </a:t>
            </a:r>
            <a:r>
              <a:rPr sz="2000" spc="-15" dirty="0">
                <a:cs typeface="Carlito"/>
              </a:rPr>
              <a:t>distance </a:t>
            </a:r>
            <a:r>
              <a:rPr sz="2000" spc="-10" dirty="0">
                <a:cs typeface="Carlito"/>
              </a:rPr>
              <a:t>between </a:t>
            </a:r>
            <a:r>
              <a:rPr sz="2000" i="1" spc="-5" dirty="0">
                <a:cs typeface="Carlito"/>
              </a:rPr>
              <a:t>X </a:t>
            </a:r>
            <a:r>
              <a:rPr sz="2000" spc="-5" dirty="0">
                <a:cs typeface="Carlito"/>
              </a:rPr>
              <a:t>and </a:t>
            </a:r>
            <a:r>
              <a:rPr sz="2000" i="1" spc="-5" dirty="0">
                <a:cs typeface="Carlito"/>
              </a:rPr>
              <a:t>Y </a:t>
            </a:r>
            <a:r>
              <a:rPr sz="2000" spc="-5" dirty="0">
                <a:cs typeface="Carlito"/>
              </a:rPr>
              <a:t>is</a:t>
            </a:r>
            <a:r>
              <a:rPr sz="2000" spc="75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defined</a:t>
            </a:r>
            <a:r>
              <a:rPr lang="en-US" sz="2000" spc="-10" dirty="0">
                <a:cs typeface="Carlito"/>
              </a:rPr>
              <a:t> as :</a:t>
            </a:r>
            <a:endParaRPr sz="2000" dirty="0">
              <a:cs typeface="Carlito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042B3CE5-0245-E845-992A-20A3F3E88D0E}"/>
              </a:ext>
            </a:extLst>
          </p:cNvPr>
          <p:cNvGrpSpPr/>
          <p:nvPr/>
        </p:nvGrpSpPr>
        <p:grpSpPr>
          <a:xfrm>
            <a:off x="3022106" y="4992390"/>
            <a:ext cx="1599565" cy="789940"/>
            <a:chOff x="4771768" y="5759573"/>
            <a:chExt cx="1599565" cy="78994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6ECC9B6-C7E2-2D41-9806-18D0648F787D}"/>
                </a:ext>
              </a:extLst>
            </p:cNvPr>
            <p:cNvSpPr/>
            <p:nvPr/>
          </p:nvSpPr>
          <p:spPr>
            <a:xfrm>
              <a:off x="4777877" y="6244176"/>
              <a:ext cx="37465" cy="20955"/>
            </a:xfrm>
            <a:custGeom>
              <a:avLst/>
              <a:gdLst/>
              <a:ahLst/>
              <a:cxnLst/>
              <a:rect l="l" t="t" r="r" b="b"/>
              <a:pathLst>
                <a:path w="37464" h="20954">
                  <a:moveTo>
                    <a:pt x="0" y="20854"/>
                  </a:moveTo>
                  <a:lnTo>
                    <a:pt x="37142" y="0"/>
                  </a:lnTo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51343C3-5893-9748-99E4-D135BCFDECAF}"/>
                </a:ext>
              </a:extLst>
            </p:cNvPr>
            <p:cNvSpPr/>
            <p:nvPr/>
          </p:nvSpPr>
          <p:spPr>
            <a:xfrm>
              <a:off x="4815019" y="6249966"/>
              <a:ext cx="53975" cy="287655"/>
            </a:xfrm>
            <a:custGeom>
              <a:avLst/>
              <a:gdLst/>
              <a:ahLst/>
              <a:cxnLst/>
              <a:rect l="l" t="t" r="r" b="b"/>
              <a:pathLst>
                <a:path w="53975" h="287654">
                  <a:moveTo>
                    <a:pt x="0" y="0"/>
                  </a:moveTo>
                  <a:lnTo>
                    <a:pt x="53653" y="287285"/>
                  </a:lnTo>
                </a:path>
              </a:pathLst>
            </a:custGeom>
            <a:ln w="24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796FA9B-334B-C845-B8E6-8CA73D00F5AA}"/>
                </a:ext>
              </a:extLst>
            </p:cNvPr>
            <p:cNvSpPr/>
            <p:nvPr/>
          </p:nvSpPr>
          <p:spPr>
            <a:xfrm>
              <a:off x="4874568" y="5765763"/>
              <a:ext cx="1496695" cy="771525"/>
            </a:xfrm>
            <a:custGeom>
              <a:avLst/>
              <a:gdLst/>
              <a:ahLst/>
              <a:cxnLst/>
              <a:rect l="l" t="t" r="r" b="b"/>
              <a:pathLst>
                <a:path w="1496695" h="771525">
                  <a:moveTo>
                    <a:pt x="0" y="771488"/>
                  </a:moveTo>
                  <a:lnTo>
                    <a:pt x="71361" y="0"/>
                  </a:lnTo>
                </a:path>
                <a:path w="1496695" h="771525">
                  <a:moveTo>
                    <a:pt x="71361" y="0"/>
                  </a:moveTo>
                  <a:lnTo>
                    <a:pt x="1496610" y="0"/>
                  </a:lnTo>
                </a:path>
              </a:pathLst>
            </a:custGeom>
            <a:ln w="12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FA038A3-58B1-0344-A70C-DF6EC4DBCE1E}"/>
              </a:ext>
            </a:extLst>
          </p:cNvPr>
          <p:cNvSpPr txBox="1"/>
          <p:nvPr/>
        </p:nvSpPr>
        <p:spPr>
          <a:xfrm>
            <a:off x="1757806" y="5174138"/>
            <a:ext cx="120904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i="1" spc="55" dirty="0">
                <a:latin typeface="Times New Roman"/>
                <a:cs typeface="Times New Roman"/>
              </a:rPr>
              <a:t>D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Times New Roman"/>
                <a:cs typeface="Times New Roman"/>
              </a:rPr>
              <a:t>,</a:t>
            </a:r>
            <a:r>
              <a:rPr sz="2250" i="1" spc="95" dirty="0">
                <a:latin typeface="Times New Roman"/>
                <a:cs typeface="Times New Roman"/>
              </a:rPr>
              <a:t>Y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A6F3684-FCDB-4449-B8FA-81375C68AB4C}"/>
              </a:ext>
            </a:extLst>
          </p:cNvPr>
          <p:cNvSpPr txBox="1"/>
          <p:nvPr/>
        </p:nvSpPr>
        <p:spPr>
          <a:xfrm>
            <a:off x="3311506" y="4999801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4770CA5-E6FB-8D4D-B311-1C6FC6DE4986}"/>
              </a:ext>
            </a:extLst>
          </p:cNvPr>
          <p:cNvSpPr txBox="1"/>
          <p:nvPr/>
        </p:nvSpPr>
        <p:spPr>
          <a:xfrm>
            <a:off x="3199479" y="5095921"/>
            <a:ext cx="34226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135"/>
              </a:spcBef>
            </a:pPr>
            <a:r>
              <a:rPr sz="3400" spc="65" dirty="0">
                <a:latin typeface="Symbol"/>
                <a:cs typeface="Symbol"/>
              </a:rPr>
              <a:t></a:t>
            </a:r>
            <a:endParaRPr sz="3400" dirty="0">
              <a:latin typeface="Symbol"/>
              <a:cs typeface="Symbol"/>
            </a:endParaRPr>
          </a:p>
          <a:p>
            <a:pPr marL="57785">
              <a:lnSpc>
                <a:spcPts val="1400"/>
              </a:lnSpc>
            </a:pPr>
            <a:r>
              <a:rPr sz="1300" i="1" spc="30" dirty="0">
                <a:latin typeface="Times New Roman"/>
                <a:cs typeface="Times New Roman"/>
              </a:rPr>
              <a:t>i</a:t>
            </a:r>
            <a:r>
              <a:rPr sz="1300" spc="3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72746CC-34E3-EA44-8ECC-3D822C2F6AAF}"/>
              </a:ext>
            </a:extLst>
          </p:cNvPr>
          <p:cNvSpPr txBox="1"/>
          <p:nvPr/>
        </p:nvSpPr>
        <p:spPr>
          <a:xfrm>
            <a:off x="4480854" y="5164850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31B06DB-31FF-0E42-A55F-090B98CFBD21}"/>
              </a:ext>
            </a:extLst>
          </p:cNvPr>
          <p:cNvSpPr txBox="1"/>
          <p:nvPr/>
        </p:nvSpPr>
        <p:spPr>
          <a:xfrm>
            <a:off x="3519027" y="5174138"/>
            <a:ext cx="100076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1950" i="1" spc="82" baseline="-23504" dirty="0">
                <a:latin typeface="Times New Roman"/>
                <a:cs typeface="Times New Roman"/>
              </a:rPr>
              <a:t>i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20" dirty="0">
                <a:latin typeface="Times New Roman"/>
                <a:cs typeface="Times New Roman"/>
              </a:rPr>
              <a:t>y</a:t>
            </a:r>
            <a:r>
              <a:rPr sz="1950" i="1" spc="30" baseline="-23504" dirty="0">
                <a:latin typeface="Times New Roman"/>
                <a:cs typeface="Times New Roman"/>
              </a:rPr>
              <a:t>i</a:t>
            </a:r>
            <a:r>
              <a:rPr sz="1950" i="1" spc="-359" baseline="-23504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77E32-0923-6F41-8DE5-31AE56C54F95}"/>
              </a:ext>
            </a:extLst>
          </p:cNvPr>
          <p:cNvSpPr txBox="1"/>
          <p:nvPr/>
        </p:nvSpPr>
        <p:spPr>
          <a:xfrm>
            <a:off x="3560301" y="2899297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(x-y)2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E3BE1-F6E7-2D4F-91C2-1A66D3269FD8}"/>
                  </a:ext>
                </a:extLst>
              </p:cNvPr>
              <p:cNvSpPr txBox="1"/>
              <p:nvPr/>
            </p:nvSpPr>
            <p:spPr>
              <a:xfrm>
                <a:off x="3255732" y="2819339"/>
                <a:ext cx="566157" cy="5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E3BE1-F6E7-2D4F-91C2-1A66D326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32" y="2819339"/>
                <a:ext cx="566157" cy="529247"/>
              </a:xfrm>
              <a:prstGeom prst="rect">
                <a:avLst/>
              </a:prstGeom>
              <a:blipFill>
                <a:blip r:embed="rId2"/>
                <a:stretch>
                  <a:fillRect l="-6522" t="-6977" r="-6522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74205829-7CA3-1048-BF6B-BFB3CED13F5D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8C693D2-0F1D-7449-8A94-BD905ACA2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273" y="626759"/>
            <a:ext cx="3140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80" dirty="0"/>
              <a:t> </a:t>
            </a:r>
            <a:r>
              <a:rPr dirty="0"/>
              <a:t>KNN?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3E89C7-226D-8B49-A45E-1298A8E22876}"/>
              </a:ext>
            </a:extLst>
          </p:cNvPr>
          <p:cNvSpPr txBox="1"/>
          <p:nvPr/>
        </p:nvSpPr>
        <p:spPr>
          <a:xfrm>
            <a:off x="504944" y="1847427"/>
            <a:ext cx="7962265" cy="246772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cs typeface="Carlito"/>
            </a:endParaRPr>
          </a:p>
          <a:p>
            <a:pPr marL="355600" marR="13589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Carlito"/>
              </a:rPr>
              <a:t>K </a:t>
            </a:r>
            <a:r>
              <a:rPr sz="2000" spc="-15" dirty="0">
                <a:cs typeface="Carlito"/>
              </a:rPr>
              <a:t>nearest </a:t>
            </a:r>
            <a:r>
              <a:rPr sz="2000" spc="-10" dirty="0">
                <a:cs typeface="Carlito"/>
              </a:rPr>
              <a:t>neighbors </a:t>
            </a:r>
            <a:r>
              <a:rPr sz="2000" spc="-20" dirty="0">
                <a:cs typeface="Carlito"/>
              </a:rPr>
              <a:t>stores </a:t>
            </a:r>
            <a:r>
              <a:rPr sz="2000" dirty="0">
                <a:cs typeface="Carlito"/>
              </a:rPr>
              <a:t>all </a:t>
            </a:r>
            <a:r>
              <a:rPr sz="2000" spc="-10" dirty="0">
                <a:cs typeface="Carlito"/>
              </a:rPr>
              <a:t>available </a:t>
            </a:r>
            <a:r>
              <a:rPr sz="2000" spc="-5" dirty="0">
                <a:cs typeface="Carlito"/>
              </a:rPr>
              <a:t>cases </a:t>
            </a:r>
            <a:r>
              <a:rPr sz="2000" dirty="0">
                <a:cs typeface="Carlito"/>
              </a:rPr>
              <a:t>and  </a:t>
            </a:r>
            <a:r>
              <a:rPr sz="2000" spc="-5" dirty="0">
                <a:cs typeface="Carlito"/>
              </a:rPr>
              <a:t>classifies new cases based on </a:t>
            </a:r>
            <a:r>
              <a:rPr sz="2000" dirty="0">
                <a:cs typeface="Carlito"/>
              </a:rPr>
              <a:t>a </a:t>
            </a:r>
            <a:r>
              <a:rPr sz="2000" i="1" dirty="0">
                <a:solidFill>
                  <a:srgbClr val="FF0000"/>
                </a:solidFill>
                <a:cs typeface="Carlito"/>
              </a:rPr>
              <a:t>similarity</a:t>
            </a:r>
            <a:r>
              <a:rPr sz="2000" i="1" spc="-100" dirty="0">
                <a:solidFill>
                  <a:srgbClr val="FF0000"/>
                </a:solidFill>
                <a:cs typeface="Carlito"/>
              </a:rPr>
              <a:t> </a:t>
            </a:r>
            <a:r>
              <a:rPr sz="2000" i="1" dirty="0">
                <a:solidFill>
                  <a:srgbClr val="FF0000"/>
                </a:solidFill>
                <a:cs typeface="Carlito"/>
              </a:rPr>
              <a:t>measure</a:t>
            </a:r>
            <a:r>
              <a:rPr sz="2000" dirty="0">
                <a:cs typeface="Carlito"/>
              </a:rPr>
              <a:t>(e.g </a:t>
            </a:r>
            <a:r>
              <a:rPr sz="2000" dirty="0">
                <a:solidFill>
                  <a:srgbClr val="FF0000"/>
                </a:solidFill>
                <a:cs typeface="Carlito"/>
              </a:rPr>
              <a:t> </a:t>
            </a:r>
            <a:r>
              <a:rPr sz="2000" b="1" spc="-155" dirty="0">
                <a:solidFill>
                  <a:srgbClr val="FF0000"/>
                </a:solidFill>
                <a:cs typeface="Trebuchet MS"/>
              </a:rPr>
              <a:t>distance</a:t>
            </a:r>
            <a:r>
              <a:rPr sz="2000" b="1" spc="-19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000" b="1" spc="-140" dirty="0">
                <a:solidFill>
                  <a:srgbClr val="FF0000"/>
                </a:solidFill>
                <a:cs typeface="Trebuchet MS"/>
              </a:rPr>
              <a:t>function</a:t>
            </a:r>
            <a:r>
              <a:rPr sz="2000" spc="-140" dirty="0">
                <a:cs typeface="Carlito"/>
              </a:rPr>
              <a:t>)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Carlito"/>
              </a:rPr>
              <a:t>One of </a:t>
            </a:r>
            <a:r>
              <a:rPr sz="2000" dirty="0">
                <a:cs typeface="Carlito"/>
              </a:rPr>
              <a:t>the </a:t>
            </a:r>
            <a:r>
              <a:rPr sz="2000" spc="-15" dirty="0">
                <a:solidFill>
                  <a:srgbClr val="943735"/>
                </a:solidFill>
                <a:cs typeface="Carlito"/>
              </a:rPr>
              <a:t>top </a:t>
            </a:r>
            <a:r>
              <a:rPr sz="2000" spc="-25" dirty="0">
                <a:solidFill>
                  <a:srgbClr val="943735"/>
                </a:solidFill>
                <a:cs typeface="Carlito"/>
              </a:rPr>
              <a:t>data </a:t>
            </a:r>
            <a:r>
              <a:rPr sz="2000" dirty="0">
                <a:solidFill>
                  <a:srgbClr val="943735"/>
                </a:solidFill>
                <a:cs typeface="Carlito"/>
              </a:rPr>
              <a:t>mining </a:t>
            </a:r>
            <a:r>
              <a:rPr sz="2000" spc="-5" dirty="0">
                <a:solidFill>
                  <a:srgbClr val="943735"/>
                </a:solidFill>
                <a:cs typeface="Carlito"/>
              </a:rPr>
              <a:t>algorithms </a:t>
            </a:r>
            <a:r>
              <a:rPr sz="2000" spc="-5" dirty="0">
                <a:cs typeface="Carlito"/>
              </a:rPr>
              <a:t>used</a:t>
            </a:r>
            <a:r>
              <a:rPr sz="2000" spc="-25" dirty="0">
                <a:cs typeface="Carlito"/>
              </a:rPr>
              <a:t> </a:t>
            </a:r>
            <a:r>
              <a:rPr sz="2000" spc="-45" dirty="0">
                <a:cs typeface="Carlito"/>
              </a:rPr>
              <a:t>today.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cs typeface="Carlito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Carlito"/>
              </a:rPr>
              <a:t>A </a:t>
            </a:r>
            <a:r>
              <a:rPr sz="2000" spc="-10" dirty="0">
                <a:solidFill>
                  <a:srgbClr val="943735"/>
                </a:solidFill>
                <a:cs typeface="Carlito"/>
              </a:rPr>
              <a:t>non-parametric </a:t>
            </a:r>
            <a:r>
              <a:rPr sz="2000" spc="-5" dirty="0">
                <a:cs typeface="Carlito"/>
              </a:rPr>
              <a:t>lazy </a:t>
            </a:r>
            <a:r>
              <a:rPr sz="2000" dirty="0">
                <a:cs typeface="Carlito"/>
              </a:rPr>
              <a:t>learning </a:t>
            </a:r>
            <a:r>
              <a:rPr sz="2000" spc="-10" dirty="0">
                <a:cs typeface="Carlito"/>
              </a:rPr>
              <a:t>algorithm </a:t>
            </a:r>
            <a:r>
              <a:rPr sz="2000" spc="-5" dirty="0">
                <a:cs typeface="Carlito"/>
              </a:rPr>
              <a:t>(An </a:t>
            </a:r>
            <a:r>
              <a:rPr sz="2000" spc="-15" dirty="0">
                <a:cs typeface="Carlito"/>
              </a:rPr>
              <a:t>Instance-  </a:t>
            </a:r>
            <a:r>
              <a:rPr sz="2000" spc="-5" dirty="0">
                <a:cs typeface="Carlito"/>
              </a:rPr>
              <a:t>based </a:t>
            </a:r>
            <a:r>
              <a:rPr sz="2000" dirty="0">
                <a:cs typeface="Carlito"/>
              </a:rPr>
              <a:t>Learning</a:t>
            </a:r>
            <a:r>
              <a:rPr sz="2000" spc="-4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method).</a:t>
            </a:r>
            <a:endParaRPr sz="2000" dirty="0">
              <a:cs typeface="Carli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01952-E46D-344B-92ED-EED2B7C61A0D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859</Words>
  <Application>Microsoft Macintosh PowerPoint</Application>
  <PresentationFormat>Widescreen</PresentationFormat>
  <Paragraphs>431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Carlito</vt:lpstr>
      <vt:lpstr>Symbol</vt:lpstr>
      <vt:lpstr>Tahoma</vt:lpstr>
      <vt:lpstr>Times New Roman</vt:lpstr>
      <vt:lpstr>Trebuchet MS</vt:lpstr>
      <vt:lpstr>Wingdings</vt:lpstr>
      <vt:lpstr>Office Theme</vt:lpstr>
      <vt:lpstr>KNN Classification Algorithm With Example </vt:lpstr>
      <vt:lpstr>Agenda:</vt:lpstr>
      <vt:lpstr>How is the Person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KNN?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Introduction</dc:title>
  <dc:creator>Mahavir Teraiya</dc:creator>
  <cp:lastModifiedBy>Mahavir Teraiya</cp:lastModifiedBy>
  <cp:revision>20</cp:revision>
  <dcterms:created xsi:type="dcterms:W3CDTF">2020-03-24T09:10:12Z</dcterms:created>
  <dcterms:modified xsi:type="dcterms:W3CDTF">2020-05-16T12:39:49Z</dcterms:modified>
</cp:coreProperties>
</file>