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25/03/20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25/03/20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25/03/20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25/03/20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25/03/20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25/03/20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25/03/20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25/03/20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25/03/20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25/03/20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25/03/20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25/03/20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Machine Learning Introduction</a:t>
            </a:r>
            <a:br>
              <a:rPr lang="en-US" b="1" u="sng" dirty="0"/>
            </a:br>
            <a:r>
              <a:rPr lang="en-US" b="1" u="sng" dirty="0"/>
              <a:t>Classification &amp;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8330"/>
            <a:ext cx="9144000" cy="349469"/>
          </a:xfrm>
        </p:spPr>
        <p:txBody>
          <a:bodyPr>
            <a:noAutofit/>
          </a:bodyPr>
          <a:lstStyle/>
          <a:p>
            <a:pPr algn="l"/>
            <a:r>
              <a:rPr lang="en-US" sz="3600" i="1" dirty="0"/>
              <a:t>Prepared By : Mahavir </a:t>
            </a:r>
            <a:r>
              <a:rPr lang="en-US" sz="3600" i="1" dirty="0" err="1"/>
              <a:t>Teraiya</a:t>
            </a:r>
            <a:endParaRPr lang="en-US" sz="3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630774" y="13079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32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484617" y="25118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What is Machine Learning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Types Machine Learning.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Classification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Regression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When to use what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Quick Recap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195E-7047-CE4C-A8A8-95F27B07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135"/>
            <a:ext cx="10515600" cy="1373364"/>
          </a:xfrm>
        </p:spPr>
        <p:txBody>
          <a:bodyPr>
            <a:normAutofit/>
          </a:bodyPr>
          <a:lstStyle/>
          <a:p>
            <a:r>
              <a:rPr lang="en-US" b="1" baseline="-25000" dirty="0"/>
              <a:t>What is Machine Learning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4F287-F620-B048-98FC-F6E0233F7CA8}"/>
              </a:ext>
            </a:extLst>
          </p:cNvPr>
          <p:cNvSpPr/>
          <p:nvPr/>
        </p:nvSpPr>
        <p:spPr>
          <a:xfrm>
            <a:off x="10630974" y="76374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4D119-8EF6-E24C-B520-5C01BD2290B5}"/>
              </a:ext>
            </a:extLst>
          </p:cNvPr>
          <p:cNvSpPr/>
          <p:nvPr/>
        </p:nvSpPr>
        <p:spPr>
          <a:xfrm>
            <a:off x="4076101" y="3602934"/>
            <a:ext cx="2842591" cy="62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FF1BDB-EECD-DD40-B2F7-F5A11537F454}"/>
              </a:ext>
            </a:extLst>
          </p:cNvPr>
          <p:cNvCxnSpPr>
            <a:endCxn id="4" idx="1"/>
          </p:cNvCxnSpPr>
          <p:nvPr/>
        </p:nvCxnSpPr>
        <p:spPr>
          <a:xfrm>
            <a:off x="2971800" y="3916016"/>
            <a:ext cx="110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168ED4-41E0-E14D-BADF-70696916C04C}"/>
              </a:ext>
            </a:extLst>
          </p:cNvPr>
          <p:cNvCxnSpPr>
            <a:stCxn id="4" idx="3"/>
          </p:cNvCxnSpPr>
          <p:nvPr/>
        </p:nvCxnSpPr>
        <p:spPr>
          <a:xfrm flipV="1">
            <a:off x="6918692" y="3916016"/>
            <a:ext cx="1112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03FE4A-1612-CE47-B030-71C47007561E}"/>
              </a:ext>
            </a:extLst>
          </p:cNvPr>
          <p:cNvSpPr txBox="1"/>
          <p:nvPr/>
        </p:nvSpPr>
        <p:spPr>
          <a:xfrm>
            <a:off x="2156791" y="37313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0A11C4-10D9-A24F-9C56-0E03A6F9B20F}"/>
              </a:ext>
            </a:extLst>
          </p:cNvPr>
          <p:cNvSpPr txBox="1"/>
          <p:nvPr/>
        </p:nvSpPr>
        <p:spPr>
          <a:xfrm>
            <a:off x="8030817" y="37313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294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435BE0-3534-D743-B5DD-A6B8E0C8EBC6}"/>
              </a:ext>
            </a:extLst>
          </p:cNvPr>
          <p:cNvSpPr/>
          <p:nvPr/>
        </p:nvSpPr>
        <p:spPr>
          <a:xfrm>
            <a:off x="10591832" y="159890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9610B-C453-5147-8CC8-C4C4C62490A6}"/>
              </a:ext>
            </a:extLst>
          </p:cNvPr>
          <p:cNvSpPr/>
          <p:nvPr/>
        </p:nvSpPr>
        <p:spPr>
          <a:xfrm>
            <a:off x="798443" y="2742625"/>
            <a:ext cx="10734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        </a:t>
            </a:r>
            <a:r>
              <a:rPr lang="en-US" sz="2000" dirty="0">
                <a:solidFill>
                  <a:srgbClr val="00B0F0"/>
                </a:solidFill>
              </a:rPr>
              <a:t>Supervised Learning</a:t>
            </a:r>
            <a:r>
              <a:rPr lang="en-US" sz="2000" dirty="0"/>
              <a:t>: learn a model from the data using </a:t>
            </a:r>
            <a:r>
              <a:rPr lang="en-US" sz="2000" dirty="0">
                <a:solidFill>
                  <a:srgbClr val="FF0000"/>
                </a:solidFill>
              </a:rPr>
              <a:t>labeled data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Classification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Regression </a:t>
            </a:r>
            <a:r>
              <a:rPr lang="en-US" sz="2000" dirty="0"/>
              <a:t>are supervised learning.</a:t>
            </a:r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Unsupervised Learning</a:t>
            </a:r>
            <a:r>
              <a:rPr lang="en-US" sz="2000" dirty="0"/>
              <a:t>: learn a model – extract structure from </a:t>
            </a:r>
            <a:r>
              <a:rPr lang="en-US" sz="2000" dirty="0">
                <a:solidFill>
                  <a:srgbClr val="FF0000"/>
                </a:solidFill>
              </a:rPr>
              <a:t>unlabeled data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	Clustering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Association Rules </a:t>
            </a:r>
            <a:r>
              <a:rPr lang="en-US" sz="2000" dirty="0"/>
              <a:t>are unsupervised learning.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11C54-901E-8D4C-9EA8-75FD56EFB8D7}"/>
              </a:ext>
            </a:extLst>
          </p:cNvPr>
          <p:cNvSpPr/>
          <p:nvPr/>
        </p:nvSpPr>
        <p:spPr>
          <a:xfrm>
            <a:off x="798443" y="1365839"/>
            <a:ext cx="5297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baseline="-25000" dirty="0">
                <a:latin typeface="+mj-lt"/>
              </a:rPr>
              <a:t>Types Of Machine Learning ?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43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0408333-F118-6148-99EE-94E5A16E5CE8}"/>
              </a:ext>
            </a:extLst>
          </p:cNvPr>
          <p:cNvSpPr/>
          <p:nvPr/>
        </p:nvSpPr>
        <p:spPr>
          <a:xfrm>
            <a:off x="10630361" y="11878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A1E721-8032-E54F-BDE8-295B21544507}"/>
              </a:ext>
            </a:extLst>
          </p:cNvPr>
          <p:cNvSpPr/>
          <p:nvPr/>
        </p:nvSpPr>
        <p:spPr>
          <a:xfrm>
            <a:off x="874643" y="2136339"/>
            <a:ext cx="104360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There is something you want to predict (“the label”)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thing you want to predict is categorical.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answer is one of a set of categories, not a number</a:t>
            </a:r>
          </a:p>
          <a:p>
            <a:pPr lvl="1">
              <a:defRPr/>
            </a:pPr>
            <a:r>
              <a:rPr lang="en-US" sz="2000" dirty="0"/>
              <a:t>Example :: </a:t>
            </a:r>
          </a:p>
          <a:p>
            <a:pPr lvl="1">
              <a:defRPr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Yes / No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Which football team have more chance to win tournament?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When requirement fits below statement.</a:t>
            </a:r>
          </a:p>
          <a:p>
            <a:pPr lvl="1">
              <a:defRPr/>
            </a:pPr>
            <a:r>
              <a:rPr lang="en-US" sz="2000" dirty="0"/>
              <a:t>	Out of  X give me Y Prediction.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5AAD93-4C63-A04E-B13F-8EC932A21784}"/>
              </a:ext>
            </a:extLst>
          </p:cNvPr>
          <p:cNvSpPr/>
          <p:nvPr/>
        </p:nvSpPr>
        <p:spPr>
          <a:xfrm>
            <a:off x="795129" y="920620"/>
            <a:ext cx="5297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baseline="-25000" dirty="0">
                <a:latin typeface="+mj-lt"/>
              </a:rPr>
              <a:t>Classification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648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55BDE309-A8F2-AE44-AA33-7DD95551BC6E}"/>
              </a:ext>
            </a:extLst>
          </p:cNvPr>
          <p:cNvSpPr/>
          <p:nvPr/>
        </p:nvSpPr>
        <p:spPr>
          <a:xfrm>
            <a:off x="10634778" y="12921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F545E3-52AE-924B-93A3-E86FE924223B}"/>
              </a:ext>
            </a:extLst>
          </p:cNvPr>
          <p:cNvSpPr/>
          <p:nvPr/>
        </p:nvSpPr>
        <p:spPr>
          <a:xfrm>
            <a:off x="877956" y="2573661"/>
            <a:ext cx="104360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K Nearest Neighbors (KNN)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Naive Bays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Decision Tree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FA9B57-3342-8F4A-8B5F-FDC59B795581}"/>
              </a:ext>
            </a:extLst>
          </p:cNvPr>
          <p:cNvSpPr/>
          <p:nvPr/>
        </p:nvSpPr>
        <p:spPr>
          <a:xfrm>
            <a:off x="629478" y="932723"/>
            <a:ext cx="5297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baseline="-25000" dirty="0">
                <a:latin typeface="+mj-lt"/>
              </a:rPr>
              <a:t>Classification Algorithm Types.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621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6BEE920-8C68-B545-832E-4D392D7E287A}"/>
              </a:ext>
            </a:extLst>
          </p:cNvPr>
          <p:cNvSpPr/>
          <p:nvPr/>
        </p:nvSpPr>
        <p:spPr>
          <a:xfrm>
            <a:off x="10505569" y="118537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483A1B7-C094-444E-8B3B-E32C22ECF11F}"/>
              </a:ext>
            </a:extLst>
          </p:cNvPr>
          <p:cNvSpPr txBox="1">
            <a:spLocks/>
          </p:cNvSpPr>
          <p:nvPr/>
        </p:nvSpPr>
        <p:spPr>
          <a:xfrm>
            <a:off x="1182758" y="2365513"/>
            <a:ext cx="9899372" cy="414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is something you want to predict (“the label”)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thing you want to predict is numerical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Price</a:t>
            </a:r>
          </a:p>
          <a:p>
            <a:pPr lvl="1"/>
            <a:r>
              <a:rPr lang="en-US" sz="2000" dirty="0"/>
              <a:t>Time</a:t>
            </a:r>
          </a:p>
          <a:p>
            <a:pPr lvl="1"/>
            <a:r>
              <a:rPr lang="en-US" sz="2000" dirty="0"/>
              <a:t>What will the student’s test score be</a:t>
            </a:r>
          </a:p>
          <a:p>
            <a:pPr lvl="1"/>
            <a:r>
              <a:rPr lang="en-US" sz="2000" dirty="0"/>
              <a:t>Or When you need different value than your training labels.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6554A8-1AAB-994F-BBA1-1C64746FBB33}"/>
              </a:ext>
            </a:extLst>
          </p:cNvPr>
          <p:cNvSpPr/>
          <p:nvPr/>
        </p:nvSpPr>
        <p:spPr>
          <a:xfrm>
            <a:off x="795129" y="920620"/>
            <a:ext cx="5297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baseline="-25000" dirty="0">
                <a:latin typeface="+mj-lt"/>
              </a:rPr>
              <a:t>Regression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78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902CA98F-B434-294C-9262-9D14506CD8C3}"/>
              </a:ext>
            </a:extLst>
          </p:cNvPr>
          <p:cNvSpPr/>
          <p:nvPr/>
        </p:nvSpPr>
        <p:spPr>
          <a:xfrm>
            <a:off x="10618949" y="111545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0D74-08DC-DF42-9BA5-157555FF734F}"/>
              </a:ext>
            </a:extLst>
          </p:cNvPr>
          <p:cNvSpPr/>
          <p:nvPr/>
        </p:nvSpPr>
        <p:spPr>
          <a:xfrm>
            <a:off x="755374" y="2664647"/>
            <a:ext cx="1055535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Polynomial Regression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D2801-01A8-EF4D-86BF-4BE4C67A203F}"/>
              </a:ext>
            </a:extLst>
          </p:cNvPr>
          <p:cNvSpPr/>
          <p:nvPr/>
        </p:nvSpPr>
        <p:spPr>
          <a:xfrm>
            <a:off x="755374" y="1056769"/>
            <a:ext cx="44313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baseline="-25000" dirty="0">
                <a:latin typeface="+mj-lt"/>
              </a:rPr>
              <a:t>Regression Algorithm Types.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5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3962858" y="2274838"/>
            <a:ext cx="333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0" dirty="0">
                <a:solidFill>
                  <a:srgbClr val="222635"/>
                </a:solidFill>
                <a:effectLst/>
                <a:latin typeface="+mj-lt"/>
              </a:rPr>
              <a:t>Quick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191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Machine Learning Introduction Classification &amp; Regression</vt:lpstr>
      <vt:lpstr>Agenda:</vt:lpstr>
      <vt:lpstr>What is Machine Learning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Introduction</dc:title>
  <dc:creator>Mahavir Teraiya</dc:creator>
  <cp:lastModifiedBy>Mahavir Teraiya</cp:lastModifiedBy>
  <cp:revision>16</cp:revision>
  <dcterms:created xsi:type="dcterms:W3CDTF">2020-03-24T09:10:12Z</dcterms:created>
  <dcterms:modified xsi:type="dcterms:W3CDTF">2020-03-26T15:41:18Z</dcterms:modified>
</cp:coreProperties>
</file>