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notesMasterIdLst>
    <p:notesMasterId r:id="rId21"/>
  </p:notesMasterIdLst>
  <p:sldIdLst>
    <p:sldId id="256" r:id="rId3"/>
    <p:sldId id="257" r:id="rId4"/>
    <p:sldId id="294" r:id="rId5"/>
    <p:sldId id="258" r:id="rId6"/>
    <p:sldId id="288" r:id="rId7"/>
    <p:sldId id="295" r:id="rId8"/>
    <p:sldId id="277" r:id="rId9"/>
    <p:sldId id="342" r:id="rId10"/>
    <p:sldId id="343" r:id="rId11"/>
    <p:sldId id="344" r:id="rId12"/>
    <p:sldId id="345" r:id="rId13"/>
    <p:sldId id="347" r:id="rId14"/>
    <p:sldId id="346" r:id="rId15"/>
    <p:sldId id="348" r:id="rId16"/>
    <p:sldId id="350" r:id="rId17"/>
    <p:sldId id="351" r:id="rId18"/>
    <p:sldId id="34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B5F1-4BD8-4843-ADF4-3C248C1BC782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C9D88-5645-43F3-9EB0-E6F2FFE248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2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1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41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04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8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1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C9D88-5645-43F3-9EB0-E6F2FFE248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95A-5196-40DF-A2E8-A1A69A3B7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97CF5-A7DD-4AB7-BB26-F67689F1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A648-F98D-4A97-A610-917E11FB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FD56-4A4B-436B-A975-9251AC89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D0BE-28AB-4E73-9EB3-238B439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B2A5-9718-4564-B1B2-307511F7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744E-6626-4EB8-BFC1-E1BA830B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0CDE-7E20-494C-B569-595726CB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3455-4724-4DD9-8495-826C4841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D131-ECCB-4B98-A44E-B5B94FCD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8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8394-9C65-47CA-AF5A-E7B30BF6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C04F-E76E-46C9-8E22-076ACF24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26FB-EDB6-4D04-AEAE-EC91B61E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7ECF-C168-461D-80BE-FFA363F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855B-32CC-4F36-A71C-94339BDB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4DC-CA0A-4D0F-830F-FB2F1113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55B2-8A1A-40E5-92E0-3DD863987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A52FF-399E-4638-8D76-4087830E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0B52-AE89-47B5-B3B8-40B71DFE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DA0A6-26C7-4305-8C9F-CEF61D1F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2611-C765-488B-A0CA-C217B25F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8B9-319D-4874-9400-51E65334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B20F-0D36-4452-9DE0-FDE8D4DF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DE67-E8AE-40E4-8A62-FFA8F81E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9A175-DA26-4F79-8A12-35FAC4546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8839C-60F4-4C8E-A3AA-7B8BEC9ED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B36C3-FCF3-4A16-A331-4BAF2A3A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DAC52-0FF1-46F8-8A44-979CC465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33EA-AEB7-4719-9233-85B5DA51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8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406-3CEE-47EB-AB81-87952B5F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72A97-7BFD-40E3-90F4-C209A1AB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EB6B-CAD8-4E33-83E6-1129F71B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A23EF-3EAB-4C0D-8F38-14DD80DB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4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C5381-ACD0-45F0-926E-F4C0353A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43872-89CC-47CB-9488-F4052851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7550E-BFE2-4749-90BB-AA3E780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3DC1-CC77-4B0B-83EF-6E0098CA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8978-36B4-422A-9B7F-B8F62193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3290C-9492-4855-93CA-3808A82F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5EF4-D798-4699-B905-2DAA1EE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3329-E081-419D-96CE-AA82BC22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A9F25-FCB0-40C1-8663-D59637A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7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8CB4-13A4-4C47-B296-64CC2585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DD35-3166-4820-B146-76854658A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89D3-0AAB-4635-A503-E22A413D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7E682-D812-4B20-A52B-86C1215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F1AC9-0C75-438A-99AA-49007D7D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CD35-ADFE-480C-A2E2-6C807929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94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284A-E4D5-4F30-8B10-15FC4B7D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7387-2E40-4DC4-A6CA-FC65486A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9616-0E95-4696-9A2C-54528AB3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4633-4BEC-4ABC-B7DF-92A45332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0789-430B-4E23-8012-5CD34F9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5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D39E2-771F-4C13-9A85-24769435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9C730-16A4-45FB-BD85-6D8B7DFA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D80E-A33D-4903-B105-A3E15323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5CE0-7D04-4095-A9E9-3C222C2D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9E66-38C7-47D5-BD25-BD8D573A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5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CAF9-4137-4195-9AA4-80BF7140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9D35D-3525-4E00-AC1F-39ACC1A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88FCC-6630-4B8E-AD53-7FD1F6C9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C333D-4951-4B7D-8F32-B545A62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02FD74-AE8A-4ABD-85A6-D54AD9B73351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E3123-048A-4232-8B04-335D5FC5B1A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3D8E2-A0F5-45C0-B784-7A4C973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2994-837B-466E-B16C-C8590137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4560-2245-4F22-9796-D4680E358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B81-1B44-4505-AE37-816CE05FC095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75FE-B72A-4808-98B6-D219FE88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4E71-AEE9-4124-8F09-D27CB8C71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2DE7-D3F9-47F3-8D6F-113E0F167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6482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lgerian" pitchFamily="82" charset="0"/>
              </a:rPr>
              <a:t>PRESENTED BY : Naveen Singh Manral</a:t>
            </a:r>
          </a:p>
          <a:p>
            <a:r>
              <a:rPr lang="en-US" sz="3200" dirty="0">
                <a:latin typeface="Algerian" pitchFamily="82" charset="0"/>
              </a:rPr>
              <a:t>27</a:t>
            </a:r>
            <a:r>
              <a:rPr lang="en-US" sz="3200" baseline="30000" dirty="0">
                <a:latin typeface="Algerian" pitchFamily="82" charset="0"/>
              </a:rPr>
              <a:t>th</a:t>
            </a:r>
            <a:r>
              <a:rPr lang="en-US" sz="3200" dirty="0">
                <a:latin typeface="Algerian" pitchFamily="82" charset="0"/>
              </a:rPr>
              <a:t> May 2020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1676400"/>
            <a:ext cx="8686800" cy="15696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prstTxWarp prst="textCascadeDow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500" b="1" cap="none" spc="50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Job</a:t>
            </a:r>
            <a:r>
              <a:rPr lang="en-US" sz="9600" b="1" cap="none" spc="50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 portal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D87F4-9C78-4DE0-9C98-F36C050C841C}"/>
              </a:ext>
            </a:extLst>
          </p:cNvPr>
          <p:cNvSpPr txBox="1"/>
          <p:nvPr/>
        </p:nvSpPr>
        <p:spPr>
          <a:xfrm>
            <a:off x="1866900" y="2514600"/>
            <a:ext cx="5410200" cy="707886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137160" algn="ctr">
              <a:buClr>
                <a:schemeClr val="accent1">
                  <a:lumMod val="75000"/>
                </a:schemeClr>
              </a:buClr>
            </a:pPr>
            <a:r>
              <a:rPr lang="en-US" sz="4000" b="1" dirty="0"/>
              <a:t>Screen Sort</a:t>
            </a:r>
          </a:p>
        </p:txBody>
      </p:sp>
    </p:spTree>
    <p:extLst>
      <p:ext uri="{BB962C8B-B14F-4D97-AF65-F5344CB8AC3E}">
        <p14:creationId xmlns:p14="http://schemas.microsoft.com/office/powerpoint/2010/main" val="3045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64FEE-A115-4373-A592-78009032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838200"/>
            <a:ext cx="8915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6033269-4C22-4FD9-AF13-98A66397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990600"/>
            <a:ext cx="8229600" cy="50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9E68FAF-C5F8-4AB7-86FA-8800C6B76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838200"/>
            <a:ext cx="86868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2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6A2AA0F-0A17-48FA-B806-B29FA976F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066800"/>
            <a:ext cx="87629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B9044-2D57-4422-87B0-B6517AEEB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143000"/>
            <a:ext cx="8839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5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117E502-D480-498B-9071-D960E2884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7DBAB-0352-49F4-AC55-9EF422C72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14401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8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590800"/>
            <a:ext cx="868680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txBody>
          <a:bodyPr wrap="square" lIns="91440" tIns="45720" rIns="91440" bIns="45720">
            <a:prstTxWarp prst="textCascadeDow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558322"/>
          </a:xfrm>
        </p:spPr>
        <p:txBody>
          <a:bodyPr>
            <a:normAutofit/>
          </a:bodyPr>
          <a:lstStyle/>
          <a:p>
            <a:pPr marL="651510" indent="-51435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en-US" sz="4400" b="1" dirty="0"/>
              <a:t>Introduction</a:t>
            </a:r>
          </a:p>
          <a:p>
            <a:pPr marL="651510" indent="-51435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en-US" sz="4400" b="1" dirty="0"/>
              <a:t>ER </a:t>
            </a:r>
            <a:r>
              <a:rPr lang="en-US" sz="4400" b="1" dirty="0" err="1"/>
              <a:t>Daigram</a:t>
            </a:r>
            <a:endParaRPr lang="en-US" sz="4400" b="1" dirty="0"/>
          </a:p>
          <a:p>
            <a:pPr marL="651510" indent="-51435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en-US" sz="4400" b="1" dirty="0"/>
              <a:t>DB Design Structure</a:t>
            </a:r>
          </a:p>
          <a:p>
            <a:pPr marL="651510" indent="-51435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en-US" sz="4400" b="1" dirty="0"/>
              <a:t>Screen Sort</a:t>
            </a:r>
          </a:p>
          <a:p>
            <a:pPr marL="651510" indent="-51435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895600"/>
            <a:ext cx="4953000" cy="707886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riba Arriba LET" pitchFamily="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10400" dirty="0"/>
              <a:t>We have developed the job-portal. This portal can handle data of Recruits (Several Companies) who are looking for suitable candidates for their vacancies.</a:t>
            </a:r>
          </a:p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10400" dirty="0"/>
              <a:t>This portal will be most useful for Consultants for searching of matching job with jobseekers etc.</a:t>
            </a:r>
          </a:p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10400" dirty="0"/>
              <a:t>A registration form is provided through which user can enter details of company like location of company/type of job/status of job/Qualification of jobseekers. </a:t>
            </a:r>
          </a:p>
          <a:p>
            <a:pPr>
              <a:buNone/>
            </a:pPr>
            <a:r>
              <a:rPr lang="en-US" sz="104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INTRODUCTION(CTD…)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3100" dirty="0"/>
              <a:t>This system can run only on Windows platform.</a:t>
            </a:r>
          </a:p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3100" dirty="0"/>
              <a:t>Supported only in MS-SQL database.</a:t>
            </a:r>
          </a:p>
          <a:p>
            <a:pPr lvl="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</a:pPr>
            <a:r>
              <a:rPr lang="en-US" sz="3100" dirty="0"/>
              <a:t>Supportive language is only English.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514600"/>
            <a:ext cx="4038600" cy="707886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137160">
              <a:buClr>
                <a:schemeClr val="accent1">
                  <a:lumMod val="75000"/>
                </a:schemeClr>
              </a:buClr>
            </a:pPr>
            <a:r>
              <a:rPr lang="en-US" sz="4000" b="1" dirty="0"/>
              <a:t>ER-Diagram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937F6D-DBCD-4D25-85C4-71A84DE5A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838200"/>
            <a:ext cx="88392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D87F4-9C78-4DE0-9C98-F36C050C841C}"/>
              </a:ext>
            </a:extLst>
          </p:cNvPr>
          <p:cNvSpPr txBox="1"/>
          <p:nvPr/>
        </p:nvSpPr>
        <p:spPr>
          <a:xfrm>
            <a:off x="1866900" y="2514600"/>
            <a:ext cx="5410200" cy="707886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137160">
              <a:buClr>
                <a:schemeClr val="accent1">
                  <a:lumMod val="75000"/>
                </a:schemeClr>
              </a:buClr>
            </a:pPr>
            <a:r>
              <a:rPr lang="en-US" sz="4000" b="1" dirty="0"/>
              <a:t>DB Design Structure</a:t>
            </a:r>
          </a:p>
        </p:txBody>
      </p:sp>
    </p:spTree>
    <p:extLst>
      <p:ext uri="{BB962C8B-B14F-4D97-AF65-F5344CB8AC3E}">
        <p14:creationId xmlns:p14="http://schemas.microsoft.com/office/powerpoint/2010/main" val="175942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560C59-FEC2-4130-9BBA-D3F2EC0BE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63000" cy="6324599"/>
          </a:xfrm>
        </p:spPr>
      </p:pic>
    </p:spTree>
    <p:extLst>
      <p:ext uri="{BB962C8B-B14F-4D97-AF65-F5344CB8AC3E}">
        <p14:creationId xmlns:p14="http://schemas.microsoft.com/office/powerpoint/2010/main" val="756758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811</TotalTime>
  <Words>148</Words>
  <Application>Microsoft Office PowerPoint</Application>
  <PresentationFormat>On-screen Show (4:3)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Arriba Arriba LET</vt:lpstr>
      <vt:lpstr>Calibri</vt:lpstr>
      <vt:lpstr>Calibri Light</vt:lpstr>
      <vt:lpstr>Century Gothic</vt:lpstr>
      <vt:lpstr>Copperplate Gothic Bold</vt:lpstr>
      <vt:lpstr>Wingdings 2</vt:lpstr>
      <vt:lpstr>Flow</vt:lpstr>
      <vt:lpstr>Custom Design</vt:lpstr>
      <vt:lpstr>PowerPoint Presentation</vt:lpstr>
      <vt:lpstr>CONTENTS</vt:lpstr>
      <vt:lpstr>PowerPoint Presentation</vt:lpstr>
      <vt:lpstr>INTRODUCTION</vt:lpstr>
      <vt:lpstr>INTRODUCTION(CTD…)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Vrinda</dc:creator>
  <cp:lastModifiedBy>Manral, Naveen Singh</cp:lastModifiedBy>
  <cp:revision>202</cp:revision>
  <dcterms:created xsi:type="dcterms:W3CDTF">2008-09-10T12:23:21Z</dcterms:created>
  <dcterms:modified xsi:type="dcterms:W3CDTF">2020-05-26T18:22:14Z</dcterms:modified>
</cp:coreProperties>
</file>