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61" r:id="rId3"/>
    <p:sldId id="276" r:id="rId4"/>
    <p:sldId id="262" r:id="rId5"/>
    <p:sldId id="263" r:id="rId6"/>
    <p:sldId id="266" r:id="rId7"/>
    <p:sldId id="26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438" userDrawn="1">
          <p15:clr>
            <a:srgbClr val="A4A3A4"/>
          </p15:clr>
        </p15:guide>
        <p15:guide id="4" pos="724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ugroho ade" initials="na" lastIdx="11" clrIdx="0">
    <p:extLst>
      <p:ext uri="{19B8F6BF-5375-455C-9EA6-DF929625EA0E}">
        <p15:presenceInfo xmlns:p15="http://schemas.microsoft.com/office/powerpoint/2012/main" userId="0dbaae3ed58810f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DF9F"/>
    <a:srgbClr val="1BB57E"/>
    <a:srgbClr val="21D795"/>
    <a:srgbClr val="110E26"/>
    <a:srgbClr val="19AFB5"/>
    <a:srgbClr val="4472C4"/>
    <a:srgbClr val="E1E9B2"/>
    <a:srgbClr val="231D4F"/>
    <a:srgbClr val="2B2462"/>
    <a:srgbClr val="0D77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32" autoAdjust="0"/>
    <p:restoredTop sz="96247" autoAdjust="0"/>
  </p:normalViewPr>
  <p:slideViewPr>
    <p:cSldViewPr snapToGrid="0" showGuides="1">
      <p:cViewPr varScale="1">
        <p:scale>
          <a:sx n="85" d="100"/>
          <a:sy n="85" d="100"/>
        </p:scale>
        <p:origin x="926" y="53"/>
      </p:cViewPr>
      <p:guideLst>
        <p:guide orient="horz" pos="2160"/>
        <p:guide pos="3840"/>
        <p:guide pos="438"/>
        <p:guide pos="7242"/>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PRICE VARIATION</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Resturant</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Sheet1!$A$2:$A$5</c:f>
              <c:strCache>
                <c:ptCount val="4"/>
                <c:pt idx="0">
                  <c:v>BIRIYANI</c:v>
                </c:pt>
                <c:pt idx="1">
                  <c:v>FRIED RICE</c:v>
                </c:pt>
                <c:pt idx="2">
                  <c:v>CHILLI CHICKEN</c:v>
                </c:pt>
                <c:pt idx="3">
                  <c:v>MUTTON CURRY</c:v>
                </c:pt>
              </c:strCache>
            </c:strRef>
          </c:cat>
          <c:val>
            <c:numRef>
              <c:f>Sheet1!$B$2:$B$5</c:f>
              <c:numCache>
                <c:formatCode>General</c:formatCode>
                <c:ptCount val="4"/>
                <c:pt idx="0">
                  <c:v>300</c:v>
                </c:pt>
                <c:pt idx="1">
                  <c:v>110</c:v>
                </c:pt>
                <c:pt idx="2">
                  <c:v>200</c:v>
                </c:pt>
                <c:pt idx="3">
                  <c:v>350</c:v>
                </c:pt>
              </c:numCache>
            </c:numRef>
          </c:val>
          <c:extLst>
            <c:ext xmlns:c16="http://schemas.microsoft.com/office/drawing/2014/chart" uri="{C3380CC4-5D6E-409C-BE32-E72D297353CC}">
              <c16:uniqueId val="{00000000-5356-450E-B117-2E2AC3612C0A}"/>
            </c:ext>
          </c:extLst>
        </c:ser>
        <c:ser>
          <c:idx val="1"/>
          <c:order val="1"/>
          <c:tx>
            <c:strRef>
              <c:f>Sheet1!$C$1</c:f>
              <c:strCache>
                <c:ptCount val="1"/>
                <c:pt idx="0">
                  <c:v>Swiggy</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Sheet1!$A$2:$A$5</c:f>
              <c:strCache>
                <c:ptCount val="4"/>
                <c:pt idx="0">
                  <c:v>BIRIYANI</c:v>
                </c:pt>
                <c:pt idx="1">
                  <c:v>FRIED RICE</c:v>
                </c:pt>
                <c:pt idx="2">
                  <c:v>CHILLI CHICKEN</c:v>
                </c:pt>
                <c:pt idx="3">
                  <c:v>MUTTON CURRY</c:v>
                </c:pt>
              </c:strCache>
            </c:strRef>
          </c:cat>
          <c:val>
            <c:numRef>
              <c:f>Sheet1!$C$2:$C$5</c:f>
              <c:numCache>
                <c:formatCode>General</c:formatCode>
                <c:ptCount val="4"/>
                <c:pt idx="0">
                  <c:v>360</c:v>
                </c:pt>
                <c:pt idx="1">
                  <c:v>180</c:v>
                </c:pt>
                <c:pt idx="2">
                  <c:v>240</c:v>
                </c:pt>
                <c:pt idx="3">
                  <c:v>400</c:v>
                </c:pt>
              </c:numCache>
            </c:numRef>
          </c:val>
          <c:extLst>
            <c:ext xmlns:c16="http://schemas.microsoft.com/office/drawing/2014/chart" uri="{C3380CC4-5D6E-409C-BE32-E72D297353CC}">
              <c16:uniqueId val="{00000001-5356-450E-B117-2E2AC3612C0A}"/>
            </c:ext>
          </c:extLst>
        </c:ser>
        <c:ser>
          <c:idx val="2"/>
          <c:order val="2"/>
          <c:tx>
            <c:strRef>
              <c:f>Sheet1!$D$1</c:f>
              <c:strCache>
                <c:ptCount val="1"/>
                <c:pt idx="0">
                  <c:v>Zomato</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Sheet1!$A$2:$A$5</c:f>
              <c:strCache>
                <c:ptCount val="4"/>
                <c:pt idx="0">
                  <c:v>BIRIYANI</c:v>
                </c:pt>
                <c:pt idx="1">
                  <c:v>FRIED RICE</c:v>
                </c:pt>
                <c:pt idx="2">
                  <c:v>CHILLI CHICKEN</c:v>
                </c:pt>
                <c:pt idx="3">
                  <c:v>MUTTON CURRY</c:v>
                </c:pt>
              </c:strCache>
            </c:strRef>
          </c:cat>
          <c:val>
            <c:numRef>
              <c:f>Sheet1!$D$2:$D$5</c:f>
              <c:numCache>
                <c:formatCode>General</c:formatCode>
                <c:ptCount val="4"/>
                <c:pt idx="0">
                  <c:v>400</c:v>
                </c:pt>
                <c:pt idx="1">
                  <c:v>220</c:v>
                </c:pt>
                <c:pt idx="2">
                  <c:v>270</c:v>
                </c:pt>
                <c:pt idx="3">
                  <c:v>390</c:v>
                </c:pt>
              </c:numCache>
            </c:numRef>
          </c:val>
          <c:extLst>
            <c:ext xmlns:c16="http://schemas.microsoft.com/office/drawing/2014/chart" uri="{C3380CC4-5D6E-409C-BE32-E72D297353CC}">
              <c16:uniqueId val="{00000002-5356-450E-B117-2E2AC3612C0A}"/>
            </c:ext>
          </c:extLst>
        </c:ser>
        <c:dLbls>
          <c:showLegendKey val="0"/>
          <c:showVal val="0"/>
          <c:showCatName val="0"/>
          <c:showSerName val="0"/>
          <c:showPercent val="0"/>
          <c:showBubbleSize val="0"/>
        </c:dLbls>
        <c:gapWidth val="219"/>
        <c:axId val="383283152"/>
        <c:axId val="2015746096"/>
      </c:barChart>
      <c:catAx>
        <c:axId val="38328315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2015746096"/>
        <c:crosses val="autoZero"/>
        <c:auto val="1"/>
        <c:lblAlgn val="ctr"/>
        <c:lblOffset val="100"/>
        <c:noMultiLvlLbl val="0"/>
      </c:catAx>
      <c:valAx>
        <c:axId val="2015746096"/>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383283152"/>
        <c:crosses val="autoZero"/>
        <c:crossBetween val="between"/>
      </c:valAx>
      <c:dTable>
        <c:showHorzBorder val="1"/>
        <c:showVertBorder val="1"/>
        <c:showOutline val="1"/>
        <c:showKeys val="1"/>
        <c:spPr>
          <a:noFill/>
          <a:ln w="9525">
            <a:solidFill>
              <a:schemeClr val="lt1">
                <a:lumMod val="95000"/>
                <a:alpha val="54000"/>
              </a:schemeClr>
            </a:solidFill>
          </a:ln>
          <a:effectLst/>
        </c:spPr>
        <c:txPr>
          <a:bodyPr rot="0" spcFirstLastPara="1" vertOverflow="ellipsis" vert="horz" wrap="square" anchor="ctr" anchorCtr="1"/>
          <a:lstStyle/>
          <a:p>
            <a:pPr rtl="0">
              <a:defRPr sz="1197" b="0" i="0" u="none" strike="noStrike" kern="1200" baseline="0">
                <a:solidFill>
                  <a:schemeClr val="lt1">
                    <a:lumMod val="85000"/>
                  </a:schemeClr>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2F6A41-74EE-43B2-87AC-ACB08008B329}" type="datetimeFigureOut">
              <a:rPr lang="en-ID" smtClean="0"/>
              <a:t>28/01/2024</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6398B0-5D07-4B48-9C62-CAFE4B04761D}" type="slidenum">
              <a:rPr lang="en-ID" smtClean="0"/>
              <a:t>‹#›</a:t>
            </a:fld>
            <a:endParaRPr lang="en-ID"/>
          </a:p>
        </p:txBody>
      </p:sp>
    </p:spTree>
    <p:extLst>
      <p:ext uri="{BB962C8B-B14F-4D97-AF65-F5344CB8AC3E}">
        <p14:creationId xmlns:p14="http://schemas.microsoft.com/office/powerpoint/2010/main" val="3167247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by </a:t>
            </a:r>
            <a:r>
              <a:rPr lang="en-US" dirty="0" err="1"/>
              <a:t>Unsplash</a:t>
            </a:r>
            <a:endParaRPr lang="en-ID" dirty="0"/>
          </a:p>
        </p:txBody>
      </p:sp>
      <p:sp>
        <p:nvSpPr>
          <p:cNvPr id="4" name="Slide Number Placeholder 3"/>
          <p:cNvSpPr>
            <a:spLocks noGrp="1"/>
          </p:cNvSpPr>
          <p:nvPr>
            <p:ph type="sldNum" sz="quarter" idx="5"/>
          </p:nvPr>
        </p:nvSpPr>
        <p:spPr/>
        <p:txBody>
          <a:bodyPr/>
          <a:lstStyle/>
          <a:p>
            <a:fld id="{0F6398B0-5D07-4B48-9C62-CAFE4B04761D}" type="slidenum">
              <a:rPr lang="en-ID" smtClean="0"/>
              <a:t>1</a:t>
            </a:fld>
            <a:endParaRPr lang="en-ID"/>
          </a:p>
        </p:txBody>
      </p:sp>
    </p:spTree>
    <p:extLst>
      <p:ext uri="{BB962C8B-B14F-4D97-AF65-F5344CB8AC3E}">
        <p14:creationId xmlns:p14="http://schemas.microsoft.com/office/powerpoint/2010/main" val="230823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Image by </a:t>
            </a:r>
            <a:r>
              <a:rPr lang="en-US" dirty="0" err="1"/>
              <a:t>Unsplash</a:t>
            </a:r>
            <a:endParaRPr lang="en-ID" dirty="0"/>
          </a:p>
          <a:p>
            <a:endParaRPr lang="en-ID" dirty="0"/>
          </a:p>
        </p:txBody>
      </p:sp>
      <p:sp>
        <p:nvSpPr>
          <p:cNvPr id="4" name="Slide Number Placeholder 3"/>
          <p:cNvSpPr>
            <a:spLocks noGrp="1"/>
          </p:cNvSpPr>
          <p:nvPr>
            <p:ph type="sldNum" sz="quarter" idx="5"/>
          </p:nvPr>
        </p:nvSpPr>
        <p:spPr/>
        <p:txBody>
          <a:bodyPr/>
          <a:lstStyle/>
          <a:p>
            <a:fld id="{0F6398B0-5D07-4B48-9C62-CAFE4B04761D}" type="slidenum">
              <a:rPr lang="en-ID" smtClean="0"/>
              <a:t>2</a:t>
            </a:fld>
            <a:endParaRPr lang="en-ID"/>
          </a:p>
        </p:txBody>
      </p:sp>
    </p:spTree>
    <p:extLst>
      <p:ext uri="{BB962C8B-B14F-4D97-AF65-F5344CB8AC3E}">
        <p14:creationId xmlns:p14="http://schemas.microsoft.com/office/powerpoint/2010/main" val="4028470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Image by </a:t>
            </a:r>
            <a:r>
              <a:rPr lang="en-US" dirty="0" err="1"/>
              <a:t>Unsplash</a:t>
            </a:r>
            <a:endParaRPr lang="en-ID" dirty="0"/>
          </a:p>
          <a:p>
            <a:endParaRPr lang="en-ID" dirty="0"/>
          </a:p>
        </p:txBody>
      </p:sp>
      <p:sp>
        <p:nvSpPr>
          <p:cNvPr id="4" name="Slide Number Placeholder 3"/>
          <p:cNvSpPr>
            <a:spLocks noGrp="1"/>
          </p:cNvSpPr>
          <p:nvPr>
            <p:ph type="sldNum" sz="quarter" idx="5"/>
          </p:nvPr>
        </p:nvSpPr>
        <p:spPr/>
        <p:txBody>
          <a:bodyPr/>
          <a:lstStyle/>
          <a:p>
            <a:fld id="{0F6398B0-5D07-4B48-9C62-CAFE4B04761D}" type="slidenum">
              <a:rPr lang="en-ID" smtClean="0"/>
              <a:t>3</a:t>
            </a:fld>
            <a:endParaRPr lang="en-ID"/>
          </a:p>
        </p:txBody>
      </p:sp>
    </p:spTree>
    <p:extLst>
      <p:ext uri="{BB962C8B-B14F-4D97-AF65-F5344CB8AC3E}">
        <p14:creationId xmlns:p14="http://schemas.microsoft.com/office/powerpoint/2010/main" val="1277265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Image by </a:t>
            </a:r>
            <a:r>
              <a:rPr lang="en-US" dirty="0" err="1"/>
              <a:t>Unsplash</a:t>
            </a:r>
            <a:endParaRPr lang="en-ID" dirty="0"/>
          </a:p>
          <a:p>
            <a:endParaRPr lang="en-ID" dirty="0"/>
          </a:p>
        </p:txBody>
      </p:sp>
      <p:sp>
        <p:nvSpPr>
          <p:cNvPr id="4" name="Slide Number Placeholder 3"/>
          <p:cNvSpPr>
            <a:spLocks noGrp="1"/>
          </p:cNvSpPr>
          <p:nvPr>
            <p:ph type="sldNum" sz="quarter" idx="5"/>
          </p:nvPr>
        </p:nvSpPr>
        <p:spPr/>
        <p:txBody>
          <a:bodyPr/>
          <a:lstStyle/>
          <a:p>
            <a:fld id="{0F6398B0-5D07-4B48-9C62-CAFE4B04761D}" type="slidenum">
              <a:rPr lang="en-ID" smtClean="0"/>
              <a:t>5</a:t>
            </a:fld>
            <a:endParaRPr lang="en-ID"/>
          </a:p>
        </p:txBody>
      </p:sp>
    </p:spTree>
    <p:extLst>
      <p:ext uri="{BB962C8B-B14F-4D97-AF65-F5344CB8AC3E}">
        <p14:creationId xmlns:p14="http://schemas.microsoft.com/office/powerpoint/2010/main" val="27197954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699E512-D3A3-4DDF-907E-52EF3D360F63}"/>
              </a:ext>
            </a:extLst>
          </p:cNvPr>
          <p:cNvSpPr/>
          <p:nvPr userDrawn="1"/>
        </p:nvSpPr>
        <p:spPr>
          <a:xfrm>
            <a:off x="0" y="0"/>
            <a:ext cx="12192000" cy="6858000"/>
          </a:xfrm>
          <a:prstGeom prst="rect">
            <a:avLst/>
          </a:prstGeom>
          <a:solidFill>
            <a:srgbClr val="110E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solidFill>
                <a:srgbClr val="0D77E1"/>
              </a:solidFill>
            </a:endParaRPr>
          </a:p>
        </p:txBody>
      </p:sp>
      <p:sp>
        <p:nvSpPr>
          <p:cNvPr id="2" name="Title 1">
            <a:extLst>
              <a:ext uri="{FF2B5EF4-FFF2-40B4-BE49-F238E27FC236}">
                <a16:creationId xmlns:a16="http://schemas.microsoft.com/office/drawing/2014/main" id="{846ACB08-03C1-4E1A-B473-336F76524E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F0B46EC4-6F37-4F7C-80BA-735A693952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Tree>
    <p:extLst>
      <p:ext uri="{BB962C8B-B14F-4D97-AF65-F5344CB8AC3E}">
        <p14:creationId xmlns:p14="http://schemas.microsoft.com/office/powerpoint/2010/main" val="3358116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92E91-C378-40B9-8D45-1E0128E0D1D6}"/>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E6353411-ED82-4F15-B05E-3C27CCC3B3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Footer Placeholder 4">
            <a:extLst>
              <a:ext uri="{FF2B5EF4-FFF2-40B4-BE49-F238E27FC236}">
                <a16:creationId xmlns:a16="http://schemas.microsoft.com/office/drawing/2014/main" id="{EEF6CD60-B7AF-4759-9E8B-5C7647AB0AC1}"/>
              </a:ext>
            </a:extLst>
          </p:cNvPr>
          <p:cNvSpPr>
            <a:spLocks noGrp="1"/>
          </p:cNvSpPr>
          <p:nvPr>
            <p:ph type="ftr" sz="quarter" idx="11"/>
          </p:nvPr>
        </p:nvSpPr>
        <p:spPr/>
        <p:txBody>
          <a:bodyPr/>
          <a:lstStyle/>
          <a:p>
            <a:r>
              <a:rPr lang="en-ID"/>
              <a:t>Insert Your Footer Here</a:t>
            </a:r>
          </a:p>
        </p:txBody>
      </p:sp>
      <p:sp>
        <p:nvSpPr>
          <p:cNvPr id="6" name="Slide Number Placeholder 5">
            <a:extLst>
              <a:ext uri="{FF2B5EF4-FFF2-40B4-BE49-F238E27FC236}">
                <a16:creationId xmlns:a16="http://schemas.microsoft.com/office/drawing/2014/main" id="{689FA84E-D48D-456E-BDED-F4AE9DC81DC8}"/>
              </a:ext>
            </a:extLst>
          </p:cNvPr>
          <p:cNvSpPr>
            <a:spLocks noGrp="1"/>
          </p:cNvSpPr>
          <p:nvPr>
            <p:ph type="sldNum" sz="quarter" idx="12"/>
          </p:nvPr>
        </p:nvSpPr>
        <p:spPr/>
        <p:txBody>
          <a:bodyPr/>
          <a:lstStyle/>
          <a:p>
            <a:fld id="{CF25293F-90B6-45AB-8342-A371567C769B}" type="slidenum">
              <a:rPr lang="en-ID" smtClean="0"/>
              <a:t>‹#›</a:t>
            </a:fld>
            <a:endParaRPr lang="en-ID"/>
          </a:p>
        </p:txBody>
      </p:sp>
    </p:spTree>
    <p:extLst>
      <p:ext uri="{BB962C8B-B14F-4D97-AF65-F5344CB8AC3E}">
        <p14:creationId xmlns:p14="http://schemas.microsoft.com/office/powerpoint/2010/main" val="614169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9A6528-13AE-4422-803F-35AEE68EF12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7684495C-4B8C-4105-8E5A-403CE92988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Footer Placeholder 4">
            <a:extLst>
              <a:ext uri="{FF2B5EF4-FFF2-40B4-BE49-F238E27FC236}">
                <a16:creationId xmlns:a16="http://schemas.microsoft.com/office/drawing/2014/main" id="{2D352CFE-E1C4-4FB2-A353-800873848090}"/>
              </a:ext>
            </a:extLst>
          </p:cNvPr>
          <p:cNvSpPr>
            <a:spLocks noGrp="1"/>
          </p:cNvSpPr>
          <p:nvPr>
            <p:ph type="ftr" sz="quarter" idx="11"/>
          </p:nvPr>
        </p:nvSpPr>
        <p:spPr/>
        <p:txBody>
          <a:bodyPr/>
          <a:lstStyle/>
          <a:p>
            <a:r>
              <a:rPr lang="en-ID"/>
              <a:t>Insert Your Footer Here</a:t>
            </a:r>
          </a:p>
        </p:txBody>
      </p:sp>
      <p:sp>
        <p:nvSpPr>
          <p:cNvPr id="6" name="Slide Number Placeholder 5">
            <a:extLst>
              <a:ext uri="{FF2B5EF4-FFF2-40B4-BE49-F238E27FC236}">
                <a16:creationId xmlns:a16="http://schemas.microsoft.com/office/drawing/2014/main" id="{51317392-A31E-4262-B0D3-2D8222984F00}"/>
              </a:ext>
            </a:extLst>
          </p:cNvPr>
          <p:cNvSpPr>
            <a:spLocks noGrp="1"/>
          </p:cNvSpPr>
          <p:nvPr>
            <p:ph type="sldNum" sz="quarter" idx="12"/>
          </p:nvPr>
        </p:nvSpPr>
        <p:spPr/>
        <p:txBody>
          <a:bodyPr/>
          <a:lstStyle/>
          <a:p>
            <a:fld id="{CF25293F-90B6-45AB-8342-A371567C769B}" type="slidenum">
              <a:rPr lang="en-ID" smtClean="0"/>
              <a:t>‹#›</a:t>
            </a:fld>
            <a:endParaRPr lang="en-ID"/>
          </a:p>
        </p:txBody>
      </p:sp>
    </p:spTree>
    <p:extLst>
      <p:ext uri="{BB962C8B-B14F-4D97-AF65-F5344CB8AC3E}">
        <p14:creationId xmlns:p14="http://schemas.microsoft.com/office/powerpoint/2010/main" val="1156526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65A4D-1428-4584-9FC7-2ADC2D4D3722}"/>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1A5BDF31-72D8-4061-B213-2139BBE21C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Footer Placeholder 4">
            <a:extLst>
              <a:ext uri="{FF2B5EF4-FFF2-40B4-BE49-F238E27FC236}">
                <a16:creationId xmlns:a16="http://schemas.microsoft.com/office/drawing/2014/main" id="{339A2214-112A-41E3-BC48-A5285D38D12D}"/>
              </a:ext>
            </a:extLst>
          </p:cNvPr>
          <p:cNvSpPr>
            <a:spLocks noGrp="1"/>
          </p:cNvSpPr>
          <p:nvPr>
            <p:ph type="ftr" sz="quarter" idx="11"/>
          </p:nvPr>
        </p:nvSpPr>
        <p:spPr/>
        <p:txBody>
          <a:bodyPr/>
          <a:lstStyle/>
          <a:p>
            <a:r>
              <a:rPr lang="en-ID"/>
              <a:t>Insert Your Footer Here</a:t>
            </a:r>
          </a:p>
        </p:txBody>
      </p:sp>
      <p:sp>
        <p:nvSpPr>
          <p:cNvPr id="6" name="Slide Number Placeholder 5">
            <a:extLst>
              <a:ext uri="{FF2B5EF4-FFF2-40B4-BE49-F238E27FC236}">
                <a16:creationId xmlns:a16="http://schemas.microsoft.com/office/drawing/2014/main" id="{DDDE4442-A9C3-4765-B91B-044CA3E99441}"/>
              </a:ext>
            </a:extLst>
          </p:cNvPr>
          <p:cNvSpPr>
            <a:spLocks noGrp="1"/>
          </p:cNvSpPr>
          <p:nvPr>
            <p:ph type="sldNum" sz="quarter" idx="12"/>
          </p:nvPr>
        </p:nvSpPr>
        <p:spPr/>
        <p:txBody>
          <a:bodyPr/>
          <a:lstStyle/>
          <a:p>
            <a:fld id="{CF25293F-90B6-45AB-8342-A371567C769B}" type="slidenum">
              <a:rPr lang="en-ID" smtClean="0"/>
              <a:t>‹#›</a:t>
            </a:fld>
            <a:endParaRPr lang="en-ID"/>
          </a:p>
        </p:txBody>
      </p:sp>
    </p:spTree>
    <p:extLst>
      <p:ext uri="{BB962C8B-B14F-4D97-AF65-F5344CB8AC3E}">
        <p14:creationId xmlns:p14="http://schemas.microsoft.com/office/powerpoint/2010/main" val="579833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BADD5-FBC4-4E7E-9F25-D489441C20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9B824F2F-7120-4789-9395-4E23FFDAA3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134064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01EF9-8182-485C-B161-A597355FD51B}"/>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5ACC2B07-6EEA-4272-8DB9-6D89CD8138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1D01E125-0248-4310-B661-E5D65C6F54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a:extLst>
              <a:ext uri="{FF2B5EF4-FFF2-40B4-BE49-F238E27FC236}">
                <a16:creationId xmlns:a16="http://schemas.microsoft.com/office/drawing/2014/main" id="{9C43A8E8-C2AD-44B5-B565-F844501CF4A0}"/>
              </a:ext>
            </a:extLst>
          </p:cNvPr>
          <p:cNvSpPr>
            <a:spLocks noGrp="1"/>
          </p:cNvSpPr>
          <p:nvPr>
            <p:ph type="ftr" sz="quarter" idx="11"/>
          </p:nvPr>
        </p:nvSpPr>
        <p:spPr/>
        <p:txBody>
          <a:bodyPr/>
          <a:lstStyle/>
          <a:p>
            <a:r>
              <a:rPr lang="en-ID"/>
              <a:t>Insert Your Footer Here</a:t>
            </a:r>
          </a:p>
        </p:txBody>
      </p:sp>
      <p:sp>
        <p:nvSpPr>
          <p:cNvPr id="7" name="Slide Number Placeholder 6">
            <a:extLst>
              <a:ext uri="{FF2B5EF4-FFF2-40B4-BE49-F238E27FC236}">
                <a16:creationId xmlns:a16="http://schemas.microsoft.com/office/drawing/2014/main" id="{49FC5327-7D12-4CF4-B408-C0A299DBEDEF}"/>
              </a:ext>
            </a:extLst>
          </p:cNvPr>
          <p:cNvSpPr>
            <a:spLocks noGrp="1"/>
          </p:cNvSpPr>
          <p:nvPr>
            <p:ph type="sldNum" sz="quarter" idx="12"/>
          </p:nvPr>
        </p:nvSpPr>
        <p:spPr/>
        <p:txBody>
          <a:bodyPr/>
          <a:lstStyle/>
          <a:p>
            <a:fld id="{CF25293F-90B6-45AB-8342-A371567C769B}" type="slidenum">
              <a:rPr lang="en-ID" smtClean="0"/>
              <a:t>‹#›</a:t>
            </a:fld>
            <a:endParaRPr lang="en-ID"/>
          </a:p>
        </p:txBody>
      </p:sp>
    </p:spTree>
    <p:extLst>
      <p:ext uri="{BB962C8B-B14F-4D97-AF65-F5344CB8AC3E}">
        <p14:creationId xmlns:p14="http://schemas.microsoft.com/office/powerpoint/2010/main" val="2677639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8F501-75A1-4B40-8869-FB573CF88D69}"/>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464A48D1-B585-4A51-AB24-5B7AF27BFE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152208-87A2-4E78-AC6D-97CEF88941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9CCE0121-D12B-4DCD-BEED-3F85B86370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0938F0-7573-4AF6-B38F-73653D1D9B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8" name="Footer Placeholder 7">
            <a:extLst>
              <a:ext uri="{FF2B5EF4-FFF2-40B4-BE49-F238E27FC236}">
                <a16:creationId xmlns:a16="http://schemas.microsoft.com/office/drawing/2014/main" id="{DE40D2A2-88DC-4ED0-8AFB-2EAB7EB8CE4A}"/>
              </a:ext>
            </a:extLst>
          </p:cNvPr>
          <p:cNvSpPr>
            <a:spLocks noGrp="1"/>
          </p:cNvSpPr>
          <p:nvPr>
            <p:ph type="ftr" sz="quarter" idx="11"/>
          </p:nvPr>
        </p:nvSpPr>
        <p:spPr/>
        <p:txBody>
          <a:bodyPr/>
          <a:lstStyle/>
          <a:p>
            <a:r>
              <a:rPr lang="en-ID"/>
              <a:t>Insert Your Footer Here</a:t>
            </a:r>
          </a:p>
        </p:txBody>
      </p:sp>
      <p:sp>
        <p:nvSpPr>
          <p:cNvPr id="9" name="Slide Number Placeholder 8">
            <a:extLst>
              <a:ext uri="{FF2B5EF4-FFF2-40B4-BE49-F238E27FC236}">
                <a16:creationId xmlns:a16="http://schemas.microsoft.com/office/drawing/2014/main" id="{06EF6E16-1905-426D-9BC6-CA2F67160ACE}"/>
              </a:ext>
            </a:extLst>
          </p:cNvPr>
          <p:cNvSpPr>
            <a:spLocks noGrp="1"/>
          </p:cNvSpPr>
          <p:nvPr>
            <p:ph type="sldNum" sz="quarter" idx="12"/>
          </p:nvPr>
        </p:nvSpPr>
        <p:spPr/>
        <p:txBody>
          <a:bodyPr/>
          <a:lstStyle/>
          <a:p>
            <a:fld id="{CF25293F-90B6-45AB-8342-A371567C769B}" type="slidenum">
              <a:rPr lang="en-ID" smtClean="0"/>
              <a:t>‹#›</a:t>
            </a:fld>
            <a:endParaRPr lang="en-ID"/>
          </a:p>
        </p:txBody>
      </p:sp>
    </p:spTree>
    <p:extLst>
      <p:ext uri="{BB962C8B-B14F-4D97-AF65-F5344CB8AC3E}">
        <p14:creationId xmlns:p14="http://schemas.microsoft.com/office/powerpoint/2010/main" val="1531713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830A9-9D9B-41AB-A2C8-264B14F4DB57}"/>
              </a:ext>
            </a:extLst>
          </p:cNvPr>
          <p:cNvSpPr>
            <a:spLocks noGrp="1"/>
          </p:cNvSpPr>
          <p:nvPr>
            <p:ph type="title"/>
          </p:nvPr>
        </p:nvSpPr>
        <p:spPr/>
        <p:txBody>
          <a:bodyPr/>
          <a:lstStyle/>
          <a:p>
            <a:r>
              <a:rPr lang="en-US"/>
              <a:t>Click to edit Master title style</a:t>
            </a:r>
            <a:endParaRPr lang="en-ID"/>
          </a:p>
        </p:txBody>
      </p:sp>
      <p:sp>
        <p:nvSpPr>
          <p:cNvPr id="4" name="Footer Placeholder 3">
            <a:extLst>
              <a:ext uri="{FF2B5EF4-FFF2-40B4-BE49-F238E27FC236}">
                <a16:creationId xmlns:a16="http://schemas.microsoft.com/office/drawing/2014/main" id="{69A11734-ACE0-40FF-AE7A-75FD44F31CF9}"/>
              </a:ext>
            </a:extLst>
          </p:cNvPr>
          <p:cNvSpPr>
            <a:spLocks noGrp="1"/>
          </p:cNvSpPr>
          <p:nvPr>
            <p:ph type="ftr" sz="quarter" idx="11"/>
          </p:nvPr>
        </p:nvSpPr>
        <p:spPr/>
        <p:txBody>
          <a:bodyPr/>
          <a:lstStyle/>
          <a:p>
            <a:r>
              <a:rPr lang="en-ID"/>
              <a:t>Insert Your Footer Here</a:t>
            </a:r>
          </a:p>
        </p:txBody>
      </p:sp>
      <p:sp>
        <p:nvSpPr>
          <p:cNvPr id="5" name="Slide Number Placeholder 4">
            <a:extLst>
              <a:ext uri="{FF2B5EF4-FFF2-40B4-BE49-F238E27FC236}">
                <a16:creationId xmlns:a16="http://schemas.microsoft.com/office/drawing/2014/main" id="{0E1B1280-3B3D-48AA-AC02-B3C5FA31D70C}"/>
              </a:ext>
            </a:extLst>
          </p:cNvPr>
          <p:cNvSpPr>
            <a:spLocks noGrp="1"/>
          </p:cNvSpPr>
          <p:nvPr>
            <p:ph type="sldNum" sz="quarter" idx="12"/>
          </p:nvPr>
        </p:nvSpPr>
        <p:spPr/>
        <p:txBody>
          <a:bodyPr/>
          <a:lstStyle/>
          <a:p>
            <a:fld id="{CF25293F-90B6-45AB-8342-A371567C769B}" type="slidenum">
              <a:rPr lang="en-ID" smtClean="0"/>
              <a:t>‹#›</a:t>
            </a:fld>
            <a:endParaRPr lang="en-ID"/>
          </a:p>
        </p:txBody>
      </p:sp>
    </p:spTree>
    <p:extLst>
      <p:ext uri="{BB962C8B-B14F-4D97-AF65-F5344CB8AC3E}">
        <p14:creationId xmlns:p14="http://schemas.microsoft.com/office/powerpoint/2010/main" val="484943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AF61CBF-E5DC-4DC1-8116-CD5C98D21D65}"/>
              </a:ext>
            </a:extLst>
          </p:cNvPr>
          <p:cNvSpPr>
            <a:spLocks noGrp="1"/>
          </p:cNvSpPr>
          <p:nvPr>
            <p:ph type="ftr" sz="quarter" idx="11"/>
          </p:nvPr>
        </p:nvSpPr>
        <p:spPr/>
        <p:txBody>
          <a:bodyPr/>
          <a:lstStyle/>
          <a:p>
            <a:r>
              <a:rPr lang="en-ID"/>
              <a:t>Insert Your Footer Here</a:t>
            </a:r>
          </a:p>
        </p:txBody>
      </p:sp>
      <p:sp>
        <p:nvSpPr>
          <p:cNvPr id="4" name="Slide Number Placeholder 3">
            <a:extLst>
              <a:ext uri="{FF2B5EF4-FFF2-40B4-BE49-F238E27FC236}">
                <a16:creationId xmlns:a16="http://schemas.microsoft.com/office/drawing/2014/main" id="{6D23773B-DB9C-407B-9FC2-C57BCDD3279A}"/>
              </a:ext>
            </a:extLst>
          </p:cNvPr>
          <p:cNvSpPr>
            <a:spLocks noGrp="1"/>
          </p:cNvSpPr>
          <p:nvPr>
            <p:ph type="sldNum" sz="quarter" idx="12"/>
          </p:nvPr>
        </p:nvSpPr>
        <p:spPr/>
        <p:txBody>
          <a:bodyPr/>
          <a:lstStyle/>
          <a:p>
            <a:fld id="{CF25293F-90B6-45AB-8342-A371567C769B}" type="slidenum">
              <a:rPr lang="en-ID" smtClean="0"/>
              <a:t>‹#›</a:t>
            </a:fld>
            <a:endParaRPr lang="en-ID"/>
          </a:p>
        </p:txBody>
      </p:sp>
    </p:spTree>
    <p:extLst>
      <p:ext uri="{BB962C8B-B14F-4D97-AF65-F5344CB8AC3E}">
        <p14:creationId xmlns:p14="http://schemas.microsoft.com/office/powerpoint/2010/main" val="4247986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EFCD9-A257-4186-AF27-459F0B6788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2F24662D-5D92-4D18-8957-20AAF873CF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7CD508E4-3011-403F-9473-DB77B15860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AE347360-43F4-4776-9EBE-9ECB07BBC700}"/>
              </a:ext>
            </a:extLst>
          </p:cNvPr>
          <p:cNvSpPr>
            <a:spLocks noGrp="1"/>
          </p:cNvSpPr>
          <p:nvPr>
            <p:ph type="ftr" sz="quarter" idx="11"/>
          </p:nvPr>
        </p:nvSpPr>
        <p:spPr/>
        <p:txBody>
          <a:bodyPr/>
          <a:lstStyle/>
          <a:p>
            <a:r>
              <a:rPr lang="en-ID"/>
              <a:t>Insert Your Footer Here</a:t>
            </a:r>
          </a:p>
        </p:txBody>
      </p:sp>
      <p:sp>
        <p:nvSpPr>
          <p:cNvPr id="7" name="Slide Number Placeholder 6">
            <a:extLst>
              <a:ext uri="{FF2B5EF4-FFF2-40B4-BE49-F238E27FC236}">
                <a16:creationId xmlns:a16="http://schemas.microsoft.com/office/drawing/2014/main" id="{DD07663B-A81F-40D1-A855-2A42F4C75A7B}"/>
              </a:ext>
            </a:extLst>
          </p:cNvPr>
          <p:cNvSpPr>
            <a:spLocks noGrp="1"/>
          </p:cNvSpPr>
          <p:nvPr>
            <p:ph type="sldNum" sz="quarter" idx="12"/>
          </p:nvPr>
        </p:nvSpPr>
        <p:spPr/>
        <p:txBody>
          <a:bodyPr/>
          <a:lstStyle/>
          <a:p>
            <a:fld id="{CF25293F-90B6-45AB-8342-A371567C769B}" type="slidenum">
              <a:rPr lang="en-ID" smtClean="0"/>
              <a:t>‹#›</a:t>
            </a:fld>
            <a:endParaRPr lang="en-ID"/>
          </a:p>
        </p:txBody>
      </p:sp>
    </p:spTree>
    <p:extLst>
      <p:ext uri="{BB962C8B-B14F-4D97-AF65-F5344CB8AC3E}">
        <p14:creationId xmlns:p14="http://schemas.microsoft.com/office/powerpoint/2010/main" val="2096212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9B681-2D6A-41AF-AEFC-5E5FF4BBD5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57312A98-E2AF-48C5-A3C9-840BCA6B02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CE766C9D-52B8-4BF0-A2D5-60D3F61010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8D8C2893-EA85-4026-AB43-6B51B1AEBC6D}"/>
              </a:ext>
            </a:extLst>
          </p:cNvPr>
          <p:cNvSpPr>
            <a:spLocks noGrp="1"/>
          </p:cNvSpPr>
          <p:nvPr>
            <p:ph type="ftr" sz="quarter" idx="11"/>
          </p:nvPr>
        </p:nvSpPr>
        <p:spPr/>
        <p:txBody>
          <a:bodyPr/>
          <a:lstStyle/>
          <a:p>
            <a:r>
              <a:rPr lang="en-ID"/>
              <a:t>Insert Your Footer Here</a:t>
            </a:r>
          </a:p>
        </p:txBody>
      </p:sp>
      <p:sp>
        <p:nvSpPr>
          <p:cNvPr id="7" name="Slide Number Placeholder 6">
            <a:extLst>
              <a:ext uri="{FF2B5EF4-FFF2-40B4-BE49-F238E27FC236}">
                <a16:creationId xmlns:a16="http://schemas.microsoft.com/office/drawing/2014/main" id="{CAC81C61-DD81-43C7-AD05-18C414300C31}"/>
              </a:ext>
            </a:extLst>
          </p:cNvPr>
          <p:cNvSpPr>
            <a:spLocks noGrp="1"/>
          </p:cNvSpPr>
          <p:nvPr>
            <p:ph type="sldNum" sz="quarter" idx="12"/>
          </p:nvPr>
        </p:nvSpPr>
        <p:spPr/>
        <p:txBody>
          <a:bodyPr/>
          <a:lstStyle/>
          <a:p>
            <a:fld id="{CF25293F-90B6-45AB-8342-A371567C769B}" type="slidenum">
              <a:rPr lang="en-ID" smtClean="0"/>
              <a:t>‹#›</a:t>
            </a:fld>
            <a:endParaRPr lang="en-ID"/>
          </a:p>
        </p:txBody>
      </p:sp>
    </p:spTree>
    <p:extLst>
      <p:ext uri="{BB962C8B-B14F-4D97-AF65-F5344CB8AC3E}">
        <p14:creationId xmlns:p14="http://schemas.microsoft.com/office/powerpoint/2010/main" val="51736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10E26"/>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47B935-D3A7-4925-B992-258A2050480C}"/>
              </a:ext>
            </a:extLst>
          </p:cNvPr>
          <p:cNvSpPr>
            <a:spLocks noGrp="1"/>
          </p:cNvSpPr>
          <p:nvPr>
            <p:ph type="title"/>
          </p:nvPr>
        </p:nvSpPr>
        <p:spPr>
          <a:xfrm>
            <a:off x="701675" y="673751"/>
            <a:ext cx="6162675" cy="443198"/>
          </a:xfrm>
          <a:prstGeom prst="rect">
            <a:avLst/>
          </a:prstGeom>
        </p:spPr>
        <p:txBody>
          <a:bodyPr vert="horz" wrap="square" lIns="0" tIns="0" rIns="0" bIns="0" rtlCol="0" anchor="ctr">
            <a:spAutoFit/>
          </a:bodyPr>
          <a:lstStyle/>
          <a:p>
            <a:r>
              <a:rPr lang="en-US" dirty="0"/>
              <a:t>Click to edit Master title style</a:t>
            </a:r>
            <a:endParaRPr lang="en-ID" dirty="0"/>
          </a:p>
        </p:txBody>
      </p:sp>
      <p:sp>
        <p:nvSpPr>
          <p:cNvPr id="3" name="Text Placeholder 2">
            <a:extLst>
              <a:ext uri="{FF2B5EF4-FFF2-40B4-BE49-F238E27FC236}">
                <a16:creationId xmlns:a16="http://schemas.microsoft.com/office/drawing/2014/main" id="{088BBAF0-B894-463D-8435-F9768B40CF38}"/>
              </a:ext>
            </a:extLst>
          </p:cNvPr>
          <p:cNvSpPr>
            <a:spLocks noGrp="1"/>
          </p:cNvSpPr>
          <p:nvPr>
            <p:ph type="body" idx="1"/>
          </p:nvPr>
        </p:nvSpPr>
        <p:spPr>
          <a:xfrm>
            <a:off x="701675" y="1600199"/>
            <a:ext cx="10788650" cy="4362451"/>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5" name="Footer Placeholder 4">
            <a:extLst>
              <a:ext uri="{FF2B5EF4-FFF2-40B4-BE49-F238E27FC236}">
                <a16:creationId xmlns:a16="http://schemas.microsoft.com/office/drawing/2014/main" id="{C0C9F053-329F-4780-9693-E7C3D244ECAD}"/>
              </a:ext>
            </a:extLst>
          </p:cNvPr>
          <p:cNvSpPr>
            <a:spLocks noGrp="1"/>
          </p:cNvSpPr>
          <p:nvPr>
            <p:ph type="ftr" sz="quarter" idx="3"/>
          </p:nvPr>
        </p:nvSpPr>
        <p:spPr>
          <a:xfrm>
            <a:off x="7248525" y="6351329"/>
            <a:ext cx="4114800" cy="184666"/>
          </a:xfrm>
          <a:prstGeom prst="rect">
            <a:avLst/>
          </a:prstGeom>
        </p:spPr>
        <p:txBody>
          <a:bodyPr vert="horz" lIns="0" tIns="0" rIns="0" bIns="0" rtlCol="0" anchor="ctr">
            <a:spAutoFit/>
          </a:bodyPr>
          <a:lstStyle>
            <a:lvl1pPr algn="r">
              <a:defRPr sz="1200" i="1">
                <a:solidFill>
                  <a:schemeClr val="bg1"/>
                </a:solidFill>
              </a:defRPr>
            </a:lvl1pPr>
          </a:lstStyle>
          <a:p>
            <a:r>
              <a:rPr lang="en-ID"/>
              <a:t>Insert Your Footer Here</a:t>
            </a:r>
            <a:endParaRPr lang="en-ID" dirty="0"/>
          </a:p>
        </p:txBody>
      </p:sp>
      <p:sp>
        <p:nvSpPr>
          <p:cNvPr id="6" name="Slide Number Placeholder 5">
            <a:extLst>
              <a:ext uri="{FF2B5EF4-FFF2-40B4-BE49-F238E27FC236}">
                <a16:creationId xmlns:a16="http://schemas.microsoft.com/office/drawing/2014/main" id="{7A3D65AB-FD68-4E0A-BFC5-FA8ADADA89AE}"/>
              </a:ext>
            </a:extLst>
          </p:cNvPr>
          <p:cNvSpPr>
            <a:spLocks noGrp="1"/>
          </p:cNvSpPr>
          <p:nvPr>
            <p:ph type="sldNum" sz="quarter" idx="4"/>
          </p:nvPr>
        </p:nvSpPr>
        <p:spPr>
          <a:xfrm>
            <a:off x="11591668" y="6351329"/>
            <a:ext cx="190757" cy="184666"/>
          </a:xfrm>
          <a:prstGeom prst="rect">
            <a:avLst/>
          </a:prstGeom>
        </p:spPr>
        <p:txBody>
          <a:bodyPr vert="horz" wrap="none" lIns="0" tIns="0" rIns="0" bIns="0" rtlCol="0" anchor="ctr">
            <a:spAutoFit/>
          </a:bodyPr>
          <a:lstStyle>
            <a:lvl1pPr algn="ctr">
              <a:defRPr sz="1200">
                <a:solidFill>
                  <a:srgbClr val="21D795"/>
                </a:solidFill>
              </a:defRPr>
            </a:lvl1pPr>
          </a:lstStyle>
          <a:p>
            <a:fld id="{CF25293F-90B6-45AB-8342-A371567C769B}" type="slidenum">
              <a:rPr lang="en-ID" smtClean="0"/>
              <a:pPr/>
              <a:t>‹#›</a:t>
            </a:fld>
            <a:endParaRPr lang="en-ID"/>
          </a:p>
        </p:txBody>
      </p:sp>
      <p:sp>
        <p:nvSpPr>
          <p:cNvPr id="16" name="Right Triangle 15">
            <a:extLst>
              <a:ext uri="{FF2B5EF4-FFF2-40B4-BE49-F238E27FC236}">
                <a16:creationId xmlns:a16="http://schemas.microsoft.com/office/drawing/2014/main" id="{C760EC63-5D63-43EA-A1B1-20252CE15852}"/>
              </a:ext>
            </a:extLst>
          </p:cNvPr>
          <p:cNvSpPr/>
          <p:nvPr userDrawn="1"/>
        </p:nvSpPr>
        <p:spPr>
          <a:xfrm flipH="1">
            <a:off x="11861800" y="6527800"/>
            <a:ext cx="330200" cy="330200"/>
          </a:xfrm>
          <a:prstGeom prst="rtTriangle">
            <a:avLst/>
          </a:prstGeom>
          <a:solidFill>
            <a:srgbClr val="21D79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solidFill>
                <a:srgbClr val="0D77E1"/>
              </a:solidFill>
            </a:endParaRPr>
          </a:p>
        </p:txBody>
      </p:sp>
    </p:spTree>
    <p:extLst>
      <p:ext uri="{BB962C8B-B14F-4D97-AF65-F5344CB8AC3E}">
        <p14:creationId xmlns:p14="http://schemas.microsoft.com/office/powerpoint/2010/main" val="34000360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32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10E26"/>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EE73191-38DC-4B52-9B35-85BC0FA2EDAC}"/>
              </a:ext>
            </a:extLst>
          </p:cNvPr>
          <p:cNvSpPr/>
          <p:nvPr/>
        </p:nvSpPr>
        <p:spPr>
          <a:xfrm>
            <a:off x="5152772" y="2197100"/>
            <a:ext cx="3962400" cy="4660900"/>
          </a:xfrm>
          <a:prstGeom prst="rect">
            <a:avLst/>
          </a:prstGeom>
          <a:solidFill>
            <a:srgbClr val="231D4F">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solidFill>
                <a:srgbClr val="0D77E1"/>
              </a:solidFill>
            </a:endParaRPr>
          </a:p>
        </p:txBody>
      </p:sp>
      <p:pic>
        <p:nvPicPr>
          <p:cNvPr id="17" name="Picture 16">
            <a:extLst>
              <a:ext uri="{FF2B5EF4-FFF2-40B4-BE49-F238E27FC236}">
                <a16:creationId xmlns:a16="http://schemas.microsoft.com/office/drawing/2014/main" id="{B370814B-023C-4766-AA75-A76EC3E4D1FE}"/>
              </a:ext>
            </a:extLst>
          </p:cNvPr>
          <p:cNvPicPr>
            <a:picLocks noChangeAspect="1"/>
          </p:cNvPicPr>
          <p:nvPr/>
        </p:nvPicPr>
        <p:blipFill rotWithShape="1">
          <a:blip r:embed="rId3">
            <a:extLst>
              <a:ext uri="{28A0092B-C50C-407E-A947-70E740481C1C}">
                <a14:useLocalDpi xmlns:a14="http://schemas.microsoft.com/office/drawing/2010/main" val="0"/>
              </a:ext>
            </a:extLst>
          </a:blip>
          <a:srcRect l="11174"/>
          <a:stretch/>
        </p:blipFill>
        <p:spPr>
          <a:xfrm>
            <a:off x="6581775" y="552450"/>
            <a:ext cx="4772024" cy="5765059"/>
          </a:xfrm>
          <a:prstGeom prst="rect">
            <a:avLst/>
          </a:prstGeom>
        </p:spPr>
      </p:pic>
      <p:sp>
        <p:nvSpPr>
          <p:cNvPr id="2" name="Title 1">
            <a:extLst>
              <a:ext uri="{FF2B5EF4-FFF2-40B4-BE49-F238E27FC236}">
                <a16:creationId xmlns:a16="http://schemas.microsoft.com/office/drawing/2014/main" id="{D5096B68-6C37-4F46-A848-EEC23DC76213}"/>
              </a:ext>
            </a:extLst>
          </p:cNvPr>
          <p:cNvSpPr>
            <a:spLocks noGrp="1"/>
          </p:cNvSpPr>
          <p:nvPr>
            <p:ph type="ctrTitle"/>
          </p:nvPr>
        </p:nvSpPr>
        <p:spPr>
          <a:xfrm>
            <a:off x="2496691" y="2938208"/>
            <a:ext cx="4780156" cy="1549655"/>
          </a:xfrm>
        </p:spPr>
        <p:txBody>
          <a:bodyPr wrap="none">
            <a:spAutoFit/>
          </a:bodyPr>
          <a:lstStyle/>
          <a:p>
            <a:pPr algn="r">
              <a:lnSpc>
                <a:spcPts val="6000"/>
              </a:lnSpc>
            </a:pPr>
            <a:r>
              <a:rPr lang="en-ID" dirty="0">
                <a:solidFill>
                  <a:schemeClr val="bg1"/>
                </a:solidFill>
              </a:rPr>
              <a:t>EXTRA PRICE.</a:t>
            </a:r>
            <a:br>
              <a:rPr lang="en-ID" dirty="0">
                <a:solidFill>
                  <a:schemeClr val="bg1"/>
                </a:solidFill>
              </a:rPr>
            </a:br>
            <a:r>
              <a:rPr lang="en-ID" dirty="0">
                <a:solidFill>
                  <a:srgbClr val="21D795"/>
                </a:solidFill>
              </a:rPr>
              <a:t>WHY?</a:t>
            </a:r>
          </a:p>
        </p:txBody>
      </p:sp>
      <p:sp>
        <p:nvSpPr>
          <p:cNvPr id="3" name="Subtitle 2">
            <a:extLst>
              <a:ext uri="{FF2B5EF4-FFF2-40B4-BE49-F238E27FC236}">
                <a16:creationId xmlns:a16="http://schemas.microsoft.com/office/drawing/2014/main" id="{E29B2DE0-EEE3-43CE-853F-52152143A195}"/>
              </a:ext>
            </a:extLst>
          </p:cNvPr>
          <p:cNvSpPr>
            <a:spLocks noGrp="1"/>
          </p:cNvSpPr>
          <p:nvPr>
            <p:ph type="subTitle" idx="1"/>
          </p:nvPr>
        </p:nvSpPr>
        <p:spPr>
          <a:xfrm>
            <a:off x="1885950" y="4458208"/>
            <a:ext cx="4419600" cy="1551194"/>
          </a:xfrm>
        </p:spPr>
        <p:txBody>
          <a:bodyPr wrap="square">
            <a:spAutoFit/>
          </a:bodyPr>
          <a:lstStyle/>
          <a:p>
            <a:pPr algn="r"/>
            <a:r>
              <a:rPr lang="en-US" sz="1600" dirty="0">
                <a:solidFill>
                  <a:schemeClr val="bg1"/>
                </a:solidFill>
              </a:rPr>
              <a:t>It's important to stay vigilant about any extra charges or fees you might encounter. Always review your bills and receipts carefully to ensure you're not overpaying. Being aware of your expenses can help you manage your finances more effectively and avoid unnecessary costs. Remember, staying informed is key to being a savvy consumer.</a:t>
            </a:r>
            <a:endParaRPr lang="en-ID" sz="1600" dirty="0">
              <a:solidFill>
                <a:schemeClr val="bg1"/>
              </a:solidFill>
            </a:endParaRPr>
          </a:p>
        </p:txBody>
      </p:sp>
    </p:spTree>
    <p:extLst>
      <p:ext uri="{BB962C8B-B14F-4D97-AF65-F5344CB8AC3E}">
        <p14:creationId xmlns:p14="http://schemas.microsoft.com/office/powerpoint/2010/main" val="1534653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840C6-D6E0-4E7F-B7EA-2AD7711B0C37}"/>
              </a:ext>
            </a:extLst>
          </p:cNvPr>
          <p:cNvSpPr>
            <a:spLocks noGrp="1"/>
          </p:cNvSpPr>
          <p:nvPr>
            <p:ph type="title"/>
          </p:nvPr>
        </p:nvSpPr>
        <p:spPr>
          <a:xfrm>
            <a:off x="701675" y="618351"/>
            <a:ext cx="6162675" cy="553998"/>
          </a:xfrm>
        </p:spPr>
        <p:txBody>
          <a:bodyPr/>
          <a:lstStyle/>
          <a:p>
            <a:r>
              <a:rPr lang="en-ID" sz="4000" dirty="0"/>
              <a:t>Question to Customer</a:t>
            </a:r>
            <a:endParaRPr lang="en-ID" sz="4000" dirty="0">
              <a:solidFill>
                <a:srgbClr val="21D795"/>
              </a:solidFill>
            </a:endParaRPr>
          </a:p>
        </p:txBody>
      </p:sp>
      <p:grpSp>
        <p:nvGrpSpPr>
          <p:cNvPr id="124" name="Group 123">
            <a:extLst>
              <a:ext uri="{FF2B5EF4-FFF2-40B4-BE49-F238E27FC236}">
                <a16:creationId xmlns:a16="http://schemas.microsoft.com/office/drawing/2014/main" id="{C6328EEA-0FDF-4F77-9B4D-BF9228F5CD21}"/>
              </a:ext>
            </a:extLst>
          </p:cNvPr>
          <p:cNvGrpSpPr/>
          <p:nvPr/>
        </p:nvGrpSpPr>
        <p:grpSpPr>
          <a:xfrm>
            <a:off x="3268656" y="1881790"/>
            <a:ext cx="352426" cy="360363"/>
            <a:chOff x="9163050" y="3608388"/>
            <a:chExt cx="352426" cy="360363"/>
          </a:xfrm>
          <a:solidFill>
            <a:srgbClr val="110E26"/>
          </a:solidFill>
        </p:grpSpPr>
        <p:sp>
          <p:nvSpPr>
            <p:cNvPr id="125" name="Freeform 326">
              <a:extLst>
                <a:ext uri="{FF2B5EF4-FFF2-40B4-BE49-F238E27FC236}">
                  <a16:creationId xmlns:a16="http://schemas.microsoft.com/office/drawing/2014/main" id="{F9B57C8B-B144-4DBE-9825-3ECE6646D2DB}"/>
                </a:ext>
              </a:extLst>
            </p:cNvPr>
            <p:cNvSpPr>
              <a:spLocks noEditPoints="1"/>
            </p:cNvSpPr>
            <p:nvPr/>
          </p:nvSpPr>
          <p:spPr bwMode="auto">
            <a:xfrm>
              <a:off x="9193213" y="3608388"/>
              <a:ext cx="119063" cy="120650"/>
            </a:xfrm>
            <a:custGeom>
              <a:avLst/>
              <a:gdLst>
                <a:gd name="T0" fmla="*/ 203 w 453"/>
                <a:gd name="T1" fmla="*/ 453 h 454"/>
                <a:gd name="T2" fmla="*/ 138 w 453"/>
                <a:gd name="T3" fmla="*/ 435 h 454"/>
                <a:gd name="T4" fmla="*/ 83 w 453"/>
                <a:gd name="T5" fmla="*/ 402 h 454"/>
                <a:gd name="T6" fmla="*/ 38 w 453"/>
                <a:gd name="T7" fmla="*/ 354 h 454"/>
                <a:gd name="T8" fmla="*/ 10 w 453"/>
                <a:gd name="T9" fmla="*/ 294 h 454"/>
                <a:gd name="T10" fmla="*/ 0 w 453"/>
                <a:gd name="T11" fmla="*/ 227 h 454"/>
                <a:gd name="T12" fmla="*/ 4 w 453"/>
                <a:gd name="T13" fmla="*/ 181 h 454"/>
                <a:gd name="T14" fmla="*/ 27 w 453"/>
                <a:gd name="T15" fmla="*/ 119 h 454"/>
                <a:gd name="T16" fmla="*/ 67 w 453"/>
                <a:gd name="T17" fmla="*/ 67 h 454"/>
                <a:gd name="T18" fmla="*/ 118 w 453"/>
                <a:gd name="T19" fmla="*/ 27 h 454"/>
                <a:gd name="T20" fmla="*/ 181 w 453"/>
                <a:gd name="T21" fmla="*/ 5 h 454"/>
                <a:gd name="T22" fmla="*/ 226 w 453"/>
                <a:gd name="T23" fmla="*/ 0 h 454"/>
                <a:gd name="T24" fmla="*/ 294 w 453"/>
                <a:gd name="T25" fmla="*/ 10 h 454"/>
                <a:gd name="T26" fmla="*/ 353 w 453"/>
                <a:gd name="T27" fmla="*/ 40 h 454"/>
                <a:gd name="T28" fmla="*/ 402 w 453"/>
                <a:gd name="T29" fmla="*/ 83 h 454"/>
                <a:gd name="T30" fmla="*/ 435 w 453"/>
                <a:gd name="T31" fmla="*/ 139 h 454"/>
                <a:gd name="T32" fmla="*/ 452 w 453"/>
                <a:gd name="T33" fmla="*/ 204 h 454"/>
                <a:gd name="T34" fmla="*/ 452 w 453"/>
                <a:gd name="T35" fmla="*/ 251 h 454"/>
                <a:gd name="T36" fmla="*/ 435 w 453"/>
                <a:gd name="T37" fmla="*/ 315 h 454"/>
                <a:gd name="T38" fmla="*/ 402 w 453"/>
                <a:gd name="T39" fmla="*/ 371 h 454"/>
                <a:gd name="T40" fmla="*/ 353 w 453"/>
                <a:gd name="T41" fmla="*/ 415 h 454"/>
                <a:gd name="T42" fmla="*/ 294 w 453"/>
                <a:gd name="T43" fmla="*/ 444 h 454"/>
                <a:gd name="T44" fmla="*/ 226 w 453"/>
                <a:gd name="T45" fmla="*/ 454 h 454"/>
                <a:gd name="T46" fmla="*/ 226 w 453"/>
                <a:gd name="T47" fmla="*/ 57 h 454"/>
                <a:gd name="T48" fmla="*/ 176 w 453"/>
                <a:gd name="T49" fmla="*/ 65 h 454"/>
                <a:gd name="T50" fmla="*/ 131 w 453"/>
                <a:gd name="T51" fmla="*/ 86 h 454"/>
                <a:gd name="T52" fmla="*/ 96 w 453"/>
                <a:gd name="T53" fmla="*/ 119 h 454"/>
                <a:gd name="T54" fmla="*/ 70 w 453"/>
                <a:gd name="T55" fmla="*/ 161 h 454"/>
                <a:gd name="T56" fmla="*/ 58 w 453"/>
                <a:gd name="T57" fmla="*/ 209 h 454"/>
                <a:gd name="T58" fmla="*/ 58 w 453"/>
                <a:gd name="T59" fmla="*/ 245 h 454"/>
                <a:gd name="T60" fmla="*/ 70 w 453"/>
                <a:gd name="T61" fmla="*/ 293 h 454"/>
                <a:gd name="T62" fmla="*/ 96 w 453"/>
                <a:gd name="T63" fmla="*/ 335 h 454"/>
                <a:gd name="T64" fmla="*/ 131 w 453"/>
                <a:gd name="T65" fmla="*/ 368 h 454"/>
                <a:gd name="T66" fmla="*/ 176 w 453"/>
                <a:gd name="T67" fmla="*/ 389 h 454"/>
                <a:gd name="T68" fmla="*/ 226 w 453"/>
                <a:gd name="T69" fmla="*/ 397 h 454"/>
                <a:gd name="T70" fmla="*/ 261 w 453"/>
                <a:gd name="T71" fmla="*/ 394 h 454"/>
                <a:gd name="T72" fmla="*/ 308 w 453"/>
                <a:gd name="T73" fmla="*/ 377 h 454"/>
                <a:gd name="T74" fmla="*/ 346 w 453"/>
                <a:gd name="T75" fmla="*/ 348 h 454"/>
                <a:gd name="T76" fmla="*/ 376 w 453"/>
                <a:gd name="T77" fmla="*/ 308 h 454"/>
                <a:gd name="T78" fmla="*/ 393 w 453"/>
                <a:gd name="T79" fmla="*/ 262 h 454"/>
                <a:gd name="T80" fmla="*/ 397 w 453"/>
                <a:gd name="T81" fmla="*/ 227 h 454"/>
                <a:gd name="T82" fmla="*/ 389 w 453"/>
                <a:gd name="T83" fmla="*/ 177 h 454"/>
                <a:gd name="T84" fmla="*/ 368 w 453"/>
                <a:gd name="T85" fmla="*/ 132 h 454"/>
                <a:gd name="T86" fmla="*/ 334 w 453"/>
                <a:gd name="T87" fmla="*/ 96 h 454"/>
                <a:gd name="T88" fmla="*/ 293 w 453"/>
                <a:gd name="T89" fmla="*/ 70 h 454"/>
                <a:gd name="T90" fmla="*/ 244 w 453"/>
                <a:gd name="T91" fmla="*/ 58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3" h="454">
                  <a:moveTo>
                    <a:pt x="226" y="454"/>
                  </a:moveTo>
                  <a:lnTo>
                    <a:pt x="226" y="454"/>
                  </a:lnTo>
                  <a:lnTo>
                    <a:pt x="203" y="453"/>
                  </a:lnTo>
                  <a:lnTo>
                    <a:pt x="181" y="450"/>
                  </a:lnTo>
                  <a:lnTo>
                    <a:pt x="160" y="444"/>
                  </a:lnTo>
                  <a:lnTo>
                    <a:pt x="138" y="435"/>
                  </a:lnTo>
                  <a:lnTo>
                    <a:pt x="118" y="426"/>
                  </a:lnTo>
                  <a:lnTo>
                    <a:pt x="100" y="415"/>
                  </a:lnTo>
                  <a:lnTo>
                    <a:pt x="83" y="402"/>
                  </a:lnTo>
                  <a:lnTo>
                    <a:pt x="67" y="387"/>
                  </a:lnTo>
                  <a:lnTo>
                    <a:pt x="51" y="371"/>
                  </a:lnTo>
                  <a:lnTo>
                    <a:pt x="38" y="354"/>
                  </a:lnTo>
                  <a:lnTo>
                    <a:pt x="27" y="335"/>
                  </a:lnTo>
                  <a:lnTo>
                    <a:pt x="18" y="315"/>
                  </a:lnTo>
                  <a:lnTo>
                    <a:pt x="10" y="294"/>
                  </a:lnTo>
                  <a:lnTo>
                    <a:pt x="4" y="273"/>
                  </a:lnTo>
                  <a:lnTo>
                    <a:pt x="1" y="251"/>
                  </a:lnTo>
                  <a:lnTo>
                    <a:pt x="0" y="227"/>
                  </a:lnTo>
                  <a:lnTo>
                    <a:pt x="0" y="227"/>
                  </a:lnTo>
                  <a:lnTo>
                    <a:pt x="1" y="204"/>
                  </a:lnTo>
                  <a:lnTo>
                    <a:pt x="4" y="181"/>
                  </a:lnTo>
                  <a:lnTo>
                    <a:pt x="10" y="160"/>
                  </a:lnTo>
                  <a:lnTo>
                    <a:pt x="18" y="139"/>
                  </a:lnTo>
                  <a:lnTo>
                    <a:pt x="27" y="119"/>
                  </a:lnTo>
                  <a:lnTo>
                    <a:pt x="38" y="100"/>
                  </a:lnTo>
                  <a:lnTo>
                    <a:pt x="51" y="83"/>
                  </a:lnTo>
                  <a:lnTo>
                    <a:pt x="67" y="67"/>
                  </a:lnTo>
                  <a:lnTo>
                    <a:pt x="83" y="52"/>
                  </a:lnTo>
                  <a:lnTo>
                    <a:pt x="100" y="40"/>
                  </a:lnTo>
                  <a:lnTo>
                    <a:pt x="118" y="27"/>
                  </a:lnTo>
                  <a:lnTo>
                    <a:pt x="138" y="18"/>
                  </a:lnTo>
                  <a:lnTo>
                    <a:pt x="160" y="10"/>
                  </a:lnTo>
                  <a:lnTo>
                    <a:pt x="181" y="5"/>
                  </a:lnTo>
                  <a:lnTo>
                    <a:pt x="203" y="1"/>
                  </a:lnTo>
                  <a:lnTo>
                    <a:pt x="226" y="0"/>
                  </a:lnTo>
                  <a:lnTo>
                    <a:pt x="226" y="0"/>
                  </a:lnTo>
                  <a:lnTo>
                    <a:pt x="249" y="1"/>
                  </a:lnTo>
                  <a:lnTo>
                    <a:pt x="273" y="5"/>
                  </a:lnTo>
                  <a:lnTo>
                    <a:pt x="294" y="10"/>
                  </a:lnTo>
                  <a:lnTo>
                    <a:pt x="315" y="18"/>
                  </a:lnTo>
                  <a:lnTo>
                    <a:pt x="334" y="27"/>
                  </a:lnTo>
                  <a:lnTo>
                    <a:pt x="353" y="40"/>
                  </a:lnTo>
                  <a:lnTo>
                    <a:pt x="371" y="52"/>
                  </a:lnTo>
                  <a:lnTo>
                    <a:pt x="387" y="67"/>
                  </a:lnTo>
                  <a:lnTo>
                    <a:pt x="402" y="83"/>
                  </a:lnTo>
                  <a:lnTo>
                    <a:pt x="415" y="100"/>
                  </a:lnTo>
                  <a:lnTo>
                    <a:pt x="426" y="119"/>
                  </a:lnTo>
                  <a:lnTo>
                    <a:pt x="435" y="139"/>
                  </a:lnTo>
                  <a:lnTo>
                    <a:pt x="443" y="160"/>
                  </a:lnTo>
                  <a:lnTo>
                    <a:pt x="448" y="181"/>
                  </a:lnTo>
                  <a:lnTo>
                    <a:pt x="452" y="204"/>
                  </a:lnTo>
                  <a:lnTo>
                    <a:pt x="453" y="227"/>
                  </a:lnTo>
                  <a:lnTo>
                    <a:pt x="453" y="227"/>
                  </a:lnTo>
                  <a:lnTo>
                    <a:pt x="452" y="251"/>
                  </a:lnTo>
                  <a:lnTo>
                    <a:pt x="448" y="273"/>
                  </a:lnTo>
                  <a:lnTo>
                    <a:pt x="443" y="294"/>
                  </a:lnTo>
                  <a:lnTo>
                    <a:pt x="435" y="315"/>
                  </a:lnTo>
                  <a:lnTo>
                    <a:pt x="426" y="335"/>
                  </a:lnTo>
                  <a:lnTo>
                    <a:pt x="415" y="354"/>
                  </a:lnTo>
                  <a:lnTo>
                    <a:pt x="402" y="371"/>
                  </a:lnTo>
                  <a:lnTo>
                    <a:pt x="387" y="387"/>
                  </a:lnTo>
                  <a:lnTo>
                    <a:pt x="371" y="402"/>
                  </a:lnTo>
                  <a:lnTo>
                    <a:pt x="353" y="415"/>
                  </a:lnTo>
                  <a:lnTo>
                    <a:pt x="334" y="426"/>
                  </a:lnTo>
                  <a:lnTo>
                    <a:pt x="315" y="435"/>
                  </a:lnTo>
                  <a:lnTo>
                    <a:pt x="294" y="444"/>
                  </a:lnTo>
                  <a:lnTo>
                    <a:pt x="273" y="450"/>
                  </a:lnTo>
                  <a:lnTo>
                    <a:pt x="249" y="453"/>
                  </a:lnTo>
                  <a:lnTo>
                    <a:pt x="226" y="454"/>
                  </a:lnTo>
                  <a:lnTo>
                    <a:pt x="226" y="454"/>
                  </a:lnTo>
                  <a:close/>
                  <a:moveTo>
                    <a:pt x="226" y="57"/>
                  </a:moveTo>
                  <a:lnTo>
                    <a:pt x="226" y="57"/>
                  </a:lnTo>
                  <a:lnTo>
                    <a:pt x="209" y="58"/>
                  </a:lnTo>
                  <a:lnTo>
                    <a:pt x="193" y="61"/>
                  </a:lnTo>
                  <a:lnTo>
                    <a:pt x="176" y="65"/>
                  </a:lnTo>
                  <a:lnTo>
                    <a:pt x="161" y="70"/>
                  </a:lnTo>
                  <a:lnTo>
                    <a:pt x="145" y="78"/>
                  </a:lnTo>
                  <a:lnTo>
                    <a:pt x="131" y="86"/>
                  </a:lnTo>
                  <a:lnTo>
                    <a:pt x="118" y="96"/>
                  </a:lnTo>
                  <a:lnTo>
                    <a:pt x="106" y="107"/>
                  </a:lnTo>
                  <a:lnTo>
                    <a:pt x="96" y="119"/>
                  </a:lnTo>
                  <a:lnTo>
                    <a:pt x="86" y="132"/>
                  </a:lnTo>
                  <a:lnTo>
                    <a:pt x="77" y="146"/>
                  </a:lnTo>
                  <a:lnTo>
                    <a:pt x="70" y="161"/>
                  </a:lnTo>
                  <a:lnTo>
                    <a:pt x="65" y="177"/>
                  </a:lnTo>
                  <a:lnTo>
                    <a:pt x="60" y="193"/>
                  </a:lnTo>
                  <a:lnTo>
                    <a:pt x="58" y="209"/>
                  </a:lnTo>
                  <a:lnTo>
                    <a:pt x="57" y="227"/>
                  </a:lnTo>
                  <a:lnTo>
                    <a:pt x="57" y="227"/>
                  </a:lnTo>
                  <a:lnTo>
                    <a:pt x="58" y="245"/>
                  </a:lnTo>
                  <a:lnTo>
                    <a:pt x="60" y="262"/>
                  </a:lnTo>
                  <a:lnTo>
                    <a:pt x="65" y="278"/>
                  </a:lnTo>
                  <a:lnTo>
                    <a:pt x="70" y="293"/>
                  </a:lnTo>
                  <a:lnTo>
                    <a:pt x="77" y="308"/>
                  </a:lnTo>
                  <a:lnTo>
                    <a:pt x="86" y="322"/>
                  </a:lnTo>
                  <a:lnTo>
                    <a:pt x="96" y="335"/>
                  </a:lnTo>
                  <a:lnTo>
                    <a:pt x="106" y="348"/>
                  </a:lnTo>
                  <a:lnTo>
                    <a:pt x="118" y="358"/>
                  </a:lnTo>
                  <a:lnTo>
                    <a:pt x="131" y="368"/>
                  </a:lnTo>
                  <a:lnTo>
                    <a:pt x="145" y="377"/>
                  </a:lnTo>
                  <a:lnTo>
                    <a:pt x="161" y="384"/>
                  </a:lnTo>
                  <a:lnTo>
                    <a:pt x="176" y="389"/>
                  </a:lnTo>
                  <a:lnTo>
                    <a:pt x="193" y="394"/>
                  </a:lnTo>
                  <a:lnTo>
                    <a:pt x="209" y="396"/>
                  </a:lnTo>
                  <a:lnTo>
                    <a:pt x="226" y="397"/>
                  </a:lnTo>
                  <a:lnTo>
                    <a:pt x="226" y="397"/>
                  </a:lnTo>
                  <a:lnTo>
                    <a:pt x="244" y="396"/>
                  </a:lnTo>
                  <a:lnTo>
                    <a:pt x="261" y="394"/>
                  </a:lnTo>
                  <a:lnTo>
                    <a:pt x="277" y="389"/>
                  </a:lnTo>
                  <a:lnTo>
                    <a:pt x="293" y="384"/>
                  </a:lnTo>
                  <a:lnTo>
                    <a:pt x="308" y="377"/>
                  </a:lnTo>
                  <a:lnTo>
                    <a:pt x="321" y="368"/>
                  </a:lnTo>
                  <a:lnTo>
                    <a:pt x="334" y="358"/>
                  </a:lnTo>
                  <a:lnTo>
                    <a:pt x="346" y="348"/>
                  </a:lnTo>
                  <a:lnTo>
                    <a:pt x="358" y="335"/>
                  </a:lnTo>
                  <a:lnTo>
                    <a:pt x="368" y="322"/>
                  </a:lnTo>
                  <a:lnTo>
                    <a:pt x="376" y="308"/>
                  </a:lnTo>
                  <a:lnTo>
                    <a:pt x="384" y="293"/>
                  </a:lnTo>
                  <a:lnTo>
                    <a:pt x="389" y="278"/>
                  </a:lnTo>
                  <a:lnTo>
                    <a:pt x="393" y="262"/>
                  </a:lnTo>
                  <a:lnTo>
                    <a:pt x="396" y="245"/>
                  </a:lnTo>
                  <a:lnTo>
                    <a:pt x="397" y="227"/>
                  </a:lnTo>
                  <a:lnTo>
                    <a:pt x="397" y="227"/>
                  </a:lnTo>
                  <a:lnTo>
                    <a:pt x="396" y="209"/>
                  </a:lnTo>
                  <a:lnTo>
                    <a:pt x="393" y="193"/>
                  </a:lnTo>
                  <a:lnTo>
                    <a:pt x="389" y="177"/>
                  </a:lnTo>
                  <a:lnTo>
                    <a:pt x="384" y="161"/>
                  </a:lnTo>
                  <a:lnTo>
                    <a:pt x="376" y="146"/>
                  </a:lnTo>
                  <a:lnTo>
                    <a:pt x="368" y="132"/>
                  </a:lnTo>
                  <a:lnTo>
                    <a:pt x="358" y="119"/>
                  </a:lnTo>
                  <a:lnTo>
                    <a:pt x="346" y="107"/>
                  </a:lnTo>
                  <a:lnTo>
                    <a:pt x="334" y="96"/>
                  </a:lnTo>
                  <a:lnTo>
                    <a:pt x="321" y="86"/>
                  </a:lnTo>
                  <a:lnTo>
                    <a:pt x="308" y="78"/>
                  </a:lnTo>
                  <a:lnTo>
                    <a:pt x="293" y="70"/>
                  </a:lnTo>
                  <a:lnTo>
                    <a:pt x="277" y="65"/>
                  </a:lnTo>
                  <a:lnTo>
                    <a:pt x="261" y="61"/>
                  </a:lnTo>
                  <a:lnTo>
                    <a:pt x="244" y="58"/>
                  </a:lnTo>
                  <a:lnTo>
                    <a:pt x="226" y="57"/>
                  </a:lnTo>
                  <a:lnTo>
                    <a:pt x="226"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327">
              <a:extLst>
                <a:ext uri="{FF2B5EF4-FFF2-40B4-BE49-F238E27FC236}">
                  <a16:creationId xmlns:a16="http://schemas.microsoft.com/office/drawing/2014/main" id="{0956CAD0-B31A-43DD-927A-FBE5AAFA0225}"/>
                </a:ext>
              </a:extLst>
            </p:cNvPr>
            <p:cNvSpPr>
              <a:spLocks noEditPoints="1"/>
            </p:cNvSpPr>
            <p:nvPr/>
          </p:nvSpPr>
          <p:spPr bwMode="auto">
            <a:xfrm>
              <a:off x="9163050" y="3743326"/>
              <a:ext cx="179388" cy="225425"/>
            </a:xfrm>
            <a:custGeom>
              <a:avLst/>
              <a:gdLst>
                <a:gd name="T0" fmla="*/ 226 w 680"/>
                <a:gd name="T1" fmla="*/ 851 h 851"/>
                <a:gd name="T2" fmla="*/ 221 w 680"/>
                <a:gd name="T3" fmla="*/ 851 h 851"/>
                <a:gd name="T4" fmla="*/ 210 w 680"/>
                <a:gd name="T5" fmla="*/ 845 h 851"/>
                <a:gd name="T6" fmla="*/ 203 w 680"/>
                <a:gd name="T7" fmla="*/ 838 h 851"/>
                <a:gd name="T8" fmla="*/ 199 w 680"/>
                <a:gd name="T9" fmla="*/ 828 h 851"/>
                <a:gd name="T10" fmla="*/ 198 w 680"/>
                <a:gd name="T11" fmla="*/ 470 h 851"/>
                <a:gd name="T12" fmla="*/ 175 w 680"/>
                <a:gd name="T13" fmla="*/ 454 h 851"/>
                <a:gd name="T14" fmla="*/ 133 w 680"/>
                <a:gd name="T15" fmla="*/ 416 h 851"/>
                <a:gd name="T16" fmla="*/ 96 w 680"/>
                <a:gd name="T17" fmla="*/ 373 h 851"/>
                <a:gd name="T18" fmla="*/ 64 w 680"/>
                <a:gd name="T19" fmla="*/ 322 h 851"/>
                <a:gd name="T20" fmla="*/ 39 w 680"/>
                <a:gd name="T21" fmla="*/ 266 h 851"/>
                <a:gd name="T22" fmla="*/ 20 w 680"/>
                <a:gd name="T23" fmla="*/ 204 h 851"/>
                <a:gd name="T24" fmla="*/ 7 w 680"/>
                <a:gd name="T25" fmla="*/ 138 h 851"/>
                <a:gd name="T26" fmla="*/ 0 w 680"/>
                <a:gd name="T27" fmla="*/ 66 h 851"/>
                <a:gd name="T28" fmla="*/ 0 w 680"/>
                <a:gd name="T29" fmla="*/ 28 h 851"/>
                <a:gd name="T30" fmla="*/ 2 w 680"/>
                <a:gd name="T31" fmla="*/ 17 h 851"/>
                <a:gd name="T32" fmla="*/ 8 w 680"/>
                <a:gd name="T33" fmla="*/ 8 h 851"/>
                <a:gd name="T34" fmla="*/ 17 w 680"/>
                <a:gd name="T35" fmla="*/ 2 h 851"/>
                <a:gd name="T36" fmla="*/ 28 w 680"/>
                <a:gd name="T37" fmla="*/ 0 h 851"/>
                <a:gd name="T38" fmla="*/ 651 w 680"/>
                <a:gd name="T39" fmla="*/ 0 h 851"/>
                <a:gd name="T40" fmla="*/ 662 w 680"/>
                <a:gd name="T41" fmla="*/ 2 h 851"/>
                <a:gd name="T42" fmla="*/ 671 w 680"/>
                <a:gd name="T43" fmla="*/ 8 h 851"/>
                <a:gd name="T44" fmla="*/ 678 w 680"/>
                <a:gd name="T45" fmla="*/ 17 h 851"/>
                <a:gd name="T46" fmla="*/ 680 w 680"/>
                <a:gd name="T47" fmla="*/ 28 h 851"/>
                <a:gd name="T48" fmla="*/ 679 w 680"/>
                <a:gd name="T49" fmla="*/ 66 h 851"/>
                <a:gd name="T50" fmla="*/ 672 w 680"/>
                <a:gd name="T51" fmla="*/ 138 h 851"/>
                <a:gd name="T52" fmla="*/ 659 w 680"/>
                <a:gd name="T53" fmla="*/ 204 h 851"/>
                <a:gd name="T54" fmla="*/ 640 w 680"/>
                <a:gd name="T55" fmla="*/ 266 h 851"/>
                <a:gd name="T56" fmla="*/ 615 w 680"/>
                <a:gd name="T57" fmla="*/ 322 h 851"/>
                <a:gd name="T58" fmla="*/ 584 w 680"/>
                <a:gd name="T59" fmla="*/ 373 h 851"/>
                <a:gd name="T60" fmla="*/ 546 w 680"/>
                <a:gd name="T61" fmla="*/ 416 h 851"/>
                <a:gd name="T62" fmla="*/ 505 w 680"/>
                <a:gd name="T63" fmla="*/ 454 h 851"/>
                <a:gd name="T64" fmla="*/ 482 w 680"/>
                <a:gd name="T65" fmla="*/ 822 h 851"/>
                <a:gd name="T66" fmla="*/ 481 w 680"/>
                <a:gd name="T67" fmla="*/ 828 h 851"/>
                <a:gd name="T68" fmla="*/ 477 w 680"/>
                <a:gd name="T69" fmla="*/ 838 h 851"/>
                <a:gd name="T70" fmla="*/ 468 w 680"/>
                <a:gd name="T71" fmla="*/ 845 h 851"/>
                <a:gd name="T72" fmla="*/ 458 w 680"/>
                <a:gd name="T73" fmla="*/ 851 h 851"/>
                <a:gd name="T74" fmla="*/ 453 w 680"/>
                <a:gd name="T75" fmla="*/ 851 h 851"/>
                <a:gd name="T76" fmla="*/ 425 w 680"/>
                <a:gd name="T77" fmla="*/ 794 h 851"/>
                <a:gd name="T78" fmla="*/ 425 w 680"/>
                <a:gd name="T79" fmla="*/ 454 h 851"/>
                <a:gd name="T80" fmla="*/ 428 w 680"/>
                <a:gd name="T81" fmla="*/ 440 h 851"/>
                <a:gd name="T82" fmla="*/ 439 w 680"/>
                <a:gd name="T83" fmla="*/ 429 h 851"/>
                <a:gd name="T84" fmla="*/ 459 w 680"/>
                <a:gd name="T85" fmla="*/ 416 h 851"/>
                <a:gd name="T86" fmla="*/ 497 w 680"/>
                <a:gd name="T87" fmla="*/ 386 h 851"/>
                <a:gd name="T88" fmla="*/ 529 w 680"/>
                <a:gd name="T89" fmla="*/ 350 h 851"/>
                <a:gd name="T90" fmla="*/ 557 w 680"/>
                <a:gd name="T91" fmla="*/ 308 h 851"/>
                <a:gd name="T92" fmla="*/ 581 w 680"/>
                <a:gd name="T93" fmla="*/ 261 h 851"/>
                <a:gd name="T94" fmla="*/ 600 w 680"/>
                <a:gd name="T95" fmla="*/ 208 h 851"/>
                <a:gd name="T96" fmla="*/ 613 w 680"/>
                <a:gd name="T97" fmla="*/ 151 h 851"/>
                <a:gd name="T98" fmla="*/ 621 w 680"/>
                <a:gd name="T99" fmla="*/ 89 h 851"/>
                <a:gd name="T100" fmla="*/ 56 w 680"/>
                <a:gd name="T101" fmla="*/ 57 h 851"/>
                <a:gd name="T102" fmla="*/ 58 w 680"/>
                <a:gd name="T103" fmla="*/ 89 h 851"/>
                <a:gd name="T104" fmla="*/ 67 w 680"/>
                <a:gd name="T105" fmla="*/ 151 h 851"/>
                <a:gd name="T106" fmla="*/ 80 w 680"/>
                <a:gd name="T107" fmla="*/ 208 h 851"/>
                <a:gd name="T108" fmla="*/ 98 w 680"/>
                <a:gd name="T109" fmla="*/ 261 h 851"/>
                <a:gd name="T110" fmla="*/ 122 w 680"/>
                <a:gd name="T111" fmla="*/ 308 h 851"/>
                <a:gd name="T112" fmla="*/ 149 w 680"/>
                <a:gd name="T113" fmla="*/ 350 h 851"/>
                <a:gd name="T114" fmla="*/ 183 w 680"/>
                <a:gd name="T115" fmla="*/ 386 h 851"/>
                <a:gd name="T116" fmla="*/ 220 w 680"/>
                <a:gd name="T117" fmla="*/ 416 h 851"/>
                <a:gd name="T118" fmla="*/ 240 w 680"/>
                <a:gd name="T119" fmla="*/ 429 h 851"/>
                <a:gd name="T120" fmla="*/ 250 w 680"/>
                <a:gd name="T121" fmla="*/ 440 h 851"/>
                <a:gd name="T122" fmla="*/ 254 w 680"/>
                <a:gd name="T123" fmla="*/ 454 h 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80" h="851">
                  <a:moveTo>
                    <a:pt x="453" y="851"/>
                  </a:moveTo>
                  <a:lnTo>
                    <a:pt x="226" y="851"/>
                  </a:lnTo>
                  <a:lnTo>
                    <a:pt x="226" y="851"/>
                  </a:lnTo>
                  <a:lnTo>
                    <a:pt x="221" y="851"/>
                  </a:lnTo>
                  <a:lnTo>
                    <a:pt x="215" y="849"/>
                  </a:lnTo>
                  <a:lnTo>
                    <a:pt x="210" y="845"/>
                  </a:lnTo>
                  <a:lnTo>
                    <a:pt x="206" y="842"/>
                  </a:lnTo>
                  <a:lnTo>
                    <a:pt x="203" y="838"/>
                  </a:lnTo>
                  <a:lnTo>
                    <a:pt x="200" y="833"/>
                  </a:lnTo>
                  <a:lnTo>
                    <a:pt x="199" y="828"/>
                  </a:lnTo>
                  <a:lnTo>
                    <a:pt x="198" y="822"/>
                  </a:lnTo>
                  <a:lnTo>
                    <a:pt x="198" y="470"/>
                  </a:lnTo>
                  <a:lnTo>
                    <a:pt x="198" y="470"/>
                  </a:lnTo>
                  <a:lnTo>
                    <a:pt x="175" y="454"/>
                  </a:lnTo>
                  <a:lnTo>
                    <a:pt x="153" y="436"/>
                  </a:lnTo>
                  <a:lnTo>
                    <a:pt x="133" y="416"/>
                  </a:lnTo>
                  <a:lnTo>
                    <a:pt x="114" y="395"/>
                  </a:lnTo>
                  <a:lnTo>
                    <a:pt x="96" y="373"/>
                  </a:lnTo>
                  <a:lnTo>
                    <a:pt x="80" y="349"/>
                  </a:lnTo>
                  <a:lnTo>
                    <a:pt x="64" y="322"/>
                  </a:lnTo>
                  <a:lnTo>
                    <a:pt x="51" y="295"/>
                  </a:lnTo>
                  <a:lnTo>
                    <a:pt x="39" y="266"/>
                  </a:lnTo>
                  <a:lnTo>
                    <a:pt x="29" y="236"/>
                  </a:lnTo>
                  <a:lnTo>
                    <a:pt x="20" y="204"/>
                  </a:lnTo>
                  <a:lnTo>
                    <a:pt x="13" y="172"/>
                  </a:lnTo>
                  <a:lnTo>
                    <a:pt x="7" y="138"/>
                  </a:lnTo>
                  <a:lnTo>
                    <a:pt x="3" y="102"/>
                  </a:lnTo>
                  <a:lnTo>
                    <a:pt x="0" y="66"/>
                  </a:lnTo>
                  <a:lnTo>
                    <a:pt x="0" y="28"/>
                  </a:lnTo>
                  <a:lnTo>
                    <a:pt x="0" y="28"/>
                  </a:lnTo>
                  <a:lnTo>
                    <a:pt x="0" y="23"/>
                  </a:lnTo>
                  <a:lnTo>
                    <a:pt x="2" y="17"/>
                  </a:lnTo>
                  <a:lnTo>
                    <a:pt x="4" y="13"/>
                  </a:lnTo>
                  <a:lnTo>
                    <a:pt x="8" y="8"/>
                  </a:lnTo>
                  <a:lnTo>
                    <a:pt x="12" y="5"/>
                  </a:lnTo>
                  <a:lnTo>
                    <a:pt x="17" y="2"/>
                  </a:lnTo>
                  <a:lnTo>
                    <a:pt x="22" y="1"/>
                  </a:lnTo>
                  <a:lnTo>
                    <a:pt x="28" y="0"/>
                  </a:lnTo>
                  <a:lnTo>
                    <a:pt x="651" y="0"/>
                  </a:lnTo>
                  <a:lnTo>
                    <a:pt x="651" y="0"/>
                  </a:lnTo>
                  <a:lnTo>
                    <a:pt x="657" y="1"/>
                  </a:lnTo>
                  <a:lnTo>
                    <a:pt x="662" y="2"/>
                  </a:lnTo>
                  <a:lnTo>
                    <a:pt x="667" y="5"/>
                  </a:lnTo>
                  <a:lnTo>
                    <a:pt x="671" y="8"/>
                  </a:lnTo>
                  <a:lnTo>
                    <a:pt x="675" y="13"/>
                  </a:lnTo>
                  <a:lnTo>
                    <a:pt x="678" y="17"/>
                  </a:lnTo>
                  <a:lnTo>
                    <a:pt x="680" y="23"/>
                  </a:lnTo>
                  <a:lnTo>
                    <a:pt x="680" y="28"/>
                  </a:lnTo>
                  <a:lnTo>
                    <a:pt x="680" y="28"/>
                  </a:lnTo>
                  <a:lnTo>
                    <a:pt x="679" y="66"/>
                  </a:lnTo>
                  <a:lnTo>
                    <a:pt x="677" y="102"/>
                  </a:lnTo>
                  <a:lnTo>
                    <a:pt x="672" y="138"/>
                  </a:lnTo>
                  <a:lnTo>
                    <a:pt x="666" y="172"/>
                  </a:lnTo>
                  <a:lnTo>
                    <a:pt x="659" y="204"/>
                  </a:lnTo>
                  <a:lnTo>
                    <a:pt x="650" y="236"/>
                  </a:lnTo>
                  <a:lnTo>
                    <a:pt x="640" y="266"/>
                  </a:lnTo>
                  <a:lnTo>
                    <a:pt x="628" y="295"/>
                  </a:lnTo>
                  <a:lnTo>
                    <a:pt x="615" y="322"/>
                  </a:lnTo>
                  <a:lnTo>
                    <a:pt x="600" y="349"/>
                  </a:lnTo>
                  <a:lnTo>
                    <a:pt x="584" y="373"/>
                  </a:lnTo>
                  <a:lnTo>
                    <a:pt x="565" y="395"/>
                  </a:lnTo>
                  <a:lnTo>
                    <a:pt x="546" y="416"/>
                  </a:lnTo>
                  <a:lnTo>
                    <a:pt x="526" y="436"/>
                  </a:lnTo>
                  <a:lnTo>
                    <a:pt x="505" y="454"/>
                  </a:lnTo>
                  <a:lnTo>
                    <a:pt x="482" y="470"/>
                  </a:lnTo>
                  <a:lnTo>
                    <a:pt x="482" y="822"/>
                  </a:lnTo>
                  <a:lnTo>
                    <a:pt x="482" y="822"/>
                  </a:lnTo>
                  <a:lnTo>
                    <a:pt x="481" y="828"/>
                  </a:lnTo>
                  <a:lnTo>
                    <a:pt x="480" y="833"/>
                  </a:lnTo>
                  <a:lnTo>
                    <a:pt x="477" y="838"/>
                  </a:lnTo>
                  <a:lnTo>
                    <a:pt x="474" y="842"/>
                  </a:lnTo>
                  <a:lnTo>
                    <a:pt x="468" y="845"/>
                  </a:lnTo>
                  <a:lnTo>
                    <a:pt x="464" y="849"/>
                  </a:lnTo>
                  <a:lnTo>
                    <a:pt x="458" y="851"/>
                  </a:lnTo>
                  <a:lnTo>
                    <a:pt x="453" y="851"/>
                  </a:lnTo>
                  <a:lnTo>
                    <a:pt x="453" y="851"/>
                  </a:lnTo>
                  <a:close/>
                  <a:moveTo>
                    <a:pt x="254" y="794"/>
                  </a:moveTo>
                  <a:lnTo>
                    <a:pt x="425" y="794"/>
                  </a:lnTo>
                  <a:lnTo>
                    <a:pt x="425" y="454"/>
                  </a:lnTo>
                  <a:lnTo>
                    <a:pt x="425" y="454"/>
                  </a:lnTo>
                  <a:lnTo>
                    <a:pt x="426" y="447"/>
                  </a:lnTo>
                  <a:lnTo>
                    <a:pt x="428" y="440"/>
                  </a:lnTo>
                  <a:lnTo>
                    <a:pt x="433" y="433"/>
                  </a:lnTo>
                  <a:lnTo>
                    <a:pt x="439" y="429"/>
                  </a:lnTo>
                  <a:lnTo>
                    <a:pt x="439" y="429"/>
                  </a:lnTo>
                  <a:lnTo>
                    <a:pt x="459" y="416"/>
                  </a:lnTo>
                  <a:lnTo>
                    <a:pt x="479" y="402"/>
                  </a:lnTo>
                  <a:lnTo>
                    <a:pt x="497" y="386"/>
                  </a:lnTo>
                  <a:lnTo>
                    <a:pt x="514" y="369"/>
                  </a:lnTo>
                  <a:lnTo>
                    <a:pt x="529" y="350"/>
                  </a:lnTo>
                  <a:lnTo>
                    <a:pt x="544" y="329"/>
                  </a:lnTo>
                  <a:lnTo>
                    <a:pt x="557" y="308"/>
                  </a:lnTo>
                  <a:lnTo>
                    <a:pt x="569" y="285"/>
                  </a:lnTo>
                  <a:lnTo>
                    <a:pt x="581" y="261"/>
                  </a:lnTo>
                  <a:lnTo>
                    <a:pt x="591" y="234"/>
                  </a:lnTo>
                  <a:lnTo>
                    <a:pt x="600" y="208"/>
                  </a:lnTo>
                  <a:lnTo>
                    <a:pt x="607" y="180"/>
                  </a:lnTo>
                  <a:lnTo>
                    <a:pt x="613" y="151"/>
                  </a:lnTo>
                  <a:lnTo>
                    <a:pt x="617" y="120"/>
                  </a:lnTo>
                  <a:lnTo>
                    <a:pt x="621" y="89"/>
                  </a:lnTo>
                  <a:lnTo>
                    <a:pt x="623" y="57"/>
                  </a:lnTo>
                  <a:lnTo>
                    <a:pt x="56" y="57"/>
                  </a:lnTo>
                  <a:lnTo>
                    <a:pt x="56" y="57"/>
                  </a:lnTo>
                  <a:lnTo>
                    <a:pt x="58" y="89"/>
                  </a:lnTo>
                  <a:lnTo>
                    <a:pt x="61" y="120"/>
                  </a:lnTo>
                  <a:lnTo>
                    <a:pt x="67" y="151"/>
                  </a:lnTo>
                  <a:lnTo>
                    <a:pt x="73" y="180"/>
                  </a:lnTo>
                  <a:lnTo>
                    <a:pt x="80" y="208"/>
                  </a:lnTo>
                  <a:lnTo>
                    <a:pt x="89" y="234"/>
                  </a:lnTo>
                  <a:lnTo>
                    <a:pt x="98" y="261"/>
                  </a:lnTo>
                  <a:lnTo>
                    <a:pt x="109" y="285"/>
                  </a:lnTo>
                  <a:lnTo>
                    <a:pt x="122" y="308"/>
                  </a:lnTo>
                  <a:lnTo>
                    <a:pt x="135" y="329"/>
                  </a:lnTo>
                  <a:lnTo>
                    <a:pt x="149" y="350"/>
                  </a:lnTo>
                  <a:lnTo>
                    <a:pt x="165" y="369"/>
                  </a:lnTo>
                  <a:lnTo>
                    <a:pt x="183" y="386"/>
                  </a:lnTo>
                  <a:lnTo>
                    <a:pt x="201" y="402"/>
                  </a:lnTo>
                  <a:lnTo>
                    <a:pt x="220" y="416"/>
                  </a:lnTo>
                  <a:lnTo>
                    <a:pt x="240" y="429"/>
                  </a:lnTo>
                  <a:lnTo>
                    <a:pt x="240" y="429"/>
                  </a:lnTo>
                  <a:lnTo>
                    <a:pt x="246" y="433"/>
                  </a:lnTo>
                  <a:lnTo>
                    <a:pt x="250" y="440"/>
                  </a:lnTo>
                  <a:lnTo>
                    <a:pt x="253" y="447"/>
                  </a:lnTo>
                  <a:lnTo>
                    <a:pt x="254" y="454"/>
                  </a:lnTo>
                  <a:lnTo>
                    <a:pt x="254" y="7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328">
              <a:extLst>
                <a:ext uri="{FF2B5EF4-FFF2-40B4-BE49-F238E27FC236}">
                  <a16:creationId xmlns:a16="http://schemas.microsoft.com/office/drawing/2014/main" id="{1C44DD2F-BFEC-4EA1-ABC7-FED85C3FE80C}"/>
                </a:ext>
              </a:extLst>
            </p:cNvPr>
            <p:cNvSpPr>
              <a:spLocks noEditPoints="1"/>
            </p:cNvSpPr>
            <p:nvPr/>
          </p:nvSpPr>
          <p:spPr bwMode="auto">
            <a:xfrm>
              <a:off x="9229725" y="3743326"/>
              <a:ext cx="46038" cy="120650"/>
            </a:xfrm>
            <a:custGeom>
              <a:avLst/>
              <a:gdLst>
                <a:gd name="T0" fmla="*/ 85 w 170"/>
                <a:gd name="T1" fmla="*/ 454 h 454"/>
                <a:gd name="T2" fmla="*/ 85 w 170"/>
                <a:gd name="T3" fmla="*/ 454 h 454"/>
                <a:gd name="T4" fmla="*/ 80 w 170"/>
                <a:gd name="T5" fmla="*/ 454 h 454"/>
                <a:gd name="T6" fmla="*/ 75 w 170"/>
                <a:gd name="T7" fmla="*/ 452 h 454"/>
                <a:gd name="T8" fmla="*/ 70 w 170"/>
                <a:gd name="T9" fmla="*/ 450 h 454"/>
                <a:gd name="T10" fmla="*/ 66 w 170"/>
                <a:gd name="T11" fmla="*/ 446 h 454"/>
                <a:gd name="T12" fmla="*/ 8 w 170"/>
                <a:gd name="T13" fmla="*/ 389 h 454"/>
                <a:gd name="T14" fmla="*/ 8 w 170"/>
                <a:gd name="T15" fmla="*/ 389 h 454"/>
                <a:gd name="T16" fmla="*/ 5 w 170"/>
                <a:gd name="T17" fmla="*/ 384 h 454"/>
                <a:gd name="T18" fmla="*/ 2 w 170"/>
                <a:gd name="T19" fmla="*/ 379 h 454"/>
                <a:gd name="T20" fmla="*/ 0 w 170"/>
                <a:gd name="T21" fmla="*/ 373 h 454"/>
                <a:gd name="T22" fmla="*/ 0 w 170"/>
                <a:gd name="T23" fmla="*/ 367 h 454"/>
                <a:gd name="T24" fmla="*/ 29 w 170"/>
                <a:gd name="T25" fmla="*/ 26 h 454"/>
                <a:gd name="T26" fmla="*/ 29 w 170"/>
                <a:gd name="T27" fmla="*/ 26 h 454"/>
                <a:gd name="T28" fmla="*/ 30 w 170"/>
                <a:gd name="T29" fmla="*/ 21 h 454"/>
                <a:gd name="T30" fmla="*/ 32 w 170"/>
                <a:gd name="T31" fmla="*/ 16 h 454"/>
                <a:gd name="T32" fmla="*/ 35 w 170"/>
                <a:gd name="T33" fmla="*/ 11 h 454"/>
                <a:gd name="T34" fmla="*/ 38 w 170"/>
                <a:gd name="T35" fmla="*/ 8 h 454"/>
                <a:gd name="T36" fmla="*/ 42 w 170"/>
                <a:gd name="T37" fmla="*/ 5 h 454"/>
                <a:gd name="T38" fmla="*/ 47 w 170"/>
                <a:gd name="T39" fmla="*/ 2 h 454"/>
                <a:gd name="T40" fmla="*/ 52 w 170"/>
                <a:gd name="T41" fmla="*/ 1 h 454"/>
                <a:gd name="T42" fmla="*/ 57 w 170"/>
                <a:gd name="T43" fmla="*/ 0 h 454"/>
                <a:gd name="T44" fmla="*/ 113 w 170"/>
                <a:gd name="T45" fmla="*/ 0 h 454"/>
                <a:gd name="T46" fmla="*/ 113 w 170"/>
                <a:gd name="T47" fmla="*/ 0 h 454"/>
                <a:gd name="T48" fmla="*/ 120 w 170"/>
                <a:gd name="T49" fmla="*/ 1 h 454"/>
                <a:gd name="T50" fmla="*/ 125 w 170"/>
                <a:gd name="T51" fmla="*/ 2 h 454"/>
                <a:gd name="T52" fmla="*/ 129 w 170"/>
                <a:gd name="T53" fmla="*/ 5 h 454"/>
                <a:gd name="T54" fmla="*/ 133 w 170"/>
                <a:gd name="T55" fmla="*/ 8 h 454"/>
                <a:gd name="T56" fmla="*/ 137 w 170"/>
                <a:gd name="T57" fmla="*/ 11 h 454"/>
                <a:gd name="T58" fmla="*/ 140 w 170"/>
                <a:gd name="T59" fmla="*/ 16 h 454"/>
                <a:gd name="T60" fmla="*/ 141 w 170"/>
                <a:gd name="T61" fmla="*/ 21 h 454"/>
                <a:gd name="T62" fmla="*/ 142 w 170"/>
                <a:gd name="T63" fmla="*/ 26 h 454"/>
                <a:gd name="T64" fmla="*/ 170 w 170"/>
                <a:gd name="T65" fmla="*/ 367 h 454"/>
                <a:gd name="T66" fmla="*/ 170 w 170"/>
                <a:gd name="T67" fmla="*/ 367 h 454"/>
                <a:gd name="T68" fmla="*/ 170 w 170"/>
                <a:gd name="T69" fmla="*/ 373 h 454"/>
                <a:gd name="T70" fmla="*/ 169 w 170"/>
                <a:gd name="T71" fmla="*/ 379 h 454"/>
                <a:gd name="T72" fmla="*/ 166 w 170"/>
                <a:gd name="T73" fmla="*/ 384 h 454"/>
                <a:gd name="T74" fmla="*/ 162 w 170"/>
                <a:gd name="T75" fmla="*/ 389 h 454"/>
                <a:gd name="T76" fmla="*/ 105 w 170"/>
                <a:gd name="T77" fmla="*/ 446 h 454"/>
                <a:gd name="T78" fmla="*/ 105 w 170"/>
                <a:gd name="T79" fmla="*/ 446 h 454"/>
                <a:gd name="T80" fmla="*/ 101 w 170"/>
                <a:gd name="T81" fmla="*/ 450 h 454"/>
                <a:gd name="T82" fmla="*/ 96 w 170"/>
                <a:gd name="T83" fmla="*/ 452 h 454"/>
                <a:gd name="T84" fmla="*/ 91 w 170"/>
                <a:gd name="T85" fmla="*/ 454 h 454"/>
                <a:gd name="T86" fmla="*/ 85 w 170"/>
                <a:gd name="T87" fmla="*/ 454 h 454"/>
                <a:gd name="T88" fmla="*/ 85 w 170"/>
                <a:gd name="T89" fmla="*/ 454 h 454"/>
                <a:gd name="T90" fmla="*/ 58 w 170"/>
                <a:gd name="T91" fmla="*/ 358 h 454"/>
                <a:gd name="T92" fmla="*/ 85 w 170"/>
                <a:gd name="T93" fmla="*/ 385 h 454"/>
                <a:gd name="T94" fmla="*/ 112 w 170"/>
                <a:gd name="T95" fmla="*/ 358 h 454"/>
                <a:gd name="T96" fmla="*/ 88 w 170"/>
                <a:gd name="T97" fmla="*/ 57 h 454"/>
                <a:gd name="T98" fmla="*/ 83 w 170"/>
                <a:gd name="T99" fmla="*/ 57 h 454"/>
                <a:gd name="T100" fmla="*/ 58 w 170"/>
                <a:gd name="T101" fmla="*/ 358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0" h="454">
                  <a:moveTo>
                    <a:pt x="85" y="454"/>
                  </a:moveTo>
                  <a:lnTo>
                    <a:pt x="85" y="454"/>
                  </a:lnTo>
                  <a:lnTo>
                    <a:pt x="80" y="454"/>
                  </a:lnTo>
                  <a:lnTo>
                    <a:pt x="75" y="452"/>
                  </a:lnTo>
                  <a:lnTo>
                    <a:pt x="70" y="450"/>
                  </a:lnTo>
                  <a:lnTo>
                    <a:pt x="66" y="446"/>
                  </a:lnTo>
                  <a:lnTo>
                    <a:pt x="8" y="389"/>
                  </a:lnTo>
                  <a:lnTo>
                    <a:pt x="8" y="389"/>
                  </a:lnTo>
                  <a:lnTo>
                    <a:pt x="5" y="384"/>
                  </a:lnTo>
                  <a:lnTo>
                    <a:pt x="2" y="379"/>
                  </a:lnTo>
                  <a:lnTo>
                    <a:pt x="0" y="373"/>
                  </a:lnTo>
                  <a:lnTo>
                    <a:pt x="0" y="367"/>
                  </a:lnTo>
                  <a:lnTo>
                    <a:pt x="29" y="26"/>
                  </a:lnTo>
                  <a:lnTo>
                    <a:pt x="29" y="26"/>
                  </a:lnTo>
                  <a:lnTo>
                    <a:pt x="30" y="21"/>
                  </a:lnTo>
                  <a:lnTo>
                    <a:pt x="32" y="16"/>
                  </a:lnTo>
                  <a:lnTo>
                    <a:pt x="35" y="11"/>
                  </a:lnTo>
                  <a:lnTo>
                    <a:pt x="38" y="8"/>
                  </a:lnTo>
                  <a:lnTo>
                    <a:pt x="42" y="5"/>
                  </a:lnTo>
                  <a:lnTo>
                    <a:pt x="47" y="2"/>
                  </a:lnTo>
                  <a:lnTo>
                    <a:pt x="52" y="1"/>
                  </a:lnTo>
                  <a:lnTo>
                    <a:pt x="57" y="0"/>
                  </a:lnTo>
                  <a:lnTo>
                    <a:pt x="113" y="0"/>
                  </a:lnTo>
                  <a:lnTo>
                    <a:pt x="113" y="0"/>
                  </a:lnTo>
                  <a:lnTo>
                    <a:pt x="120" y="1"/>
                  </a:lnTo>
                  <a:lnTo>
                    <a:pt x="125" y="2"/>
                  </a:lnTo>
                  <a:lnTo>
                    <a:pt x="129" y="5"/>
                  </a:lnTo>
                  <a:lnTo>
                    <a:pt x="133" y="8"/>
                  </a:lnTo>
                  <a:lnTo>
                    <a:pt x="137" y="11"/>
                  </a:lnTo>
                  <a:lnTo>
                    <a:pt x="140" y="16"/>
                  </a:lnTo>
                  <a:lnTo>
                    <a:pt x="141" y="21"/>
                  </a:lnTo>
                  <a:lnTo>
                    <a:pt x="142" y="26"/>
                  </a:lnTo>
                  <a:lnTo>
                    <a:pt x="170" y="367"/>
                  </a:lnTo>
                  <a:lnTo>
                    <a:pt x="170" y="367"/>
                  </a:lnTo>
                  <a:lnTo>
                    <a:pt x="170" y="373"/>
                  </a:lnTo>
                  <a:lnTo>
                    <a:pt x="169" y="379"/>
                  </a:lnTo>
                  <a:lnTo>
                    <a:pt x="166" y="384"/>
                  </a:lnTo>
                  <a:lnTo>
                    <a:pt x="162" y="389"/>
                  </a:lnTo>
                  <a:lnTo>
                    <a:pt x="105" y="446"/>
                  </a:lnTo>
                  <a:lnTo>
                    <a:pt x="105" y="446"/>
                  </a:lnTo>
                  <a:lnTo>
                    <a:pt x="101" y="450"/>
                  </a:lnTo>
                  <a:lnTo>
                    <a:pt x="96" y="452"/>
                  </a:lnTo>
                  <a:lnTo>
                    <a:pt x="91" y="454"/>
                  </a:lnTo>
                  <a:lnTo>
                    <a:pt x="85" y="454"/>
                  </a:lnTo>
                  <a:lnTo>
                    <a:pt x="85" y="454"/>
                  </a:lnTo>
                  <a:close/>
                  <a:moveTo>
                    <a:pt x="58" y="358"/>
                  </a:moveTo>
                  <a:lnTo>
                    <a:pt x="85" y="385"/>
                  </a:lnTo>
                  <a:lnTo>
                    <a:pt x="112" y="358"/>
                  </a:lnTo>
                  <a:lnTo>
                    <a:pt x="88" y="57"/>
                  </a:lnTo>
                  <a:lnTo>
                    <a:pt x="83" y="57"/>
                  </a:lnTo>
                  <a:lnTo>
                    <a:pt x="58" y="3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329">
              <a:extLst>
                <a:ext uri="{FF2B5EF4-FFF2-40B4-BE49-F238E27FC236}">
                  <a16:creationId xmlns:a16="http://schemas.microsoft.com/office/drawing/2014/main" id="{CE1F028C-035A-43A0-8A3D-7E10D9D21DCE}"/>
                </a:ext>
              </a:extLst>
            </p:cNvPr>
            <p:cNvSpPr>
              <a:spLocks/>
            </p:cNvSpPr>
            <p:nvPr/>
          </p:nvSpPr>
          <p:spPr bwMode="auto">
            <a:xfrm>
              <a:off x="9342438" y="3636963"/>
              <a:ext cx="71438" cy="71438"/>
            </a:xfrm>
            <a:custGeom>
              <a:avLst/>
              <a:gdLst>
                <a:gd name="T0" fmla="*/ 244 w 272"/>
                <a:gd name="T1" fmla="*/ 273 h 273"/>
                <a:gd name="T2" fmla="*/ 244 w 272"/>
                <a:gd name="T3" fmla="*/ 273 h 273"/>
                <a:gd name="T4" fmla="*/ 238 w 272"/>
                <a:gd name="T5" fmla="*/ 273 h 273"/>
                <a:gd name="T6" fmla="*/ 233 w 272"/>
                <a:gd name="T7" fmla="*/ 271 h 273"/>
                <a:gd name="T8" fmla="*/ 228 w 272"/>
                <a:gd name="T9" fmla="*/ 269 h 273"/>
                <a:gd name="T10" fmla="*/ 224 w 272"/>
                <a:gd name="T11" fmla="*/ 265 h 273"/>
                <a:gd name="T12" fmla="*/ 8 w 272"/>
                <a:gd name="T13" fmla="*/ 49 h 273"/>
                <a:gd name="T14" fmla="*/ 8 w 272"/>
                <a:gd name="T15" fmla="*/ 49 h 273"/>
                <a:gd name="T16" fmla="*/ 4 w 272"/>
                <a:gd name="T17" fmla="*/ 45 h 273"/>
                <a:gd name="T18" fmla="*/ 2 w 272"/>
                <a:gd name="T19" fmla="*/ 40 h 273"/>
                <a:gd name="T20" fmla="*/ 0 w 272"/>
                <a:gd name="T21" fmla="*/ 35 h 273"/>
                <a:gd name="T22" fmla="*/ 0 w 272"/>
                <a:gd name="T23" fmla="*/ 29 h 273"/>
                <a:gd name="T24" fmla="*/ 0 w 272"/>
                <a:gd name="T25" fmla="*/ 23 h 273"/>
                <a:gd name="T26" fmla="*/ 2 w 272"/>
                <a:gd name="T27" fmla="*/ 18 h 273"/>
                <a:gd name="T28" fmla="*/ 4 w 272"/>
                <a:gd name="T29" fmla="*/ 13 h 273"/>
                <a:gd name="T30" fmla="*/ 8 w 272"/>
                <a:gd name="T31" fmla="*/ 9 h 273"/>
                <a:gd name="T32" fmla="*/ 8 w 272"/>
                <a:gd name="T33" fmla="*/ 9 h 273"/>
                <a:gd name="T34" fmla="*/ 12 w 272"/>
                <a:gd name="T35" fmla="*/ 5 h 273"/>
                <a:gd name="T36" fmla="*/ 17 w 272"/>
                <a:gd name="T37" fmla="*/ 2 h 273"/>
                <a:gd name="T38" fmla="*/ 23 w 272"/>
                <a:gd name="T39" fmla="*/ 1 h 273"/>
                <a:gd name="T40" fmla="*/ 28 w 272"/>
                <a:gd name="T41" fmla="*/ 0 h 273"/>
                <a:gd name="T42" fmla="*/ 33 w 272"/>
                <a:gd name="T43" fmla="*/ 1 h 273"/>
                <a:gd name="T44" fmla="*/ 38 w 272"/>
                <a:gd name="T45" fmla="*/ 2 h 273"/>
                <a:gd name="T46" fmla="*/ 43 w 272"/>
                <a:gd name="T47" fmla="*/ 5 h 273"/>
                <a:gd name="T48" fmla="*/ 48 w 272"/>
                <a:gd name="T49" fmla="*/ 9 h 273"/>
                <a:gd name="T50" fmla="*/ 264 w 272"/>
                <a:gd name="T51" fmla="*/ 225 h 273"/>
                <a:gd name="T52" fmla="*/ 264 w 272"/>
                <a:gd name="T53" fmla="*/ 225 h 273"/>
                <a:gd name="T54" fmla="*/ 267 w 272"/>
                <a:gd name="T55" fmla="*/ 229 h 273"/>
                <a:gd name="T56" fmla="*/ 270 w 272"/>
                <a:gd name="T57" fmla="*/ 235 h 273"/>
                <a:gd name="T58" fmla="*/ 271 w 272"/>
                <a:gd name="T59" fmla="*/ 240 h 273"/>
                <a:gd name="T60" fmla="*/ 272 w 272"/>
                <a:gd name="T61" fmla="*/ 245 h 273"/>
                <a:gd name="T62" fmla="*/ 271 w 272"/>
                <a:gd name="T63" fmla="*/ 251 h 273"/>
                <a:gd name="T64" fmla="*/ 270 w 272"/>
                <a:gd name="T65" fmla="*/ 256 h 273"/>
                <a:gd name="T66" fmla="*/ 267 w 272"/>
                <a:gd name="T67" fmla="*/ 261 h 273"/>
                <a:gd name="T68" fmla="*/ 264 w 272"/>
                <a:gd name="T69" fmla="*/ 265 h 273"/>
                <a:gd name="T70" fmla="*/ 264 w 272"/>
                <a:gd name="T71" fmla="*/ 265 h 273"/>
                <a:gd name="T72" fmla="*/ 259 w 272"/>
                <a:gd name="T73" fmla="*/ 269 h 273"/>
                <a:gd name="T74" fmla="*/ 254 w 272"/>
                <a:gd name="T75" fmla="*/ 271 h 273"/>
                <a:gd name="T76" fmla="*/ 249 w 272"/>
                <a:gd name="T77" fmla="*/ 273 h 273"/>
                <a:gd name="T78" fmla="*/ 244 w 272"/>
                <a:gd name="T79" fmla="*/ 273 h 273"/>
                <a:gd name="T80" fmla="*/ 244 w 272"/>
                <a:gd name="T81"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72" h="273">
                  <a:moveTo>
                    <a:pt x="244" y="273"/>
                  </a:moveTo>
                  <a:lnTo>
                    <a:pt x="244" y="273"/>
                  </a:lnTo>
                  <a:lnTo>
                    <a:pt x="238" y="273"/>
                  </a:lnTo>
                  <a:lnTo>
                    <a:pt x="233" y="271"/>
                  </a:lnTo>
                  <a:lnTo>
                    <a:pt x="228" y="269"/>
                  </a:lnTo>
                  <a:lnTo>
                    <a:pt x="224" y="265"/>
                  </a:lnTo>
                  <a:lnTo>
                    <a:pt x="8" y="49"/>
                  </a:lnTo>
                  <a:lnTo>
                    <a:pt x="8" y="49"/>
                  </a:lnTo>
                  <a:lnTo>
                    <a:pt x="4" y="45"/>
                  </a:lnTo>
                  <a:lnTo>
                    <a:pt x="2" y="40"/>
                  </a:lnTo>
                  <a:lnTo>
                    <a:pt x="0" y="35"/>
                  </a:lnTo>
                  <a:lnTo>
                    <a:pt x="0" y="29"/>
                  </a:lnTo>
                  <a:lnTo>
                    <a:pt x="0" y="23"/>
                  </a:lnTo>
                  <a:lnTo>
                    <a:pt x="2" y="18"/>
                  </a:lnTo>
                  <a:lnTo>
                    <a:pt x="4" y="13"/>
                  </a:lnTo>
                  <a:lnTo>
                    <a:pt x="8" y="9"/>
                  </a:lnTo>
                  <a:lnTo>
                    <a:pt x="8" y="9"/>
                  </a:lnTo>
                  <a:lnTo>
                    <a:pt x="12" y="5"/>
                  </a:lnTo>
                  <a:lnTo>
                    <a:pt x="17" y="2"/>
                  </a:lnTo>
                  <a:lnTo>
                    <a:pt x="23" y="1"/>
                  </a:lnTo>
                  <a:lnTo>
                    <a:pt x="28" y="0"/>
                  </a:lnTo>
                  <a:lnTo>
                    <a:pt x="33" y="1"/>
                  </a:lnTo>
                  <a:lnTo>
                    <a:pt x="38" y="2"/>
                  </a:lnTo>
                  <a:lnTo>
                    <a:pt x="43" y="5"/>
                  </a:lnTo>
                  <a:lnTo>
                    <a:pt x="48" y="9"/>
                  </a:lnTo>
                  <a:lnTo>
                    <a:pt x="264" y="225"/>
                  </a:lnTo>
                  <a:lnTo>
                    <a:pt x="264" y="225"/>
                  </a:lnTo>
                  <a:lnTo>
                    <a:pt x="267" y="229"/>
                  </a:lnTo>
                  <a:lnTo>
                    <a:pt x="270" y="235"/>
                  </a:lnTo>
                  <a:lnTo>
                    <a:pt x="271" y="240"/>
                  </a:lnTo>
                  <a:lnTo>
                    <a:pt x="272" y="245"/>
                  </a:lnTo>
                  <a:lnTo>
                    <a:pt x="271" y="251"/>
                  </a:lnTo>
                  <a:lnTo>
                    <a:pt x="270" y="256"/>
                  </a:lnTo>
                  <a:lnTo>
                    <a:pt x="267" y="261"/>
                  </a:lnTo>
                  <a:lnTo>
                    <a:pt x="264" y="265"/>
                  </a:lnTo>
                  <a:lnTo>
                    <a:pt x="264" y="265"/>
                  </a:lnTo>
                  <a:lnTo>
                    <a:pt x="259" y="269"/>
                  </a:lnTo>
                  <a:lnTo>
                    <a:pt x="254" y="271"/>
                  </a:lnTo>
                  <a:lnTo>
                    <a:pt x="249" y="273"/>
                  </a:lnTo>
                  <a:lnTo>
                    <a:pt x="244" y="273"/>
                  </a:lnTo>
                  <a:lnTo>
                    <a:pt x="244" y="2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330">
              <a:extLst>
                <a:ext uri="{FF2B5EF4-FFF2-40B4-BE49-F238E27FC236}">
                  <a16:creationId xmlns:a16="http://schemas.microsoft.com/office/drawing/2014/main" id="{45FFD544-E323-494C-8656-73AF030E251F}"/>
                </a:ext>
              </a:extLst>
            </p:cNvPr>
            <p:cNvSpPr>
              <a:spLocks/>
            </p:cNvSpPr>
            <p:nvPr/>
          </p:nvSpPr>
          <p:spPr bwMode="auto">
            <a:xfrm>
              <a:off x="9342438" y="3636963"/>
              <a:ext cx="71438" cy="71438"/>
            </a:xfrm>
            <a:custGeom>
              <a:avLst/>
              <a:gdLst>
                <a:gd name="T0" fmla="*/ 28 w 272"/>
                <a:gd name="T1" fmla="*/ 273 h 273"/>
                <a:gd name="T2" fmla="*/ 28 w 272"/>
                <a:gd name="T3" fmla="*/ 273 h 273"/>
                <a:gd name="T4" fmla="*/ 23 w 272"/>
                <a:gd name="T5" fmla="*/ 273 h 273"/>
                <a:gd name="T6" fmla="*/ 17 w 272"/>
                <a:gd name="T7" fmla="*/ 271 h 273"/>
                <a:gd name="T8" fmla="*/ 12 w 272"/>
                <a:gd name="T9" fmla="*/ 269 h 273"/>
                <a:gd name="T10" fmla="*/ 8 w 272"/>
                <a:gd name="T11" fmla="*/ 265 h 273"/>
                <a:gd name="T12" fmla="*/ 8 w 272"/>
                <a:gd name="T13" fmla="*/ 265 h 273"/>
                <a:gd name="T14" fmla="*/ 4 w 272"/>
                <a:gd name="T15" fmla="*/ 261 h 273"/>
                <a:gd name="T16" fmla="*/ 2 w 272"/>
                <a:gd name="T17" fmla="*/ 256 h 273"/>
                <a:gd name="T18" fmla="*/ 0 w 272"/>
                <a:gd name="T19" fmla="*/ 251 h 273"/>
                <a:gd name="T20" fmla="*/ 0 w 272"/>
                <a:gd name="T21" fmla="*/ 245 h 273"/>
                <a:gd name="T22" fmla="*/ 0 w 272"/>
                <a:gd name="T23" fmla="*/ 240 h 273"/>
                <a:gd name="T24" fmla="*/ 2 w 272"/>
                <a:gd name="T25" fmla="*/ 235 h 273"/>
                <a:gd name="T26" fmla="*/ 4 w 272"/>
                <a:gd name="T27" fmla="*/ 229 h 273"/>
                <a:gd name="T28" fmla="*/ 8 w 272"/>
                <a:gd name="T29" fmla="*/ 225 h 273"/>
                <a:gd name="T30" fmla="*/ 224 w 272"/>
                <a:gd name="T31" fmla="*/ 9 h 273"/>
                <a:gd name="T32" fmla="*/ 224 w 272"/>
                <a:gd name="T33" fmla="*/ 9 h 273"/>
                <a:gd name="T34" fmla="*/ 228 w 272"/>
                <a:gd name="T35" fmla="*/ 5 h 273"/>
                <a:gd name="T36" fmla="*/ 233 w 272"/>
                <a:gd name="T37" fmla="*/ 2 h 273"/>
                <a:gd name="T38" fmla="*/ 238 w 272"/>
                <a:gd name="T39" fmla="*/ 1 h 273"/>
                <a:gd name="T40" fmla="*/ 244 w 272"/>
                <a:gd name="T41" fmla="*/ 0 h 273"/>
                <a:gd name="T42" fmla="*/ 249 w 272"/>
                <a:gd name="T43" fmla="*/ 1 h 273"/>
                <a:gd name="T44" fmla="*/ 254 w 272"/>
                <a:gd name="T45" fmla="*/ 2 h 273"/>
                <a:gd name="T46" fmla="*/ 259 w 272"/>
                <a:gd name="T47" fmla="*/ 5 h 273"/>
                <a:gd name="T48" fmla="*/ 264 w 272"/>
                <a:gd name="T49" fmla="*/ 9 h 273"/>
                <a:gd name="T50" fmla="*/ 264 w 272"/>
                <a:gd name="T51" fmla="*/ 9 h 273"/>
                <a:gd name="T52" fmla="*/ 267 w 272"/>
                <a:gd name="T53" fmla="*/ 13 h 273"/>
                <a:gd name="T54" fmla="*/ 270 w 272"/>
                <a:gd name="T55" fmla="*/ 18 h 273"/>
                <a:gd name="T56" fmla="*/ 271 w 272"/>
                <a:gd name="T57" fmla="*/ 23 h 273"/>
                <a:gd name="T58" fmla="*/ 272 w 272"/>
                <a:gd name="T59" fmla="*/ 29 h 273"/>
                <a:gd name="T60" fmla="*/ 271 w 272"/>
                <a:gd name="T61" fmla="*/ 35 h 273"/>
                <a:gd name="T62" fmla="*/ 270 w 272"/>
                <a:gd name="T63" fmla="*/ 40 h 273"/>
                <a:gd name="T64" fmla="*/ 267 w 272"/>
                <a:gd name="T65" fmla="*/ 45 h 273"/>
                <a:gd name="T66" fmla="*/ 264 w 272"/>
                <a:gd name="T67" fmla="*/ 49 h 273"/>
                <a:gd name="T68" fmla="*/ 48 w 272"/>
                <a:gd name="T69" fmla="*/ 265 h 273"/>
                <a:gd name="T70" fmla="*/ 48 w 272"/>
                <a:gd name="T71" fmla="*/ 265 h 273"/>
                <a:gd name="T72" fmla="*/ 43 w 272"/>
                <a:gd name="T73" fmla="*/ 269 h 273"/>
                <a:gd name="T74" fmla="*/ 38 w 272"/>
                <a:gd name="T75" fmla="*/ 271 h 273"/>
                <a:gd name="T76" fmla="*/ 33 w 272"/>
                <a:gd name="T77" fmla="*/ 273 h 273"/>
                <a:gd name="T78" fmla="*/ 28 w 272"/>
                <a:gd name="T79" fmla="*/ 273 h 273"/>
                <a:gd name="T80" fmla="*/ 28 w 272"/>
                <a:gd name="T81"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72" h="273">
                  <a:moveTo>
                    <a:pt x="28" y="273"/>
                  </a:moveTo>
                  <a:lnTo>
                    <a:pt x="28" y="273"/>
                  </a:lnTo>
                  <a:lnTo>
                    <a:pt x="23" y="273"/>
                  </a:lnTo>
                  <a:lnTo>
                    <a:pt x="17" y="271"/>
                  </a:lnTo>
                  <a:lnTo>
                    <a:pt x="12" y="269"/>
                  </a:lnTo>
                  <a:lnTo>
                    <a:pt x="8" y="265"/>
                  </a:lnTo>
                  <a:lnTo>
                    <a:pt x="8" y="265"/>
                  </a:lnTo>
                  <a:lnTo>
                    <a:pt x="4" y="261"/>
                  </a:lnTo>
                  <a:lnTo>
                    <a:pt x="2" y="256"/>
                  </a:lnTo>
                  <a:lnTo>
                    <a:pt x="0" y="251"/>
                  </a:lnTo>
                  <a:lnTo>
                    <a:pt x="0" y="245"/>
                  </a:lnTo>
                  <a:lnTo>
                    <a:pt x="0" y="240"/>
                  </a:lnTo>
                  <a:lnTo>
                    <a:pt x="2" y="235"/>
                  </a:lnTo>
                  <a:lnTo>
                    <a:pt x="4" y="229"/>
                  </a:lnTo>
                  <a:lnTo>
                    <a:pt x="8" y="225"/>
                  </a:lnTo>
                  <a:lnTo>
                    <a:pt x="224" y="9"/>
                  </a:lnTo>
                  <a:lnTo>
                    <a:pt x="224" y="9"/>
                  </a:lnTo>
                  <a:lnTo>
                    <a:pt x="228" y="5"/>
                  </a:lnTo>
                  <a:lnTo>
                    <a:pt x="233" y="2"/>
                  </a:lnTo>
                  <a:lnTo>
                    <a:pt x="238" y="1"/>
                  </a:lnTo>
                  <a:lnTo>
                    <a:pt x="244" y="0"/>
                  </a:lnTo>
                  <a:lnTo>
                    <a:pt x="249" y="1"/>
                  </a:lnTo>
                  <a:lnTo>
                    <a:pt x="254" y="2"/>
                  </a:lnTo>
                  <a:lnTo>
                    <a:pt x="259" y="5"/>
                  </a:lnTo>
                  <a:lnTo>
                    <a:pt x="264" y="9"/>
                  </a:lnTo>
                  <a:lnTo>
                    <a:pt x="264" y="9"/>
                  </a:lnTo>
                  <a:lnTo>
                    <a:pt x="267" y="13"/>
                  </a:lnTo>
                  <a:lnTo>
                    <a:pt x="270" y="18"/>
                  </a:lnTo>
                  <a:lnTo>
                    <a:pt x="271" y="23"/>
                  </a:lnTo>
                  <a:lnTo>
                    <a:pt x="272" y="29"/>
                  </a:lnTo>
                  <a:lnTo>
                    <a:pt x="271" y="35"/>
                  </a:lnTo>
                  <a:lnTo>
                    <a:pt x="270" y="40"/>
                  </a:lnTo>
                  <a:lnTo>
                    <a:pt x="267" y="45"/>
                  </a:lnTo>
                  <a:lnTo>
                    <a:pt x="264" y="49"/>
                  </a:lnTo>
                  <a:lnTo>
                    <a:pt x="48" y="265"/>
                  </a:lnTo>
                  <a:lnTo>
                    <a:pt x="48" y="265"/>
                  </a:lnTo>
                  <a:lnTo>
                    <a:pt x="43" y="269"/>
                  </a:lnTo>
                  <a:lnTo>
                    <a:pt x="38" y="271"/>
                  </a:lnTo>
                  <a:lnTo>
                    <a:pt x="33" y="273"/>
                  </a:lnTo>
                  <a:lnTo>
                    <a:pt x="28" y="273"/>
                  </a:lnTo>
                  <a:lnTo>
                    <a:pt x="28" y="2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331">
              <a:extLst>
                <a:ext uri="{FF2B5EF4-FFF2-40B4-BE49-F238E27FC236}">
                  <a16:creationId xmlns:a16="http://schemas.microsoft.com/office/drawing/2014/main" id="{147AB1B4-E1D4-43B7-9303-FA7DB04AB966}"/>
                </a:ext>
              </a:extLst>
            </p:cNvPr>
            <p:cNvSpPr>
              <a:spLocks noEditPoints="1"/>
            </p:cNvSpPr>
            <p:nvPr/>
          </p:nvSpPr>
          <p:spPr bwMode="auto">
            <a:xfrm>
              <a:off x="9440863" y="3743326"/>
              <a:ext cx="74613" cy="76200"/>
            </a:xfrm>
            <a:custGeom>
              <a:avLst/>
              <a:gdLst>
                <a:gd name="T0" fmla="*/ 127 w 284"/>
                <a:gd name="T1" fmla="*/ 283 h 284"/>
                <a:gd name="T2" fmla="*/ 87 w 284"/>
                <a:gd name="T3" fmla="*/ 273 h 284"/>
                <a:gd name="T4" fmla="*/ 52 w 284"/>
                <a:gd name="T5" fmla="*/ 252 h 284"/>
                <a:gd name="T6" fmla="*/ 24 w 284"/>
                <a:gd name="T7" fmla="*/ 221 h 284"/>
                <a:gd name="T8" fmla="*/ 6 w 284"/>
                <a:gd name="T9" fmla="*/ 184 h 284"/>
                <a:gd name="T10" fmla="*/ 0 w 284"/>
                <a:gd name="T11" fmla="*/ 143 h 284"/>
                <a:gd name="T12" fmla="*/ 3 w 284"/>
                <a:gd name="T13" fmla="*/ 113 h 284"/>
                <a:gd name="T14" fmla="*/ 17 w 284"/>
                <a:gd name="T15" fmla="*/ 75 h 284"/>
                <a:gd name="T16" fmla="*/ 42 w 284"/>
                <a:gd name="T17" fmla="*/ 42 h 284"/>
                <a:gd name="T18" fmla="*/ 74 w 284"/>
                <a:gd name="T19" fmla="*/ 17 h 284"/>
                <a:gd name="T20" fmla="*/ 113 w 284"/>
                <a:gd name="T21" fmla="*/ 3 h 284"/>
                <a:gd name="T22" fmla="*/ 142 w 284"/>
                <a:gd name="T23" fmla="*/ 0 h 284"/>
                <a:gd name="T24" fmla="*/ 184 w 284"/>
                <a:gd name="T25" fmla="*/ 7 h 284"/>
                <a:gd name="T26" fmla="*/ 221 w 284"/>
                <a:gd name="T27" fmla="*/ 24 h 284"/>
                <a:gd name="T28" fmla="*/ 252 w 284"/>
                <a:gd name="T29" fmla="*/ 52 h 284"/>
                <a:gd name="T30" fmla="*/ 273 w 284"/>
                <a:gd name="T31" fmla="*/ 87 h 284"/>
                <a:gd name="T32" fmla="*/ 283 w 284"/>
                <a:gd name="T33" fmla="*/ 127 h 284"/>
                <a:gd name="T34" fmla="*/ 283 w 284"/>
                <a:gd name="T35" fmla="*/ 157 h 284"/>
                <a:gd name="T36" fmla="*/ 273 w 284"/>
                <a:gd name="T37" fmla="*/ 197 h 284"/>
                <a:gd name="T38" fmla="*/ 252 w 284"/>
                <a:gd name="T39" fmla="*/ 232 h 284"/>
                <a:gd name="T40" fmla="*/ 221 w 284"/>
                <a:gd name="T41" fmla="*/ 260 h 284"/>
                <a:gd name="T42" fmla="*/ 184 w 284"/>
                <a:gd name="T43" fmla="*/ 278 h 284"/>
                <a:gd name="T44" fmla="*/ 142 w 284"/>
                <a:gd name="T45" fmla="*/ 284 h 284"/>
                <a:gd name="T46" fmla="*/ 142 w 284"/>
                <a:gd name="T47" fmla="*/ 57 h 284"/>
                <a:gd name="T48" fmla="*/ 116 w 284"/>
                <a:gd name="T49" fmla="*/ 61 h 284"/>
                <a:gd name="T50" fmla="*/ 94 w 284"/>
                <a:gd name="T51" fmla="*/ 72 h 284"/>
                <a:gd name="T52" fmla="*/ 76 w 284"/>
                <a:gd name="T53" fmla="*/ 88 h 284"/>
                <a:gd name="T54" fmla="*/ 64 w 284"/>
                <a:gd name="T55" fmla="*/ 109 h 284"/>
                <a:gd name="T56" fmla="*/ 58 w 284"/>
                <a:gd name="T57" fmla="*/ 134 h 284"/>
                <a:gd name="T58" fmla="*/ 58 w 284"/>
                <a:gd name="T59" fmla="*/ 151 h 284"/>
                <a:gd name="T60" fmla="*/ 64 w 284"/>
                <a:gd name="T61" fmla="*/ 175 h 284"/>
                <a:gd name="T62" fmla="*/ 76 w 284"/>
                <a:gd name="T63" fmla="*/ 196 h 284"/>
                <a:gd name="T64" fmla="*/ 94 w 284"/>
                <a:gd name="T65" fmla="*/ 212 h 284"/>
                <a:gd name="T66" fmla="*/ 116 w 284"/>
                <a:gd name="T67" fmla="*/ 223 h 284"/>
                <a:gd name="T68" fmla="*/ 142 w 284"/>
                <a:gd name="T69" fmla="*/ 227 h 284"/>
                <a:gd name="T70" fmla="*/ 159 w 284"/>
                <a:gd name="T71" fmla="*/ 225 h 284"/>
                <a:gd name="T72" fmla="*/ 182 w 284"/>
                <a:gd name="T73" fmla="*/ 217 h 284"/>
                <a:gd name="T74" fmla="*/ 202 w 284"/>
                <a:gd name="T75" fmla="*/ 202 h 284"/>
                <a:gd name="T76" fmla="*/ 216 w 284"/>
                <a:gd name="T77" fmla="*/ 183 h 284"/>
                <a:gd name="T78" fmla="*/ 225 w 284"/>
                <a:gd name="T79" fmla="*/ 159 h 284"/>
                <a:gd name="T80" fmla="*/ 226 w 284"/>
                <a:gd name="T81" fmla="*/ 143 h 284"/>
                <a:gd name="T82" fmla="*/ 223 w 284"/>
                <a:gd name="T83" fmla="*/ 117 h 284"/>
                <a:gd name="T84" fmla="*/ 212 w 284"/>
                <a:gd name="T85" fmla="*/ 95 h 284"/>
                <a:gd name="T86" fmla="*/ 196 w 284"/>
                <a:gd name="T87" fmla="*/ 77 h 284"/>
                <a:gd name="T88" fmla="*/ 175 w 284"/>
                <a:gd name="T89" fmla="*/ 64 h 284"/>
                <a:gd name="T90" fmla="*/ 151 w 284"/>
                <a:gd name="T91" fmla="*/ 58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84" h="284">
                  <a:moveTo>
                    <a:pt x="142" y="284"/>
                  </a:moveTo>
                  <a:lnTo>
                    <a:pt x="142" y="284"/>
                  </a:lnTo>
                  <a:lnTo>
                    <a:pt x="127" y="283"/>
                  </a:lnTo>
                  <a:lnTo>
                    <a:pt x="113" y="281"/>
                  </a:lnTo>
                  <a:lnTo>
                    <a:pt x="100" y="278"/>
                  </a:lnTo>
                  <a:lnTo>
                    <a:pt x="87" y="273"/>
                  </a:lnTo>
                  <a:lnTo>
                    <a:pt x="74" y="267"/>
                  </a:lnTo>
                  <a:lnTo>
                    <a:pt x="63" y="260"/>
                  </a:lnTo>
                  <a:lnTo>
                    <a:pt x="52" y="252"/>
                  </a:lnTo>
                  <a:lnTo>
                    <a:pt x="42" y="243"/>
                  </a:lnTo>
                  <a:lnTo>
                    <a:pt x="33" y="232"/>
                  </a:lnTo>
                  <a:lnTo>
                    <a:pt x="24" y="221"/>
                  </a:lnTo>
                  <a:lnTo>
                    <a:pt x="17" y="209"/>
                  </a:lnTo>
                  <a:lnTo>
                    <a:pt x="11" y="197"/>
                  </a:lnTo>
                  <a:lnTo>
                    <a:pt x="6" y="184"/>
                  </a:lnTo>
                  <a:lnTo>
                    <a:pt x="3" y="171"/>
                  </a:lnTo>
                  <a:lnTo>
                    <a:pt x="1" y="157"/>
                  </a:lnTo>
                  <a:lnTo>
                    <a:pt x="0" y="143"/>
                  </a:lnTo>
                  <a:lnTo>
                    <a:pt x="0" y="143"/>
                  </a:lnTo>
                  <a:lnTo>
                    <a:pt x="1" y="127"/>
                  </a:lnTo>
                  <a:lnTo>
                    <a:pt x="3" y="113"/>
                  </a:lnTo>
                  <a:lnTo>
                    <a:pt x="6" y="100"/>
                  </a:lnTo>
                  <a:lnTo>
                    <a:pt x="11" y="87"/>
                  </a:lnTo>
                  <a:lnTo>
                    <a:pt x="17" y="75"/>
                  </a:lnTo>
                  <a:lnTo>
                    <a:pt x="24" y="63"/>
                  </a:lnTo>
                  <a:lnTo>
                    <a:pt x="33" y="52"/>
                  </a:lnTo>
                  <a:lnTo>
                    <a:pt x="42" y="42"/>
                  </a:lnTo>
                  <a:lnTo>
                    <a:pt x="52" y="33"/>
                  </a:lnTo>
                  <a:lnTo>
                    <a:pt x="63" y="24"/>
                  </a:lnTo>
                  <a:lnTo>
                    <a:pt x="74" y="17"/>
                  </a:lnTo>
                  <a:lnTo>
                    <a:pt x="87" y="11"/>
                  </a:lnTo>
                  <a:lnTo>
                    <a:pt x="100" y="7"/>
                  </a:lnTo>
                  <a:lnTo>
                    <a:pt x="113" y="3"/>
                  </a:lnTo>
                  <a:lnTo>
                    <a:pt x="127" y="1"/>
                  </a:lnTo>
                  <a:lnTo>
                    <a:pt x="142" y="0"/>
                  </a:lnTo>
                  <a:lnTo>
                    <a:pt x="142" y="0"/>
                  </a:lnTo>
                  <a:lnTo>
                    <a:pt x="157" y="1"/>
                  </a:lnTo>
                  <a:lnTo>
                    <a:pt x="171" y="3"/>
                  </a:lnTo>
                  <a:lnTo>
                    <a:pt x="184" y="7"/>
                  </a:lnTo>
                  <a:lnTo>
                    <a:pt x="197" y="11"/>
                  </a:lnTo>
                  <a:lnTo>
                    <a:pt x="209" y="17"/>
                  </a:lnTo>
                  <a:lnTo>
                    <a:pt x="221" y="24"/>
                  </a:lnTo>
                  <a:lnTo>
                    <a:pt x="231" y="33"/>
                  </a:lnTo>
                  <a:lnTo>
                    <a:pt x="242" y="42"/>
                  </a:lnTo>
                  <a:lnTo>
                    <a:pt x="252" y="52"/>
                  </a:lnTo>
                  <a:lnTo>
                    <a:pt x="260" y="63"/>
                  </a:lnTo>
                  <a:lnTo>
                    <a:pt x="267" y="75"/>
                  </a:lnTo>
                  <a:lnTo>
                    <a:pt x="273" y="87"/>
                  </a:lnTo>
                  <a:lnTo>
                    <a:pt x="277" y="100"/>
                  </a:lnTo>
                  <a:lnTo>
                    <a:pt x="281" y="113"/>
                  </a:lnTo>
                  <a:lnTo>
                    <a:pt x="283" y="127"/>
                  </a:lnTo>
                  <a:lnTo>
                    <a:pt x="284" y="143"/>
                  </a:lnTo>
                  <a:lnTo>
                    <a:pt x="284" y="143"/>
                  </a:lnTo>
                  <a:lnTo>
                    <a:pt x="283" y="157"/>
                  </a:lnTo>
                  <a:lnTo>
                    <a:pt x="281" y="171"/>
                  </a:lnTo>
                  <a:lnTo>
                    <a:pt x="277" y="184"/>
                  </a:lnTo>
                  <a:lnTo>
                    <a:pt x="273" y="197"/>
                  </a:lnTo>
                  <a:lnTo>
                    <a:pt x="267" y="209"/>
                  </a:lnTo>
                  <a:lnTo>
                    <a:pt x="260" y="221"/>
                  </a:lnTo>
                  <a:lnTo>
                    <a:pt x="252" y="232"/>
                  </a:lnTo>
                  <a:lnTo>
                    <a:pt x="242" y="243"/>
                  </a:lnTo>
                  <a:lnTo>
                    <a:pt x="231" y="252"/>
                  </a:lnTo>
                  <a:lnTo>
                    <a:pt x="221" y="260"/>
                  </a:lnTo>
                  <a:lnTo>
                    <a:pt x="209" y="267"/>
                  </a:lnTo>
                  <a:lnTo>
                    <a:pt x="197" y="273"/>
                  </a:lnTo>
                  <a:lnTo>
                    <a:pt x="184" y="278"/>
                  </a:lnTo>
                  <a:lnTo>
                    <a:pt x="171" y="281"/>
                  </a:lnTo>
                  <a:lnTo>
                    <a:pt x="157" y="283"/>
                  </a:lnTo>
                  <a:lnTo>
                    <a:pt x="142" y="284"/>
                  </a:lnTo>
                  <a:lnTo>
                    <a:pt x="142" y="284"/>
                  </a:lnTo>
                  <a:close/>
                  <a:moveTo>
                    <a:pt x="142" y="57"/>
                  </a:moveTo>
                  <a:lnTo>
                    <a:pt x="142" y="57"/>
                  </a:lnTo>
                  <a:lnTo>
                    <a:pt x="134" y="58"/>
                  </a:lnTo>
                  <a:lnTo>
                    <a:pt x="124" y="59"/>
                  </a:lnTo>
                  <a:lnTo>
                    <a:pt x="116" y="61"/>
                  </a:lnTo>
                  <a:lnTo>
                    <a:pt x="109" y="64"/>
                  </a:lnTo>
                  <a:lnTo>
                    <a:pt x="101" y="68"/>
                  </a:lnTo>
                  <a:lnTo>
                    <a:pt x="94" y="72"/>
                  </a:lnTo>
                  <a:lnTo>
                    <a:pt x="88" y="77"/>
                  </a:lnTo>
                  <a:lnTo>
                    <a:pt x="82" y="82"/>
                  </a:lnTo>
                  <a:lnTo>
                    <a:pt x="76" y="88"/>
                  </a:lnTo>
                  <a:lnTo>
                    <a:pt x="71" y="95"/>
                  </a:lnTo>
                  <a:lnTo>
                    <a:pt x="67" y="101"/>
                  </a:lnTo>
                  <a:lnTo>
                    <a:pt x="64" y="109"/>
                  </a:lnTo>
                  <a:lnTo>
                    <a:pt x="61" y="117"/>
                  </a:lnTo>
                  <a:lnTo>
                    <a:pt x="59" y="125"/>
                  </a:lnTo>
                  <a:lnTo>
                    <a:pt x="58" y="134"/>
                  </a:lnTo>
                  <a:lnTo>
                    <a:pt x="57" y="143"/>
                  </a:lnTo>
                  <a:lnTo>
                    <a:pt x="57" y="143"/>
                  </a:lnTo>
                  <a:lnTo>
                    <a:pt x="58" y="151"/>
                  </a:lnTo>
                  <a:lnTo>
                    <a:pt x="59" y="159"/>
                  </a:lnTo>
                  <a:lnTo>
                    <a:pt x="61" y="168"/>
                  </a:lnTo>
                  <a:lnTo>
                    <a:pt x="64" y="175"/>
                  </a:lnTo>
                  <a:lnTo>
                    <a:pt x="67" y="183"/>
                  </a:lnTo>
                  <a:lnTo>
                    <a:pt x="71" y="190"/>
                  </a:lnTo>
                  <a:lnTo>
                    <a:pt x="76" y="196"/>
                  </a:lnTo>
                  <a:lnTo>
                    <a:pt x="82" y="202"/>
                  </a:lnTo>
                  <a:lnTo>
                    <a:pt x="88" y="207"/>
                  </a:lnTo>
                  <a:lnTo>
                    <a:pt x="94" y="212"/>
                  </a:lnTo>
                  <a:lnTo>
                    <a:pt x="101" y="217"/>
                  </a:lnTo>
                  <a:lnTo>
                    <a:pt x="109" y="220"/>
                  </a:lnTo>
                  <a:lnTo>
                    <a:pt x="116" y="223"/>
                  </a:lnTo>
                  <a:lnTo>
                    <a:pt x="124" y="225"/>
                  </a:lnTo>
                  <a:lnTo>
                    <a:pt x="134" y="226"/>
                  </a:lnTo>
                  <a:lnTo>
                    <a:pt x="142" y="227"/>
                  </a:lnTo>
                  <a:lnTo>
                    <a:pt x="142" y="227"/>
                  </a:lnTo>
                  <a:lnTo>
                    <a:pt x="151" y="226"/>
                  </a:lnTo>
                  <a:lnTo>
                    <a:pt x="159" y="225"/>
                  </a:lnTo>
                  <a:lnTo>
                    <a:pt x="167" y="223"/>
                  </a:lnTo>
                  <a:lnTo>
                    <a:pt x="175" y="220"/>
                  </a:lnTo>
                  <a:lnTo>
                    <a:pt x="182" y="217"/>
                  </a:lnTo>
                  <a:lnTo>
                    <a:pt x="189" y="212"/>
                  </a:lnTo>
                  <a:lnTo>
                    <a:pt x="196" y="207"/>
                  </a:lnTo>
                  <a:lnTo>
                    <a:pt x="202" y="202"/>
                  </a:lnTo>
                  <a:lnTo>
                    <a:pt x="207" y="196"/>
                  </a:lnTo>
                  <a:lnTo>
                    <a:pt x="212" y="190"/>
                  </a:lnTo>
                  <a:lnTo>
                    <a:pt x="216" y="183"/>
                  </a:lnTo>
                  <a:lnTo>
                    <a:pt x="220" y="175"/>
                  </a:lnTo>
                  <a:lnTo>
                    <a:pt x="223" y="168"/>
                  </a:lnTo>
                  <a:lnTo>
                    <a:pt x="225" y="159"/>
                  </a:lnTo>
                  <a:lnTo>
                    <a:pt x="226" y="151"/>
                  </a:lnTo>
                  <a:lnTo>
                    <a:pt x="226" y="143"/>
                  </a:lnTo>
                  <a:lnTo>
                    <a:pt x="226" y="143"/>
                  </a:lnTo>
                  <a:lnTo>
                    <a:pt x="226" y="134"/>
                  </a:lnTo>
                  <a:lnTo>
                    <a:pt x="225" y="125"/>
                  </a:lnTo>
                  <a:lnTo>
                    <a:pt x="223" y="117"/>
                  </a:lnTo>
                  <a:lnTo>
                    <a:pt x="220" y="109"/>
                  </a:lnTo>
                  <a:lnTo>
                    <a:pt x="216" y="101"/>
                  </a:lnTo>
                  <a:lnTo>
                    <a:pt x="212" y="95"/>
                  </a:lnTo>
                  <a:lnTo>
                    <a:pt x="207" y="88"/>
                  </a:lnTo>
                  <a:lnTo>
                    <a:pt x="202" y="82"/>
                  </a:lnTo>
                  <a:lnTo>
                    <a:pt x="196" y="77"/>
                  </a:lnTo>
                  <a:lnTo>
                    <a:pt x="189" y="72"/>
                  </a:lnTo>
                  <a:lnTo>
                    <a:pt x="182" y="68"/>
                  </a:lnTo>
                  <a:lnTo>
                    <a:pt x="175" y="64"/>
                  </a:lnTo>
                  <a:lnTo>
                    <a:pt x="167" y="61"/>
                  </a:lnTo>
                  <a:lnTo>
                    <a:pt x="159" y="59"/>
                  </a:lnTo>
                  <a:lnTo>
                    <a:pt x="151" y="58"/>
                  </a:lnTo>
                  <a:lnTo>
                    <a:pt x="142" y="57"/>
                  </a:lnTo>
                  <a:lnTo>
                    <a:pt x="142"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332">
              <a:extLst>
                <a:ext uri="{FF2B5EF4-FFF2-40B4-BE49-F238E27FC236}">
                  <a16:creationId xmlns:a16="http://schemas.microsoft.com/office/drawing/2014/main" id="{3B52E84F-5C70-4B7D-8AAF-25DA9D3062D1}"/>
                </a:ext>
              </a:extLst>
            </p:cNvPr>
            <p:cNvSpPr>
              <a:spLocks/>
            </p:cNvSpPr>
            <p:nvPr/>
          </p:nvSpPr>
          <p:spPr bwMode="auto">
            <a:xfrm>
              <a:off x="9372600" y="3679826"/>
              <a:ext cx="127000" cy="112713"/>
            </a:xfrm>
            <a:custGeom>
              <a:avLst/>
              <a:gdLst>
                <a:gd name="T0" fmla="*/ 28 w 480"/>
                <a:gd name="T1" fmla="*/ 427 h 427"/>
                <a:gd name="T2" fmla="*/ 16 w 480"/>
                <a:gd name="T3" fmla="*/ 424 h 427"/>
                <a:gd name="T4" fmla="*/ 11 w 480"/>
                <a:gd name="T5" fmla="*/ 421 h 427"/>
                <a:gd name="T6" fmla="*/ 4 w 480"/>
                <a:gd name="T7" fmla="*/ 413 h 427"/>
                <a:gd name="T8" fmla="*/ 1 w 480"/>
                <a:gd name="T9" fmla="*/ 403 h 427"/>
                <a:gd name="T10" fmla="*/ 1 w 480"/>
                <a:gd name="T11" fmla="*/ 392 h 427"/>
                <a:gd name="T12" fmla="*/ 3 w 480"/>
                <a:gd name="T13" fmla="*/ 387 h 427"/>
                <a:gd name="T14" fmla="*/ 40 w 480"/>
                <a:gd name="T15" fmla="*/ 321 h 427"/>
                <a:gd name="T16" fmla="*/ 83 w 480"/>
                <a:gd name="T17" fmla="*/ 259 h 427"/>
                <a:gd name="T18" fmla="*/ 131 w 480"/>
                <a:gd name="T19" fmla="*/ 202 h 427"/>
                <a:gd name="T20" fmla="*/ 186 w 480"/>
                <a:gd name="T21" fmla="*/ 150 h 427"/>
                <a:gd name="T22" fmla="*/ 244 w 480"/>
                <a:gd name="T23" fmla="*/ 104 h 427"/>
                <a:gd name="T24" fmla="*/ 307 w 480"/>
                <a:gd name="T25" fmla="*/ 63 h 427"/>
                <a:gd name="T26" fmla="*/ 373 w 480"/>
                <a:gd name="T27" fmla="*/ 29 h 427"/>
                <a:gd name="T28" fmla="*/ 443 w 480"/>
                <a:gd name="T29" fmla="*/ 1 h 427"/>
                <a:gd name="T30" fmla="*/ 449 w 480"/>
                <a:gd name="T31" fmla="*/ 0 h 427"/>
                <a:gd name="T32" fmla="*/ 460 w 480"/>
                <a:gd name="T33" fmla="*/ 1 h 427"/>
                <a:gd name="T34" fmla="*/ 469 w 480"/>
                <a:gd name="T35" fmla="*/ 6 h 427"/>
                <a:gd name="T36" fmla="*/ 477 w 480"/>
                <a:gd name="T37" fmla="*/ 14 h 427"/>
                <a:gd name="T38" fmla="*/ 479 w 480"/>
                <a:gd name="T39" fmla="*/ 19 h 427"/>
                <a:gd name="T40" fmla="*/ 480 w 480"/>
                <a:gd name="T41" fmla="*/ 30 h 427"/>
                <a:gd name="T42" fmla="*/ 477 w 480"/>
                <a:gd name="T43" fmla="*/ 40 h 427"/>
                <a:gd name="T44" fmla="*/ 471 w 480"/>
                <a:gd name="T45" fmla="*/ 49 h 427"/>
                <a:gd name="T46" fmla="*/ 461 w 480"/>
                <a:gd name="T47" fmla="*/ 55 h 427"/>
                <a:gd name="T48" fmla="*/ 429 w 480"/>
                <a:gd name="T49" fmla="*/ 66 h 427"/>
                <a:gd name="T50" fmla="*/ 365 w 480"/>
                <a:gd name="T51" fmla="*/ 96 h 427"/>
                <a:gd name="T52" fmla="*/ 306 w 480"/>
                <a:gd name="T53" fmla="*/ 130 h 427"/>
                <a:gd name="T54" fmla="*/ 249 w 480"/>
                <a:gd name="T55" fmla="*/ 170 h 427"/>
                <a:gd name="T56" fmla="*/ 197 w 480"/>
                <a:gd name="T57" fmla="*/ 216 h 427"/>
                <a:gd name="T58" fmla="*/ 149 w 480"/>
                <a:gd name="T59" fmla="*/ 266 h 427"/>
                <a:gd name="T60" fmla="*/ 107 w 480"/>
                <a:gd name="T61" fmla="*/ 322 h 427"/>
                <a:gd name="T62" fmla="*/ 70 w 480"/>
                <a:gd name="T63" fmla="*/ 381 h 427"/>
                <a:gd name="T64" fmla="*/ 53 w 480"/>
                <a:gd name="T65" fmla="*/ 412 h 427"/>
                <a:gd name="T66" fmla="*/ 43 w 480"/>
                <a:gd name="T67" fmla="*/ 423 h 427"/>
                <a:gd name="T68" fmla="*/ 28 w 480"/>
                <a:gd name="T6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80" h="427">
                  <a:moveTo>
                    <a:pt x="28" y="427"/>
                  </a:moveTo>
                  <a:lnTo>
                    <a:pt x="28" y="427"/>
                  </a:lnTo>
                  <a:lnTo>
                    <a:pt x="22" y="427"/>
                  </a:lnTo>
                  <a:lnTo>
                    <a:pt x="16" y="424"/>
                  </a:lnTo>
                  <a:lnTo>
                    <a:pt x="16" y="424"/>
                  </a:lnTo>
                  <a:lnTo>
                    <a:pt x="11" y="421"/>
                  </a:lnTo>
                  <a:lnTo>
                    <a:pt x="7" y="418"/>
                  </a:lnTo>
                  <a:lnTo>
                    <a:pt x="4" y="413"/>
                  </a:lnTo>
                  <a:lnTo>
                    <a:pt x="2" y="408"/>
                  </a:lnTo>
                  <a:lnTo>
                    <a:pt x="1" y="403"/>
                  </a:lnTo>
                  <a:lnTo>
                    <a:pt x="0" y="398"/>
                  </a:lnTo>
                  <a:lnTo>
                    <a:pt x="1" y="392"/>
                  </a:lnTo>
                  <a:lnTo>
                    <a:pt x="3" y="387"/>
                  </a:lnTo>
                  <a:lnTo>
                    <a:pt x="3" y="387"/>
                  </a:lnTo>
                  <a:lnTo>
                    <a:pt x="21" y="353"/>
                  </a:lnTo>
                  <a:lnTo>
                    <a:pt x="40" y="321"/>
                  </a:lnTo>
                  <a:lnTo>
                    <a:pt x="60" y="290"/>
                  </a:lnTo>
                  <a:lnTo>
                    <a:pt x="83" y="259"/>
                  </a:lnTo>
                  <a:lnTo>
                    <a:pt x="107" y="230"/>
                  </a:lnTo>
                  <a:lnTo>
                    <a:pt x="131" y="202"/>
                  </a:lnTo>
                  <a:lnTo>
                    <a:pt x="158" y="176"/>
                  </a:lnTo>
                  <a:lnTo>
                    <a:pt x="186" y="150"/>
                  </a:lnTo>
                  <a:lnTo>
                    <a:pt x="214" y="126"/>
                  </a:lnTo>
                  <a:lnTo>
                    <a:pt x="244" y="104"/>
                  </a:lnTo>
                  <a:lnTo>
                    <a:pt x="275" y="83"/>
                  </a:lnTo>
                  <a:lnTo>
                    <a:pt x="307" y="63"/>
                  </a:lnTo>
                  <a:lnTo>
                    <a:pt x="340" y="45"/>
                  </a:lnTo>
                  <a:lnTo>
                    <a:pt x="373" y="29"/>
                  </a:lnTo>
                  <a:lnTo>
                    <a:pt x="408" y="14"/>
                  </a:lnTo>
                  <a:lnTo>
                    <a:pt x="443" y="1"/>
                  </a:lnTo>
                  <a:lnTo>
                    <a:pt x="443" y="1"/>
                  </a:lnTo>
                  <a:lnTo>
                    <a:pt x="449" y="0"/>
                  </a:lnTo>
                  <a:lnTo>
                    <a:pt x="454" y="0"/>
                  </a:lnTo>
                  <a:lnTo>
                    <a:pt x="460" y="1"/>
                  </a:lnTo>
                  <a:lnTo>
                    <a:pt x="465" y="3"/>
                  </a:lnTo>
                  <a:lnTo>
                    <a:pt x="469" y="6"/>
                  </a:lnTo>
                  <a:lnTo>
                    <a:pt x="473" y="9"/>
                  </a:lnTo>
                  <a:lnTo>
                    <a:pt x="477" y="14"/>
                  </a:lnTo>
                  <a:lnTo>
                    <a:pt x="479" y="19"/>
                  </a:lnTo>
                  <a:lnTo>
                    <a:pt x="479" y="19"/>
                  </a:lnTo>
                  <a:lnTo>
                    <a:pt x="480" y="25"/>
                  </a:lnTo>
                  <a:lnTo>
                    <a:pt x="480" y="30"/>
                  </a:lnTo>
                  <a:lnTo>
                    <a:pt x="479" y="35"/>
                  </a:lnTo>
                  <a:lnTo>
                    <a:pt x="477" y="40"/>
                  </a:lnTo>
                  <a:lnTo>
                    <a:pt x="475" y="45"/>
                  </a:lnTo>
                  <a:lnTo>
                    <a:pt x="471" y="49"/>
                  </a:lnTo>
                  <a:lnTo>
                    <a:pt x="466" y="52"/>
                  </a:lnTo>
                  <a:lnTo>
                    <a:pt x="461" y="55"/>
                  </a:lnTo>
                  <a:lnTo>
                    <a:pt x="461" y="55"/>
                  </a:lnTo>
                  <a:lnTo>
                    <a:pt x="429" y="66"/>
                  </a:lnTo>
                  <a:lnTo>
                    <a:pt x="397" y="81"/>
                  </a:lnTo>
                  <a:lnTo>
                    <a:pt x="365" y="96"/>
                  </a:lnTo>
                  <a:lnTo>
                    <a:pt x="335" y="112"/>
                  </a:lnTo>
                  <a:lnTo>
                    <a:pt x="306" y="130"/>
                  </a:lnTo>
                  <a:lnTo>
                    <a:pt x="277" y="150"/>
                  </a:lnTo>
                  <a:lnTo>
                    <a:pt x="249" y="170"/>
                  </a:lnTo>
                  <a:lnTo>
                    <a:pt x="223" y="193"/>
                  </a:lnTo>
                  <a:lnTo>
                    <a:pt x="197" y="216"/>
                  </a:lnTo>
                  <a:lnTo>
                    <a:pt x="172" y="241"/>
                  </a:lnTo>
                  <a:lnTo>
                    <a:pt x="149" y="266"/>
                  </a:lnTo>
                  <a:lnTo>
                    <a:pt x="128" y="294"/>
                  </a:lnTo>
                  <a:lnTo>
                    <a:pt x="107" y="322"/>
                  </a:lnTo>
                  <a:lnTo>
                    <a:pt x="88" y="350"/>
                  </a:lnTo>
                  <a:lnTo>
                    <a:pt x="70" y="381"/>
                  </a:lnTo>
                  <a:lnTo>
                    <a:pt x="53" y="412"/>
                  </a:lnTo>
                  <a:lnTo>
                    <a:pt x="53" y="412"/>
                  </a:lnTo>
                  <a:lnTo>
                    <a:pt x="49" y="418"/>
                  </a:lnTo>
                  <a:lnTo>
                    <a:pt x="43" y="423"/>
                  </a:lnTo>
                  <a:lnTo>
                    <a:pt x="36" y="426"/>
                  </a:lnTo>
                  <a:lnTo>
                    <a:pt x="28" y="427"/>
                  </a:lnTo>
                  <a:lnTo>
                    <a:pt x="28"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333">
              <a:extLst>
                <a:ext uri="{FF2B5EF4-FFF2-40B4-BE49-F238E27FC236}">
                  <a16:creationId xmlns:a16="http://schemas.microsoft.com/office/drawing/2014/main" id="{D6A245A5-44C6-4C83-8B9E-650CFEEBCD69}"/>
                </a:ext>
              </a:extLst>
            </p:cNvPr>
            <p:cNvSpPr>
              <a:spLocks/>
            </p:cNvSpPr>
            <p:nvPr/>
          </p:nvSpPr>
          <p:spPr bwMode="auto">
            <a:xfrm>
              <a:off x="9440863" y="3670301"/>
              <a:ext cx="58738" cy="63500"/>
            </a:xfrm>
            <a:custGeom>
              <a:avLst/>
              <a:gdLst>
                <a:gd name="T0" fmla="*/ 130 w 226"/>
                <a:gd name="T1" fmla="*/ 241 h 241"/>
                <a:gd name="T2" fmla="*/ 130 w 226"/>
                <a:gd name="T3" fmla="*/ 241 h 241"/>
                <a:gd name="T4" fmla="*/ 124 w 226"/>
                <a:gd name="T5" fmla="*/ 240 h 241"/>
                <a:gd name="T6" fmla="*/ 118 w 226"/>
                <a:gd name="T7" fmla="*/ 238 h 241"/>
                <a:gd name="T8" fmla="*/ 118 w 226"/>
                <a:gd name="T9" fmla="*/ 238 h 241"/>
                <a:gd name="T10" fmla="*/ 113 w 226"/>
                <a:gd name="T11" fmla="*/ 235 h 241"/>
                <a:gd name="T12" fmla="*/ 109 w 226"/>
                <a:gd name="T13" fmla="*/ 232 h 241"/>
                <a:gd name="T14" fmla="*/ 106 w 226"/>
                <a:gd name="T15" fmla="*/ 227 h 241"/>
                <a:gd name="T16" fmla="*/ 104 w 226"/>
                <a:gd name="T17" fmla="*/ 222 h 241"/>
                <a:gd name="T18" fmla="*/ 102 w 226"/>
                <a:gd name="T19" fmla="*/ 217 h 241"/>
                <a:gd name="T20" fmla="*/ 102 w 226"/>
                <a:gd name="T21" fmla="*/ 212 h 241"/>
                <a:gd name="T22" fmla="*/ 103 w 226"/>
                <a:gd name="T23" fmla="*/ 205 h 241"/>
                <a:gd name="T24" fmla="*/ 104 w 226"/>
                <a:gd name="T25" fmla="*/ 200 h 241"/>
                <a:gd name="T26" fmla="*/ 158 w 226"/>
                <a:gd name="T27" fmla="*/ 84 h 241"/>
                <a:gd name="T28" fmla="*/ 22 w 226"/>
                <a:gd name="T29" fmla="*/ 57 h 241"/>
                <a:gd name="T30" fmla="*/ 22 w 226"/>
                <a:gd name="T31" fmla="*/ 57 h 241"/>
                <a:gd name="T32" fmla="*/ 17 w 226"/>
                <a:gd name="T33" fmla="*/ 55 h 241"/>
                <a:gd name="T34" fmla="*/ 12 w 226"/>
                <a:gd name="T35" fmla="*/ 52 h 241"/>
                <a:gd name="T36" fmla="*/ 8 w 226"/>
                <a:gd name="T37" fmla="*/ 49 h 241"/>
                <a:gd name="T38" fmla="*/ 5 w 226"/>
                <a:gd name="T39" fmla="*/ 45 h 241"/>
                <a:gd name="T40" fmla="*/ 2 w 226"/>
                <a:gd name="T41" fmla="*/ 40 h 241"/>
                <a:gd name="T42" fmla="*/ 0 w 226"/>
                <a:gd name="T43" fmla="*/ 35 h 241"/>
                <a:gd name="T44" fmla="*/ 0 w 226"/>
                <a:gd name="T45" fmla="*/ 29 h 241"/>
                <a:gd name="T46" fmla="*/ 1 w 226"/>
                <a:gd name="T47" fmla="*/ 24 h 241"/>
                <a:gd name="T48" fmla="*/ 1 w 226"/>
                <a:gd name="T49" fmla="*/ 24 h 241"/>
                <a:gd name="T50" fmla="*/ 2 w 226"/>
                <a:gd name="T51" fmla="*/ 18 h 241"/>
                <a:gd name="T52" fmla="*/ 5 w 226"/>
                <a:gd name="T53" fmla="*/ 13 h 241"/>
                <a:gd name="T54" fmla="*/ 8 w 226"/>
                <a:gd name="T55" fmla="*/ 9 h 241"/>
                <a:gd name="T56" fmla="*/ 13 w 226"/>
                <a:gd name="T57" fmla="*/ 5 h 241"/>
                <a:gd name="T58" fmla="*/ 17 w 226"/>
                <a:gd name="T59" fmla="*/ 2 h 241"/>
                <a:gd name="T60" fmla="*/ 23 w 226"/>
                <a:gd name="T61" fmla="*/ 1 h 241"/>
                <a:gd name="T62" fmla="*/ 28 w 226"/>
                <a:gd name="T63" fmla="*/ 0 h 241"/>
                <a:gd name="T64" fmla="*/ 35 w 226"/>
                <a:gd name="T65" fmla="*/ 1 h 241"/>
                <a:gd name="T66" fmla="*/ 204 w 226"/>
                <a:gd name="T67" fmla="*/ 36 h 241"/>
                <a:gd name="T68" fmla="*/ 204 w 226"/>
                <a:gd name="T69" fmla="*/ 36 h 241"/>
                <a:gd name="T70" fmla="*/ 210 w 226"/>
                <a:gd name="T71" fmla="*/ 38 h 241"/>
                <a:gd name="T72" fmla="*/ 215 w 226"/>
                <a:gd name="T73" fmla="*/ 42 h 241"/>
                <a:gd name="T74" fmla="*/ 220 w 226"/>
                <a:gd name="T75" fmla="*/ 46 h 241"/>
                <a:gd name="T76" fmla="*/ 223 w 226"/>
                <a:gd name="T77" fmla="*/ 51 h 241"/>
                <a:gd name="T78" fmla="*/ 223 w 226"/>
                <a:gd name="T79" fmla="*/ 51 h 241"/>
                <a:gd name="T80" fmla="*/ 226 w 226"/>
                <a:gd name="T81" fmla="*/ 57 h 241"/>
                <a:gd name="T82" fmla="*/ 226 w 226"/>
                <a:gd name="T83" fmla="*/ 63 h 241"/>
                <a:gd name="T84" fmla="*/ 226 w 226"/>
                <a:gd name="T85" fmla="*/ 70 h 241"/>
                <a:gd name="T86" fmla="*/ 224 w 226"/>
                <a:gd name="T87" fmla="*/ 76 h 241"/>
                <a:gd name="T88" fmla="*/ 156 w 226"/>
                <a:gd name="T89" fmla="*/ 224 h 241"/>
                <a:gd name="T90" fmla="*/ 156 w 226"/>
                <a:gd name="T91" fmla="*/ 224 h 241"/>
                <a:gd name="T92" fmla="*/ 154 w 226"/>
                <a:gd name="T93" fmla="*/ 228 h 241"/>
                <a:gd name="T94" fmla="*/ 152 w 226"/>
                <a:gd name="T95" fmla="*/ 231 h 241"/>
                <a:gd name="T96" fmla="*/ 146 w 226"/>
                <a:gd name="T97" fmla="*/ 236 h 241"/>
                <a:gd name="T98" fmla="*/ 139 w 226"/>
                <a:gd name="T99" fmla="*/ 240 h 241"/>
                <a:gd name="T100" fmla="*/ 130 w 226"/>
                <a:gd name="T101" fmla="*/ 241 h 241"/>
                <a:gd name="T102" fmla="*/ 130 w 226"/>
                <a:gd name="T103" fmla="*/ 24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6" h="241">
                  <a:moveTo>
                    <a:pt x="130" y="241"/>
                  </a:moveTo>
                  <a:lnTo>
                    <a:pt x="130" y="241"/>
                  </a:lnTo>
                  <a:lnTo>
                    <a:pt x="124" y="240"/>
                  </a:lnTo>
                  <a:lnTo>
                    <a:pt x="118" y="238"/>
                  </a:lnTo>
                  <a:lnTo>
                    <a:pt x="118" y="238"/>
                  </a:lnTo>
                  <a:lnTo>
                    <a:pt x="113" y="235"/>
                  </a:lnTo>
                  <a:lnTo>
                    <a:pt x="109" y="232"/>
                  </a:lnTo>
                  <a:lnTo>
                    <a:pt x="106" y="227"/>
                  </a:lnTo>
                  <a:lnTo>
                    <a:pt x="104" y="222"/>
                  </a:lnTo>
                  <a:lnTo>
                    <a:pt x="102" y="217"/>
                  </a:lnTo>
                  <a:lnTo>
                    <a:pt x="102" y="212"/>
                  </a:lnTo>
                  <a:lnTo>
                    <a:pt x="103" y="205"/>
                  </a:lnTo>
                  <a:lnTo>
                    <a:pt x="104" y="200"/>
                  </a:lnTo>
                  <a:lnTo>
                    <a:pt x="158" y="84"/>
                  </a:lnTo>
                  <a:lnTo>
                    <a:pt x="22" y="57"/>
                  </a:lnTo>
                  <a:lnTo>
                    <a:pt x="22" y="57"/>
                  </a:lnTo>
                  <a:lnTo>
                    <a:pt x="17" y="55"/>
                  </a:lnTo>
                  <a:lnTo>
                    <a:pt x="12" y="52"/>
                  </a:lnTo>
                  <a:lnTo>
                    <a:pt x="8" y="49"/>
                  </a:lnTo>
                  <a:lnTo>
                    <a:pt x="5" y="45"/>
                  </a:lnTo>
                  <a:lnTo>
                    <a:pt x="2" y="40"/>
                  </a:lnTo>
                  <a:lnTo>
                    <a:pt x="0" y="35"/>
                  </a:lnTo>
                  <a:lnTo>
                    <a:pt x="0" y="29"/>
                  </a:lnTo>
                  <a:lnTo>
                    <a:pt x="1" y="24"/>
                  </a:lnTo>
                  <a:lnTo>
                    <a:pt x="1" y="24"/>
                  </a:lnTo>
                  <a:lnTo>
                    <a:pt x="2" y="18"/>
                  </a:lnTo>
                  <a:lnTo>
                    <a:pt x="5" y="13"/>
                  </a:lnTo>
                  <a:lnTo>
                    <a:pt x="8" y="9"/>
                  </a:lnTo>
                  <a:lnTo>
                    <a:pt x="13" y="5"/>
                  </a:lnTo>
                  <a:lnTo>
                    <a:pt x="17" y="2"/>
                  </a:lnTo>
                  <a:lnTo>
                    <a:pt x="23" y="1"/>
                  </a:lnTo>
                  <a:lnTo>
                    <a:pt x="28" y="0"/>
                  </a:lnTo>
                  <a:lnTo>
                    <a:pt x="35" y="1"/>
                  </a:lnTo>
                  <a:lnTo>
                    <a:pt x="204" y="36"/>
                  </a:lnTo>
                  <a:lnTo>
                    <a:pt x="204" y="36"/>
                  </a:lnTo>
                  <a:lnTo>
                    <a:pt x="210" y="38"/>
                  </a:lnTo>
                  <a:lnTo>
                    <a:pt x="215" y="42"/>
                  </a:lnTo>
                  <a:lnTo>
                    <a:pt x="220" y="46"/>
                  </a:lnTo>
                  <a:lnTo>
                    <a:pt x="223" y="51"/>
                  </a:lnTo>
                  <a:lnTo>
                    <a:pt x="223" y="51"/>
                  </a:lnTo>
                  <a:lnTo>
                    <a:pt x="226" y="57"/>
                  </a:lnTo>
                  <a:lnTo>
                    <a:pt x="226" y="63"/>
                  </a:lnTo>
                  <a:lnTo>
                    <a:pt x="226" y="70"/>
                  </a:lnTo>
                  <a:lnTo>
                    <a:pt x="224" y="76"/>
                  </a:lnTo>
                  <a:lnTo>
                    <a:pt x="156" y="224"/>
                  </a:lnTo>
                  <a:lnTo>
                    <a:pt x="156" y="224"/>
                  </a:lnTo>
                  <a:lnTo>
                    <a:pt x="154" y="228"/>
                  </a:lnTo>
                  <a:lnTo>
                    <a:pt x="152" y="231"/>
                  </a:lnTo>
                  <a:lnTo>
                    <a:pt x="146" y="236"/>
                  </a:lnTo>
                  <a:lnTo>
                    <a:pt x="139" y="240"/>
                  </a:lnTo>
                  <a:lnTo>
                    <a:pt x="130" y="241"/>
                  </a:lnTo>
                  <a:lnTo>
                    <a:pt x="130" y="2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33" name="Group 132">
            <a:extLst>
              <a:ext uri="{FF2B5EF4-FFF2-40B4-BE49-F238E27FC236}">
                <a16:creationId xmlns:a16="http://schemas.microsoft.com/office/drawing/2014/main" id="{A5CEBC16-E9C5-470F-B9A5-028BDD9E65B0}"/>
              </a:ext>
            </a:extLst>
          </p:cNvPr>
          <p:cNvGrpSpPr/>
          <p:nvPr/>
        </p:nvGrpSpPr>
        <p:grpSpPr>
          <a:xfrm>
            <a:off x="3264688" y="3047650"/>
            <a:ext cx="360363" cy="360362"/>
            <a:chOff x="8435975" y="5048251"/>
            <a:chExt cx="360363" cy="360362"/>
          </a:xfrm>
          <a:solidFill>
            <a:srgbClr val="110E26"/>
          </a:solidFill>
        </p:grpSpPr>
        <p:sp>
          <p:nvSpPr>
            <p:cNvPr id="134" name="Freeform 365">
              <a:extLst>
                <a:ext uri="{FF2B5EF4-FFF2-40B4-BE49-F238E27FC236}">
                  <a16:creationId xmlns:a16="http://schemas.microsoft.com/office/drawing/2014/main" id="{4672FDE6-5809-4F04-A898-58116D7ED380}"/>
                </a:ext>
              </a:extLst>
            </p:cNvPr>
            <p:cNvSpPr>
              <a:spLocks/>
            </p:cNvSpPr>
            <p:nvPr/>
          </p:nvSpPr>
          <p:spPr bwMode="auto">
            <a:xfrm>
              <a:off x="8510588" y="5108576"/>
              <a:ext cx="209550" cy="165100"/>
            </a:xfrm>
            <a:custGeom>
              <a:avLst/>
              <a:gdLst>
                <a:gd name="T0" fmla="*/ 765 w 793"/>
                <a:gd name="T1" fmla="*/ 623 h 623"/>
                <a:gd name="T2" fmla="*/ 754 w 793"/>
                <a:gd name="T3" fmla="*/ 621 h 623"/>
                <a:gd name="T4" fmla="*/ 745 w 793"/>
                <a:gd name="T5" fmla="*/ 615 h 623"/>
                <a:gd name="T6" fmla="*/ 739 w 793"/>
                <a:gd name="T7" fmla="*/ 606 h 623"/>
                <a:gd name="T8" fmla="*/ 737 w 793"/>
                <a:gd name="T9" fmla="*/ 595 h 623"/>
                <a:gd name="T10" fmla="*/ 340 w 793"/>
                <a:gd name="T11" fmla="*/ 170 h 623"/>
                <a:gd name="T12" fmla="*/ 332 w 793"/>
                <a:gd name="T13" fmla="*/ 169 h 623"/>
                <a:gd name="T14" fmla="*/ 319 w 793"/>
                <a:gd name="T15" fmla="*/ 159 h 623"/>
                <a:gd name="T16" fmla="*/ 269 w 793"/>
                <a:gd name="T17" fmla="*/ 56 h 623"/>
                <a:gd name="T18" fmla="*/ 56 w 793"/>
                <a:gd name="T19" fmla="*/ 595 h 623"/>
                <a:gd name="T20" fmla="*/ 56 w 793"/>
                <a:gd name="T21" fmla="*/ 600 h 623"/>
                <a:gd name="T22" fmla="*/ 52 w 793"/>
                <a:gd name="T23" fmla="*/ 611 h 623"/>
                <a:gd name="T24" fmla="*/ 44 w 793"/>
                <a:gd name="T25" fmla="*/ 618 h 623"/>
                <a:gd name="T26" fmla="*/ 34 w 793"/>
                <a:gd name="T27" fmla="*/ 622 h 623"/>
                <a:gd name="T28" fmla="*/ 28 w 793"/>
                <a:gd name="T29" fmla="*/ 623 h 623"/>
                <a:gd name="T30" fmla="*/ 17 w 793"/>
                <a:gd name="T31" fmla="*/ 621 h 623"/>
                <a:gd name="T32" fmla="*/ 8 w 793"/>
                <a:gd name="T33" fmla="*/ 615 h 623"/>
                <a:gd name="T34" fmla="*/ 2 w 793"/>
                <a:gd name="T35" fmla="*/ 606 h 623"/>
                <a:gd name="T36" fmla="*/ 0 w 793"/>
                <a:gd name="T37" fmla="*/ 595 h 623"/>
                <a:gd name="T38" fmla="*/ 0 w 793"/>
                <a:gd name="T39" fmla="*/ 28 h 623"/>
                <a:gd name="T40" fmla="*/ 2 w 793"/>
                <a:gd name="T41" fmla="*/ 17 h 623"/>
                <a:gd name="T42" fmla="*/ 8 w 793"/>
                <a:gd name="T43" fmla="*/ 8 h 623"/>
                <a:gd name="T44" fmla="*/ 17 w 793"/>
                <a:gd name="T45" fmla="*/ 2 h 623"/>
                <a:gd name="T46" fmla="*/ 28 w 793"/>
                <a:gd name="T47" fmla="*/ 0 h 623"/>
                <a:gd name="T48" fmla="*/ 286 w 793"/>
                <a:gd name="T49" fmla="*/ 0 h 623"/>
                <a:gd name="T50" fmla="*/ 302 w 793"/>
                <a:gd name="T51" fmla="*/ 4 h 623"/>
                <a:gd name="T52" fmla="*/ 313 w 793"/>
                <a:gd name="T53" fmla="*/ 16 h 623"/>
                <a:gd name="T54" fmla="*/ 765 w 793"/>
                <a:gd name="T55" fmla="*/ 113 h 623"/>
                <a:gd name="T56" fmla="*/ 771 w 793"/>
                <a:gd name="T57" fmla="*/ 113 h 623"/>
                <a:gd name="T58" fmla="*/ 781 w 793"/>
                <a:gd name="T59" fmla="*/ 118 h 623"/>
                <a:gd name="T60" fmla="*/ 788 w 793"/>
                <a:gd name="T61" fmla="*/ 125 h 623"/>
                <a:gd name="T62" fmla="*/ 792 w 793"/>
                <a:gd name="T63" fmla="*/ 135 h 623"/>
                <a:gd name="T64" fmla="*/ 793 w 793"/>
                <a:gd name="T65" fmla="*/ 595 h 623"/>
                <a:gd name="T66" fmla="*/ 792 w 793"/>
                <a:gd name="T67" fmla="*/ 600 h 623"/>
                <a:gd name="T68" fmla="*/ 788 w 793"/>
                <a:gd name="T69" fmla="*/ 611 h 623"/>
                <a:gd name="T70" fmla="*/ 781 w 793"/>
                <a:gd name="T71" fmla="*/ 618 h 623"/>
                <a:gd name="T72" fmla="*/ 771 w 793"/>
                <a:gd name="T73" fmla="*/ 622 h 623"/>
                <a:gd name="T74" fmla="*/ 765 w 793"/>
                <a:gd name="T75" fmla="*/ 623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93" h="623">
                  <a:moveTo>
                    <a:pt x="765" y="623"/>
                  </a:moveTo>
                  <a:lnTo>
                    <a:pt x="765" y="623"/>
                  </a:lnTo>
                  <a:lnTo>
                    <a:pt x="759" y="622"/>
                  </a:lnTo>
                  <a:lnTo>
                    <a:pt x="754" y="621"/>
                  </a:lnTo>
                  <a:lnTo>
                    <a:pt x="749" y="618"/>
                  </a:lnTo>
                  <a:lnTo>
                    <a:pt x="745" y="615"/>
                  </a:lnTo>
                  <a:lnTo>
                    <a:pt x="742" y="611"/>
                  </a:lnTo>
                  <a:lnTo>
                    <a:pt x="739" y="606"/>
                  </a:lnTo>
                  <a:lnTo>
                    <a:pt x="737" y="600"/>
                  </a:lnTo>
                  <a:lnTo>
                    <a:pt x="737" y="595"/>
                  </a:lnTo>
                  <a:lnTo>
                    <a:pt x="737" y="170"/>
                  </a:lnTo>
                  <a:lnTo>
                    <a:pt x="340" y="170"/>
                  </a:lnTo>
                  <a:lnTo>
                    <a:pt x="340" y="170"/>
                  </a:lnTo>
                  <a:lnTo>
                    <a:pt x="332" y="169"/>
                  </a:lnTo>
                  <a:lnTo>
                    <a:pt x="325" y="165"/>
                  </a:lnTo>
                  <a:lnTo>
                    <a:pt x="319" y="159"/>
                  </a:lnTo>
                  <a:lnTo>
                    <a:pt x="315" y="153"/>
                  </a:lnTo>
                  <a:lnTo>
                    <a:pt x="269" y="56"/>
                  </a:lnTo>
                  <a:lnTo>
                    <a:pt x="56" y="56"/>
                  </a:lnTo>
                  <a:lnTo>
                    <a:pt x="56" y="595"/>
                  </a:lnTo>
                  <a:lnTo>
                    <a:pt x="56" y="595"/>
                  </a:lnTo>
                  <a:lnTo>
                    <a:pt x="56" y="600"/>
                  </a:lnTo>
                  <a:lnTo>
                    <a:pt x="54" y="606"/>
                  </a:lnTo>
                  <a:lnTo>
                    <a:pt x="52" y="611"/>
                  </a:lnTo>
                  <a:lnTo>
                    <a:pt x="48" y="615"/>
                  </a:lnTo>
                  <a:lnTo>
                    <a:pt x="44" y="618"/>
                  </a:lnTo>
                  <a:lnTo>
                    <a:pt x="39" y="621"/>
                  </a:lnTo>
                  <a:lnTo>
                    <a:pt x="34" y="622"/>
                  </a:lnTo>
                  <a:lnTo>
                    <a:pt x="28" y="623"/>
                  </a:lnTo>
                  <a:lnTo>
                    <a:pt x="28" y="623"/>
                  </a:lnTo>
                  <a:lnTo>
                    <a:pt x="23" y="622"/>
                  </a:lnTo>
                  <a:lnTo>
                    <a:pt x="17" y="621"/>
                  </a:lnTo>
                  <a:lnTo>
                    <a:pt x="13" y="618"/>
                  </a:lnTo>
                  <a:lnTo>
                    <a:pt x="8" y="615"/>
                  </a:lnTo>
                  <a:lnTo>
                    <a:pt x="5" y="611"/>
                  </a:lnTo>
                  <a:lnTo>
                    <a:pt x="2" y="606"/>
                  </a:lnTo>
                  <a:lnTo>
                    <a:pt x="1" y="600"/>
                  </a:lnTo>
                  <a:lnTo>
                    <a:pt x="0" y="595"/>
                  </a:lnTo>
                  <a:lnTo>
                    <a:pt x="0" y="28"/>
                  </a:lnTo>
                  <a:lnTo>
                    <a:pt x="0" y="28"/>
                  </a:lnTo>
                  <a:lnTo>
                    <a:pt x="1" y="22"/>
                  </a:lnTo>
                  <a:lnTo>
                    <a:pt x="2" y="17"/>
                  </a:lnTo>
                  <a:lnTo>
                    <a:pt x="5" y="12"/>
                  </a:lnTo>
                  <a:lnTo>
                    <a:pt x="8" y="8"/>
                  </a:lnTo>
                  <a:lnTo>
                    <a:pt x="13" y="4"/>
                  </a:lnTo>
                  <a:lnTo>
                    <a:pt x="17" y="2"/>
                  </a:lnTo>
                  <a:lnTo>
                    <a:pt x="23" y="0"/>
                  </a:lnTo>
                  <a:lnTo>
                    <a:pt x="28" y="0"/>
                  </a:lnTo>
                  <a:lnTo>
                    <a:pt x="286" y="0"/>
                  </a:lnTo>
                  <a:lnTo>
                    <a:pt x="286" y="0"/>
                  </a:lnTo>
                  <a:lnTo>
                    <a:pt x="294" y="1"/>
                  </a:lnTo>
                  <a:lnTo>
                    <a:pt x="302" y="4"/>
                  </a:lnTo>
                  <a:lnTo>
                    <a:pt x="308" y="9"/>
                  </a:lnTo>
                  <a:lnTo>
                    <a:pt x="313" y="16"/>
                  </a:lnTo>
                  <a:lnTo>
                    <a:pt x="358" y="113"/>
                  </a:lnTo>
                  <a:lnTo>
                    <a:pt x="765" y="113"/>
                  </a:lnTo>
                  <a:lnTo>
                    <a:pt x="765" y="113"/>
                  </a:lnTo>
                  <a:lnTo>
                    <a:pt x="771" y="113"/>
                  </a:lnTo>
                  <a:lnTo>
                    <a:pt x="776" y="115"/>
                  </a:lnTo>
                  <a:lnTo>
                    <a:pt x="781" y="118"/>
                  </a:lnTo>
                  <a:lnTo>
                    <a:pt x="785" y="121"/>
                  </a:lnTo>
                  <a:lnTo>
                    <a:pt x="788" y="125"/>
                  </a:lnTo>
                  <a:lnTo>
                    <a:pt x="791" y="130"/>
                  </a:lnTo>
                  <a:lnTo>
                    <a:pt x="792" y="135"/>
                  </a:lnTo>
                  <a:lnTo>
                    <a:pt x="793" y="141"/>
                  </a:lnTo>
                  <a:lnTo>
                    <a:pt x="793" y="595"/>
                  </a:lnTo>
                  <a:lnTo>
                    <a:pt x="793" y="595"/>
                  </a:lnTo>
                  <a:lnTo>
                    <a:pt x="792" y="600"/>
                  </a:lnTo>
                  <a:lnTo>
                    <a:pt x="791" y="606"/>
                  </a:lnTo>
                  <a:lnTo>
                    <a:pt x="788" y="611"/>
                  </a:lnTo>
                  <a:lnTo>
                    <a:pt x="785" y="615"/>
                  </a:lnTo>
                  <a:lnTo>
                    <a:pt x="781" y="618"/>
                  </a:lnTo>
                  <a:lnTo>
                    <a:pt x="776" y="621"/>
                  </a:lnTo>
                  <a:lnTo>
                    <a:pt x="771" y="622"/>
                  </a:lnTo>
                  <a:lnTo>
                    <a:pt x="765" y="623"/>
                  </a:lnTo>
                  <a:lnTo>
                    <a:pt x="765" y="6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366">
              <a:extLst>
                <a:ext uri="{FF2B5EF4-FFF2-40B4-BE49-F238E27FC236}">
                  <a16:creationId xmlns:a16="http://schemas.microsoft.com/office/drawing/2014/main" id="{2ED91EE3-24BB-4E17-B571-415F4FA802BC}"/>
                </a:ext>
              </a:extLst>
            </p:cNvPr>
            <p:cNvSpPr>
              <a:spLocks/>
            </p:cNvSpPr>
            <p:nvPr/>
          </p:nvSpPr>
          <p:spPr bwMode="auto">
            <a:xfrm>
              <a:off x="8524875" y="5078413"/>
              <a:ext cx="180975" cy="46038"/>
            </a:xfrm>
            <a:custGeom>
              <a:avLst/>
              <a:gdLst>
                <a:gd name="T0" fmla="*/ 653 w 681"/>
                <a:gd name="T1" fmla="*/ 170 h 170"/>
                <a:gd name="T2" fmla="*/ 340 w 681"/>
                <a:gd name="T3" fmla="*/ 170 h 170"/>
                <a:gd name="T4" fmla="*/ 340 w 681"/>
                <a:gd name="T5" fmla="*/ 170 h 170"/>
                <a:gd name="T6" fmla="*/ 332 w 681"/>
                <a:gd name="T7" fmla="*/ 169 h 170"/>
                <a:gd name="T8" fmla="*/ 325 w 681"/>
                <a:gd name="T9" fmla="*/ 165 h 170"/>
                <a:gd name="T10" fmla="*/ 319 w 681"/>
                <a:gd name="T11" fmla="*/ 160 h 170"/>
                <a:gd name="T12" fmla="*/ 315 w 681"/>
                <a:gd name="T13" fmla="*/ 153 h 170"/>
                <a:gd name="T14" fmla="*/ 270 w 681"/>
                <a:gd name="T15" fmla="*/ 56 h 170"/>
                <a:gd name="T16" fmla="*/ 28 w 681"/>
                <a:gd name="T17" fmla="*/ 56 h 170"/>
                <a:gd name="T18" fmla="*/ 28 w 681"/>
                <a:gd name="T19" fmla="*/ 56 h 170"/>
                <a:gd name="T20" fmla="*/ 23 w 681"/>
                <a:gd name="T21" fmla="*/ 56 h 170"/>
                <a:gd name="T22" fmla="*/ 18 w 681"/>
                <a:gd name="T23" fmla="*/ 54 h 170"/>
                <a:gd name="T24" fmla="*/ 13 w 681"/>
                <a:gd name="T25" fmla="*/ 52 h 170"/>
                <a:gd name="T26" fmla="*/ 9 w 681"/>
                <a:gd name="T27" fmla="*/ 48 h 170"/>
                <a:gd name="T28" fmla="*/ 5 w 681"/>
                <a:gd name="T29" fmla="*/ 44 h 170"/>
                <a:gd name="T30" fmla="*/ 3 w 681"/>
                <a:gd name="T31" fmla="*/ 39 h 170"/>
                <a:gd name="T32" fmla="*/ 1 w 681"/>
                <a:gd name="T33" fmla="*/ 34 h 170"/>
                <a:gd name="T34" fmla="*/ 0 w 681"/>
                <a:gd name="T35" fmla="*/ 28 h 170"/>
                <a:gd name="T36" fmla="*/ 0 w 681"/>
                <a:gd name="T37" fmla="*/ 28 h 170"/>
                <a:gd name="T38" fmla="*/ 1 w 681"/>
                <a:gd name="T39" fmla="*/ 23 h 170"/>
                <a:gd name="T40" fmla="*/ 3 w 681"/>
                <a:gd name="T41" fmla="*/ 17 h 170"/>
                <a:gd name="T42" fmla="*/ 5 w 681"/>
                <a:gd name="T43" fmla="*/ 13 h 170"/>
                <a:gd name="T44" fmla="*/ 9 w 681"/>
                <a:gd name="T45" fmla="*/ 8 h 170"/>
                <a:gd name="T46" fmla="*/ 13 w 681"/>
                <a:gd name="T47" fmla="*/ 5 h 170"/>
                <a:gd name="T48" fmla="*/ 18 w 681"/>
                <a:gd name="T49" fmla="*/ 2 h 170"/>
                <a:gd name="T50" fmla="*/ 23 w 681"/>
                <a:gd name="T51" fmla="*/ 1 h 170"/>
                <a:gd name="T52" fmla="*/ 28 w 681"/>
                <a:gd name="T53" fmla="*/ 0 h 170"/>
                <a:gd name="T54" fmla="*/ 287 w 681"/>
                <a:gd name="T55" fmla="*/ 0 h 170"/>
                <a:gd name="T56" fmla="*/ 287 w 681"/>
                <a:gd name="T57" fmla="*/ 0 h 170"/>
                <a:gd name="T58" fmla="*/ 295 w 681"/>
                <a:gd name="T59" fmla="*/ 1 h 170"/>
                <a:gd name="T60" fmla="*/ 303 w 681"/>
                <a:gd name="T61" fmla="*/ 5 h 170"/>
                <a:gd name="T62" fmla="*/ 308 w 681"/>
                <a:gd name="T63" fmla="*/ 10 h 170"/>
                <a:gd name="T64" fmla="*/ 313 w 681"/>
                <a:gd name="T65" fmla="*/ 16 h 170"/>
                <a:gd name="T66" fmla="*/ 359 w 681"/>
                <a:gd name="T67" fmla="*/ 114 h 170"/>
                <a:gd name="T68" fmla="*/ 653 w 681"/>
                <a:gd name="T69" fmla="*/ 114 h 170"/>
                <a:gd name="T70" fmla="*/ 653 w 681"/>
                <a:gd name="T71" fmla="*/ 114 h 170"/>
                <a:gd name="T72" fmla="*/ 658 w 681"/>
                <a:gd name="T73" fmla="*/ 114 h 170"/>
                <a:gd name="T74" fmla="*/ 664 w 681"/>
                <a:gd name="T75" fmla="*/ 116 h 170"/>
                <a:gd name="T76" fmla="*/ 669 w 681"/>
                <a:gd name="T77" fmla="*/ 118 h 170"/>
                <a:gd name="T78" fmla="*/ 673 w 681"/>
                <a:gd name="T79" fmla="*/ 122 h 170"/>
                <a:gd name="T80" fmla="*/ 676 w 681"/>
                <a:gd name="T81" fmla="*/ 126 h 170"/>
                <a:gd name="T82" fmla="*/ 679 w 681"/>
                <a:gd name="T83" fmla="*/ 131 h 170"/>
                <a:gd name="T84" fmla="*/ 680 w 681"/>
                <a:gd name="T85" fmla="*/ 136 h 170"/>
                <a:gd name="T86" fmla="*/ 681 w 681"/>
                <a:gd name="T87" fmla="*/ 142 h 170"/>
                <a:gd name="T88" fmla="*/ 681 w 681"/>
                <a:gd name="T89" fmla="*/ 142 h 170"/>
                <a:gd name="T90" fmla="*/ 680 w 681"/>
                <a:gd name="T91" fmla="*/ 147 h 170"/>
                <a:gd name="T92" fmla="*/ 679 w 681"/>
                <a:gd name="T93" fmla="*/ 153 h 170"/>
                <a:gd name="T94" fmla="*/ 676 w 681"/>
                <a:gd name="T95" fmla="*/ 157 h 170"/>
                <a:gd name="T96" fmla="*/ 673 w 681"/>
                <a:gd name="T97" fmla="*/ 161 h 170"/>
                <a:gd name="T98" fmla="*/ 669 w 681"/>
                <a:gd name="T99" fmla="*/ 165 h 170"/>
                <a:gd name="T100" fmla="*/ 664 w 681"/>
                <a:gd name="T101" fmla="*/ 167 h 170"/>
                <a:gd name="T102" fmla="*/ 658 w 681"/>
                <a:gd name="T103" fmla="*/ 169 h 170"/>
                <a:gd name="T104" fmla="*/ 653 w 681"/>
                <a:gd name="T105" fmla="*/ 170 h 170"/>
                <a:gd name="T106" fmla="*/ 653 w 681"/>
                <a:gd name="T107"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81" h="170">
                  <a:moveTo>
                    <a:pt x="653" y="170"/>
                  </a:moveTo>
                  <a:lnTo>
                    <a:pt x="340" y="170"/>
                  </a:lnTo>
                  <a:lnTo>
                    <a:pt x="340" y="170"/>
                  </a:lnTo>
                  <a:lnTo>
                    <a:pt x="332" y="169"/>
                  </a:lnTo>
                  <a:lnTo>
                    <a:pt x="325" y="165"/>
                  </a:lnTo>
                  <a:lnTo>
                    <a:pt x="319" y="160"/>
                  </a:lnTo>
                  <a:lnTo>
                    <a:pt x="315" y="153"/>
                  </a:lnTo>
                  <a:lnTo>
                    <a:pt x="270" y="56"/>
                  </a:lnTo>
                  <a:lnTo>
                    <a:pt x="28" y="56"/>
                  </a:lnTo>
                  <a:lnTo>
                    <a:pt x="28" y="56"/>
                  </a:lnTo>
                  <a:lnTo>
                    <a:pt x="23" y="56"/>
                  </a:lnTo>
                  <a:lnTo>
                    <a:pt x="18" y="54"/>
                  </a:lnTo>
                  <a:lnTo>
                    <a:pt x="13" y="52"/>
                  </a:lnTo>
                  <a:lnTo>
                    <a:pt x="9" y="48"/>
                  </a:lnTo>
                  <a:lnTo>
                    <a:pt x="5" y="44"/>
                  </a:lnTo>
                  <a:lnTo>
                    <a:pt x="3" y="39"/>
                  </a:lnTo>
                  <a:lnTo>
                    <a:pt x="1" y="34"/>
                  </a:lnTo>
                  <a:lnTo>
                    <a:pt x="0" y="28"/>
                  </a:lnTo>
                  <a:lnTo>
                    <a:pt x="0" y="28"/>
                  </a:lnTo>
                  <a:lnTo>
                    <a:pt x="1" y="23"/>
                  </a:lnTo>
                  <a:lnTo>
                    <a:pt x="3" y="17"/>
                  </a:lnTo>
                  <a:lnTo>
                    <a:pt x="5" y="13"/>
                  </a:lnTo>
                  <a:lnTo>
                    <a:pt x="9" y="8"/>
                  </a:lnTo>
                  <a:lnTo>
                    <a:pt x="13" y="5"/>
                  </a:lnTo>
                  <a:lnTo>
                    <a:pt x="18" y="2"/>
                  </a:lnTo>
                  <a:lnTo>
                    <a:pt x="23" y="1"/>
                  </a:lnTo>
                  <a:lnTo>
                    <a:pt x="28" y="0"/>
                  </a:lnTo>
                  <a:lnTo>
                    <a:pt x="287" y="0"/>
                  </a:lnTo>
                  <a:lnTo>
                    <a:pt x="287" y="0"/>
                  </a:lnTo>
                  <a:lnTo>
                    <a:pt x="295" y="1"/>
                  </a:lnTo>
                  <a:lnTo>
                    <a:pt x="303" y="5"/>
                  </a:lnTo>
                  <a:lnTo>
                    <a:pt x="308" y="10"/>
                  </a:lnTo>
                  <a:lnTo>
                    <a:pt x="313" y="16"/>
                  </a:lnTo>
                  <a:lnTo>
                    <a:pt x="359" y="114"/>
                  </a:lnTo>
                  <a:lnTo>
                    <a:pt x="653" y="114"/>
                  </a:lnTo>
                  <a:lnTo>
                    <a:pt x="653" y="114"/>
                  </a:lnTo>
                  <a:lnTo>
                    <a:pt x="658" y="114"/>
                  </a:lnTo>
                  <a:lnTo>
                    <a:pt x="664" y="116"/>
                  </a:lnTo>
                  <a:lnTo>
                    <a:pt x="669" y="118"/>
                  </a:lnTo>
                  <a:lnTo>
                    <a:pt x="673" y="122"/>
                  </a:lnTo>
                  <a:lnTo>
                    <a:pt x="676" y="126"/>
                  </a:lnTo>
                  <a:lnTo>
                    <a:pt x="679" y="131"/>
                  </a:lnTo>
                  <a:lnTo>
                    <a:pt x="680" y="136"/>
                  </a:lnTo>
                  <a:lnTo>
                    <a:pt x="681" y="142"/>
                  </a:lnTo>
                  <a:lnTo>
                    <a:pt x="681" y="142"/>
                  </a:lnTo>
                  <a:lnTo>
                    <a:pt x="680" y="147"/>
                  </a:lnTo>
                  <a:lnTo>
                    <a:pt x="679" y="153"/>
                  </a:lnTo>
                  <a:lnTo>
                    <a:pt x="676" y="157"/>
                  </a:lnTo>
                  <a:lnTo>
                    <a:pt x="673" y="161"/>
                  </a:lnTo>
                  <a:lnTo>
                    <a:pt x="669" y="165"/>
                  </a:lnTo>
                  <a:lnTo>
                    <a:pt x="664" y="167"/>
                  </a:lnTo>
                  <a:lnTo>
                    <a:pt x="658" y="169"/>
                  </a:lnTo>
                  <a:lnTo>
                    <a:pt x="653" y="170"/>
                  </a:lnTo>
                  <a:lnTo>
                    <a:pt x="653"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367">
              <a:extLst>
                <a:ext uri="{FF2B5EF4-FFF2-40B4-BE49-F238E27FC236}">
                  <a16:creationId xmlns:a16="http://schemas.microsoft.com/office/drawing/2014/main" id="{2CC0F900-5BB2-49E2-B5EE-C02C8AE4BFCA}"/>
                </a:ext>
              </a:extLst>
            </p:cNvPr>
            <p:cNvSpPr>
              <a:spLocks/>
            </p:cNvSpPr>
            <p:nvPr/>
          </p:nvSpPr>
          <p:spPr bwMode="auto">
            <a:xfrm>
              <a:off x="8540750" y="5048251"/>
              <a:ext cx="149225" cy="46038"/>
            </a:xfrm>
            <a:custGeom>
              <a:avLst/>
              <a:gdLst>
                <a:gd name="T0" fmla="*/ 538 w 566"/>
                <a:gd name="T1" fmla="*/ 169 h 169"/>
                <a:gd name="T2" fmla="*/ 339 w 566"/>
                <a:gd name="T3" fmla="*/ 169 h 169"/>
                <a:gd name="T4" fmla="*/ 339 w 566"/>
                <a:gd name="T5" fmla="*/ 169 h 169"/>
                <a:gd name="T6" fmla="*/ 331 w 566"/>
                <a:gd name="T7" fmla="*/ 168 h 169"/>
                <a:gd name="T8" fmla="*/ 324 w 566"/>
                <a:gd name="T9" fmla="*/ 165 h 169"/>
                <a:gd name="T10" fmla="*/ 318 w 566"/>
                <a:gd name="T11" fmla="*/ 160 h 169"/>
                <a:gd name="T12" fmla="*/ 314 w 566"/>
                <a:gd name="T13" fmla="*/ 153 h 169"/>
                <a:gd name="T14" fmla="*/ 268 w 566"/>
                <a:gd name="T15" fmla="*/ 56 h 169"/>
                <a:gd name="T16" fmla="*/ 28 w 566"/>
                <a:gd name="T17" fmla="*/ 56 h 169"/>
                <a:gd name="T18" fmla="*/ 28 w 566"/>
                <a:gd name="T19" fmla="*/ 56 h 169"/>
                <a:gd name="T20" fmla="*/ 22 w 566"/>
                <a:gd name="T21" fmla="*/ 56 h 169"/>
                <a:gd name="T22" fmla="*/ 17 w 566"/>
                <a:gd name="T23" fmla="*/ 54 h 169"/>
                <a:gd name="T24" fmla="*/ 12 w 566"/>
                <a:gd name="T25" fmla="*/ 51 h 169"/>
                <a:gd name="T26" fmla="*/ 8 w 566"/>
                <a:gd name="T27" fmla="*/ 48 h 169"/>
                <a:gd name="T28" fmla="*/ 4 w 566"/>
                <a:gd name="T29" fmla="*/ 44 h 169"/>
                <a:gd name="T30" fmla="*/ 2 w 566"/>
                <a:gd name="T31" fmla="*/ 39 h 169"/>
                <a:gd name="T32" fmla="*/ 0 w 566"/>
                <a:gd name="T33" fmla="*/ 34 h 169"/>
                <a:gd name="T34" fmla="*/ 0 w 566"/>
                <a:gd name="T35" fmla="*/ 28 h 169"/>
                <a:gd name="T36" fmla="*/ 0 w 566"/>
                <a:gd name="T37" fmla="*/ 28 h 169"/>
                <a:gd name="T38" fmla="*/ 0 w 566"/>
                <a:gd name="T39" fmla="*/ 22 h 169"/>
                <a:gd name="T40" fmla="*/ 2 w 566"/>
                <a:gd name="T41" fmla="*/ 17 h 169"/>
                <a:gd name="T42" fmla="*/ 4 w 566"/>
                <a:gd name="T43" fmla="*/ 12 h 169"/>
                <a:gd name="T44" fmla="*/ 8 w 566"/>
                <a:gd name="T45" fmla="*/ 8 h 169"/>
                <a:gd name="T46" fmla="*/ 12 w 566"/>
                <a:gd name="T47" fmla="*/ 5 h 169"/>
                <a:gd name="T48" fmla="*/ 17 w 566"/>
                <a:gd name="T49" fmla="*/ 2 h 169"/>
                <a:gd name="T50" fmla="*/ 22 w 566"/>
                <a:gd name="T51" fmla="*/ 1 h 169"/>
                <a:gd name="T52" fmla="*/ 28 w 566"/>
                <a:gd name="T53" fmla="*/ 0 h 169"/>
                <a:gd name="T54" fmla="*/ 286 w 566"/>
                <a:gd name="T55" fmla="*/ 0 h 169"/>
                <a:gd name="T56" fmla="*/ 286 w 566"/>
                <a:gd name="T57" fmla="*/ 0 h 169"/>
                <a:gd name="T58" fmla="*/ 295 w 566"/>
                <a:gd name="T59" fmla="*/ 1 h 169"/>
                <a:gd name="T60" fmla="*/ 302 w 566"/>
                <a:gd name="T61" fmla="*/ 4 h 169"/>
                <a:gd name="T62" fmla="*/ 308 w 566"/>
                <a:gd name="T63" fmla="*/ 9 h 169"/>
                <a:gd name="T64" fmla="*/ 312 w 566"/>
                <a:gd name="T65" fmla="*/ 16 h 169"/>
                <a:gd name="T66" fmla="*/ 357 w 566"/>
                <a:gd name="T67" fmla="*/ 113 h 169"/>
                <a:gd name="T68" fmla="*/ 538 w 566"/>
                <a:gd name="T69" fmla="*/ 113 h 169"/>
                <a:gd name="T70" fmla="*/ 538 w 566"/>
                <a:gd name="T71" fmla="*/ 113 h 169"/>
                <a:gd name="T72" fmla="*/ 543 w 566"/>
                <a:gd name="T73" fmla="*/ 114 h 169"/>
                <a:gd name="T74" fmla="*/ 549 w 566"/>
                <a:gd name="T75" fmla="*/ 115 h 169"/>
                <a:gd name="T76" fmla="*/ 553 w 566"/>
                <a:gd name="T77" fmla="*/ 118 h 169"/>
                <a:gd name="T78" fmla="*/ 558 w 566"/>
                <a:gd name="T79" fmla="*/ 121 h 169"/>
                <a:gd name="T80" fmla="*/ 561 w 566"/>
                <a:gd name="T81" fmla="*/ 126 h 169"/>
                <a:gd name="T82" fmla="*/ 564 w 566"/>
                <a:gd name="T83" fmla="*/ 130 h 169"/>
                <a:gd name="T84" fmla="*/ 565 w 566"/>
                <a:gd name="T85" fmla="*/ 136 h 169"/>
                <a:gd name="T86" fmla="*/ 566 w 566"/>
                <a:gd name="T87" fmla="*/ 141 h 169"/>
                <a:gd name="T88" fmla="*/ 566 w 566"/>
                <a:gd name="T89" fmla="*/ 141 h 169"/>
                <a:gd name="T90" fmla="*/ 565 w 566"/>
                <a:gd name="T91" fmla="*/ 147 h 169"/>
                <a:gd name="T92" fmla="*/ 564 w 566"/>
                <a:gd name="T93" fmla="*/ 152 h 169"/>
                <a:gd name="T94" fmla="*/ 561 w 566"/>
                <a:gd name="T95" fmla="*/ 157 h 169"/>
                <a:gd name="T96" fmla="*/ 558 w 566"/>
                <a:gd name="T97" fmla="*/ 161 h 169"/>
                <a:gd name="T98" fmla="*/ 553 w 566"/>
                <a:gd name="T99" fmla="*/ 165 h 169"/>
                <a:gd name="T100" fmla="*/ 549 w 566"/>
                <a:gd name="T101" fmla="*/ 167 h 169"/>
                <a:gd name="T102" fmla="*/ 543 w 566"/>
                <a:gd name="T103" fmla="*/ 169 h 169"/>
                <a:gd name="T104" fmla="*/ 538 w 566"/>
                <a:gd name="T105" fmla="*/ 169 h 169"/>
                <a:gd name="T106" fmla="*/ 538 w 566"/>
                <a:gd name="T107" fmla="*/ 16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66" h="169">
                  <a:moveTo>
                    <a:pt x="538" y="169"/>
                  </a:moveTo>
                  <a:lnTo>
                    <a:pt x="339" y="169"/>
                  </a:lnTo>
                  <a:lnTo>
                    <a:pt x="339" y="169"/>
                  </a:lnTo>
                  <a:lnTo>
                    <a:pt x="331" y="168"/>
                  </a:lnTo>
                  <a:lnTo>
                    <a:pt x="324" y="165"/>
                  </a:lnTo>
                  <a:lnTo>
                    <a:pt x="318" y="160"/>
                  </a:lnTo>
                  <a:lnTo>
                    <a:pt x="314" y="153"/>
                  </a:lnTo>
                  <a:lnTo>
                    <a:pt x="268" y="56"/>
                  </a:lnTo>
                  <a:lnTo>
                    <a:pt x="28" y="56"/>
                  </a:lnTo>
                  <a:lnTo>
                    <a:pt x="28" y="56"/>
                  </a:lnTo>
                  <a:lnTo>
                    <a:pt x="22" y="56"/>
                  </a:lnTo>
                  <a:lnTo>
                    <a:pt x="17" y="54"/>
                  </a:lnTo>
                  <a:lnTo>
                    <a:pt x="12" y="51"/>
                  </a:lnTo>
                  <a:lnTo>
                    <a:pt x="8" y="48"/>
                  </a:lnTo>
                  <a:lnTo>
                    <a:pt x="4" y="44"/>
                  </a:lnTo>
                  <a:lnTo>
                    <a:pt x="2" y="39"/>
                  </a:lnTo>
                  <a:lnTo>
                    <a:pt x="0" y="34"/>
                  </a:lnTo>
                  <a:lnTo>
                    <a:pt x="0" y="28"/>
                  </a:lnTo>
                  <a:lnTo>
                    <a:pt x="0" y="28"/>
                  </a:lnTo>
                  <a:lnTo>
                    <a:pt x="0" y="22"/>
                  </a:lnTo>
                  <a:lnTo>
                    <a:pt x="2" y="17"/>
                  </a:lnTo>
                  <a:lnTo>
                    <a:pt x="4" y="12"/>
                  </a:lnTo>
                  <a:lnTo>
                    <a:pt x="8" y="8"/>
                  </a:lnTo>
                  <a:lnTo>
                    <a:pt x="12" y="5"/>
                  </a:lnTo>
                  <a:lnTo>
                    <a:pt x="17" y="2"/>
                  </a:lnTo>
                  <a:lnTo>
                    <a:pt x="22" y="1"/>
                  </a:lnTo>
                  <a:lnTo>
                    <a:pt x="28" y="0"/>
                  </a:lnTo>
                  <a:lnTo>
                    <a:pt x="286" y="0"/>
                  </a:lnTo>
                  <a:lnTo>
                    <a:pt x="286" y="0"/>
                  </a:lnTo>
                  <a:lnTo>
                    <a:pt x="295" y="1"/>
                  </a:lnTo>
                  <a:lnTo>
                    <a:pt x="302" y="4"/>
                  </a:lnTo>
                  <a:lnTo>
                    <a:pt x="308" y="9"/>
                  </a:lnTo>
                  <a:lnTo>
                    <a:pt x="312" y="16"/>
                  </a:lnTo>
                  <a:lnTo>
                    <a:pt x="357" y="113"/>
                  </a:lnTo>
                  <a:lnTo>
                    <a:pt x="538" y="113"/>
                  </a:lnTo>
                  <a:lnTo>
                    <a:pt x="538" y="113"/>
                  </a:lnTo>
                  <a:lnTo>
                    <a:pt x="543" y="114"/>
                  </a:lnTo>
                  <a:lnTo>
                    <a:pt x="549" y="115"/>
                  </a:lnTo>
                  <a:lnTo>
                    <a:pt x="553" y="118"/>
                  </a:lnTo>
                  <a:lnTo>
                    <a:pt x="558" y="121"/>
                  </a:lnTo>
                  <a:lnTo>
                    <a:pt x="561" y="126"/>
                  </a:lnTo>
                  <a:lnTo>
                    <a:pt x="564" y="130"/>
                  </a:lnTo>
                  <a:lnTo>
                    <a:pt x="565" y="136"/>
                  </a:lnTo>
                  <a:lnTo>
                    <a:pt x="566" y="141"/>
                  </a:lnTo>
                  <a:lnTo>
                    <a:pt x="566" y="141"/>
                  </a:lnTo>
                  <a:lnTo>
                    <a:pt x="565" y="147"/>
                  </a:lnTo>
                  <a:lnTo>
                    <a:pt x="564" y="152"/>
                  </a:lnTo>
                  <a:lnTo>
                    <a:pt x="561" y="157"/>
                  </a:lnTo>
                  <a:lnTo>
                    <a:pt x="558" y="161"/>
                  </a:lnTo>
                  <a:lnTo>
                    <a:pt x="553" y="165"/>
                  </a:lnTo>
                  <a:lnTo>
                    <a:pt x="549" y="167"/>
                  </a:lnTo>
                  <a:lnTo>
                    <a:pt x="543" y="169"/>
                  </a:lnTo>
                  <a:lnTo>
                    <a:pt x="538" y="169"/>
                  </a:lnTo>
                  <a:lnTo>
                    <a:pt x="538" y="1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368">
              <a:extLst>
                <a:ext uri="{FF2B5EF4-FFF2-40B4-BE49-F238E27FC236}">
                  <a16:creationId xmlns:a16="http://schemas.microsoft.com/office/drawing/2014/main" id="{59539C7F-BEDC-429D-8C6B-9FF5C4C832F7}"/>
                </a:ext>
              </a:extLst>
            </p:cNvPr>
            <p:cNvSpPr>
              <a:spLocks noEditPoints="1"/>
            </p:cNvSpPr>
            <p:nvPr/>
          </p:nvSpPr>
          <p:spPr bwMode="auto">
            <a:xfrm>
              <a:off x="8435975" y="5287963"/>
              <a:ext cx="360363" cy="120650"/>
            </a:xfrm>
            <a:custGeom>
              <a:avLst/>
              <a:gdLst>
                <a:gd name="T0" fmla="*/ 28 w 1360"/>
                <a:gd name="T1" fmla="*/ 453 h 453"/>
                <a:gd name="T2" fmla="*/ 12 w 1360"/>
                <a:gd name="T3" fmla="*/ 448 h 453"/>
                <a:gd name="T4" fmla="*/ 2 w 1360"/>
                <a:gd name="T5" fmla="*/ 436 h 453"/>
                <a:gd name="T6" fmla="*/ 0 w 1360"/>
                <a:gd name="T7" fmla="*/ 28 h 453"/>
                <a:gd name="T8" fmla="*/ 2 w 1360"/>
                <a:gd name="T9" fmla="*/ 17 h 453"/>
                <a:gd name="T10" fmla="*/ 12 w 1360"/>
                <a:gd name="T11" fmla="*/ 5 h 453"/>
                <a:gd name="T12" fmla="*/ 28 w 1360"/>
                <a:gd name="T13" fmla="*/ 0 h 453"/>
                <a:gd name="T14" fmla="*/ 458 w 1360"/>
                <a:gd name="T15" fmla="*/ 1 h 453"/>
                <a:gd name="T16" fmla="*/ 472 w 1360"/>
                <a:gd name="T17" fmla="*/ 8 h 453"/>
                <a:gd name="T18" fmla="*/ 480 w 1360"/>
                <a:gd name="T19" fmla="*/ 22 h 453"/>
                <a:gd name="T20" fmla="*/ 481 w 1360"/>
                <a:gd name="T21" fmla="*/ 84 h 453"/>
                <a:gd name="T22" fmla="*/ 485 w 1360"/>
                <a:gd name="T23" fmla="*/ 110 h 453"/>
                <a:gd name="T24" fmla="*/ 496 w 1360"/>
                <a:gd name="T25" fmla="*/ 132 h 453"/>
                <a:gd name="T26" fmla="*/ 512 w 1360"/>
                <a:gd name="T27" fmla="*/ 150 h 453"/>
                <a:gd name="T28" fmla="*/ 533 w 1360"/>
                <a:gd name="T29" fmla="*/ 163 h 453"/>
                <a:gd name="T30" fmla="*/ 557 w 1360"/>
                <a:gd name="T31" fmla="*/ 169 h 453"/>
                <a:gd name="T32" fmla="*/ 821 w 1360"/>
                <a:gd name="T33" fmla="*/ 169 h 453"/>
                <a:gd name="T34" fmla="*/ 846 w 1360"/>
                <a:gd name="T35" fmla="*/ 166 h 453"/>
                <a:gd name="T36" fmla="*/ 868 w 1360"/>
                <a:gd name="T37" fmla="*/ 155 h 453"/>
                <a:gd name="T38" fmla="*/ 886 w 1360"/>
                <a:gd name="T39" fmla="*/ 139 h 453"/>
                <a:gd name="T40" fmla="*/ 900 w 1360"/>
                <a:gd name="T41" fmla="*/ 118 h 453"/>
                <a:gd name="T42" fmla="*/ 906 w 1360"/>
                <a:gd name="T43" fmla="*/ 93 h 453"/>
                <a:gd name="T44" fmla="*/ 907 w 1360"/>
                <a:gd name="T45" fmla="*/ 28 h 453"/>
                <a:gd name="T46" fmla="*/ 911 w 1360"/>
                <a:gd name="T47" fmla="*/ 12 h 453"/>
                <a:gd name="T48" fmla="*/ 924 w 1360"/>
                <a:gd name="T49" fmla="*/ 2 h 453"/>
                <a:gd name="T50" fmla="*/ 1332 w 1360"/>
                <a:gd name="T51" fmla="*/ 0 h 453"/>
                <a:gd name="T52" fmla="*/ 1342 w 1360"/>
                <a:gd name="T53" fmla="*/ 2 h 453"/>
                <a:gd name="T54" fmla="*/ 1355 w 1360"/>
                <a:gd name="T55" fmla="*/ 12 h 453"/>
                <a:gd name="T56" fmla="*/ 1360 w 1360"/>
                <a:gd name="T57" fmla="*/ 28 h 453"/>
                <a:gd name="T58" fmla="*/ 1359 w 1360"/>
                <a:gd name="T59" fmla="*/ 431 h 453"/>
                <a:gd name="T60" fmla="*/ 1351 w 1360"/>
                <a:gd name="T61" fmla="*/ 445 h 453"/>
                <a:gd name="T62" fmla="*/ 1337 w 1360"/>
                <a:gd name="T63" fmla="*/ 452 h 453"/>
                <a:gd name="T64" fmla="*/ 56 w 1360"/>
                <a:gd name="T65" fmla="*/ 396 h 453"/>
                <a:gd name="T66" fmla="*/ 963 w 1360"/>
                <a:gd name="T67" fmla="*/ 56 h 453"/>
                <a:gd name="T68" fmla="*/ 962 w 1360"/>
                <a:gd name="T69" fmla="*/ 100 h 453"/>
                <a:gd name="T70" fmla="*/ 952 w 1360"/>
                <a:gd name="T71" fmla="*/ 140 h 453"/>
                <a:gd name="T72" fmla="*/ 931 w 1360"/>
                <a:gd name="T73" fmla="*/ 174 h 453"/>
                <a:gd name="T74" fmla="*/ 901 w 1360"/>
                <a:gd name="T75" fmla="*/ 203 h 453"/>
                <a:gd name="T76" fmla="*/ 863 w 1360"/>
                <a:gd name="T77" fmla="*/ 220 h 453"/>
                <a:gd name="T78" fmla="*/ 821 w 1360"/>
                <a:gd name="T79" fmla="*/ 227 h 453"/>
                <a:gd name="T80" fmla="*/ 552 w 1360"/>
                <a:gd name="T81" fmla="*/ 226 h 453"/>
                <a:gd name="T82" fmla="*/ 511 w 1360"/>
                <a:gd name="T83" fmla="*/ 215 h 453"/>
                <a:gd name="T84" fmla="*/ 476 w 1360"/>
                <a:gd name="T85" fmla="*/ 193 h 453"/>
                <a:gd name="T86" fmla="*/ 449 w 1360"/>
                <a:gd name="T87" fmla="*/ 164 h 453"/>
                <a:gd name="T88" fmla="*/ 431 w 1360"/>
                <a:gd name="T89" fmla="*/ 127 h 453"/>
                <a:gd name="T90" fmla="*/ 425 w 1360"/>
                <a:gd name="T91" fmla="*/ 84 h 453"/>
                <a:gd name="T92" fmla="*/ 56 w 1360"/>
                <a:gd name="T93" fmla="*/ 396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60" h="453">
                  <a:moveTo>
                    <a:pt x="1332" y="453"/>
                  </a:moveTo>
                  <a:lnTo>
                    <a:pt x="28" y="453"/>
                  </a:lnTo>
                  <a:lnTo>
                    <a:pt x="28" y="453"/>
                  </a:lnTo>
                  <a:lnTo>
                    <a:pt x="22" y="452"/>
                  </a:lnTo>
                  <a:lnTo>
                    <a:pt x="17" y="451"/>
                  </a:lnTo>
                  <a:lnTo>
                    <a:pt x="12" y="448"/>
                  </a:lnTo>
                  <a:lnTo>
                    <a:pt x="8" y="445"/>
                  </a:lnTo>
                  <a:lnTo>
                    <a:pt x="4" y="441"/>
                  </a:lnTo>
                  <a:lnTo>
                    <a:pt x="2" y="436"/>
                  </a:lnTo>
                  <a:lnTo>
                    <a:pt x="0" y="431"/>
                  </a:lnTo>
                  <a:lnTo>
                    <a:pt x="0" y="425"/>
                  </a:lnTo>
                  <a:lnTo>
                    <a:pt x="0" y="28"/>
                  </a:lnTo>
                  <a:lnTo>
                    <a:pt x="0" y="28"/>
                  </a:lnTo>
                  <a:lnTo>
                    <a:pt x="0" y="22"/>
                  </a:lnTo>
                  <a:lnTo>
                    <a:pt x="2" y="17"/>
                  </a:lnTo>
                  <a:lnTo>
                    <a:pt x="4" y="12"/>
                  </a:lnTo>
                  <a:lnTo>
                    <a:pt x="8" y="8"/>
                  </a:lnTo>
                  <a:lnTo>
                    <a:pt x="12" y="5"/>
                  </a:lnTo>
                  <a:lnTo>
                    <a:pt x="17" y="2"/>
                  </a:lnTo>
                  <a:lnTo>
                    <a:pt x="22" y="1"/>
                  </a:lnTo>
                  <a:lnTo>
                    <a:pt x="28" y="0"/>
                  </a:lnTo>
                  <a:lnTo>
                    <a:pt x="453" y="0"/>
                  </a:lnTo>
                  <a:lnTo>
                    <a:pt x="453" y="0"/>
                  </a:lnTo>
                  <a:lnTo>
                    <a:pt x="458" y="1"/>
                  </a:lnTo>
                  <a:lnTo>
                    <a:pt x="464" y="2"/>
                  </a:lnTo>
                  <a:lnTo>
                    <a:pt x="468" y="5"/>
                  </a:lnTo>
                  <a:lnTo>
                    <a:pt x="472" y="8"/>
                  </a:lnTo>
                  <a:lnTo>
                    <a:pt x="476" y="12"/>
                  </a:lnTo>
                  <a:lnTo>
                    <a:pt x="479" y="17"/>
                  </a:lnTo>
                  <a:lnTo>
                    <a:pt x="480" y="22"/>
                  </a:lnTo>
                  <a:lnTo>
                    <a:pt x="481" y="28"/>
                  </a:lnTo>
                  <a:lnTo>
                    <a:pt x="481" y="84"/>
                  </a:lnTo>
                  <a:lnTo>
                    <a:pt x="481" y="84"/>
                  </a:lnTo>
                  <a:lnTo>
                    <a:pt x="481" y="93"/>
                  </a:lnTo>
                  <a:lnTo>
                    <a:pt x="482" y="102"/>
                  </a:lnTo>
                  <a:lnTo>
                    <a:pt x="485" y="110"/>
                  </a:lnTo>
                  <a:lnTo>
                    <a:pt x="488" y="118"/>
                  </a:lnTo>
                  <a:lnTo>
                    <a:pt x="492" y="125"/>
                  </a:lnTo>
                  <a:lnTo>
                    <a:pt x="496" y="132"/>
                  </a:lnTo>
                  <a:lnTo>
                    <a:pt x="501" y="139"/>
                  </a:lnTo>
                  <a:lnTo>
                    <a:pt x="506" y="145"/>
                  </a:lnTo>
                  <a:lnTo>
                    <a:pt x="512" y="150"/>
                  </a:lnTo>
                  <a:lnTo>
                    <a:pt x="519" y="155"/>
                  </a:lnTo>
                  <a:lnTo>
                    <a:pt x="526" y="159"/>
                  </a:lnTo>
                  <a:lnTo>
                    <a:pt x="533" y="163"/>
                  </a:lnTo>
                  <a:lnTo>
                    <a:pt x="541" y="166"/>
                  </a:lnTo>
                  <a:lnTo>
                    <a:pt x="549" y="168"/>
                  </a:lnTo>
                  <a:lnTo>
                    <a:pt x="557" y="169"/>
                  </a:lnTo>
                  <a:lnTo>
                    <a:pt x="566" y="169"/>
                  </a:lnTo>
                  <a:lnTo>
                    <a:pt x="821" y="169"/>
                  </a:lnTo>
                  <a:lnTo>
                    <a:pt x="821" y="169"/>
                  </a:lnTo>
                  <a:lnTo>
                    <a:pt x="830" y="169"/>
                  </a:lnTo>
                  <a:lnTo>
                    <a:pt x="838" y="168"/>
                  </a:lnTo>
                  <a:lnTo>
                    <a:pt x="846" y="166"/>
                  </a:lnTo>
                  <a:lnTo>
                    <a:pt x="854" y="163"/>
                  </a:lnTo>
                  <a:lnTo>
                    <a:pt x="862" y="159"/>
                  </a:lnTo>
                  <a:lnTo>
                    <a:pt x="868" y="155"/>
                  </a:lnTo>
                  <a:lnTo>
                    <a:pt x="875" y="150"/>
                  </a:lnTo>
                  <a:lnTo>
                    <a:pt x="881" y="145"/>
                  </a:lnTo>
                  <a:lnTo>
                    <a:pt x="886" y="139"/>
                  </a:lnTo>
                  <a:lnTo>
                    <a:pt x="892" y="132"/>
                  </a:lnTo>
                  <a:lnTo>
                    <a:pt x="896" y="125"/>
                  </a:lnTo>
                  <a:lnTo>
                    <a:pt x="900" y="118"/>
                  </a:lnTo>
                  <a:lnTo>
                    <a:pt x="903" y="110"/>
                  </a:lnTo>
                  <a:lnTo>
                    <a:pt x="905" y="102"/>
                  </a:lnTo>
                  <a:lnTo>
                    <a:pt x="906" y="93"/>
                  </a:lnTo>
                  <a:lnTo>
                    <a:pt x="907" y="84"/>
                  </a:lnTo>
                  <a:lnTo>
                    <a:pt x="907" y="28"/>
                  </a:lnTo>
                  <a:lnTo>
                    <a:pt x="907" y="28"/>
                  </a:lnTo>
                  <a:lnTo>
                    <a:pt x="907" y="22"/>
                  </a:lnTo>
                  <a:lnTo>
                    <a:pt x="909" y="17"/>
                  </a:lnTo>
                  <a:lnTo>
                    <a:pt x="911" y="12"/>
                  </a:lnTo>
                  <a:lnTo>
                    <a:pt x="915" y="8"/>
                  </a:lnTo>
                  <a:lnTo>
                    <a:pt x="919" y="5"/>
                  </a:lnTo>
                  <a:lnTo>
                    <a:pt x="924" y="2"/>
                  </a:lnTo>
                  <a:lnTo>
                    <a:pt x="929" y="1"/>
                  </a:lnTo>
                  <a:lnTo>
                    <a:pt x="935" y="0"/>
                  </a:lnTo>
                  <a:lnTo>
                    <a:pt x="1332" y="0"/>
                  </a:lnTo>
                  <a:lnTo>
                    <a:pt x="1332" y="0"/>
                  </a:lnTo>
                  <a:lnTo>
                    <a:pt x="1337" y="1"/>
                  </a:lnTo>
                  <a:lnTo>
                    <a:pt x="1342" y="2"/>
                  </a:lnTo>
                  <a:lnTo>
                    <a:pt x="1347" y="5"/>
                  </a:lnTo>
                  <a:lnTo>
                    <a:pt x="1351" y="8"/>
                  </a:lnTo>
                  <a:lnTo>
                    <a:pt x="1355" y="12"/>
                  </a:lnTo>
                  <a:lnTo>
                    <a:pt x="1357" y="17"/>
                  </a:lnTo>
                  <a:lnTo>
                    <a:pt x="1359" y="22"/>
                  </a:lnTo>
                  <a:lnTo>
                    <a:pt x="1360" y="28"/>
                  </a:lnTo>
                  <a:lnTo>
                    <a:pt x="1360" y="425"/>
                  </a:lnTo>
                  <a:lnTo>
                    <a:pt x="1360" y="425"/>
                  </a:lnTo>
                  <a:lnTo>
                    <a:pt x="1359" y="431"/>
                  </a:lnTo>
                  <a:lnTo>
                    <a:pt x="1357" y="436"/>
                  </a:lnTo>
                  <a:lnTo>
                    <a:pt x="1355" y="441"/>
                  </a:lnTo>
                  <a:lnTo>
                    <a:pt x="1351" y="445"/>
                  </a:lnTo>
                  <a:lnTo>
                    <a:pt x="1347" y="448"/>
                  </a:lnTo>
                  <a:lnTo>
                    <a:pt x="1342" y="451"/>
                  </a:lnTo>
                  <a:lnTo>
                    <a:pt x="1337" y="452"/>
                  </a:lnTo>
                  <a:lnTo>
                    <a:pt x="1332" y="453"/>
                  </a:lnTo>
                  <a:lnTo>
                    <a:pt x="1332" y="453"/>
                  </a:lnTo>
                  <a:close/>
                  <a:moveTo>
                    <a:pt x="56" y="396"/>
                  </a:moveTo>
                  <a:lnTo>
                    <a:pt x="1304" y="396"/>
                  </a:lnTo>
                  <a:lnTo>
                    <a:pt x="1304" y="56"/>
                  </a:lnTo>
                  <a:lnTo>
                    <a:pt x="963" y="56"/>
                  </a:lnTo>
                  <a:lnTo>
                    <a:pt x="963" y="84"/>
                  </a:lnTo>
                  <a:lnTo>
                    <a:pt x="963" y="84"/>
                  </a:lnTo>
                  <a:lnTo>
                    <a:pt x="962" y="100"/>
                  </a:lnTo>
                  <a:lnTo>
                    <a:pt x="960" y="113"/>
                  </a:lnTo>
                  <a:lnTo>
                    <a:pt x="956" y="127"/>
                  </a:lnTo>
                  <a:lnTo>
                    <a:pt x="952" y="140"/>
                  </a:lnTo>
                  <a:lnTo>
                    <a:pt x="946" y="152"/>
                  </a:lnTo>
                  <a:lnTo>
                    <a:pt x="939" y="164"/>
                  </a:lnTo>
                  <a:lnTo>
                    <a:pt x="931" y="174"/>
                  </a:lnTo>
                  <a:lnTo>
                    <a:pt x="922" y="184"/>
                  </a:lnTo>
                  <a:lnTo>
                    <a:pt x="912" y="193"/>
                  </a:lnTo>
                  <a:lnTo>
                    <a:pt x="901" y="203"/>
                  </a:lnTo>
                  <a:lnTo>
                    <a:pt x="889" y="210"/>
                  </a:lnTo>
                  <a:lnTo>
                    <a:pt x="876" y="215"/>
                  </a:lnTo>
                  <a:lnTo>
                    <a:pt x="863" y="220"/>
                  </a:lnTo>
                  <a:lnTo>
                    <a:pt x="850" y="224"/>
                  </a:lnTo>
                  <a:lnTo>
                    <a:pt x="836" y="226"/>
                  </a:lnTo>
                  <a:lnTo>
                    <a:pt x="821" y="227"/>
                  </a:lnTo>
                  <a:lnTo>
                    <a:pt x="566" y="227"/>
                  </a:lnTo>
                  <a:lnTo>
                    <a:pt x="566" y="227"/>
                  </a:lnTo>
                  <a:lnTo>
                    <a:pt x="552" y="226"/>
                  </a:lnTo>
                  <a:lnTo>
                    <a:pt x="538" y="224"/>
                  </a:lnTo>
                  <a:lnTo>
                    <a:pt x="524" y="220"/>
                  </a:lnTo>
                  <a:lnTo>
                    <a:pt x="511" y="215"/>
                  </a:lnTo>
                  <a:lnTo>
                    <a:pt x="499" y="210"/>
                  </a:lnTo>
                  <a:lnTo>
                    <a:pt x="488" y="203"/>
                  </a:lnTo>
                  <a:lnTo>
                    <a:pt x="476" y="193"/>
                  </a:lnTo>
                  <a:lnTo>
                    <a:pt x="466" y="184"/>
                  </a:lnTo>
                  <a:lnTo>
                    <a:pt x="457" y="174"/>
                  </a:lnTo>
                  <a:lnTo>
                    <a:pt x="449" y="164"/>
                  </a:lnTo>
                  <a:lnTo>
                    <a:pt x="442" y="152"/>
                  </a:lnTo>
                  <a:lnTo>
                    <a:pt x="436" y="140"/>
                  </a:lnTo>
                  <a:lnTo>
                    <a:pt x="431" y="127"/>
                  </a:lnTo>
                  <a:lnTo>
                    <a:pt x="427" y="113"/>
                  </a:lnTo>
                  <a:lnTo>
                    <a:pt x="425" y="100"/>
                  </a:lnTo>
                  <a:lnTo>
                    <a:pt x="425" y="84"/>
                  </a:lnTo>
                  <a:lnTo>
                    <a:pt x="425" y="56"/>
                  </a:lnTo>
                  <a:lnTo>
                    <a:pt x="56" y="56"/>
                  </a:lnTo>
                  <a:lnTo>
                    <a:pt x="56" y="3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369">
              <a:extLst>
                <a:ext uri="{FF2B5EF4-FFF2-40B4-BE49-F238E27FC236}">
                  <a16:creationId xmlns:a16="http://schemas.microsoft.com/office/drawing/2014/main" id="{EC4956B5-A6CC-4593-BFA2-035B34D0AA1D}"/>
                </a:ext>
              </a:extLst>
            </p:cNvPr>
            <p:cNvSpPr>
              <a:spLocks/>
            </p:cNvSpPr>
            <p:nvPr/>
          </p:nvSpPr>
          <p:spPr bwMode="auto">
            <a:xfrm>
              <a:off x="8435975" y="5199063"/>
              <a:ext cx="88900" cy="104775"/>
            </a:xfrm>
            <a:custGeom>
              <a:avLst/>
              <a:gdLst>
                <a:gd name="T0" fmla="*/ 28 w 339"/>
                <a:gd name="T1" fmla="*/ 397 h 397"/>
                <a:gd name="T2" fmla="*/ 28 w 339"/>
                <a:gd name="T3" fmla="*/ 397 h 397"/>
                <a:gd name="T4" fmla="*/ 20 w 339"/>
                <a:gd name="T5" fmla="*/ 396 h 397"/>
                <a:gd name="T6" fmla="*/ 14 w 339"/>
                <a:gd name="T7" fmla="*/ 393 h 397"/>
                <a:gd name="T8" fmla="*/ 14 w 339"/>
                <a:gd name="T9" fmla="*/ 393 h 397"/>
                <a:gd name="T10" fmla="*/ 9 w 339"/>
                <a:gd name="T11" fmla="*/ 390 h 397"/>
                <a:gd name="T12" fmla="*/ 5 w 339"/>
                <a:gd name="T13" fmla="*/ 386 h 397"/>
                <a:gd name="T14" fmla="*/ 2 w 339"/>
                <a:gd name="T15" fmla="*/ 381 h 397"/>
                <a:gd name="T16" fmla="*/ 1 w 339"/>
                <a:gd name="T17" fmla="*/ 376 h 397"/>
                <a:gd name="T18" fmla="*/ 0 w 339"/>
                <a:gd name="T19" fmla="*/ 371 h 397"/>
                <a:gd name="T20" fmla="*/ 0 w 339"/>
                <a:gd name="T21" fmla="*/ 365 h 397"/>
                <a:gd name="T22" fmla="*/ 1 w 339"/>
                <a:gd name="T23" fmla="*/ 360 h 397"/>
                <a:gd name="T24" fmla="*/ 3 w 339"/>
                <a:gd name="T25" fmla="*/ 355 h 397"/>
                <a:gd name="T26" fmla="*/ 202 w 339"/>
                <a:gd name="T27" fmla="*/ 14 h 397"/>
                <a:gd name="T28" fmla="*/ 202 w 339"/>
                <a:gd name="T29" fmla="*/ 14 h 397"/>
                <a:gd name="T30" fmla="*/ 206 w 339"/>
                <a:gd name="T31" fmla="*/ 8 h 397"/>
                <a:gd name="T32" fmla="*/ 212 w 339"/>
                <a:gd name="T33" fmla="*/ 4 h 397"/>
                <a:gd name="T34" fmla="*/ 219 w 339"/>
                <a:gd name="T35" fmla="*/ 1 h 397"/>
                <a:gd name="T36" fmla="*/ 226 w 339"/>
                <a:gd name="T37" fmla="*/ 0 h 397"/>
                <a:gd name="T38" fmla="*/ 311 w 339"/>
                <a:gd name="T39" fmla="*/ 0 h 397"/>
                <a:gd name="T40" fmla="*/ 311 w 339"/>
                <a:gd name="T41" fmla="*/ 0 h 397"/>
                <a:gd name="T42" fmla="*/ 317 w 339"/>
                <a:gd name="T43" fmla="*/ 1 h 397"/>
                <a:gd name="T44" fmla="*/ 322 w 339"/>
                <a:gd name="T45" fmla="*/ 2 h 397"/>
                <a:gd name="T46" fmla="*/ 327 w 339"/>
                <a:gd name="T47" fmla="*/ 5 h 397"/>
                <a:gd name="T48" fmla="*/ 331 w 339"/>
                <a:gd name="T49" fmla="*/ 8 h 397"/>
                <a:gd name="T50" fmla="*/ 335 w 339"/>
                <a:gd name="T51" fmla="*/ 13 h 397"/>
                <a:gd name="T52" fmla="*/ 337 w 339"/>
                <a:gd name="T53" fmla="*/ 17 h 397"/>
                <a:gd name="T54" fmla="*/ 339 w 339"/>
                <a:gd name="T55" fmla="*/ 23 h 397"/>
                <a:gd name="T56" fmla="*/ 339 w 339"/>
                <a:gd name="T57" fmla="*/ 28 h 397"/>
                <a:gd name="T58" fmla="*/ 339 w 339"/>
                <a:gd name="T59" fmla="*/ 28 h 397"/>
                <a:gd name="T60" fmla="*/ 339 w 339"/>
                <a:gd name="T61" fmla="*/ 35 h 397"/>
                <a:gd name="T62" fmla="*/ 337 w 339"/>
                <a:gd name="T63" fmla="*/ 40 h 397"/>
                <a:gd name="T64" fmla="*/ 335 w 339"/>
                <a:gd name="T65" fmla="*/ 45 h 397"/>
                <a:gd name="T66" fmla="*/ 331 w 339"/>
                <a:gd name="T67" fmla="*/ 49 h 397"/>
                <a:gd name="T68" fmla="*/ 327 w 339"/>
                <a:gd name="T69" fmla="*/ 53 h 397"/>
                <a:gd name="T70" fmla="*/ 322 w 339"/>
                <a:gd name="T71" fmla="*/ 55 h 397"/>
                <a:gd name="T72" fmla="*/ 317 w 339"/>
                <a:gd name="T73" fmla="*/ 57 h 397"/>
                <a:gd name="T74" fmla="*/ 311 w 339"/>
                <a:gd name="T75" fmla="*/ 57 h 397"/>
                <a:gd name="T76" fmla="*/ 242 w 339"/>
                <a:gd name="T77" fmla="*/ 57 h 397"/>
                <a:gd name="T78" fmla="*/ 52 w 339"/>
                <a:gd name="T79" fmla="*/ 383 h 397"/>
                <a:gd name="T80" fmla="*/ 52 w 339"/>
                <a:gd name="T81" fmla="*/ 383 h 397"/>
                <a:gd name="T82" fmla="*/ 47 w 339"/>
                <a:gd name="T83" fmla="*/ 389 h 397"/>
                <a:gd name="T84" fmla="*/ 41 w 339"/>
                <a:gd name="T85" fmla="*/ 394 h 397"/>
                <a:gd name="T86" fmla="*/ 35 w 339"/>
                <a:gd name="T87" fmla="*/ 396 h 397"/>
                <a:gd name="T88" fmla="*/ 28 w 339"/>
                <a:gd name="T89" fmla="*/ 397 h 397"/>
                <a:gd name="T90" fmla="*/ 28 w 339"/>
                <a:gd name="T91" fmla="*/ 397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39" h="397">
                  <a:moveTo>
                    <a:pt x="28" y="397"/>
                  </a:moveTo>
                  <a:lnTo>
                    <a:pt x="28" y="397"/>
                  </a:lnTo>
                  <a:lnTo>
                    <a:pt x="20" y="396"/>
                  </a:lnTo>
                  <a:lnTo>
                    <a:pt x="14" y="393"/>
                  </a:lnTo>
                  <a:lnTo>
                    <a:pt x="14" y="393"/>
                  </a:lnTo>
                  <a:lnTo>
                    <a:pt x="9" y="390"/>
                  </a:lnTo>
                  <a:lnTo>
                    <a:pt x="5" y="386"/>
                  </a:lnTo>
                  <a:lnTo>
                    <a:pt x="2" y="381"/>
                  </a:lnTo>
                  <a:lnTo>
                    <a:pt x="1" y="376"/>
                  </a:lnTo>
                  <a:lnTo>
                    <a:pt x="0" y="371"/>
                  </a:lnTo>
                  <a:lnTo>
                    <a:pt x="0" y="365"/>
                  </a:lnTo>
                  <a:lnTo>
                    <a:pt x="1" y="360"/>
                  </a:lnTo>
                  <a:lnTo>
                    <a:pt x="3" y="355"/>
                  </a:lnTo>
                  <a:lnTo>
                    <a:pt x="202" y="14"/>
                  </a:lnTo>
                  <a:lnTo>
                    <a:pt x="202" y="14"/>
                  </a:lnTo>
                  <a:lnTo>
                    <a:pt x="206" y="8"/>
                  </a:lnTo>
                  <a:lnTo>
                    <a:pt x="212" y="4"/>
                  </a:lnTo>
                  <a:lnTo>
                    <a:pt x="219" y="1"/>
                  </a:lnTo>
                  <a:lnTo>
                    <a:pt x="226" y="0"/>
                  </a:lnTo>
                  <a:lnTo>
                    <a:pt x="311" y="0"/>
                  </a:lnTo>
                  <a:lnTo>
                    <a:pt x="311" y="0"/>
                  </a:lnTo>
                  <a:lnTo>
                    <a:pt x="317" y="1"/>
                  </a:lnTo>
                  <a:lnTo>
                    <a:pt x="322" y="2"/>
                  </a:lnTo>
                  <a:lnTo>
                    <a:pt x="327" y="5"/>
                  </a:lnTo>
                  <a:lnTo>
                    <a:pt x="331" y="8"/>
                  </a:lnTo>
                  <a:lnTo>
                    <a:pt x="335" y="13"/>
                  </a:lnTo>
                  <a:lnTo>
                    <a:pt x="337" y="17"/>
                  </a:lnTo>
                  <a:lnTo>
                    <a:pt x="339" y="23"/>
                  </a:lnTo>
                  <a:lnTo>
                    <a:pt x="339" y="28"/>
                  </a:lnTo>
                  <a:lnTo>
                    <a:pt x="339" y="28"/>
                  </a:lnTo>
                  <a:lnTo>
                    <a:pt x="339" y="35"/>
                  </a:lnTo>
                  <a:lnTo>
                    <a:pt x="337" y="40"/>
                  </a:lnTo>
                  <a:lnTo>
                    <a:pt x="335" y="45"/>
                  </a:lnTo>
                  <a:lnTo>
                    <a:pt x="331" y="49"/>
                  </a:lnTo>
                  <a:lnTo>
                    <a:pt x="327" y="53"/>
                  </a:lnTo>
                  <a:lnTo>
                    <a:pt x="322" y="55"/>
                  </a:lnTo>
                  <a:lnTo>
                    <a:pt x="317" y="57"/>
                  </a:lnTo>
                  <a:lnTo>
                    <a:pt x="311" y="57"/>
                  </a:lnTo>
                  <a:lnTo>
                    <a:pt x="242" y="57"/>
                  </a:lnTo>
                  <a:lnTo>
                    <a:pt x="52" y="383"/>
                  </a:lnTo>
                  <a:lnTo>
                    <a:pt x="52" y="383"/>
                  </a:lnTo>
                  <a:lnTo>
                    <a:pt x="47" y="389"/>
                  </a:lnTo>
                  <a:lnTo>
                    <a:pt x="41" y="394"/>
                  </a:lnTo>
                  <a:lnTo>
                    <a:pt x="35" y="396"/>
                  </a:lnTo>
                  <a:lnTo>
                    <a:pt x="28" y="397"/>
                  </a:lnTo>
                  <a:lnTo>
                    <a:pt x="28" y="3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370">
              <a:extLst>
                <a:ext uri="{FF2B5EF4-FFF2-40B4-BE49-F238E27FC236}">
                  <a16:creationId xmlns:a16="http://schemas.microsoft.com/office/drawing/2014/main" id="{F75AA242-2C13-4F14-AD3F-DAD3C7B10136}"/>
                </a:ext>
              </a:extLst>
            </p:cNvPr>
            <p:cNvSpPr>
              <a:spLocks/>
            </p:cNvSpPr>
            <p:nvPr/>
          </p:nvSpPr>
          <p:spPr bwMode="auto">
            <a:xfrm>
              <a:off x="8705850" y="5199063"/>
              <a:ext cx="90488" cy="104775"/>
            </a:xfrm>
            <a:custGeom>
              <a:avLst/>
              <a:gdLst>
                <a:gd name="T0" fmla="*/ 312 w 340"/>
                <a:gd name="T1" fmla="*/ 397 h 397"/>
                <a:gd name="T2" fmla="*/ 312 w 340"/>
                <a:gd name="T3" fmla="*/ 397 h 397"/>
                <a:gd name="T4" fmla="*/ 304 w 340"/>
                <a:gd name="T5" fmla="*/ 396 h 397"/>
                <a:gd name="T6" fmla="*/ 298 w 340"/>
                <a:gd name="T7" fmla="*/ 394 h 397"/>
                <a:gd name="T8" fmla="*/ 292 w 340"/>
                <a:gd name="T9" fmla="*/ 389 h 397"/>
                <a:gd name="T10" fmla="*/ 287 w 340"/>
                <a:gd name="T11" fmla="*/ 383 h 397"/>
                <a:gd name="T12" fmla="*/ 97 w 340"/>
                <a:gd name="T13" fmla="*/ 57 h 397"/>
                <a:gd name="T14" fmla="*/ 28 w 340"/>
                <a:gd name="T15" fmla="*/ 57 h 397"/>
                <a:gd name="T16" fmla="*/ 28 w 340"/>
                <a:gd name="T17" fmla="*/ 57 h 397"/>
                <a:gd name="T18" fmla="*/ 22 w 340"/>
                <a:gd name="T19" fmla="*/ 57 h 397"/>
                <a:gd name="T20" fmla="*/ 17 w 340"/>
                <a:gd name="T21" fmla="*/ 55 h 397"/>
                <a:gd name="T22" fmla="*/ 12 w 340"/>
                <a:gd name="T23" fmla="*/ 53 h 397"/>
                <a:gd name="T24" fmla="*/ 8 w 340"/>
                <a:gd name="T25" fmla="*/ 49 h 397"/>
                <a:gd name="T26" fmla="*/ 5 w 340"/>
                <a:gd name="T27" fmla="*/ 45 h 397"/>
                <a:gd name="T28" fmla="*/ 2 w 340"/>
                <a:gd name="T29" fmla="*/ 40 h 397"/>
                <a:gd name="T30" fmla="*/ 0 w 340"/>
                <a:gd name="T31" fmla="*/ 35 h 397"/>
                <a:gd name="T32" fmla="*/ 0 w 340"/>
                <a:gd name="T33" fmla="*/ 28 h 397"/>
                <a:gd name="T34" fmla="*/ 0 w 340"/>
                <a:gd name="T35" fmla="*/ 28 h 397"/>
                <a:gd name="T36" fmla="*/ 0 w 340"/>
                <a:gd name="T37" fmla="*/ 23 h 397"/>
                <a:gd name="T38" fmla="*/ 2 w 340"/>
                <a:gd name="T39" fmla="*/ 17 h 397"/>
                <a:gd name="T40" fmla="*/ 5 w 340"/>
                <a:gd name="T41" fmla="*/ 13 h 397"/>
                <a:gd name="T42" fmla="*/ 8 w 340"/>
                <a:gd name="T43" fmla="*/ 8 h 397"/>
                <a:gd name="T44" fmla="*/ 12 w 340"/>
                <a:gd name="T45" fmla="*/ 5 h 397"/>
                <a:gd name="T46" fmla="*/ 17 w 340"/>
                <a:gd name="T47" fmla="*/ 2 h 397"/>
                <a:gd name="T48" fmla="*/ 22 w 340"/>
                <a:gd name="T49" fmla="*/ 1 h 397"/>
                <a:gd name="T50" fmla="*/ 28 w 340"/>
                <a:gd name="T51" fmla="*/ 0 h 397"/>
                <a:gd name="T52" fmla="*/ 113 w 340"/>
                <a:gd name="T53" fmla="*/ 0 h 397"/>
                <a:gd name="T54" fmla="*/ 113 w 340"/>
                <a:gd name="T55" fmla="*/ 0 h 397"/>
                <a:gd name="T56" fmla="*/ 120 w 340"/>
                <a:gd name="T57" fmla="*/ 1 h 397"/>
                <a:gd name="T58" fmla="*/ 127 w 340"/>
                <a:gd name="T59" fmla="*/ 4 h 397"/>
                <a:gd name="T60" fmla="*/ 133 w 340"/>
                <a:gd name="T61" fmla="*/ 8 h 397"/>
                <a:gd name="T62" fmla="*/ 137 w 340"/>
                <a:gd name="T63" fmla="*/ 14 h 397"/>
                <a:gd name="T64" fmla="*/ 336 w 340"/>
                <a:gd name="T65" fmla="*/ 355 h 397"/>
                <a:gd name="T66" fmla="*/ 336 w 340"/>
                <a:gd name="T67" fmla="*/ 355 h 397"/>
                <a:gd name="T68" fmla="*/ 338 w 340"/>
                <a:gd name="T69" fmla="*/ 360 h 397"/>
                <a:gd name="T70" fmla="*/ 339 w 340"/>
                <a:gd name="T71" fmla="*/ 365 h 397"/>
                <a:gd name="T72" fmla="*/ 340 w 340"/>
                <a:gd name="T73" fmla="*/ 371 h 397"/>
                <a:gd name="T74" fmla="*/ 339 w 340"/>
                <a:gd name="T75" fmla="*/ 376 h 397"/>
                <a:gd name="T76" fmla="*/ 337 w 340"/>
                <a:gd name="T77" fmla="*/ 381 h 397"/>
                <a:gd name="T78" fmla="*/ 334 w 340"/>
                <a:gd name="T79" fmla="*/ 386 h 397"/>
                <a:gd name="T80" fmla="*/ 330 w 340"/>
                <a:gd name="T81" fmla="*/ 390 h 397"/>
                <a:gd name="T82" fmla="*/ 326 w 340"/>
                <a:gd name="T83" fmla="*/ 393 h 397"/>
                <a:gd name="T84" fmla="*/ 326 w 340"/>
                <a:gd name="T85" fmla="*/ 393 h 397"/>
                <a:gd name="T86" fmla="*/ 319 w 340"/>
                <a:gd name="T87" fmla="*/ 396 h 397"/>
                <a:gd name="T88" fmla="*/ 312 w 340"/>
                <a:gd name="T89" fmla="*/ 397 h 397"/>
                <a:gd name="T90" fmla="*/ 312 w 340"/>
                <a:gd name="T91" fmla="*/ 397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0" h="397">
                  <a:moveTo>
                    <a:pt x="312" y="397"/>
                  </a:moveTo>
                  <a:lnTo>
                    <a:pt x="312" y="397"/>
                  </a:lnTo>
                  <a:lnTo>
                    <a:pt x="304" y="396"/>
                  </a:lnTo>
                  <a:lnTo>
                    <a:pt x="298" y="394"/>
                  </a:lnTo>
                  <a:lnTo>
                    <a:pt x="292" y="389"/>
                  </a:lnTo>
                  <a:lnTo>
                    <a:pt x="287" y="383"/>
                  </a:lnTo>
                  <a:lnTo>
                    <a:pt x="97" y="57"/>
                  </a:lnTo>
                  <a:lnTo>
                    <a:pt x="28" y="57"/>
                  </a:lnTo>
                  <a:lnTo>
                    <a:pt x="28" y="57"/>
                  </a:lnTo>
                  <a:lnTo>
                    <a:pt x="22" y="57"/>
                  </a:lnTo>
                  <a:lnTo>
                    <a:pt x="17" y="55"/>
                  </a:lnTo>
                  <a:lnTo>
                    <a:pt x="12" y="53"/>
                  </a:lnTo>
                  <a:lnTo>
                    <a:pt x="8" y="49"/>
                  </a:lnTo>
                  <a:lnTo>
                    <a:pt x="5" y="45"/>
                  </a:lnTo>
                  <a:lnTo>
                    <a:pt x="2" y="40"/>
                  </a:lnTo>
                  <a:lnTo>
                    <a:pt x="0" y="35"/>
                  </a:lnTo>
                  <a:lnTo>
                    <a:pt x="0" y="28"/>
                  </a:lnTo>
                  <a:lnTo>
                    <a:pt x="0" y="28"/>
                  </a:lnTo>
                  <a:lnTo>
                    <a:pt x="0" y="23"/>
                  </a:lnTo>
                  <a:lnTo>
                    <a:pt x="2" y="17"/>
                  </a:lnTo>
                  <a:lnTo>
                    <a:pt x="5" y="13"/>
                  </a:lnTo>
                  <a:lnTo>
                    <a:pt x="8" y="8"/>
                  </a:lnTo>
                  <a:lnTo>
                    <a:pt x="12" y="5"/>
                  </a:lnTo>
                  <a:lnTo>
                    <a:pt x="17" y="2"/>
                  </a:lnTo>
                  <a:lnTo>
                    <a:pt x="22" y="1"/>
                  </a:lnTo>
                  <a:lnTo>
                    <a:pt x="28" y="0"/>
                  </a:lnTo>
                  <a:lnTo>
                    <a:pt x="113" y="0"/>
                  </a:lnTo>
                  <a:lnTo>
                    <a:pt x="113" y="0"/>
                  </a:lnTo>
                  <a:lnTo>
                    <a:pt x="120" y="1"/>
                  </a:lnTo>
                  <a:lnTo>
                    <a:pt x="127" y="4"/>
                  </a:lnTo>
                  <a:lnTo>
                    <a:pt x="133" y="8"/>
                  </a:lnTo>
                  <a:lnTo>
                    <a:pt x="137" y="14"/>
                  </a:lnTo>
                  <a:lnTo>
                    <a:pt x="336" y="355"/>
                  </a:lnTo>
                  <a:lnTo>
                    <a:pt x="336" y="355"/>
                  </a:lnTo>
                  <a:lnTo>
                    <a:pt x="338" y="360"/>
                  </a:lnTo>
                  <a:lnTo>
                    <a:pt x="339" y="365"/>
                  </a:lnTo>
                  <a:lnTo>
                    <a:pt x="340" y="371"/>
                  </a:lnTo>
                  <a:lnTo>
                    <a:pt x="339" y="376"/>
                  </a:lnTo>
                  <a:lnTo>
                    <a:pt x="337" y="381"/>
                  </a:lnTo>
                  <a:lnTo>
                    <a:pt x="334" y="386"/>
                  </a:lnTo>
                  <a:lnTo>
                    <a:pt x="330" y="390"/>
                  </a:lnTo>
                  <a:lnTo>
                    <a:pt x="326" y="393"/>
                  </a:lnTo>
                  <a:lnTo>
                    <a:pt x="326" y="393"/>
                  </a:lnTo>
                  <a:lnTo>
                    <a:pt x="319" y="396"/>
                  </a:lnTo>
                  <a:lnTo>
                    <a:pt x="312" y="397"/>
                  </a:lnTo>
                  <a:lnTo>
                    <a:pt x="312" y="3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371">
              <a:extLst>
                <a:ext uri="{FF2B5EF4-FFF2-40B4-BE49-F238E27FC236}">
                  <a16:creationId xmlns:a16="http://schemas.microsoft.com/office/drawing/2014/main" id="{AB9AE485-A0BD-4640-9052-7CB00D05265D}"/>
                </a:ext>
              </a:extLst>
            </p:cNvPr>
            <p:cNvSpPr>
              <a:spLocks noEditPoints="1"/>
            </p:cNvSpPr>
            <p:nvPr/>
          </p:nvSpPr>
          <p:spPr bwMode="auto">
            <a:xfrm>
              <a:off x="8570913" y="5168901"/>
              <a:ext cx="104775" cy="104775"/>
            </a:xfrm>
            <a:custGeom>
              <a:avLst/>
              <a:gdLst>
                <a:gd name="T0" fmla="*/ 22 w 398"/>
                <a:gd name="T1" fmla="*/ 393 h 394"/>
                <a:gd name="T2" fmla="*/ 5 w 398"/>
                <a:gd name="T3" fmla="*/ 382 h 394"/>
                <a:gd name="T4" fmla="*/ 0 w 398"/>
                <a:gd name="T5" fmla="*/ 366 h 394"/>
                <a:gd name="T6" fmla="*/ 6 w 398"/>
                <a:gd name="T7" fmla="*/ 309 h 394"/>
                <a:gd name="T8" fmla="*/ 23 w 398"/>
                <a:gd name="T9" fmla="*/ 263 h 394"/>
                <a:gd name="T10" fmla="*/ 53 w 398"/>
                <a:gd name="T11" fmla="*/ 224 h 394"/>
                <a:gd name="T12" fmla="*/ 96 w 398"/>
                <a:gd name="T13" fmla="*/ 194 h 394"/>
                <a:gd name="T14" fmla="*/ 83 w 398"/>
                <a:gd name="T15" fmla="*/ 170 h 394"/>
                <a:gd name="T16" fmla="*/ 75 w 398"/>
                <a:gd name="T17" fmla="*/ 134 h 394"/>
                <a:gd name="T18" fmla="*/ 77 w 398"/>
                <a:gd name="T19" fmla="*/ 99 h 394"/>
                <a:gd name="T20" fmla="*/ 96 w 398"/>
                <a:gd name="T21" fmla="*/ 55 h 394"/>
                <a:gd name="T22" fmla="*/ 129 w 398"/>
                <a:gd name="T23" fmla="*/ 21 h 394"/>
                <a:gd name="T24" fmla="*/ 173 w 398"/>
                <a:gd name="T25" fmla="*/ 2 h 394"/>
                <a:gd name="T26" fmla="*/ 212 w 398"/>
                <a:gd name="T27" fmla="*/ 0 h 394"/>
                <a:gd name="T28" fmla="*/ 258 w 398"/>
                <a:gd name="T29" fmla="*/ 15 h 394"/>
                <a:gd name="T30" fmla="*/ 295 w 398"/>
                <a:gd name="T31" fmla="*/ 46 h 394"/>
                <a:gd name="T32" fmla="*/ 318 w 398"/>
                <a:gd name="T33" fmla="*/ 88 h 394"/>
                <a:gd name="T34" fmla="*/ 323 w 398"/>
                <a:gd name="T35" fmla="*/ 124 h 394"/>
                <a:gd name="T36" fmla="*/ 318 w 398"/>
                <a:gd name="T37" fmla="*/ 162 h 394"/>
                <a:gd name="T38" fmla="*/ 302 w 398"/>
                <a:gd name="T39" fmla="*/ 194 h 394"/>
                <a:gd name="T40" fmla="*/ 335 w 398"/>
                <a:gd name="T41" fmla="*/ 216 h 394"/>
                <a:gd name="T42" fmla="*/ 367 w 398"/>
                <a:gd name="T43" fmla="*/ 253 h 394"/>
                <a:gd name="T44" fmla="*/ 389 w 398"/>
                <a:gd name="T45" fmla="*/ 297 h 394"/>
                <a:gd name="T46" fmla="*/ 398 w 398"/>
                <a:gd name="T47" fmla="*/ 351 h 394"/>
                <a:gd name="T48" fmla="*/ 396 w 398"/>
                <a:gd name="T49" fmla="*/ 377 h 394"/>
                <a:gd name="T50" fmla="*/ 381 w 398"/>
                <a:gd name="T51" fmla="*/ 392 h 394"/>
                <a:gd name="T52" fmla="*/ 58 w 398"/>
                <a:gd name="T53" fmla="*/ 337 h 394"/>
                <a:gd name="T54" fmla="*/ 336 w 398"/>
                <a:gd name="T55" fmla="*/ 318 h 394"/>
                <a:gd name="T56" fmla="*/ 322 w 398"/>
                <a:gd name="T57" fmla="*/ 285 h 394"/>
                <a:gd name="T58" fmla="*/ 299 w 398"/>
                <a:gd name="T59" fmla="*/ 260 h 394"/>
                <a:gd name="T60" fmla="*/ 244 w 398"/>
                <a:gd name="T61" fmla="*/ 231 h 394"/>
                <a:gd name="T62" fmla="*/ 227 w 398"/>
                <a:gd name="T63" fmla="*/ 216 h 394"/>
                <a:gd name="T64" fmla="*/ 227 w 398"/>
                <a:gd name="T65" fmla="*/ 193 h 394"/>
                <a:gd name="T66" fmla="*/ 243 w 398"/>
                <a:gd name="T67" fmla="*/ 176 h 394"/>
                <a:gd name="T68" fmla="*/ 262 w 398"/>
                <a:gd name="T69" fmla="*/ 149 h 394"/>
                <a:gd name="T70" fmla="*/ 266 w 398"/>
                <a:gd name="T71" fmla="*/ 124 h 394"/>
                <a:gd name="T72" fmla="*/ 261 w 398"/>
                <a:gd name="T73" fmla="*/ 98 h 394"/>
                <a:gd name="T74" fmla="*/ 247 w 398"/>
                <a:gd name="T75" fmla="*/ 77 h 394"/>
                <a:gd name="T76" fmla="*/ 225 w 398"/>
                <a:gd name="T77" fmla="*/ 62 h 394"/>
                <a:gd name="T78" fmla="*/ 199 w 398"/>
                <a:gd name="T79" fmla="*/ 57 h 394"/>
                <a:gd name="T80" fmla="*/ 179 w 398"/>
                <a:gd name="T81" fmla="*/ 60 h 394"/>
                <a:gd name="T82" fmla="*/ 155 w 398"/>
                <a:gd name="T83" fmla="*/ 72 h 394"/>
                <a:gd name="T84" fmla="*/ 139 w 398"/>
                <a:gd name="T85" fmla="*/ 92 h 394"/>
                <a:gd name="T86" fmla="*/ 131 w 398"/>
                <a:gd name="T87" fmla="*/ 117 h 394"/>
                <a:gd name="T88" fmla="*/ 133 w 398"/>
                <a:gd name="T89" fmla="*/ 142 h 394"/>
                <a:gd name="T90" fmla="*/ 148 w 398"/>
                <a:gd name="T91" fmla="*/ 170 h 394"/>
                <a:gd name="T92" fmla="*/ 166 w 398"/>
                <a:gd name="T93" fmla="*/ 186 h 394"/>
                <a:gd name="T94" fmla="*/ 172 w 398"/>
                <a:gd name="T95" fmla="*/ 208 h 394"/>
                <a:gd name="T96" fmla="*/ 153 w 398"/>
                <a:gd name="T97" fmla="*/ 231 h 394"/>
                <a:gd name="T98" fmla="*/ 107 w 398"/>
                <a:gd name="T99" fmla="*/ 254 h 394"/>
                <a:gd name="T100" fmla="*/ 81 w 398"/>
                <a:gd name="T101" fmla="*/ 278 h 394"/>
                <a:gd name="T102" fmla="*/ 64 w 398"/>
                <a:gd name="T103" fmla="*/ 309 h 394"/>
                <a:gd name="T104" fmla="*/ 58 w 398"/>
                <a:gd name="T105" fmla="*/ 337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98" h="394">
                  <a:moveTo>
                    <a:pt x="369" y="394"/>
                  </a:moveTo>
                  <a:lnTo>
                    <a:pt x="28" y="394"/>
                  </a:lnTo>
                  <a:lnTo>
                    <a:pt x="28" y="394"/>
                  </a:lnTo>
                  <a:lnTo>
                    <a:pt x="22" y="393"/>
                  </a:lnTo>
                  <a:lnTo>
                    <a:pt x="17" y="392"/>
                  </a:lnTo>
                  <a:lnTo>
                    <a:pt x="12" y="389"/>
                  </a:lnTo>
                  <a:lnTo>
                    <a:pt x="8" y="386"/>
                  </a:lnTo>
                  <a:lnTo>
                    <a:pt x="5" y="382"/>
                  </a:lnTo>
                  <a:lnTo>
                    <a:pt x="2" y="377"/>
                  </a:lnTo>
                  <a:lnTo>
                    <a:pt x="0" y="371"/>
                  </a:lnTo>
                  <a:lnTo>
                    <a:pt x="0" y="366"/>
                  </a:lnTo>
                  <a:lnTo>
                    <a:pt x="0" y="366"/>
                  </a:lnTo>
                  <a:lnTo>
                    <a:pt x="0" y="351"/>
                  </a:lnTo>
                  <a:lnTo>
                    <a:pt x="1" y="336"/>
                  </a:lnTo>
                  <a:lnTo>
                    <a:pt x="3" y="322"/>
                  </a:lnTo>
                  <a:lnTo>
                    <a:pt x="6" y="309"/>
                  </a:lnTo>
                  <a:lnTo>
                    <a:pt x="9" y="297"/>
                  </a:lnTo>
                  <a:lnTo>
                    <a:pt x="13" y="285"/>
                  </a:lnTo>
                  <a:lnTo>
                    <a:pt x="18" y="274"/>
                  </a:lnTo>
                  <a:lnTo>
                    <a:pt x="23" y="263"/>
                  </a:lnTo>
                  <a:lnTo>
                    <a:pt x="30" y="253"/>
                  </a:lnTo>
                  <a:lnTo>
                    <a:pt x="37" y="243"/>
                  </a:lnTo>
                  <a:lnTo>
                    <a:pt x="44" y="233"/>
                  </a:lnTo>
                  <a:lnTo>
                    <a:pt x="53" y="224"/>
                  </a:lnTo>
                  <a:lnTo>
                    <a:pt x="62" y="216"/>
                  </a:lnTo>
                  <a:lnTo>
                    <a:pt x="72" y="208"/>
                  </a:lnTo>
                  <a:lnTo>
                    <a:pt x="84" y="201"/>
                  </a:lnTo>
                  <a:lnTo>
                    <a:pt x="96" y="194"/>
                  </a:lnTo>
                  <a:lnTo>
                    <a:pt x="96" y="194"/>
                  </a:lnTo>
                  <a:lnTo>
                    <a:pt x="91" y="187"/>
                  </a:lnTo>
                  <a:lnTo>
                    <a:pt x="87" y="179"/>
                  </a:lnTo>
                  <a:lnTo>
                    <a:pt x="83" y="170"/>
                  </a:lnTo>
                  <a:lnTo>
                    <a:pt x="80" y="162"/>
                  </a:lnTo>
                  <a:lnTo>
                    <a:pt x="78" y="153"/>
                  </a:lnTo>
                  <a:lnTo>
                    <a:pt x="76" y="144"/>
                  </a:lnTo>
                  <a:lnTo>
                    <a:pt x="75" y="134"/>
                  </a:lnTo>
                  <a:lnTo>
                    <a:pt x="73" y="124"/>
                  </a:lnTo>
                  <a:lnTo>
                    <a:pt x="73" y="124"/>
                  </a:lnTo>
                  <a:lnTo>
                    <a:pt x="75" y="112"/>
                  </a:lnTo>
                  <a:lnTo>
                    <a:pt x="77" y="99"/>
                  </a:lnTo>
                  <a:lnTo>
                    <a:pt x="80" y="88"/>
                  </a:lnTo>
                  <a:lnTo>
                    <a:pt x="84" y="76"/>
                  </a:lnTo>
                  <a:lnTo>
                    <a:pt x="89" y="65"/>
                  </a:lnTo>
                  <a:lnTo>
                    <a:pt x="96" y="55"/>
                  </a:lnTo>
                  <a:lnTo>
                    <a:pt x="103" y="46"/>
                  </a:lnTo>
                  <a:lnTo>
                    <a:pt x="111" y="36"/>
                  </a:lnTo>
                  <a:lnTo>
                    <a:pt x="119" y="28"/>
                  </a:lnTo>
                  <a:lnTo>
                    <a:pt x="129" y="21"/>
                  </a:lnTo>
                  <a:lnTo>
                    <a:pt x="139" y="15"/>
                  </a:lnTo>
                  <a:lnTo>
                    <a:pt x="150" y="9"/>
                  </a:lnTo>
                  <a:lnTo>
                    <a:pt x="161" y="5"/>
                  </a:lnTo>
                  <a:lnTo>
                    <a:pt x="173" y="2"/>
                  </a:lnTo>
                  <a:lnTo>
                    <a:pt x="186" y="0"/>
                  </a:lnTo>
                  <a:lnTo>
                    <a:pt x="199" y="0"/>
                  </a:lnTo>
                  <a:lnTo>
                    <a:pt x="199" y="0"/>
                  </a:lnTo>
                  <a:lnTo>
                    <a:pt x="212" y="0"/>
                  </a:lnTo>
                  <a:lnTo>
                    <a:pt x="224" y="2"/>
                  </a:lnTo>
                  <a:lnTo>
                    <a:pt x="236" y="5"/>
                  </a:lnTo>
                  <a:lnTo>
                    <a:pt x="247" y="9"/>
                  </a:lnTo>
                  <a:lnTo>
                    <a:pt x="258" y="15"/>
                  </a:lnTo>
                  <a:lnTo>
                    <a:pt x="268" y="21"/>
                  </a:lnTo>
                  <a:lnTo>
                    <a:pt x="278" y="28"/>
                  </a:lnTo>
                  <a:lnTo>
                    <a:pt x="287" y="36"/>
                  </a:lnTo>
                  <a:lnTo>
                    <a:pt x="295" y="46"/>
                  </a:lnTo>
                  <a:lnTo>
                    <a:pt x="302" y="55"/>
                  </a:lnTo>
                  <a:lnTo>
                    <a:pt x="309" y="65"/>
                  </a:lnTo>
                  <a:lnTo>
                    <a:pt x="314" y="76"/>
                  </a:lnTo>
                  <a:lnTo>
                    <a:pt x="318" y="88"/>
                  </a:lnTo>
                  <a:lnTo>
                    <a:pt x="321" y="99"/>
                  </a:lnTo>
                  <a:lnTo>
                    <a:pt x="323" y="112"/>
                  </a:lnTo>
                  <a:lnTo>
                    <a:pt x="323" y="124"/>
                  </a:lnTo>
                  <a:lnTo>
                    <a:pt x="323" y="124"/>
                  </a:lnTo>
                  <a:lnTo>
                    <a:pt x="323" y="134"/>
                  </a:lnTo>
                  <a:lnTo>
                    <a:pt x="322" y="144"/>
                  </a:lnTo>
                  <a:lnTo>
                    <a:pt x="320" y="153"/>
                  </a:lnTo>
                  <a:lnTo>
                    <a:pt x="318" y="162"/>
                  </a:lnTo>
                  <a:lnTo>
                    <a:pt x="315" y="170"/>
                  </a:lnTo>
                  <a:lnTo>
                    <a:pt x="311" y="179"/>
                  </a:lnTo>
                  <a:lnTo>
                    <a:pt x="307" y="187"/>
                  </a:lnTo>
                  <a:lnTo>
                    <a:pt x="302" y="194"/>
                  </a:lnTo>
                  <a:lnTo>
                    <a:pt x="302" y="194"/>
                  </a:lnTo>
                  <a:lnTo>
                    <a:pt x="314" y="201"/>
                  </a:lnTo>
                  <a:lnTo>
                    <a:pt x="325" y="208"/>
                  </a:lnTo>
                  <a:lnTo>
                    <a:pt x="335" y="216"/>
                  </a:lnTo>
                  <a:lnTo>
                    <a:pt x="344" y="224"/>
                  </a:lnTo>
                  <a:lnTo>
                    <a:pt x="353" y="233"/>
                  </a:lnTo>
                  <a:lnTo>
                    <a:pt x="360" y="243"/>
                  </a:lnTo>
                  <a:lnTo>
                    <a:pt x="367" y="253"/>
                  </a:lnTo>
                  <a:lnTo>
                    <a:pt x="374" y="263"/>
                  </a:lnTo>
                  <a:lnTo>
                    <a:pt x="380" y="274"/>
                  </a:lnTo>
                  <a:lnTo>
                    <a:pt x="385" y="285"/>
                  </a:lnTo>
                  <a:lnTo>
                    <a:pt x="389" y="297"/>
                  </a:lnTo>
                  <a:lnTo>
                    <a:pt x="392" y="309"/>
                  </a:lnTo>
                  <a:lnTo>
                    <a:pt x="395" y="322"/>
                  </a:lnTo>
                  <a:lnTo>
                    <a:pt x="397" y="336"/>
                  </a:lnTo>
                  <a:lnTo>
                    <a:pt x="398" y="351"/>
                  </a:lnTo>
                  <a:lnTo>
                    <a:pt x="398" y="366"/>
                  </a:lnTo>
                  <a:lnTo>
                    <a:pt x="398" y="366"/>
                  </a:lnTo>
                  <a:lnTo>
                    <a:pt x="398" y="371"/>
                  </a:lnTo>
                  <a:lnTo>
                    <a:pt x="396" y="377"/>
                  </a:lnTo>
                  <a:lnTo>
                    <a:pt x="393" y="382"/>
                  </a:lnTo>
                  <a:lnTo>
                    <a:pt x="390" y="386"/>
                  </a:lnTo>
                  <a:lnTo>
                    <a:pt x="386" y="389"/>
                  </a:lnTo>
                  <a:lnTo>
                    <a:pt x="381" y="392"/>
                  </a:lnTo>
                  <a:lnTo>
                    <a:pt x="375" y="393"/>
                  </a:lnTo>
                  <a:lnTo>
                    <a:pt x="369" y="394"/>
                  </a:lnTo>
                  <a:lnTo>
                    <a:pt x="369" y="394"/>
                  </a:lnTo>
                  <a:close/>
                  <a:moveTo>
                    <a:pt x="58" y="337"/>
                  </a:moveTo>
                  <a:lnTo>
                    <a:pt x="339" y="337"/>
                  </a:lnTo>
                  <a:lnTo>
                    <a:pt x="339" y="337"/>
                  </a:lnTo>
                  <a:lnTo>
                    <a:pt x="338" y="327"/>
                  </a:lnTo>
                  <a:lnTo>
                    <a:pt x="336" y="318"/>
                  </a:lnTo>
                  <a:lnTo>
                    <a:pt x="333" y="309"/>
                  </a:lnTo>
                  <a:lnTo>
                    <a:pt x="330" y="300"/>
                  </a:lnTo>
                  <a:lnTo>
                    <a:pt x="326" y="293"/>
                  </a:lnTo>
                  <a:lnTo>
                    <a:pt x="322" y="285"/>
                  </a:lnTo>
                  <a:lnTo>
                    <a:pt x="317" y="278"/>
                  </a:lnTo>
                  <a:lnTo>
                    <a:pt x="311" y="271"/>
                  </a:lnTo>
                  <a:lnTo>
                    <a:pt x="305" y="265"/>
                  </a:lnTo>
                  <a:lnTo>
                    <a:pt x="299" y="260"/>
                  </a:lnTo>
                  <a:lnTo>
                    <a:pt x="291" y="254"/>
                  </a:lnTo>
                  <a:lnTo>
                    <a:pt x="283" y="249"/>
                  </a:lnTo>
                  <a:lnTo>
                    <a:pt x="264" y="239"/>
                  </a:lnTo>
                  <a:lnTo>
                    <a:pt x="244" y="231"/>
                  </a:lnTo>
                  <a:lnTo>
                    <a:pt x="244" y="231"/>
                  </a:lnTo>
                  <a:lnTo>
                    <a:pt x="237" y="227"/>
                  </a:lnTo>
                  <a:lnTo>
                    <a:pt x="231" y="222"/>
                  </a:lnTo>
                  <a:lnTo>
                    <a:pt x="227" y="216"/>
                  </a:lnTo>
                  <a:lnTo>
                    <a:pt x="225" y="208"/>
                  </a:lnTo>
                  <a:lnTo>
                    <a:pt x="225" y="208"/>
                  </a:lnTo>
                  <a:lnTo>
                    <a:pt x="225" y="200"/>
                  </a:lnTo>
                  <a:lnTo>
                    <a:pt x="227" y="193"/>
                  </a:lnTo>
                  <a:lnTo>
                    <a:pt x="231" y="186"/>
                  </a:lnTo>
                  <a:lnTo>
                    <a:pt x="237" y="181"/>
                  </a:lnTo>
                  <a:lnTo>
                    <a:pt x="237" y="181"/>
                  </a:lnTo>
                  <a:lnTo>
                    <a:pt x="243" y="176"/>
                  </a:lnTo>
                  <a:lnTo>
                    <a:pt x="249" y="170"/>
                  </a:lnTo>
                  <a:lnTo>
                    <a:pt x="254" y="164"/>
                  </a:lnTo>
                  <a:lnTo>
                    <a:pt x="258" y="157"/>
                  </a:lnTo>
                  <a:lnTo>
                    <a:pt x="262" y="149"/>
                  </a:lnTo>
                  <a:lnTo>
                    <a:pt x="264" y="142"/>
                  </a:lnTo>
                  <a:lnTo>
                    <a:pt x="266" y="132"/>
                  </a:lnTo>
                  <a:lnTo>
                    <a:pt x="266" y="124"/>
                  </a:lnTo>
                  <a:lnTo>
                    <a:pt x="266" y="124"/>
                  </a:lnTo>
                  <a:lnTo>
                    <a:pt x="266" y="117"/>
                  </a:lnTo>
                  <a:lnTo>
                    <a:pt x="265" y="111"/>
                  </a:lnTo>
                  <a:lnTo>
                    <a:pt x="263" y="104"/>
                  </a:lnTo>
                  <a:lnTo>
                    <a:pt x="261" y="98"/>
                  </a:lnTo>
                  <a:lnTo>
                    <a:pt x="258" y="92"/>
                  </a:lnTo>
                  <a:lnTo>
                    <a:pt x="255" y="87"/>
                  </a:lnTo>
                  <a:lnTo>
                    <a:pt x="251" y="81"/>
                  </a:lnTo>
                  <a:lnTo>
                    <a:pt x="247" y="77"/>
                  </a:lnTo>
                  <a:lnTo>
                    <a:pt x="242" y="72"/>
                  </a:lnTo>
                  <a:lnTo>
                    <a:pt x="237" y="68"/>
                  </a:lnTo>
                  <a:lnTo>
                    <a:pt x="231" y="65"/>
                  </a:lnTo>
                  <a:lnTo>
                    <a:pt x="225" y="62"/>
                  </a:lnTo>
                  <a:lnTo>
                    <a:pt x="219" y="60"/>
                  </a:lnTo>
                  <a:lnTo>
                    <a:pt x="213" y="58"/>
                  </a:lnTo>
                  <a:lnTo>
                    <a:pt x="206" y="57"/>
                  </a:lnTo>
                  <a:lnTo>
                    <a:pt x="199" y="57"/>
                  </a:lnTo>
                  <a:lnTo>
                    <a:pt x="199" y="57"/>
                  </a:lnTo>
                  <a:lnTo>
                    <a:pt x="192" y="57"/>
                  </a:lnTo>
                  <a:lnTo>
                    <a:pt x="185" y="58"/>
                  </a:lnTo>
                  <a:lnTo>
                    <a:pt x="179" y="60"/>
                  </a:lnTo>
                  <a:lnTo>
                    <a:pt x="172" y="62"/>
                  </a:lnTo>
                  <a:lnTo>
                    <a:pt x="166" y="65"/>
                  </a:lnTo>
                  <a:lnTo>
                    <a:pt x="160" y="68"/>
                  </a:lnTo>
                  <a:lnTo>
                    <a:pt x="155" y="72"/>
                  </a:lnTo>
                  <a:lnTo>
                    <a:pt x="150" y="77"/>
                  </a:lnTo>
                  <a:lnTo>
                    <a:pt x="146" y="81"/>
                  </a:lnTo>
                  <a:lnTo>
                    <a:pt x="142" y="87"/>
                  </a:lnTo>
                  <a:lnTo>
                    <a:pt x="139" y="92"/>
                  </a:lnTo>
                  <a:lnTo>
                    <a:pt x="136" y="98"/>
                  </a:lnTo>
                  <a:lnTo>
                    <a:pt x="134" y="104"/>
                  </a:lnTo>
                  <a:lnTo>
                    <a:pt x="132" y="111"/>
                  </a:lnTo>
                  <a:lnTo>
                    <a:pt x="131" y="117"/>
                  </a:lnTo>
                  <a:lnTo>
                    <a:pt x="131" y="124"/>
                  </a:lnTo>
                  <a:lnTo>
                    <a:pt x="131" y="124"/>
                  </a:lnTo>
                  <a:lnTo>
                    <a:pt x="131" y="133"/>
                  </a:lnTo>
                  <a:lnTo>
                    <a:pt x="133" y="142"/>
                  </a:lnTo>
                  <a:lnTo>
                    <a:pt x="135" y="149"/>
                  </a:lnTo>
                  <a:lnTo>
                    <a:pt x="138" y="157"/>
                  </a:lnTo>
                  <a:lnTo>
                    <a:pt x="143" y="164"/>
                  </a:lnTo>
                  <a:lnTo>
                    <a:pt x="148" y="170"/>
                  </a:lnTo>
                  <a:lnTo>
                    <a:pt x="154" y="176"/>
                  </a:lnTo>
                  <a:lnTo>
                    <a:pt x="160" y="181"/>
                  </a:lnTo>
                  <a:lnTo>
                    <a:pt x="160" y="181"/>
                  </a:lnTo>
                  <a:lnTo>
                    <a:pt x="166" y="186"/>
                  </a:lnTo>
                  <a:lnTo>
                    <a:pt x="170" y="193"/>
                  </a:lnTo>
                  <a:lnTo>
                    <a:pt x="172" y="200"/>
                  </a:lnTo>
                  <a:lnTo>
                    <a:pt x="172" y="208"/>
                  </a:lnTo>
                  <a:lnTo>
                    <a:pt x="172" y="208"/>
                  </a:lnTo>
                  <a:lnTo>
                    <a:pt x="170" y="216"/>
                  </a:lnTo>
                  <a:lnTo>
                    <a:pt x="166" y="222"/>
                  </a:lnTo>
                  <a:lnTo>
                    <a:pt x="160" y="227"/>
                  </a:lnTo>
                  <a:lnTo>
                    <a:pt x="153" y="231"/>
                  </a:lnTo>
                  <a:lnTo>
                    <a:pt x="153" y="231"/>
                  </a:lnTo>
                  <a:lnTo>
                    <a:pt x="133" y="239"/>
                  </a:lnTo>
                  <a:lnTo>
                    <a:pt x="115" y="249"/>
                  </a:lnTo>
                  <a:lnTo>
                    <a:pt x="107" y="254"/>
                  </a:lnTo>
                  <a:lnTo>
                    <a:pt x="99" y="259"/>
                  </a:lnTo>
                  <a:lnTo>
                    <a:pt x="93" y="265"/>
                  </a:lnTo>
                  <a:lnTo>
                    <a:pt x="86" y="271"/>
                  </a:lnTo>
                  <a:lnTo>
                    <a:pt x="81" y="278"/>
                  </a:lnTo>
                  <a:lnTo>
                    <a:pt x="76" y="285"/>
                  </a:lnTo>
                  <a:lnTo>
                    <a:pt x="71" y="293"/>
                  </a:lnTo>
                  <a:lnTo>
                    <a:pt x="67" y="300"/>
                  </a:lnTo>
                  <a:lnTo>
                    <a:pt x="64" y="309"/>
                  </a:lnTo>
                  <a:lnTo>
                    <a:pt x="61" y="318"/>
                  </a:lnTo>
                  <a:lnTo>
                    <a:pt x="59" y="327"/>
                  </a:lnTo>
                  <a:lnTo>
                    <a:pt x="58" y="337"/>
                  </a:lnTo>
                  <a:lnTo>
                    <a:pt x="58" y="3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1" name="Group 140">
            <a:extLst>
              <a:ext uri="{FF2B5EF4-FFF2-40B4-BE49-F238E27FC236}">
                <a16:creationId xmlns:a16="http://schemas.microsoft.com/office/drawing/2014/main" id="{1EAD63C2-EF9C-4212-9225-26D550664902}"/>
              </a:ext>
            </a:extLst>
          </p:cNvPr>
          <p:cNvGrpSpPr/>
          <p:nvPr/>
        </p:nvGrpSpPr>
        <p:grpSpPr>
          <a:xfrm>
            <a:off x="5915819" y="2170694"/>
            <a:ext cx="360363" cy="358775"/>
            <a:chOff x="9155113" y="3249613"/>
            <a:chExt cx="360363" cy="358775"/>
          </a:xfrm>
          <a:solidFill>
            <a:srgbClr val="110E26"/>
          </a:solidFill>
        </p:grpSpPr>
        <p:sp>
          <p:nvSpPr>
            <p:cNvPr id="142" name="Freeform 115">
              <a:extLst>
                <a:ext uri="{FF2B5EF4-FFF2-40B4-BE49-F238E27FC236}">
                  <a16:creationId xmlns:a16="http://schemas.microsoft.com/office/drawing/2014/main" id="{01CFB615-8040-4117-B4EE-FA87A10B1025}"/>
                </a:ext>
              </a:extLst>
            </p:cNvPr>
            <p:cNvSpPr>
              <a:spLocks/>
            </p:cNvSpPr>
            <p:nvPr/>
          </p:nvSpPr>
          <p:spPr bwMode="auto">
            <a:xfrm>
              <a:off x="9155113" y="3249613"/>
              <a:ext cx="360363" cy="358775"/>
            </a:xfrm>
            <a:custGeom>
              <a:avLst/>
              <a:gdLst>
                <a:gd name="T0" fmla="*/ 576 w 1361"/>
                <a:gd name="T1" fmla="*/ 1352 h 1360"/>
                <a:gd name="T2" fmla="*/ 534 w 1361"/>
                <a:gd name="T3" fmla="*/ 1161 h 1360"/>
                <a:gd name="T4" fmla="*/ 316 w 1361"/>
                <a:gd name="T5" fmla="*/ 1244 h 1360"/>
                <a:gd name="T6" fmla="*/ 280 w 1361"/>
                <a:gd name="T7" fmla="*/ 1241 h 1360"/>
                <a:gd name="T8" fmla="*/ 112 w 1361"/>
                <a:gd name="T9" fmla="*/ 1060 h 1360"/>
                <a:gd name="T10" fmla="*/ 229 w 1361"/>
                <a:gd name="T11" fmla="*/ 911 h 1360"/>
                <a:gd name="T12" fmla="*/ 24 w 1361"/>
                <a:gd name="T13" fmla="*/ 793 h 1360"/>
                <a:gd name="T14" fmla="*/ 0 w 1361"/>
                <a:gd name="T15" fmla="*/ 765 h 1360"/>
                <a:gd name="T16" fmla="*/ 14 w 1361"/>
                <a:gd name="T17" fmla="*/ 571 h 1360"/>
                <a:gd name="T18" fmla="*/ 211 w 1361"/>
                <a:gd name="T19" fmla="*/ 498 h 1360"/>
                <a:gd name="T20" fmla="*/ 114 w 1361"/>
                <a:gd name="T21" fmla="*/ 310 h 1360"/>
                <a:gd name="T22" fmla="*/ 120 w 1361"/>
                <a:gd name="T23" fmla="*/ 279 h 1360"/>
                <a:gd name="T24" fmla="*/ 306 w 1361"/>
                <a:gd name="T25" fmla="*/ 111 h 1360"/>
                <a:gd name="T26" fmla="*/ 466 w 1361"/>
                <a:gd name="T27" fmla="*/ 221 h 1360"/>
                <a:gd name="T28" fmla="*/ 570 w 1361"/>
                <a:gd name="T29" fmla="*/ 17 h 1360"/>
                <a:gd name="T30" fmla="*/ 766 w 1361"/>
                <a:gd name="T31" fmla="*/ 0 h 1360"/>
                <a:gd name="T32" fmla="*/ 792 w 1361"/>
                <a:gd name="T33" fmla="*/ 17 h 1360"/>
                <a:gd name="T34" fmla="*/ 895 w 1361"/>
                <a:gd name="T35" fmla="*/ 221 h 1360"/>
                <a:gd name="T36" fmla="*/ 957 w 1361"/>
                <a:gd name="T37" fmla="*/ 257 h 1360"/>
                <a:gd name="T38" fmla="*/ 952 w 1361"/>
                <a:gd name="T39" fmla="*/ 289 h 1360"/>
                <a:gd name="T40" fmla="*/ 917 w 1361"/>
                <a:gd name="T41" fmla="*/ 293 h 1360"/>
                <a:gd name="T42" fmla="*/ 759 w 1361"/>
                <a:gd name="T43" fmla="*/ 240 h 1360"/>
                <a:gd name="T44" fmla="*/ 739 w 1361"/>
                <a:gd name="T45" fmla="*/ 222 h 1360"/>
                <a:gd name="T46" fmla="*/ 624 w 1361"/>
                <a:gd name="T47" fmla="*/ 217 h 1360"/>
                <a:gd name="T48" fmla="*/ 602 w 1361"/>
                <a:gd name="T49" fmla="*/ 240 h 1360"/>
                <a:gd name="T50" fmla="*/ 445 w 1361"/>
                <a:gd name="T51" fmla="*/ 293 h 1360"/>
                <a:gd name="T52" fmla="*/ 419 w 1361"/>
                <a:gd name="T53" fmla="*/ 295 h 1360"/>
                <a:gd name="T54" fmla="*/ 293 w 1361"/>
                <a:gd name="T55" fmla="*/ 413 h 1360"/>
                <a:gd name="T56" fmla="*/ 294 w 1361"/>
                <a:gd name="T57" fmla="*/ 444 h 1360"/>
                <a:gd name="T58" fmla="*/ 241 w 1361"/>
                <a:gd name="T59" fmla="*/ 602 h 1360"/>
                <a:gd name="T60" fmla="*/ 223 w 1361"/>
                <a:gd name="T61" fmla="*/ 622 h 1360"/>
                <a:gd name="T62" fmla="*/ 218 w 1361"/>
                <a:gd name="T63" fmla="*/ 737 h 1360"/>
                <a:gd name="T64" fmla="*/ 241 w 1361"/>
                <a:gd name="T65" fmla="*/ 758 h 1360"/>
                <a:gd name="T66" fmla="*/ 294 w 1361"/>
                <a:gd name="T67" fmla="*/ 916 h 1360"/>
                <a:gd name="T68" fmla="*/ 295 w 1361"/>
                <a:gd name="T69" fmla="*/ 943 h 1360"/>
                <a:gd name="T70" fmla="*/ 414 w 1361"/>
                <a:gd name="T71" fmla="*/ 1067 h 1360"/>
                <a:gd name="T72" fmla="*/ 445 w 1361"/>
                <a:gd name="T73" fmla="*/ 1066 h 1360"/>
                <a:gd name="T74" fmla="*/ 602 w 1361"/>
                <a:gd name="T75" fmla="*/ 1120 h 1360"/>
                <a:gd name="T76" fmla="*/ 623 w 1361"/>
                <a:gd name="T77" fmla="*/ 1138 h 1360"/>
                <a:gd name="T78" fmla="*/ 738 w 1361"/>
                <a:gd name="T79" fmla="*/ 1143 h 1360"/>
                <a:gd name="T80" fmla="*/ 759 w 1361"/>
                <a:gd name="T81" fmla="*/ 1120 h 1360"/>
                <a:gd name="T82" fmla="*/ 917 w 1361"/>
                <a:gd name="T83" fmla="*/ 1066 h 1360"/>
                <a:gd name="T84" fmla="*/ 944 w 1361"/>
                <a:gd name="T85" fmla="*/ 1065 h 1360"/>
                <a:gd name="T86" fmla="*/ 1069 w 1361"/>
                <a:gd name="T87" fmla="*/ 947 h 1360"/>
                <a:gd name="T88" fmla="*/ 1068 w 1361"/>
                <a:gd name="T89" fmla="*/ 916 h 1360"/>
                <a:gd name="T90" fmla="*/ 1122 w 1361"/>
                <a:gd name="T91" fmla="*/ 758 h 1360"/>
                <a:gd name="T92" fmla="*/ 1140 w 1361"/>
                <a:gd name="T93" fmla="*/ 738 h 1360"/>
                <a:gd name="T94" fmla="*/ 1144 w 1361"/>
                <a:gd name="T95" fmla="*/ 623 h 1360"/>
                <a:gd name="T96" fmla="*/ 1122 w 1361"/>
                <a:gd name="T97" fmla="*/ 602 h 1360"/>
                <a:gd name="T98" fmla="*/ 1092 w 1361"/>
                <a:gd name="T99" fmla="*/ 494 h 1360"/>
                <a:gd name="T100" fmla="*/ 1112 w 1361"/>
                <a:gd name="T101" fmla="*/ 468 h 1360"/>
                <a:gd name="T102" fmla="*/ 1146 w 1361"/>
                <a:gd name="T103" fmla="*/ 481 h 1360"/>
                <a:gd name="T104" fmla="*/ 1339 w 1361"/>
                <a:gd name="T105" fmla="*/ 567 h 1360"/>
                <a:gd name="T106" fmla="*/ 1361 w 1361"/>
                <a:gd name="T107" fmla="*/ 595 h 1360"/>
                <a:gd name="T108" fmla="*/ 1349 w 1361"/>
                <a:gd name="T109" fmla="*/ 789 h 1360"/>
                <a:gd name="T110" fmla="*/ 1152 w 1361"/>
                <a:gd name="T111" fmla="*/ 862 h 1360"/>
                <a:gd name="T112" fmla="*/ 1248 w 1361"/>
                <a:gd name="T113" fmla="*/ 1050 h 1360"/>
                <a:gd name="T114" fmla="*/ 1082 w 1361"/>
                <a:gd name="T115" fmla="*/ 1241 h 1360"/>
                <a:gd name="T116" fmla="*/ 1051 w 1361"/>
                <a:gd name="T117" fmla="*/ 1247 h 1360"/>
                <a:gd name="T118" fmla="*/ 863 w 1361"/>
                <a:gd name="T119" fmla="*/ 1150 h 1360"/>
                <a:gd name="T120" fmla="*/ 789 w 1361"/>
                <a:gd name="T121" fmla="*/ 1347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61" h="1360">
                  <a:moveTo>
                    <a:pt x="766" y="1360"/>
                  </a:moveTo>
                  <a:lnTo>
                    <a:pt x="596" y="1360"/>
                  </a:lnTo>
                  <a:lnTo>
                    <a:pt x="596" y="1360"/>
                  </a:lnTo>
                  <a:lnTo>
                    <a:pt x="590" y="1359"/>
                  </a:lnTo>
                  <a:lnTo>
                    <a:pt x="585" y="1358"/>
                  </a:lnTo>
                  <a:lnTo>
                    <a:pt x="580" y="1355"/>
                  </a:lnTo>
                  <a:lnTo>
                    <a:pt x="576" y="1352"/>
                  </a:lnTo>
                  <a:lnTo>
                    <a:pt x="572" y="1347"/>
                  </a:lnTo>
                  <a:lnTo>
                    <a:pt x="570" y="1343"/>
                  </a:lnTo>
                  <a:lnTo>
                    <a:pt x="568" y="1337"/>
                  </a:lnTo>
                  <a:lnTo>
                    <a:pt x="568" y="1332"/>
                  </a:lnTo>
                  <a:lnTo>
                    <a:pt x="568" y="1170"/>
                  </a:lnTo>
                  <a:lnTo>
                    <a:pt x="568" y="1170"/>
                  </a:lnTo>
                  <a:lnTo>
                    <a:pt x="534" y="1161"/>
                  </a:lnTo>
                  <a:lnTo>
                    <a:pt x="498" y="1150"/>
                  </a:lnTo>
                  <a:lnTo>
                    <a:pt x="466" y="1139"/>
                  </a:lnTo>
                  <a:lnTo>
                    <a:pt x="450" y="1132"/>
                  </a:lnTo>
                  <a:lnTo>
                    <a:pt x="436" y="1126"/>
                  </a:lnTo>
                  <a:lnTo>
                    <a:pt x="321" y="1241"/>
                  </a:lnTo>
                  <a:lnTo>
                    <a:pt x="321" y="1241"/>
                  </a:lnTo>
                  <a:lnTo>
                    <a:pt x="316" y="1244"/>
                  </a:lnTo>
                  <a:lnTo>
                    <a:pt x="311" y="1247"/>
                  </a:lnTo>
                  <a:lnTo>
                    <a:pt x="306" y="1248"/>
                  </a:lnTo>
                  <a:lnTo>
                    <a:pt x="300" y="1249"/>
                  </a:lnTo>
                  <a:lnTo>
                    <a:pt x="294" y="1248"/>
                  </a:lnTo>
                  <a:lnTo>
                    <a:pt x="289" y="1247"/>
                  </a:lnTo>
                  <a:lnTo>
                    <a:pt x="284" y="1244"/>
                  </a:lnTo>
                  <a:lnTo>
                    <a:pt x="280" y="1241"/>
                  </a:lnTo>
                  <a:lnTo>
                    <a:pt x="120" y="1081"/>
                  </a:lnTo>
                  <a:lnTo>
                    <a:pt x="120" y="1081"/>
                  </a:lnTo>
                  <a:lnTo>
                    <a:pt x="117" y="1077"/>
                  </a:lnTo>
                  <a:lnTo>
                    <a:pt x="114" y="1071"/>
                  </a:lnTo>
                  <a:lnTo>
                    <a:pt x="112" y="1066"/>
                  </a:lnTo>
                  <a:lnTo>
                    <a:pt x="112" y="1060"/>
                  </a:lnTo>
                  <a:lnTo>
                    <a:pt x="112" y="1060"/>
                  </a:lnTo>
                  <a:lnTo>
                    <a:pt x="112" y="1055"/>
                  </a:lnTo>
                  <a:lnTo>
                    <a:pt x="114" y="1050"/>
                  </a:lnTo>
                  <a:lnTo>
                    <a:pt x="117" y="1045"/>
                  </a:lnTo>
                  <a:lnTo>
                    <a:pt x="120" y="1041"/>
                  </a:lnTo>
                  <a:lnTo>
                    <a:pt x="235" y="925"/>
                  </a:lnTo>
                  <a:lnTo>
                    <a:pt x="235" y="925"/>
                  </a:lnTo>
                  <a:lnTo>
                    <a:pt x="229" y="911"/>
                  </a:lnTo>
                  <a:lnTo>
                    <a:pt x="222" y="896"/>
                  </a:lnTo>
                  <a:lnTo>
                    <a:pt x="211" y="862"/>
                  </a:lnTo>
                  <a:lnTo>
                    <a:pt x="200" y="828"/>
                  </a:lnTo>
                  <a:lnTo>
                    <a:pt x="191" y="794"/>
                  </a:lnTo>
                  <a:lnTo>
                    <a:pt x="29" y="794"/>
                  </a:lnTo>
                  <a:lnTo>
                    <a:pt x="29" y="794"/>
                  </a:lnTo>
                  <a:lnTo>
                    <a:pt x="24" y="793"/>
                  </a:lnTo>
                  <a:lnTo>
                    <a:pt x="18" y="791"/>
                  </a:lnTo>
                  <a:lnTo>
                    <a:pt x="14" y="789"/>
                  </a:lnTo>
                  <a:lnTo>
                    <a:pt x="10" y="785"/>
                  </a:lnTo>
                  <a:lnTo>
                    <a:pt x="6" y="781"/>
                  </a:lnTo>
                  <a:lnTo>
                    <a:pt x="4" y="775"/>
                  </a:lnTo>
                  <a:lnTo>
                    <a:pt x="1" y="770"/>
                  </a:lnTo>
                  <a:lnTo>
                    <a:pt x="0" y="765"/>
                  </a:lnTo>
                  <a:lnTo>
                    <a:pt x="0" y="595"/>
                  </a:lnTo>
                  <a:lnTo>
                    <a:pt x="0" y="595"/>
                  </a:lnTo>
                  <a:lnTo>
                    <a:pt x="1" y="590"/>
                  </a:lnTo>
                  <a:lnTo>
                    <a:pt x="4" y="584"/>
                  </a:lnTo>
                  <a:lnTo>
                    <a:pt x="6" y="578"/>
                  </a:lnTo>
                  <a:lnTo>
                    <a:pt x="10" y="574"/>
                  </a:lnTo>
                  <a:lnTo>
                    <a:pt x="14" y="571"/>
                  </a:lnTo>
                  <a:lnTo>
                    <a:pt x="18" y="568"/>
                  </a:lnTo>
                  <a:lnTo>
                    <a:pt x="24" y="567"/>
                  </a:lnTo>
                  <a:lnTo>
                    <a:pt x="29" y="566"/>
                  </a:lnTo>
                  <a:lnTo>
                    <a:pt x="191" y="566"/>
                  </a:lnTo>
                  <a:lnTo>
                    <a:pt x="191" y="566"/>
                  </a:lnTo>
                  <a:lnTo>
                    <a:pt x="200" y="532"/>
                  </a:lnTo>
                  <a:lnTo>
                    <a:pt x="211" y="498"/>
                  </a:lnTo>
                  <a:lnTo>
                    <a:pt x="222" y="464"/>
                  </a:lnTo>
                  <a:lnTo>
                    <a:pt x="229" y="449"/>
                  </a:lnTo>
                  <a:lnTo>
                    <a:pt x="235" y="434"/>
                  </a:lnTo>
                  <a:lnTo>
                    <a:pt x="120" y="319"/>
                  </a:lnTo>
                  <a:lnTo>
                    <a:pt x="120" y="319"/>
                  </a:lnTo>
                  <a:lnTo>
                    <a:pt x="117" y="315"/>
                  </a:lnTo>
                  <a:lnTo>
                    <a:pt x="114" y="310"/>
                  </a:lnTo>
                  <a:lnTo>
                    <a:pt x="112" y="305"/>
                  </a:lnTo>
                  <a:lnTo>
                    <a:pt x="112" y="299"/>
                  </a:lnTo>
                  <a:lnTo>
                    <a:pt x="112" y="299"/>
                  </a:lnTo>
                  <a:lnTo>
                    <a:pt x="112" y="294"/>
                  </a:lnTo>
                  <a:lnTo>
                    <a:pt x="114" y="289"/>
                  </a:lnTo>
                  <a:lnTo>
                    <a:pt x="117" y="283"/>
                  </a:lnTo>
                  <a:lnTo>
                    <a:pt x="120" y="279"/>
                  </a:lnTo>
                  <a:lnTo>
                    <a:pt x="280" y="119"/>
                  </a:lnTo>
                  <a:lnTo>
                    <a:pt x="280" y="119"/>
                  </a:lnTo>
                  <a:lnTo>
                    <a:pt x="284" y="115"/>
                  </a:lnTo>
                  <a:lnTo>
                    <a:pt x="289" y="113"/>
                  </a:lnTo>
                  <a:lnTo>
                    <a:pt x="294" y="111"/>
                  </a:lnTo>
                  <a:lnTo>
                    <a:pt x="300" y="111"/>
                  </a:lnTo>
                  <a:lnTo>
                    <a:pt x="306" y="111"/>
                  </a:lnTo>
                  <a:lnTo>
                    <a:pt x="311" y="113"/>
                  </a:lnTo>
                  <a:lnTo>
                    <a:pt x="316" y="115"/>
                  </a:lnTo>
                  <a:lnTo>
                    <a:pt x="321" y="119"/>
                  </a:lnTo>
                  <a:lnTo>
                    <a:pt x="436" y="234"/>
                  </a:lnTo>
                  <a:lnTo>
                    <a:pt x="436" y="234"/>
                  </a:lnTo>
                  <a:lnTo>
                    <a:pt x="450" y="227"/>
                  </a:lnTo>
                  <a:lnTo>
                    <a:pt x="466" y="221"/>
                  </a:lnTo>
                  <a:lnTo>
                    <a:pt x="499" y="209"/>
                  </a:lnTo>
                  <a:lnTo>
                    <a:pt x="534" y="199"/>
                  </a:lnTo>
                  <a:lnTo>
                    <a:pt x="568" y="190"/>
                  </a:lnTo>
                  <a:lnTo>
                    <a:pt x="568" y="28"/>
                  </a:lnTo>
                  <a:lnTo>
                    <a:pt x="568" y="28"/>
                  </a:lnTo>
                  <a:lnTo>
                    <a:pt x="568" y="22"/>
                  </a:lnTo>
                  <a:lnTo>
                    <a:pt x="570" y="17"/>
                  </a:lnTo>
                  <a:lnTo>
                    <a:pt x="572" y="12"/>
                  </a:lnTo>
                  <a:lnTo>
                    <a:pt x="576" y="8"/>
                  </a:lnTo>
                  <a:lnTo>
                    <a:pt x="580" y="5"/>
                  </a:lnTo>
                  <a:lnTo>
                    <a:pt x="585" y="2"/>
                  </a:lnTo>
                  <a:lnTo>
                    <a:pt x="590" y="0"/>
                  </a:lnTo>
                  <a:lnTo>
                    <a:pt x="596" y="0"/>
                  </a:lnTo>
                  <a:lnTo>
                    <a:pt x="766" y="0"/>
                  </a:lnTo>
                  <a:lnTo>
                    <a:pt x="766" y="0"/>
                  </a:lnTo>
                  <a:lnTo>
                    <a:pt x="772" y="0"/>
                  </a:lnTo>
                  <a:lnTo>
                    <a:pt x="777" y="2"/>
                  </a:lnTo>
                  <a:lnTo>
                    <a:pt x="782" y="5"/>
                  </a:lnTo>
                  <a:lnTo>
                    <a:pt x="786" y="8"/>
                  </a:lnTo>
                  <a:lnTo>
                    <a:pt x="789" y="12"/>
                  </a:lnTo>
                  <a:lnTo>
                    <a:pt x="792" y="17"/>
                  </a:lnTo>
                  <a:lnTo>
                    <a:pt x="793" y="22"/>
                  </a:lnTo>
                  <a:lnTo>
                    <a:pt x="794" y="28"/>
                  </a:lnTo>
                  <a:lnTo>
                    <a:pt x="794" y="190"/>
                  </a:lnTo>
                  <a:lnTo>
                    <a:pt x="794" y="190"/>
                  </a:lnTo>
                  <a:lnTo>
                    <a:pt x="835" y="201"/>
                  </a:lnTo>
                  <a:lnTo>
                    <a:pt x="876" y="214"/>
                  </a:lnTo>
                  <a:lnTo>
                    <a:pt x="895" y="221"/>
                  </a:lnTo>
                  <a:lnTo>
                    <a:pt x="914" y="228"/>
                  </a:lnTo>
                  <a:lnTo>
                    <a:pt x="931" y="236"/>
                  </a:lnTo>
                  <a:lnTo>
                    <a:pt x="946" y="245"/>
                  </a:lnTo>
                  <a:lnTo>
                    <a:pt x="946" y="245"/>
                  </a:lnTo>
                  <a:lnTo>
                    <a:pt x="951" y="248"/>
                  </a:lnTo>
                  <a:lnTo>
                    <a:pt x="955" y="252"/>
                  </a:lnTo>
                  <a:lnTo>
                    <a:pt x="957" y="257"/>
                  </a:lnTo>
                  <a:lnTo>
                    <a:pt x="959" y="262"/>
                  </a:lnTo>
                  <a:lnTo>
                    <a:pt x="960" y="267"/>
                  </a:lnTo>
                  <a:lnTo>
                    <a:pt x="960" y="273"/>
                  </a:lnTo>
                  <a:lnTo>
                    <a:pt x="958" y="278"/>
                  </a:lnTo>
                  <a:lnTo>
                    <a:pt x="956" y="283"/>
                  </a:lnTo>
                  <a:lnTo>
                    <a:pt x="956" y="283"/>
                  </a:lnTo>
                  <a:lnTo>
                    <a:pt x="952" y="289"/>
                  </a:lnTo>
                  <a:lnTo>
                    <a:pt x="948" y="292"/>
                  </a:lnTo>
                  <a:lnTo>
                    <a:pt x="944" y="295"/>
                  </a:lnTo>
                  <a:lnTo>
                    <a:pt x="938" y="297"/>
                  </a:lnTo>
                  <a:lnTo>
                    <a:pt x="933" y="298"/>
                  </a:lnTo>
                  <a:lnTo>
                    <a:pt x="928" y="297"/>
                  </a:lnTo>
                  <a:lnTo>
                    <a:pt x="922" y="296"/>
                  </a:lnTo>
                  <a:lnTo>
                    <a:pt x="917" y="293"/>
                  </a:lnTo>
                  <a:lnTo>
                    <a:pt x="917" y="293"/>
                  </a:lnTo>
                  <a:lnTo>
                    <a:pt x="901" y="284"/>
                  </a:lnTo>
                  <a:lnTo>
                    <a:pt x="883" y="276"/>
                  </a:lnTo>
                  <a:lnTo>
                    <a:pt x="863" y="269"/>
                  </a:lnTo>
                  <a:lnTo>
                    <a:pt x="843" y="262"/>
                  </a:lnTo>
                  <a:lnTo>
                    <a:pt x="799" y="250"/>
                  </a:lnTo>
                  <a:lnTo>
                    <a:pt x="759" y="240"/>
                  </a:lnTo>
                  <a:lnTo>
                    <a:pt x="759" y="240"/>
                  </a:lnTo>
                  <a:lnTo>
                    <a:pt x="755" y="238"/>
                  </a:lnTo>
                  <a:lnTo>
                    <a:pt x="751" y="236"/>
                  </a:lnTo>
                  <a:lnTo>
                    <a:pt x="747" y="233"/>
                  </a:lnTo>
                  <a:lnTo>
                    <a:pt x="744" y="230"/>
                  </a:lnTo>
                  <a:lnTo>
                    <a:pt x="741" y="226"/>
                  </a:lnTo>
                  <a:lnTo>
                    <a:pt x="739" y="222"/>
                  </a:lnTo>
                  <a:lnTo>
                    <a:pt x="738" y="217"/>
                  </a:lnTo>
                  <a:lnTo>
                    <a:pt x="738" y="212"/>
                  </a:lnTo>
                  <a:lnTo>
                    <a:pt x="738" y="56"/>
                  </a:lnTo>
                  <a:lnTo>
                    <a:pt x="625" y="56"/>
                  </a:lnTo>
                  <a:lnTo>
                    <a:pt x="625" y="212"/>
                  </a:lnTo>
                  <a:lnTo>
                    <a:pt x="625" y="212"/>
                  </a:lnTo>
                  <a:lnTo>
                    <a:pt x="624" y="217"/>
                  </a:lnTo>
                  <a:lnTo>
                    <a:pt x="623" y="222"/>
                  </a:lnTo>
                  <a:lnTo>
                    <a:pt x="621" y="226"/>
                  </a:lnTo>
                  <a:lnTo>
                    <a:pt x="619" y="230"/>
                  </a:lnTo>
                  <a:lnTo>
                    <a:pt x="615" y="233"/>
                  </a:lnTo>
                  <a:lnTo>
                    <a:pt x="612" y="236"/>
                  </a:lnTo>
                  <a:lnTo>
                    <a:pt x="608" y="238"/>
                  </a:lnTo>
                  <a:lnTo>
                    <a:pt x="602" y="240"/>
                  </a:lnTo>
                  <a:lnTo>
                    <a:pt x="602" y="240"/>
                  </a:lnTo>
                  <a:lnTo>
                    <a:pt x="562" y="250"/>
                  </a:lnTo>
                  <a:lnTo>
                    <a:pt x="520" y="262"/>
                  </a:lnTo>
                  <a:lnTo>
                    <a:pt x="498" y="269"/>
                  </a:lnTo>
                  <a:lnTo>
                    <a:pt x="479" y="276"/>
                  </a:lnTo>
                  <a:lnTo>
                    <a:pt x="461" y="284"/>
                  </a:lnTo>
                  <a:lnTo>
                    <a:pt x="445" y="293"/>
                  </a:lnTo>
                  <a:lnTo>
                    <a:pt x="445" y="293"/>
                  </a:lnTo>
                  <a:lnTo>
                    <a:pt x="441" y="296"/>
                  </a:lnTo>
                  <a:lnTo>
                    <a:pt x="437" y="297"/>
                  </a:lnTo>
                  <a:lnTo>
                    <a:pt x="432" y="298"/>
                  </a:lnTo>
                  <a:lnTo>
                    <a:pt x="427" y="297"/>
                  </a:lnTo>
                  <a:lnTo>
                    <a:pt x="423" y="296"/>
                  </a:lnTo>
                  <a:lnTo>
                    <a:pt x="419" y="295"/>
                  </a:lnTo>
                  <a:lnTo>
                    <a:pt x="414" y="292"/>
                  </a:lnTo>
                  <a:lnTo>
                    <a:pt x="411" y="289"/>
                  </a:lnTo>
                  <a:lnTo>
                    <a:pt x="300" y="178"/>
                  </a:lnTo>
                  <a:lnTo>
                    <a:pt x="180" y="299"/>
                  </a:lnTo>
                  <a:lnTo>
                    <a:pt x="290" y="409"/>
                  </a:lnTo>
                  <a:lnTo>
                    <a:pt x="290" y="409"/>
                  </a:lnTo>
                  <a:lnTo>
                    <a:pt x="293" y="413"/>
                  </a:lnTo>
                  <a:lnTo>
                    <a:pt x="295" y="417"/>
                  </a:lnTo>
                  <a:lnTo>
                    <a:pt x="297" y="421"/>
                  </a:lnTo>
                  <a:lnTo>
                    <a:pt x="298" y="426"/>
                  </a:lnTo>
                  <a:lnTo>
                    <a:pt x="298" y="431"/>
                  </a:lnTo>
                  <a:lnTo>
                    <a:pt x="297" y="435"/>
                  </a:lnTo>
                  <a:lnTo>
                    <a:pt x="296" y="440"/>
                  </a:lnTo>
                  <a:lnTo>
                    <a:pt x="294" y="444"/>
                  </a:lnTo>
                  <a:lnTo>
                    <a:pt x="294" y="444"/>
                  </a:lnTo>
                  <a:lnTo>
                    <a:pt x="285" y="461"/>
                  </a:lnTo>
                  <a:lnTo>
                    <a:pt x="276" y="481"/>
                  </a:lnTo>
                  <a:lnTo>
                    <a:pt x="268" y="504"/>
                  </a:lnTo>
                  <a:lnTo>
                    <a:pt x="261" y="527"/>
                  </a:lnTo>
                  <a:lnTo>
                    <a:pt x="249" y="569"/>
                  </a:lnTo>
                  <a:lnTo>
                    <a:pt x="241" y="602"/>
                  </a:lnTo>
                  <a:lnTo>
                    <a:pt x="241" y="602"/>
                  </a:lnTo>
                  <a:lnTo>
                    <a:pt x="239" y="606"/>
                  </a:lnTo>
                  <a:lnTo>
                    <a:pt x="237" y="610"/>
                  </a:lnTo>
                  <a:lnTo>
                    <a:pt x="234" y="614"/>
                  </a:lnTo>
                  <a:lnTo>
                    <a:pt x="231" y="617"/>
                  </a:lnTo>
                  <a:lnTo>
                    <a:pt x="227" y="620"/>
                  </a:lnTo>
                  <a:lnTo>
                    <a:pt x="223" y="622"/>
                  </a:lnTo>
                  <a:lnTo>
                    <a:pt x="218" y="623"/>
                  </a:lnTo>
                  <a:lnTo>
                    <a:pt x="214" y="623"/>
                  </a:lnTo>
                  <a:lnTo>
                    <a:pt x="57" y="623"/>
                  </a:lnTo>
                  <a:lnTo>
                    <a:pt x="57" y="736"/>
                  </a:lnTo>
                  <a:lnTo>
                    <a:pt x="214" y="736"/>
                  </a:lnTo>
                  <a:lnTo>
                    <a:pt x="214" y="736"/>
                  </a:lnTo>
                  <a:lnTo>
                    <a:pt x="218" y="737"/>
                  </a:lnTo>
                  <a:lnTo>
                    <a:pt x="223" y="738"/>
                  </a:lnTo>
                  <a:lnTo>
                    <a:pt x="227" y="740"/>
                  </a:lnTo>
                  <a:lnTo>
                    <a:pt x="231" y="743"/>
                  </a:lnTo>
                  <a:lnTo>
                    <a:pt x="234" y="746"/>
                  </a:lnTo>
                  <a:lnTo>
                    <a:pt x="237" y="749"/>
                  </a:lnTo>
                  <a:lnTo>
                    <a:pt x="239" y="753"/>
                  </a:lnTo>
                  <a:lnTo>
                    <a:pt x="241" y="758"/>
                  </a:lnTo>
                  <a:lnTo>
                    <a:pt x="241" y="758"/>
                  </a:lnTo>
                  <a:lnTo>
                    <a:pt x="249" y="791"/>
                  </a:lnTo>
                  <a:lnTo>
                    <a:pt x="261" y="833"/>
                  </a:lnTo>
                  <a:lnTo>
                    <a:pt x="268" y="856"/>
                  </a:lnTo>
                  <a:lnTo>
                    <a:pt x="276" y="878"/>
                  </a:lnTo>
                  <a:lnTo>
                    <a:pt x="285" y="899"/>
                  </a:lnTo>
                  <a:lnTo>
                    <a:pt x="294" y="916"/>
                  </a:lnTo>
                  <a:lnTo>
                    <a:pt x="294" y="916"/>
                  </a:lnTo>
                  <a:lnTo>
                    <a:pt x="296" y="920"/>
                  </a:lnTo>
                  <a:lnTo>
                    <a:pt x="297" y="925"/>
                  </a:lnTo>
                  <a:lnTo>
                    <a:pt x="298" y="929"/>
                  </a:lnTo>
                  <a:lnTo>
                    <a:pt x="298" y="934"/>
                  </a:lnTo>
                  <a:lnTo>
                    <a:pt x="297" y="938"/>
                  </a:lnTo>
                  <a:lnTo>
                    <a:pt x="295" y="943"/>
                  </a:lnTo>
                  <a:lnTo>
                    <a:pt x="293" y="947"/>
                  </a:lnTo>
                  <a:lnTo>
                    <a:pt x="290" y="950"/>
                  </a:lnTo>
                  <a:lnTo>
                    <a:pt x="180" y="1060"/>
                  </a:lnTo>
                  <a:lnTo>
                    <a:pt x="300" y="1181"/>
                  </a:lnTo>
                  <a:lnTo>
                    <a:pt x="411" y="1070"/>
                  </a:lnTo>
                  <a:lnTo>
                    <a:pt x="411" y="1070"/>
                  </a:lnTo>
                  <a:lnTo>
                    <a:pt x="414" y="1067"/>
                  </a:lnTo>
                  <a:lnTo>
                    <a:pt x="418" y="1065"/>
                  </a:lnTo>
                  <a:lnTo>
                    <a:pt x="423" y="1063"/>
                  </a:lnTo>
                  <a:lnTo>
                    <a:pt x="427" y="1062"/>
                  </a:lnTo>
                  <a:lnTo>
                    <a:pt x="432" y="1062"/>
                  </a:lnTo>
                  <a:lnTo>
                    <a:pt x="436" y="1063"/>
                  </a:lnTo>
                  <a:lnTo>
                    <a:pt x="441" y="1064"/>
                  </a:lnTo>
                  <a:lnTo>
                    <a:pt x="445" y="1066"/>
                  </a:lnTo>
                  <a:lnTo>
                    <a:pt x="445" y="1066"/>
                  </a:lnTo>
                  <a:lnTo>
                    <a:pt x="463" y="1076"/>
                  </a:lnTo>
                  <a:lnTo>
                    <a:pt x="483" y="1085"/>
                  </a:lnTo>
                  <a:lnTo>
                    <a:pt x="505" y="1093"/>
                  </a:lnTo>
                  <a:lnTo>
                    <a:pt x="528" y="1100"/>
                  </a:lnTo>
                  <a:lnTo>
                    <a:pt x="570" y="1112"/>
                  </a:lnTo>
                  <a:lnTo>
                    <a:pt x="602" y="1120"/>
                  </a:lnTo>
                  <a:lnTo>
                    <a:pt x="602" y="1120"/>
                  </a:lnTo>
                  <a:lnTo>
                    <a:pt x="608" y="1122"/>
                  </a:lnTo>
                  <a:lnTo>
                    <a:pt x="612" y="1124"/>
                  </a:lnTo>
                  <a:lnTo>
                    <a:pt x="615" y="1127"/>
                  </a:lnTo>
                  <a:lnTo>
                    <a:pt x="619" y="1130"/>
                  </a:lnTo>
                  <a:lnTo>
                    <a:pt x="621" y="1134"/>
                  </a:lnTo>
                  <a:lnTo>
                    <a:pt x="623" y="1138"/>
                  </a:lnTo>
                  <a:lnTo>
                    <a:pt x="624" y="1143"/>
                  </a:lnTo>
                  <a:lnTo>
                    <a:pt x="625" y="1148"/>
                  </a:lnTo>
                  <a:lnTo>
                    <a:pt x="625" y="1304"/>
                  </a:lnTo>
                  <a:lnTo>
                    <a:pt x="738" y="1304"/>
                  </a:lnTo>
                  <a:lnTo>
                    <a:pt x="738" y="1148"/>
                  </a:lnTo>
                  <a:lnTo>
                    <a:pt x="738" y="1148"/>
                  </a:lnTo>
                  <a:lnTo>
                    <a:pt x="738" y="1143"/>
                  </a:lnTo>
                  <a:lnTo>
                    <a:pt x="739" y="1138"/>
                  </a:lnTo>
                  <a:lnTo>
                    <a:pt x="741" y="1134"/>
                  </a:lnTo>
                  <a:lnTo>
                    <a:pt x="744" y="1130"/>
                  </a:lnTo>
                  <a:lnTo>
                    <a:pt x="747" y="1127"/>
                  </a:lnTo>
                  <a:lnTo>
                    <a:pt x="751" y="1124"/>
                  </a:lnTo>
                  <a:lnTo>
                    <a:pt x="755" y="1122"/>
                  </a:lnTo>
                  <a:lnTo>
                    <a:pt x="759" y="1120"/>
                  </a:lnTo>
                  <a:lnTo>
                    <a:pt x="759" y="1120"/>
                  </a:lnTo>
                  <a:lnTo>
                    <a:pt x="791" y="1112"/>
                  </a:lnTo>
                  <a:lnTo>
                    <a:pt x="835" y="1100"/>
                  </a:lnTo>
                  <a:lnTo>
                    <a:pt x="857" y="1093"/>
                  </a:lnTo>
                  <a:lnTo>
                    <a:pt x="879" y="1085"/>
                  </a:lnTo>
                  <a:lnTo>
                    <a:pt x="899" y="1077"/>
                  </a:lnTo>
                  <a:lnTo>
                    <a:pt x="917" y="1066"/>
                  </a:lnTo>
                  <a:lnTo>
                    <a:pt x="917" y="1066"/>
                  </a:lnTo>
                  <a:lnTo>
                    <a:pt x="921" y="1064"/>
                  </a:lnTo>
                  <a:lnTo>
                    <a:pt x="926" y="1063"/>
                  </a:lnTo>
                  <a:lnTo>
                    <a:pt x="930" y="1062"/>
                  </a:lnTo>
                  <a:lnTo>
                    <a:pt x="935" y="1062"/>
                  </a:lnTo>
                  <a:lnTo>
                    <a:pt x="940" y="1063"/>
                  </a:lnTo>
                  <a:lnTo>
                    <a:pt x="944" y="1065"/>
                  </a:lnTo>
                  <a:lnTo>
                    <a:pt x="948" y="1067"/>
                  </a:lnTo>
                  <a:lnTo>
                    <a:pt x="952" y="1070"/>
                  </a:lnTo>
                  <a:lnTo>
                    <a:pt x="1062" y="1181"/>
                  </a:lnTo>
                  <a:lnTo>
                    <a:pt x="1182" y="1060"/>
                  </a:lnTo>
                  <a:lnTo>
                    <a:pt x="1072" y="950"/>
                  </a:lnTo>
                  <a:lnTo>
                    <a:pt x="1072" y="950"/>
                  </a:lnTo>
                  <a:lnTo>
                    <a:pt x="1069" y="947"/>
                  </a:lnTo>
                  <a:lnTo>
                    <a:pt x="1066" y="943"/>
                  </a:lnTo>
                  <a:lnTo>
                    <a:pt x="1065" y="938"/>
                  </a:lnTo>
                  <a:lnTo>
                    <a:pt x="1064" y="934"/>
                  </a:lnTo>
                  <a:lnTo>
                    <a:pt x="1064" y="929"/>
                  </a:lnTo>
                  <a:lnTo>
                    <a:pt x="1064" y="925"/>
                  </a:lnTo>
                  <a:lnTo>
                    <a:pt x="1066" y="920"/>
                  </a:lnTo>
                  <a:lnTo>
                    <a:pt x="1068" y="916"/>
                  </a:lnTo>
                  <a:lnTo>
                    <a:pt x="1068" y="916"/>
                  </a:lnTo>
                  <a:lnTo>
                    <a:pt x="1077" y="899"/>
                  </a:lnTo>
                  <a:lnTo>
                    <a:pt x="1086" y="878"/>
                  </a:lnTo>
                  <a:lnTo>
                    <a:pt x="1094" y="856"/>
                  </a:lnTo>
                  <a:lnTo>
                    <a:pt x="1101" y="833"/>
                  </a:lnTo>
                  <a:lnTo>
                    <a:pt x="1114" y="791"/>
                  </a:lnTo>
                  <a:lnTo>
                    <a:pt x="1122" y="758"/>
                  </a:lnTo>
                  <a:lnTo>
                    <a:pt x="1122" y="758"/>
                  </a:lnTo>
                  <a:lnTo>
                    <a:pt x="1123" y="753"/>
                  </a:lnTo>
                  <a:lnTo>
                    <a:pt x="1125" y="749"/>
                  </a:lnTo>
                  <a:lnTo>
                    <a:pt x="1128" y="746"/>
                  </a:lnTo>
                  <a:lnTo>
                    <a:pt x="1132" y="743"/>
                  </a:lnTo>
                  <a:lnTo>
                    <a:pt x="1135" y="740"/>
                  </a:lnTo>
                  <a:lnTo>
                    <a:pt x="1140" y="738"/>
                  </a:lnTo>
                  <a:lnTo>
                    <a:pt x="1144" y="737"/>
                  </a:lnTo>
                  <a:lnTo>
                    <a:pt x="1149" y="736"/>
                  </a:lnTo>
                  <a:lnTo>
                    <a:pt x="1304" y="736"/>
                  </a:lnTo>
                  <a:lnTo>
                    <a:pt x="1304" y="623"/>
                  </a:lnTo>
                  <a:lnTo>
                    <a:pt x="1149" y="623"/>
                  </a:lnTo>
                  <a:lnTo>
                    <a:pt x="1149" y="623"/>
                  </a:lnTo>
                  <a:lnTo>
                    <a:pt x="1144" y="623"/>
                  </a:lnTo>
                  <a:lnTo>
                    <a:pt x="1140" y="622"/>
                  </a:lnTo>
                  <a:lnTo>
                    <a:pt x="1135" y="620"/>
                  </a:lnTo>
                  <a:lnTo>
                    <a:pt x="1132" y="617"/>
                  </a:lnTo>
                  <a:lnTo>
                    <a:pt x="1128" y="614"/>
                  </a:lnTo>
                  <a:lnTo>
                    <a:pt x="1125" y="610"/>
                  </a:lnTo>
                  <a:lnTo>
                    <a:pt x="1123" y="606"/>
                  </a:lnTo>
                  <a:lnTo>
                    <a:pt x="1122" y="602"/>
                  </a:lnTo>
                  <a:lnTo>
                    <a:pt x="1122" y="602"/>
                  </a:lnTo>
                  <a:lnTo>
                    <a:pt x="1109" y="555"/>
                  </a:lnTo>
                  <a:lnTo>
                    <a:pt x="1102" y="530"/>
                  </a:lnTo>
                  <a:lnTo>
                    <a:pt x="1094" y="505"/>
                  </a:lnTo>
                  <a:lnTo>
                    <a:pt x="1094" y="505"/>
                  </a:lnTo>
                  <a:lnTo>
                    <a:pt x="1093" y="499"/>
                  </a:lnTo>
                  <a:lnTo>
                    <a:pt x="1092" y="494"/>
                  </a:lnTo>
                  <a:lnTo>
                    <a:pt x="1093" y="488"/>
                  </a:lnTo>
                  <a:lnTo>
                    <a:pt x="1095" y="482"/>
                  </a:lnTo>
                  <a:lnTo>
                    <a:pt x="1098" y="478"/>
                  </a:lnTo>
                  <a:lnTo>
                    <a:pt x="1102" y="474"/>
                  </a:lnTo>
                  <a:lnTo>
                    <a:pt x="1106" y="470"/>
                  </a:lnTo>
                  <a:lnTo>
                    <a:pt x="1112" y="468"/>
                  </a:lnTo>
                  <a:lnTo>
                    <a:pt x="1112" y="468"/>
                  </a:lnTo>
                  <a:lnTo>
                    <a:pt x="1118" y="467"/>
                  </a:lnTo>
                  <a:lnTo>
                    <a:pt x="1123" y="467"/>
                  </a:lnTo>
                  <a:lnTo>
                    <a:pt x="1129" y="468"/>
                  </a:lnTo>
                  <a:lnTo>
                    <a:pt x="1134" y="470"/>
                  </a:lnTo>
                  <a:lnTo>
                    <a:pt x="1138" y="472"/>
                  </a:lnTo>
                  <a:lnTo>
                    <a:pt x="1142" y="476"/>
                  </a:lnTo>
                  <a:lnTo>
                    <a:pt x="1146" y="481"/>
                  </a:lnTo>
                  <a:lnTo>
                    <a:pt x="1148" y="487"/>
                  </a:lnTo>
                  <a:lnTo>
                    <a:pt x="1148" y="487"/>
                  </a:lnTo>
                  <a:lnTo>
                    <a:pt x="1161" y="527"/>
                  </a:lnTo>
                  <a:lnTo>
                    <a:pt x="1171" y="566"/>
                  </a:lnTo>
                  <a:lnTo>
                    <a:pt x="1333" y="566"/>
                  </a:lnTo>
                  <a:lnTo>
                    <a:pt x="1333" y="566"/>
                  </a:lnTo>
                  <a:lnTo>
                    <a:pt x="1339" y="567"/>
                  </a:lnTo>
                  <a:lnTo>
                    <a:pt x="1344" y="568"/>
                  </a:lnTo>
                  <a:lnTo>
                    <a:pt x="1349" y="571"/>
                  </a:lnTo>
                  <a:lnTo>
                    <a:pt x="1353" y="574"/>
                  </a:lnTo>
                  <a:lnTo>
                    <a:pt x="1356" y="578"/>
                  </a:lnTo>
                  <a:lnTo>
                    <a:pt x="1359" y="584"/>
                  </a:lnTo>
                  <a:lnTo>
                    <a:pt x="1361" y="590"/>
                  </a:lnTo>
                  <a:lnTo>
                    <a:pt x="1361" y="595"/>
                  </a:lnTo>
                  <a:lnTo>
                    <a:pt x="1361" y="765"/>
                  </a:lnTo>
                  <a:lnTo>
                    <a:pt x="1361" y="765"/>
                  </a:lnTo>
                  <a:lnTo>
                    <a:pt x="1361" y="770"/>
                  </a:lnTo>
                  <a:lnTo>
                    <a:pt x="1359" y="775"/>
                  </a:lnTo>
                  <a:lnTo>
                    <a:pt x="1356" y="781"/>
                  </a:lnTo>
                  <a:lnTo>
                    <a:pt x="1353" y="785"/>
                  </a:lnTo>
                  <a:lnTo>
                    <a:pt x="1349" y="789"/>
                  </a:lnTo>
                  <a:lnTo>
                    <a:pt x="1344" y="791"/>
                  </a:lnTo>
                  <a:lnTo>
                    <a:pt x="1339" y="793"/>
                  </a:lnTo>
                  <a:lnTo>
                    <a:pt x="1333" y="794"/>
                  </a:lnTo>
                  <a:lnTo>
                    <a:pt x="1171" y="794"/>
                  </a:lnTo>
                  <a:lnTo>
                    <a:pt x="1171" y="794"/>
                  </a:lnTo>
                  <a:lnTo>
                    <a:pt x="1162" y="828"/>
                  </a:lnTo>
                  <a:lnTo>
                    <a:pt x="1152" y="862"/>
                  </a:lnTo>
                  <a:lnTo>
                    <a:pt x="1140" y="896"/>
                  </a:lnTo>
                  <a:lnTo>
                    <a:pt x="1134" y="911"/>
                  </a:lnTo>
                  <a:lnTo>
                    <a:pt x="1127" y="925"/>
                  </a:lnTo>
                  <a:lnTo>
                    <a:pt x="1242" y="1041"/>
                  </a:lnTo>
                  <a:lnTo>
                    <a:pt x="1242" y="1041"/>
                  </a:lnTo>
                  <a:lnTo>
                    <a:pt x="1246" y="1045"/>
                  </a:lnTo>
                  <a:lnTo>
                    <a:pt x="1248" y="1050"/>
                  </a:lnTo>
                  <a:lnTo>
                    <a:pt x="1250" y="1055"/>
                  </a:lnTo>
                  <a:lnTo>
                    <a:pt x="1251" y="1060"/>
                  </a:lnTo>
                  <a:lnTo>
                    <a:pt x="1250" y="1066"/>
                  </a:lnTo>
                  <a:lnTo>
                    <a:pt x="1248" y="1071"/>
                  </a:lnTo>
                  <a:lnTo>
                    <a:pt x="1246" y="1077"/>
                  </a:lnTo>
                  <a:lnTo>
                    <a:pt x="1242" y="1081"/>
                  </a:lnTo>
                  <a:lnTo>
                    <a:pt x="1082" y="1241"/>
                  </a:lnTo>
                  <a:lnTo>
                    <a:pt x="1082" y="1241"/>
                  </a:lnTo>
                  <a:lnTo>
                    <a:pt x="1077" y="1245"/>
                  </a:lnTo>
                  <a:lnTo>
                    <a:pt x="1072" y="1247"/>
                  </a:lnTo>
                  <a:lnTo>
                    <a:pt x="1067" y="1249"/>
                  </a:lnTo>
                  <a:lnTo>
                    <a:pt x="1062" y="1249"/>
                  </a:lnTo>
                  <a:lnTo>
                    <a:pt x="1056" y="1249"/>
                  </a:lnTo>
                  <a:lnTo>
                    <a:pt x="1051" y="1247"/>
                  </a:lnTo>
                  <a:lnTo>
                    <a:pt x="1046" y="1245"/>
                  </a:lnTo>
                  <a:lnTo>
                    <a:pt x="1042" y="1241"/>
                  </a:lnTo>
                  <a:lnTo>
                    <a:pt x="927" y="1126"/>
                  </a:lnTo>
                  <a:lnTo>
                    <a:pt x="927" y="1126"/>
                  </a:lnTo>
                  <a:lnTo>
                    <a:pt x="912" y="1132"/>
                  </a:lnTo>
                  <a:lnTo>
                    <a:pt x="896" y="1139"/>
                  </a:lnTo>
                  <a:lnTo>
                    <a:pt x="863" y="1150"/>
                  </a:lnTo>
                  <a:lnTo>
                    <a:pt x="829" y="1161"/>
                  </a:lnTo>
                  <a:lnTo>
                    <a:pt x="794" y="1170"/>
                  </a:lnTo>
                  <a:lnTo>
                    <a:pt x="794" y="1332"/>
                  </a:lnTo>
                  <a:lnTo>
                    <a:pt x="794" y="1332"/>
                  </a:lnTo>
                  <a:lnTo>
                    <a:pt x="793" y="1337"/>
                  </a:lnTo>
                  <a:lnTo>
                    <a:pt x="792" y="1343"/>
                  </a:lnTo>
                  <a:lnTo>
                    <a:pt x="789" y="1347"/>
                  </a:lnTo>
                  <a:lnTo>
                    <a:pt x="786" y="1352"/>
                  </a:lnTo>
                  <a:lnTo>
                    <a:pt x="782" y="1355"/>
                  </a:lnTo>
                  <a:lnTo>
                    <a:pt x="777" y="1358"/>
                  </a:lnTo>
                  <a:lnTo>
                    <a:pt x="772" y="1359"/>
                  </a:lnTo>
                  <a:lnTo>
                    <a:pt x="766" y="1360"/>
                  </a:lnTo>
                  <a:lnTo>
                    <a:pt x="766" y="13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116">
              <a:extLst>
                <a:ext uri="{FF2B5EF4-FFF2-40B4-BE49-F238E27FC236}">
                  <a16:creationId xmlns:a16="http://schemas.microsoft.com/office/drawing/2014/main" id="{967FEB69-54E7-4A7F-8BB6-46340880910C}"/>
                </a:ext>
              </a:extLst>
            </p:cNvPr>
            <p:cNvSpPr>
              <a:spLocks/>
            </p:cNvSpPr>
            <p:nvPr/>
          </p:nvSpPr>
          <p:spPr bwMode="auto">
            <a:xfrm>
              <a:off x="9266238" y="3249613"/>
              <a:ext cx="249238" cy="222250"/>
            </a:xfrm>
            <a:custGeom>
              <a:avLst/>
              <a:gdLst>
                <a:gd name="T0" fmla="*/ 281 w 944"/>
                <a:gd name="T1" fmla="*/ 843 h 843"/>
                <a:gd name="T2" fmla="*/ 281 w 944"/>
                <a:gd name="T3" fmla="*/ 843 h 843"/>
                <a:gd name="T4" fmla="*/ 276 w 944"/>
                <a:gd name="T5" fmla="*/ 842 h 843"/>
                <a:gd name="T6" fmla="*/ 270 w 944"/>
                <a:gd name="T7" fmla="*/ 841 h 843"/>
                <a:gd name="T8" fmla="*/ 266 w 944"/>
                <a:gd name="T9" fmla="*/ 838 h 843"/>
                <a:gd name="T10" fmla="*/ 261 w 944"/>
                <a:gd name="T11" fmla="*/ 835 h 843"/>
                <a:gd name="T12" fmla="*/ 8 w 944"/>
                <a:gd name="T13" fmla="*/ 580 h 843"/>
                <a:gd name="T14" fmla="*/ 8 w 944"/>
                <a:gd name="T15" fmla="*/ 580 h 843"/>
                <a:gd name="T16" fmla="*/ 4 w 944"/>
                <a:gd name="T17" fmla="*/ 576 h 843"/>
                <a:gd name="T18" fmla="*/ 2 w 944"/>
                <a:gd name="T19" fmla="*/ 571 h 843"/>
                <a:gd name="T20" fmla="*/ 0 w 944"/>
                <a:gd name="T21" fmla="*/ 566 h 843"/>
                <a:gd name="T22" fmla="*/ 0 w 944"/>
                <a:gd name="T23" fmla="*/ 561 h 843"/>
                <a:gd name="T24" fmla="*/ 0 w 944"/>
                <a:gd name="T25" fmla="*/ 555 h 843"/>
                <a:gd name="T26" fmla="*/ 2 w 944"/>
                <a:gd name="T27" fmla="*/ 550 h 843"/>
                <a:gd name="T28" fmla="*/ 4 w 944"/>
                <a:gd name="T29" fmla="*/ 545 h 843"/>
                <a:gd name="T30" fmla="*/ 8 w 944"/>
                <a:gd name="T31" fmla="*/ 541 h 843"/>
                <a:gd name="T32" fmla="*/ 8 w 944"/>
                <a:gd name="T33" fmla="*/ 541 h 843"/>
                <a:gd name="T34" fmla="*/ 12 w 944"/>
                <a:gd name="T35" fmla="*/ 537 h 843"/>
                <a:gd name="T36" fmla="*/ 17 w 944"/>
                <a:gd name="T37" fmla="*/ 535 h 843"/>
                <a:gd name="T38" fmla="*/ 23 w 944"/>
                <a:gd name="T39" fmla="*/ 533 h 843"/>
                <a:gd name="T40" fmla="*/ 28 w 944"/>
                <a:gd name="T41" fmla="*/ 532 h 843"/>
                <a:gd name="T42" fmla="*/ 33 w 944"/>
                <a:gd name="T43" fmla="*/ 533 h 843"/>
                <a:gd name="T44" fmla="*/ 38 w 944"/>
                <a:gd name="T45" fmla="*/ 535 h 843"/>
                <a:gd name="T46" fmla="*/ 43 w 944"/>
                <a:gd name="T47" fmla="*/ 537 h 843"/>
                <a:gd name="T48" fmla="*/ 48 w 944"/>
                <a:gd name="T49" fmla="*/ 541 h 843"/>
                <a:gd name="T50" fmla="*/ 279 w 944"/>
                <a:gd name="T51" fmla="*/ 772 h 843"/>
                <a:gd name="T52" fmla="*/ 893 w 944"/>
                <a:gd name="T53" fmla="*/ 10 h 843"/>
                <a:gd name="T54" fmla="*/ 893 w 944"/>
                <a:gd name="T55" fmla="*/ 10 h 843"/>
                <a:gd name="T56" fmla="*/ 898 w 944"/>
                <a:gd name="T57" fmla="*/ 6 h 843"/>
                <a:gd name="T58" fmla="*/ 903 w 944"/>
                <a:gd name="T59" fmla="*/ 3 h 843"/>
                <a:gd name="T60" fmla="*/ 908 w 944"/>
                <a:gd name="T61" fmla="*/ 1 h 843"/>
                <a:gd name="T62" fmla="*/ 913 w 944"/>
                <a:gd name="T63" fmla="*/ 0 h 843"/>
                <a:gd name="T64" fmla="*/ 919 w 944"/>
                <a:gd name="T65" fmla="*/ 0 h 843"/>
                <a:gd name="T66" fmla="*/ 924 w 944"/>
                <a:gd name="T67" fmla="*/ 1 h 843"/>
                <a:gd name="T68" fmla="*/ 929 w 944"/>
                <a:gd name="T69" fmla="*/ 3 h 843"/>
                <a:gd name="T70" fmla="*/ 934 w 944"/>
                <a:gd name="T71" fmla="*/ 6 h 843"/>
                <a:gd name="T72" fmla="*/ 934 w 944"/>
                <a:gd name="T73" fmla="*/ 6 h 843"/>
                <a:gd name="T74" fmla="*/ 938 w 944"/>
                <a:gd name="T75" fmla="*/ 10 h 843"/>
                <a:gd name="T76" fmla="*/ 941 w 944"/>
                <a:gd name="T77" fmla="*/ 15 h 843"/>
                <a:gd name="T78" fmla="*/ 943 w 944"/>
                <a:gd name="T79" fmla="*/ 20 h 843"/>
                <a:gd name="T80" fmla="*/ 944 w 944"/>
                <a:gd name="T81" fmla="*/ 25 h 843"/>
                <a:gd name="T82" fmla="*/ 944 w 944"/>
                <a:gd name="T83" fmla="*/ 30 h 843"/>
                <a:gd name="T84" fmla="*/ 943 w 944"/>
                <a:gd name="T85" fmla="*/ 36 h 843"/>
                <a:gd name="T86" fmla="*/ 941 w 944"/>
                <a:gd name="T87" fmla="*/ 41 h 843"/>
                <a:gd name="T88" fmla="*/ 938 w 944"/>
                <a:gd name="T89" fmla="*/ 46 h 843"/>
                <a:gd name="T90" fmla="*/ 304 w 944"/>
                <a:gd name="T91" fmla="*/ 832 h 843"/>
                <a:gd name="T92" fmla="*/ 304 w 944"/>
                <a:gd name="T93" fmla="*/ 832 h 843"/>
                <a:gd name="T94" fmla="*/ 300 w 944"/>
                <a:gd name="T95" fmla="*/ 837 h 843"/>
                <a:gd name="T96" fmla="*/ 295 w 944"/>
                <a:gd name="T97" fmla="*/ 840 h 843"/>
                <a:gd name="T98" fmla="*/ 288 w 944"/>
                <a:gd name="T99" fmla="*/ 842 h 843"/>
                <a:gd name="T100" fmla="*/ 283 w 944"/>
                <a:gd name="T101" fmla="*/ 843 h 843"/>
                <a:gd name="T102" fmla="*/ 283 w 944"/>
                <a:gd name="T103" fmla="*/ 843 h 843"/>
                <a:gd name="T104" fmla="*/ 281 w 944"/>
                <a:gd name="T105" fmla="*/ 843 h 843"/>
                <a:gd name="T106" fmla="*/ 281 w 944"/>
                <a:gd name="T107" fmla="*/ 843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44" h="843">
                  <a:moveTo>
                    <a:pt x="281" y="843"/>
                  </a:moveTo>
                  <a:lnTo>
                    <a:pt x="281" y="843"/>
                  </a:lnTo>
                  <a:lnTo>
                    <a:pt x="276" y="842"/>
                  </a:lnTo>
                  <a:lnTo>
                    <a:pt x="270" y="841"/>
                  </a:lnTo>
                  <a:lnTo>
                    <a:pt x="266" y="838"/>
                  </a:lnTo>
                  <a:lnTo>
                    <a:pt x="261" y="835"/>
                  </a:lnTo>
                  <a:lnTo>
                    <a:pt x="8" y="580"/>
                  </a:lnTo>
                  <a:lnTo>
                    <a:pt x="8" y="580"/>
                  </a:lnTo>
                  <a:lnTo>
                    <a:pt x="4" y="576"/>
                  </a:lnTo>
                  <a:lnTo>
                    <a:pt x="2" y="571"/>
                  </a:lnTo>
                  <a:lnTo>
                    <a:pt x="0" y="566"/>
                  </a:lnTo>
                  <a:lnTo>
                    <a:pt x="0" y="561"/>
                  </a:lnTo>
                  <a:lnTo>
                    <a:pt x="0" y="555"/>
                  </a:lnTo>
                  <a:lnTo>
                    <a:pt x="2" y="550"/>
                  </a:lnTo>
                  <a:lnTo>
                    <a:pt x="4" y="545"/>
                  </a:lnTo>
                  <a:lnTo>
                    <a:pt x="8" y="541"/>
                  </a:lnTo>
                  <a:lnTo>
                    <a:pt x="8" y="541"/>
                  </a:lnTo>
                  <a:lnTo>
                    <a:pt x="12" y="537"/>
                  </a:lnTo>
                  <a:lnTo>
                    <a:pt x="17" y="535"/>
                  </a:lnTo>
                  <a:lnTo>
                    <a:pt x="23" y="533"/>
                  </a:lnTo>
                  <a:lnTo>
                    <a:pt x="28" y="532"/>
                  </a:lnTo>
                  <a:lnTo>
                    <a:pt x="33" y="533"/>
                  </a:lnTo>
                  <a:lnTo>
                    <a:pt x="38" y="535"/>
                  </a:lnTo>
                  <a:lnTo>
                    <a:pt x="43" y="537"/>
                  </a:lnTo>
                  <a:lnTo>
                    <a:pt x="48" y="541"/>
                  </a:lnTo>
                  <a:lnTo>
                    <a:pt x="279" y="772"/>
                  </a:lnTo>
                  <a:lnTo>
                    <a:pt x="893" y="10"/>
                  </a:lnTo>
                  <a:lnTo>
                    <a:pt x="893" y="10"/>
                  </a:lnTo>
                  <a:lnTo>
                    <a:pt x="898" y="6"/>
                  </a:lnTo>
                  <a:lnTo>
                    <a:pt x="903" y="3"/>
                  </a:lnTo>
                  <a:lnTo>
                    <a:pt x="908" y="1"/>
                  </a:lnTo>
                  <a:lnTo>
                    <a:pt x="913" y="0"/>
                  </a:lnTo>
                  <a:lnTo>
                    <a:pt x="919" y="0"/>
                  </a:lnTo>
                  <a:lnTo>
                    <a:pt x="924" y="1"/>
                  </a:lnTo>
                  <a:lnTo>
                    <a:pt x="929" y="3"/>
                  </a:lnTo>
                  <a:lnTo>
                    <a:pt x="934" y="6"/>
                  </a:lnTo>
                  <a:lnTo>
                    <a:pt x="934" y="6"/>
                  </a:lnTo>
                  <a:lnTo>
                    <a:pt x="938" y="10"/>
                  </a:lnTo>
                  <a:lnTo>
                    <a:pt x="941" y="15"/>
                  </a:lnTo>
                  <a:lnTo>
                    <a:pt x="943" y="20"/>
                  </a:lnTo>
                  <a:lnTo>
                    <a:pt x="944" y="25"/>
                  </a:lnTo>
                  <a:lnTo>
                    <a:pt x="944" y="30"/>
                  </a:lnTo>
                  <a:lnTo>
                    <a:pt x="943" y="36"/>
                  </a:lnTo>
                  <a:lnTo>
                    <a:pt x="941" y="41"/>
                  </a:lnTo>
                  <a:lnTo>
                    <a:pt x="938" y="46"/>
                  </a:lnTo>
                  <a:lnTo>
                    <a:pt x="304" y="832"/>
                  </a:lnTo>
                  <a:lnTo>
                    <a:pt x="304" y="832"/>
                  </a:lnTo>
                  <a:lnTo>
                    <a:pt x="300" y="837"/>
                  </a:lnTo>
                  <a:lnTo>
                    <a:pt x="295" y="840"/>
                  </a:lnTo>
                  <a:lnTo>
                    <a:pt x="288" y="842"/>
                  </a:lnTo>
                  <a:lnTo>
                    <a:pt x="283" y="843"/>
                  </a:lnTo>
                  <a:lnTo>
                    <a:pt x="283" y="843"/>
                  </a:lnTo>
                  <a:lnTo>
                    <a:pt x="281" y="843"/>
                  </a:lnTo>
                  <a:lnTo>
                    <a:pt x="281" y="8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63" name="Group 162">
            <a:extLst>
              <a:ext uri="{FF2B5EF4-FFF2-40B4-BE49-F238E27FC236}">
                <a16:creationId xmlns:a16="http://schemas.microsoft.com/office/drawing/2014/main" id="{0A8DC5AE-7129-4B92-9AE8-C289B9193185}"/>
              </a:ext>
            </a:extLst>
          </p:cNvPr>
          <p:cNvGrpSpPr/>
          <p:nvPr/>
        </p:nvGrpSpPr>
        <p:grpSpPr>
          <a:xfrm>
            <a:off x="10251916" y="2169900"/>
            <a:ext cx="325438" cy="360363"/>
            <a:chOff x="6291263" y="5048251"/>
            <a:chExt cx="325438" cy="360363"/>
          </a:xfrm>
          <a:solidFill>
            <a:srgbClr val="110E26"/>
          </a:solidFill>
        </p:grpSpPr>
        <p:sp>
          <p:nvSpPr>
            <p:cNvPr id="164" name="Freeform 344">
              <a:extLst>
                <a:ext uri="{FF2B5EF4-FFF2-40B4-BE49-F238E27FC236}">
                  <a16:creationId xmlns:a16="http://schemas.microsoft.com/office/drawing/2014/main" id="{40F99C42-B436-44E7-9EE0-811DD8346D9B}"/>
                </a:ext>
              </a:extLst>
            </p:cNvPr>
            <p:cNvSpPr>
              <a:spLocks noEditPoints="1"/>
            </p:cNvSpPr>
            <p:nvPr/>
          </p:nvSpPr>
          <p:spPr bwMode="auto">
            <a:xfrm>
              <a:off x="6291263" y="5048251"/>
              <a:ext cx="325438" cy="360363"/>
            </a:xfrm>
            <a:custGeom>
              <a:avLst/>
              <a:gdLst>
                <a:gd name="T0" fmla="*/ 239 w 1231"/>
                <a:gd name="T1" fmla="*/ 1355 h 1360"/>
                <a:gd name="T2" fmla="*/ 226 w 1231"/>
                <a:gd name="T3" fmla="*/ 1021 h 1360"/>
                <a:gd name="T4" fmla="*/ 107 w 1231"/>
                <a:gd name="T5" fmla="*/ 916 h 1360"/>
                <a:gd name="T6" fmla="*/ 22 w 1231"/>
                <a:gd name="T7" fmla="*/ 746 h 1360"/>
                <a:gd name="T8" fmla="*/ 0 w 1231"/>
                <a:gd name="T9" fmla="*/ 570 h 1360"/>
                <a:gd name="T10" fmla="*/ 25 w 1231"/>
                <a:gd name="T11" fmla="*/ 399 h 1360"/>
                <a:gd name="T12" fmla="*/ 96 w 1231"/>
                <a:gd name="T13" fmla="*/ 249 h 1360"/>
                <a:gd name="T14" fmla="*/ 204 w 1231"/>
                <a:gd name="T15" fmla="*/ 128 h 1360"/>
                <a:gd name="T16" fmla="*/ 344 w 1231"/>
                <a:gd name="T17" fmla="*/ 44 h 1360"/>
                <a:gd name="T18" fmla="*/ 508 w 1231"/>
                <a:gd name="T19" fmla="*/ 3 h 1360"/>
                <a:gd name="T20" fmla="*/ 641 w 1231"/>
                <a:gd name="T21" fmla="*/ 5 h 1360"/>
                <a:gd name="T22" fmla="*/ 788 w 1231"/>
                <a:gd name="T23" fmla="*/ 41 h 1360"/>
                <a:gd name="T24" fmla="*/ 918 w 1231"/>
                <a:gd name="T25" fmla="*/ 111 h 1360"/>
                <a:gd name="T26" fmla="*/ 1023 w 1231"/>
                <a:gd name="T27" fmla="*/ 214 h 1360"/>
                <a:gd name="T28" fmla="*/ 1090 w 1231"/>
                <a:gd name="T29" fmla="*/ 345 h 1360"/>
                <a:gd name="T30" fmla="*/ 1109 w 1231"/>
                <a:gd name="T31" fmla="*/ 476 h 1360"/>
                <a:gd name="T32" fmla="*/ 1149 w 1231"/>
                <a:gd name="T33" fmla="*/ 558 h 1360"/>
                <a:gd name="T34" fmla="*/ 1225 w 1231"/>
                <a:gd name="T35" fmla="*/ 721 h 1360"/>
                <a:gd name="T36" fmla="*/ 1230 w 1231"/>
                <a:gd name="T37" fmla="*/ 778 h 1360"/>
                <a:gd name="T38" fmla="*/ 1219 w 1231"/>
                <a:gd name="T39" fmla="*/ 821 h 1360"/>
                <a:gd name="T40" fmla="*/ 1180 w 1231"/>
                <a:gd name="T41" fmla="*/ 848 h 1360"/>
                <a:gd name="T42" fmla="*/ 1107 w 1231"/>
                <a:gd name="T43" fmla="*/ 851 h 1360"/>
                <a:gd name="T44" fmla="*/ 1091 w 1231"/>
                <a:gd name="T45" fmla="*/ 1023 h 1360"/>
                <a:gd name="T46" fmla="*/ 1052 w 1231"/>
                <a:gd name="T47" fmla="*/ 1108 h 1360"/>
                <a:gd name="T48" fmla="*/ 1006 w 1231"/>
                <a:gd name="T49" fmla="*/ 1140 h 1360"/>
                <a:gd name="T50" fmla="*/ 886 w 1231"/>
                <a:gd name="T51" fmla="*/ 1162 h 1360"/>
                <a:gd name="T52" fmla="*/ 845 w 1231"/>
                <a:gd name="T53" fmla="*/ 1348 h 1360"/>
                <a:gd name="T54" fmla="*/ 822 w 1231"/>
                <a:gd name="T55" fmla="*/ 1360 h 1360"/>
                <a:gd name="T56" fmla="*/ 796 w 1231"/>
                <a:gd name="T57" fmla="*/ 1124 h 1360"/>
                <a:gd name="T58" fmla="*/ 815 w 1231"/>
                <a:gd name="T59" fmla="*/ 1107 h 1360"/>
                <a:gd name="T60" fmla="*/ 948 w 1231"/>
                <a:gd name="T61" fmla="*/ 1098 h 1360"/>
                <a:gd name="T62" fmla="*/ 1007 w 1231"/>
                <a:gd name="T63" fmla="*/ 1072 h 1360"/>
                <a:gd name="T64" fmla="*/ 1031 w 1231"/>
                <a:gd name="T65" fmla="*/ 1029 h 1360"/>
                <a:gd name="T66" fmla="*/ 1050 w 1231"/>
                <a:gd name="T67" fmla="*/ 856 h 1360"/>
                <a:gd name="T68" fmla="*/ 1058 w 1231"/>
                <a:gd name="T69" fmla="*/ 802 h 1360"/>
                <a:gd name="T70" fmla="*/ 1079 w 1231"/>
                <a:gd name="T71" fmla="*/ 793 h 1360"/>
                <a:gd name="T72" fmla="*/ 1168 w 1231"/>
                <a:gd name="T73" fmla="*/ 792 h 1360"/>
                <a:gd name="T74" fmla="*/ 1173 w 1231"/>
                <a:gd name="T75" fmla="*/ 767 h 1360"/>
                <a:gd name="T76" fmla="*/ 1160 w 1231"/>
                <a:gd name="T77" fmla="*/ 705 h 1360"/>
                <a:gd name="T78" fmla="*/ 1079 w 1231"/>
                <a:gd name="T79" fmla="*/ 550 h 1360"/>
                <a:gd name="T80" fmla="*/ 1052 w 1231"/>
                <a:gd name="T81" fmla="*/ 476 h 1360"/>
                <a:gd name="T82" fmla="*/ 1028 w 1231"/>
                <a:gd name="T83" fmla="*/ 340 h 1360"/>
                <a:gd name="T84" fmla="*/ 961 w 1231"/>
                <a:gd name="T85" fmla="*/ 228 h 1360"/>
                <a:gd name="T86" fmla="*/ 863 w 1231"/>
                <a:gd name="T87" fmla="*/ 142 h 1360"/>
                <a:gd name="T88" fmla="*/ 743 w 1231"/>
                <a:gd name="T89" fmla="*/ 85 h 1360"/>
                <a:gd name="T90" fmla="*/ 611 w 1231"/>
                <a:gd name="T91" fmla="*/ 58 h 1360"/>
                <a:gd name="T92" fmla="*/ 488 w 1231"/>
                <a:gd name="T93" fmla="*/ 62 h 1360"/>
                <a:gd name="T94" fmla="*/ 343 w 1231"/>
                <a:gd name="T95" fmla="*/ 107 h 1360"/>
                <a:gd name="T96" fmla="*/ 222 w 1231"/>
                <a:gd name="T97" fmla="*/ 188 h 1360"/>
                <a:gd name="T98" fmla="*/ 129 w 1231"/>
                <a:gd name="T99" fmla="*/ 302 h 1360"/>
                <a:gd name="T100" fmla="*/ 72 w 1231"/>
                <a:gd name="T101" fmla="*/ 440 h 1360"/>
                <a:gd name="T102" fmla="*/ 56 w 1231"/>
                <a:gd name="T103" fmla="*/ 570 h 1360"/>
                <a:gd name="T104" fmla="*/ 87 w 1231"/>
                <a:gd name="T105" fmla="*/ 761 h 1360"/>
                <a:gd name="T106" fmla="*/ 177 w 1231"/>
                <a:gd name="T107" fmla="*/ 908 h 1360"/>
                <a:gd name="T108" fmla="*/ 275 w 1231"/>
                <a:gd name="T109" fmla="*/ 985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31" h="1360">
                  <a:moveTo>
                    <a:pt x="822" y="1360"/>
                  </a:moveTo>
                  <a:lnTo>
                    <a:pt x="254" y="1360"/>
                  </a:lnTo>
                  <a:lnTo>
                    <a:pt x="254" y="1360"/>
                  </a:lnTo>
                  <a:lnTo>
                    <a:pt x="249" y="1359"/>
                  </a:lnTo>
                  <a:lnTo>
                    <a:pt x="244" y="1358"/>
                  </a:lnTo>
                  <a:lnTo>
                    <a:pt x="239" y="1355"/>
                  </a:lnTo>
                  <a:lnTo>
                    <a:pt x="235" y="1352"/>
                  </a:lnTo>
                  <a:lnTo>
                    <a:pt x="231" y="1348"/>
                  </a:lnTo>
                  <a:lnTo>
                    <a:pt x="229" y="1343"/>
                  </a:lnTo>
                  <a:lnTo>
                    <a:pt x="227" y="1338"/>
                  </a:lnTo>
                  <a:lnTo>
                    <a:pt x="226" y="1332"/>
                  </a:lnTo>
                  <a:lnTo>
                    <a:pt x="226" y="1021"/>
                  </a:lnTo>
                  <a:lnTo>
                    <a:pt x="226" y="1021"/>
                  </a:lnTo>
                  <a:lnTo>
                    <a:pt x="199" y="1002"/>
                  </a:lnTo>
                  <a:lnTo>
                    <a:pt x="173" y="982"/>
                  </a:lnTo>
                  <a:lnTo>
                    <a:pt x="149" y="961"/>
                  </a:lnTo>
                  <a:lnTo>
                    <a:pt x="127" y="939"/>
                  </a:lnTo>
                  <a:lnTo>
                    <a:pt x="107" y="916"/>
                  </a:lnTo>
                  <a:lnTo>
                    <a:pt x="89" y="890"/>
                  </a:lnTo>
                  <a:lnTo>
                    <a:pt x="71" y="864"/>
                  </a:lnTo>
                  <a:lnTo>
                    <a:pt x="56" y="836"/>
                  </a:lnTo>
                  <a:lnTo>
                    <a:pt x="43" y="808"/>
                  </a:lnTo>
                  <a:lnTo>
                    <a:pt x="32" y="777"/>
                  </a:lnTo>
                  <a:lnTo>
                    <a:pt x="22" y="746"/>
                  </a:lnTo>
                  <a:lnTo>
                    <a:pt x="14" y="714"/>
                  </a:lnTo>
                  <a:lnTo>
                    <a:pt x="8" y="679"/>
                  </a:lnTo>
                  <a:lnTo>
                    <a:pt x="3" y="644"/>
                  </a:lnTo>
                  <a:lnTo>
                    <a:pt x="1" y="608"/>
                  </a:lnTo>
                  <a:lnTo>
                    <a:pt x="0" y="570"/>
                  </a:lnTo>
                  <a:lnTo>
                    <a:pt x="0" y="570"/>
                  </a:lnTo>
                  <a:lnTo>
                    <a:pt x="1" y="540"/>
                  </a:lnTo>
                  <a:lnTo>
                    <a:pt x="3" y="511"/>
                  </a:lnTo>
                  <a:lnTo>
                    <a:pt x="6" y="482"/>
                  </a:lnTo>
                  <a:lnTo>
                    <a:pt x="11" y="454"/>
                  </a:lnTo>
                  <a:lnTo>
                    <a:pt x="17" y="426"/>
                  </a:lnTo>
                  <a:lnTo>
                    <a:pt x="25" y="399"/>
                  </a:lnTo>
                  <a:lnTo>
                    <a:pt x="33" y="372"/>
                  </a:lnTo>
                  <a:lnTo>
                    <a:pt x="43" y="346"/>
                  </a:lnTo>
                  <a:lnTo>
                    <a:pt x="54" y="321"/>
                  </a:lnTo>
                  <a:lnTo>
                    <a:pt x="67" y="296"/>
                  </a:lnTo>
                  <a:lnTo>
                    <a:pt x="81" y="272"/>
                  </a:lnTo>
                  <a:lnTo>
                    <a:pt x="96" y="249"/>
                  </a:lnTo>
                  <a:lnTo>
                    <a:pt x="111" y="227"/>
                  </a:lnTo>
                  <a:lnTo>
                    <a:pt x="128" y="206"/>
                  </a:lnTo>
                  <a:lnTo>
                    <a:pt x="145" y="184"/>
                  </a:lnTo>
                  <a:lnTo>
                    <a:pt x="164" y="165"/>
                  </a:lnTo>
                  <a:lnTo>
                    <a:pt x="184" y="146"/>
                  </a:lnTo>
                  <a:lnTo>
                    <a:pt x="204" y="128"/>
                  </a:lnTo>
                  <a:lnTo>
                    <a:pt x="225" y="112"/>
                  </a:lnTo>
                  <a:lnTo>
                    <a:pt x="247" y="96"/>
                  </a:lnTo>
                  <a:lnTo>
                    <a:pt x="270" y="81"/>
                  </a:lnTo>
                  <a:lnTo>
                    <a:pt x="295" y="67"/>
                  </a:lnTo>
                  <a:lnTo>
                    <a:pt x="319" y="55"/>
                  </a:lnTo>
                  <a:lnTo>
                    <a:pt x="344" y="44"/>
                  </a:lnTo>
                  <a:lnTo>
                    <a:pt x="369" y="34"/>
                  </a:lnTo>
                  <a:lnTo>
                    <a:pt x="397" y="25"/>
                  </a:lnTo>
                  <a:lnTo>
                    <a:pt x="423" y="18"/>
                  </a:lnTo>
                  <a:lnTo>
                    <a:pt x="451" y="11"/>
                  </a:lnTo>
                  <a:lnTo>
                    <a:pt x="480" y="6"/>
                  </a:lnTo>
                  <a:lnTo>
                    <a:pt x="508" y="3"/>
                  </a:lnTo>
                  <a:lnTo>
                    <a:pt x="537" y="1"/>
                  </a:lnTo>
                  <a:lnTo>
                    <a:pt x="566" y="0"/>
                  </a:lnTo>
                  <a:lnTo>
                    <a:pt x="566" y="0"/>
                  </a:lnTo>
                  <a:lnTo>
                    <a:pt x="592" y="1"/>
                  </a:lnTo>
                  <a:lnTo>
                    <a:pt x="617" y="2"/>
                  </a:lnTo>
                  <a:lnTo>
                    <a:pt x="641" y="5"/>
                  </a:lnTo>
                  <a:lnTo>
                    <a:pt x="666" y="8"/>
                  </a:lnTo>
                  <a:lnTo>
                    <a:pt x="691" y="13"/>
                  </a:lnTo>
                  <a:lnTo>
                    <a:pt x="716" y="18"/>
                  </a:lnTo>
                  <a:lnTo>
                    <a:pt x="740" y="25"/>
                  </a:lnTo>
                  <a:lnTo>
                    <a:pt x="763" y="32"/>
                  </a:lnTo>
                  <a:lnTo>
                    <a:pt x="788" y="41"/>
                  </a:lnTo>
                  <a:lnTo>
                    <a:pt x="811" y="50"/>
                  </a:lnTo>
                  <a:lnTo>
                    <a:pt x="833" y="60"/>
                  </a:lnTo>
                  <a:lnTo>
                    <a:pt x="855" y="71"/>
                  </a:lnTo>
                  <a:lnTo>
                    <a:pt x="876" y="84"/>
                  </a:lnTo>
                  <a:lnTo>
                    <a:pt x="898" y="98"/>
                  </a:lnTo>
                  <a:lnTo>
                    <a:pt x="918" y="111"/>
                  </a:lnTo>
                  <a:lnTo>
                    <a:pt x="937" y="126"/>
                  </a:lnTo>
                  <a:lnTo>
                    <a:pt x="956" y="142"/>
                  </a:lnTo>
                  <a:lnTo>
                    <a:pt x="974" y="158"/>
                  </a:lnTo>
                  <a:lnTo>
                    <a:pt x="992" y="176"/>
                  </a:lnTo>
                  <a:lnTo>
                    <a:pt x="1008" y="195"/>
                  </a:lnTo>
                  <a:lnTo>
                    <a:pt x="1023" y="214"/>
                  </a:lnTo>
                  <a:lnTo>
                    <a:pt x="1037" y="233"/>
                  </a:lnTo>
                  <a:lnTo>
                    <a:pt x="1049" y="254"/>
                  </a:lnTo>
                  <a:lnTo>
                    <a:pt x="1061" y="275"/>
                  </a:lnTo>
                  <a:lnTo>
                    <a:pt x="1072" y="299"/>
                  </a:lnTo>
                  <a:lnTo>
                    <a:pt x="1081" y="322"/>
                  </a:lnTo>
                  <a:lnTo>
                    <a:pt x="1090" y="345"/>
                  </a:lnTo>
                  <a:lnTo>
                    <a:pt x="1097" y="370"/>
                  </a:lnTo>
                  <a:lnTo>
                    <a:pt x="1102" y="396"/>
                  </a:lnTo>
                  <a:lnTo>
                    <a:pt x="1106" y="422"/>
                  </a:lnTo>
                  <a:lnTo>
                    <a:pt x="1108" y="448"/>
                  </a:lnTo>
                  <a:lnTo>
                    <a:pt x="1109" y="476"/>
                  </a:lnTo>
                  <a:lnTo>
                    <a:pt x="1109" y="476"/>
                  </a:lnTo>
                  <a:lnTo>
                    <a:pt x="1110" y="481"/>
                  </a:lnTo>
                  <a:lnTo>
                    <a:pt x="1113" y="489"/>
                  </a:lnTo>
                  <a:lnTo>
                    <a:pt x="1123" y="511"/>
                  </a:lnTo>
                  <a:lnTo>
                    <a:pt x="1136" y="535"/>
                  </a:lnTo>
                  <a:lnTo>
                    <a:pt x="1149" y="558"/>
                  </a:lnTo>
                  <a:lnTo>
                    <a:pt x="1149" y="558"/>
                  </a:lnTo>
                  <a:lnTo>
                    <a:pt x="1179" y="612"/>
                  </a:lnTo>
                  <a:lnTo>
                    <a:pt x="1194" y="640"/>
                  </a:lnTo>
                  <a:lnTo>
                    <a:pt x="1207" y="667"/>
                  </a:lnTo>
                  <a:lnTo>
                    <a:pt x="1217" y="694"/>
                  </a:lnTo>
                  <a:lnTo>
                    <a:pt x="1222" y="708"/>
                  </a:lnTo>
                  <a:lnTo>
                    <a:pt x="1225" y="721"/>
                  </a:lnTo>
                  <a:lnTo>
                    <a:pt x="1228" y="734"/>
                  </a:lnTo>
                  <a:lnTo>
                    <a:pt x="1230" y="746"/>
                  </a:lnTo>
                  <a:lnTo>
                    <a:pt x="1231" y="759"/>
                  </a:lnTo>
                  <a:lnTo>
                    <a:pt x="1230" y="771"/>
                  </a:lnTo>
                  <a:lnTo>
                    <a:pt x="1230" y="778"/>
                  </a:lnTo>
                  <a:lnTo>
                    <a:pt x="1230" y="778"/>
                  </a:lnTo>
                  <a:lnTo>
                    <a:pt x="1230" y="788"/>
                  </a:lnTo>
                  <a:lnTo>
                    <a:pt x="1229" y="798"/>
                  </a:lnTo>
                  <a:lnTo>
                    <a:pt x="1225" y="810"/>
                  </a:lnTo>
                  <a:lnTo>
                    <a:pt x="1223" y="815"/>
                  </a:lnTo>
                  <a:lnTo>
                    <a:pt x="1219" y="821"/>
                  </a:lnTo>
                  <a:lnTo>
                    <a:pt x="1219" y="821"/>
                  </a:lnTo>
                  <a:lnTo>
                    <a:pt x="1214" y="827"/>
                  </a:lnTo>
                  <a:lnTo>
                    <a:pt x="1209" y="833"/>
                  </a:lnTo>
                  <a:lnTo>
                    <a:pt x="1203" y="838"/>
                  </a:lnTo>
                  <a:lnTo>
                    <a:pt x="1196" y="842"/>
                  </a:lnTo>
                  <a:lnTo>
                    <a:pt x="1188" y="845"/>
                  </a:lnTo>
                  <a:lnTo>
                    <a:pt x="1180" y="848"/>
                  </a:lnTo>
                  <a:lnTo>
                    <a:pt x="1172" y="849"/>
                  </a:lnTo>
                  <a:lnTo>
                    <a:pt x="1164" y="850"/>
                  </a:lnTo>
                  <a:lnTo>
                    <a:pt x="1164" y="850"/>
                  </a:lnTo>
                  <a:lnTo>
                    <a:pt x="1135" y="851"/>
                  </a:lnTo>
                  <a:lnTo>
                    <a:pt x="1107" y="851"/>
                  </a:lnTo>
                  <a:lnTo>
                    <a:pt x="1107" y="851"/>
                  </a:lnTo>
                  <a:lnTo>
                    <a:pt x="1107" y="879"/>
                  </a:lnTo>
                  <a:lnTo>
                    <a:pt x="1105" y="913"/>
                  </a:lnTo>
                  <a:lnTo>
                    <a:pt x="1102" y="949"/>
                  </a:lnTo>
                  <a:lnTo>
                    <a:pt x="1098" y="986"/>
                  </a:lnTo>
                  <a:lnTo>
                    <a:pt x="1095" y="1005"/>
                  </a:lnTo>
                  <a:lnTo>
                    <a:pt x="1091" y="1023"/>
                  </a:lnTo>
                  <a:lnTo>
                    <a:pt x="1085" y="1040"/>
                  </a:lnTo>
                  <a:lnTo>
                    <a:pt x="1080" y="1057"/>
                  </a:lnTo>
                  <a:lnTo>
                    <a:pt x="1075" y="1072"/>
                  </a:lnTo>
                  <a:lnTo>
                    <a:pt x="1068" y="1085"/>
                  </a:lnTo>
                  <a:lnTo>
                    <a:pt x="1061" y="1097"/>
                  </a:lnTo>
                  <a:lnTo>
                    <a:pt x="1052" y="1108"/>
                  </a:lnTo>
                  <a:lnTo>
                    <a:pt x="1052" y="1108"/>
                  </a:lnTo>
                  <a:lnTo>
                    <a:pt x="1044" y="1115"/>
                  </a:lnTo>
                  <a:lnTo>
                    <a:pt x="1035" y="1123"/>
                  </a:lnTo>
                  <a:lnTo>
                    <a:pt x="1026" y="1129"/>
                  </a:lnTo>
                  <a:lnTo>
                    <a:pt x="1016" y="1134"/>
                  </a:lnTo>
                  <a:lnTo>
                    <a:pt x="1006" y="1140"/>
                  </a:lnTo>
                  <a:lnTo>
                    <a:pt x="996" y="1144"/>
                  </a:lnTo>
                  <a:lnTo>
                    <a:pt x="983" y="1148"/>
                  </a:lnTo>
                  <a:lnTo>
                    <a:pt x="971" y="1151"/>
                  </a:lnTo>
                  <a:lnTo>
                    <a:pt x="946" y="1156"/>
                  </a:lnTo>
                  <a:lnTo>
                    <a:pt x="917" y="1160"/>
                  </a:lnTo>
                  <a:lnTo>
                    <a:pt x="886" y="1162"/>
                  </a:lnTo>
                  <a:lnTo>
                    <a:pt x="850" y="1163"/>
                  </a:lnTo>
                  <a:lnTo>
                    <a:pt x="850" y="1332"/>
                  </a:lnTo>
                  <a:lnTo>
                    <a:pt x="850" y="1332"/>
                  </a:lnTo>
                  <a:lnTo>
                    <a:pt x="849" y="1338"/>
                  </a:lnTo>
                  <a:lnTo>
                    <a:pt x="848" y="1343"/>
                  </a:lnTo>
                  <a:lnTo>
                    <a:pt x="845" y="1348"/>
                  </a:lnTo>
                  <a:lnTo>
                    <a:pt x="842" y="1352"/>
                  </a:lnTo>
                  <a:lnTo>
                    <a:pt x="837" y="1355"/>
                  </a:lnTo>
                  <a:lnTo>
                    <a:pt x="833" y="1358"/>
                  </a:lnTo>
                  <a:lnTo>
                    <a:pt x="827" y="1359"/>
                  </a:lnTo>
                  <a:lnTo>
                    <a:pt x="822" y="1360"/>
                  </a:lnTo>
                  <a:lnTo>
                    <a:pt x="822" y="1360"/>
                  </a:lnTo>
                  <a:close/>
                  <a:moveTo>
                    <a:pt x="284" y="1303"/>
                  </a:moveTo>
                  <a:lnTo>
                    <a:pt x="794" y="1303"/>
                  </a:lnTo>
                  <a:lnTo>
                    <a:pt x="794" y="1135"/>
                  </a:lnTo>
                  <a:lnTo>
                    <a:pt x="794" y="1135"/>
                  </a:lnTo>
                  <a:lnTo>
                    <a:pt x="794" y="1129"/>
                  </a:lnTo>
                  <a:lnTo>
                    <a:pt x="796" y="1124"/>
                  </a:lnTo>
                  <a:lnTo>
                    <a:pt x="798" y="1119"/>
                  </a:lnTo>
                  <a:lnTo>
                    <a:pt x="802" y="1115"/>
                  </a:lnTo>
                  <a:lnTo>
                    <a:pt x="802" y="1115"/>
                  </a:lnTo>
                  <a:lnTo>
                    <a:pt x="806" y="1111"/>
                  </a:lnTo>
                  <a:lnTo>
                    <a:pt x="810" y="1109"/>
                  </a:lnTo>
                  <a:lnTo>
                    <a:pt x="815" y="1107"/>
                  </a:lnTo>
                  <a:lnTo>
                    <a:pt x="822" y="1107"/>
                  </a:lnTo>
                  <a:lnTo>
                    <a:pt x="822" y="1107"/>
                  </a:lnTo>
                  <a:lnTo>
                    <a:pt x="861" y="1105"/>
                  </a:lnTo>
                  <a:lnTo>
                    <a:pt x="895" y="1104"/>
                  </a:lnTo>
                  <a:lnTo>
                    <a:pt x="924" y="1102"/>
                  </a:lnTo>
                  <a:lnTo>
                    <a:pt x="948" y="1098"/>
                  </a:lnTo>
                  <a:lnTo>
                    <a:pt x="968" y="1093"/>
                  </a:lnTo>
                  <a:lnTo>
                    <a:pt x="977" y="1089"/>
                  </a:lnTo>
                  <a:lnTo>
                    <a:pt x="985" y="1086"/>
                  </a:lnTo>
                  <a:lnTo>
                    <a:pt x="994" y="1082"/>
                  </a:lnTo>
                  <a:lnTo>
                    <a:pt x="1000" y="1077"/>
                  </a:lnTo>
                  <a:lnTo>
                    <a:pt x="1007" y="1072"/>
                  </a:lnTo>
                  <a:lnTo>
                    <a:pt x="1013" y="1067"/>
                  </a:lnTo>
                  <a:lnTo>
                    <a:pt x="1013" y="1067"/>
                  </a:lnTo>
                  <a:lnTo>
                    <a:pt x="1018" y="1060"/>
                  </a:lnTo>
                  <a:lnTo>
                    <a:pt x="1023" y="1052"/>
                  </a:lnTo>
                  <a:lnTo>
                    <a:pt x="1027" y="1041"/>
                  </a:lnTo>
                  <a:lnTo>
                    <a:pt x="1031" y="1029"/>
                  </a:lnTo>
                  <a:lnTo>
                    <a:pt x="1034" y="1015"/>
                  </a:lnTo>
                  <a:lnTo>
                    <a:pt x="1038" y="999"/>
                  </a:lnTo>
                  <a:lnTo>
                    <a:pt x="1043" y="965"/>
                  </a:lnTo>
                  <a:lnTo>
                    <a:pt x="1047" y="929"/>
                  </a:lnTo>
                  <a:lnTo>
                    <a:pt x="1049" y="891"/>
                  </a:lnTo>
                  <a:lnTo>
                    <a:pt x="1050" y="856"/>
                  </a:lnTo>
                  <a:lnTo>
                    <a:pt x="1050" y="822"/>
                  </a:lnTo>
                  <a:lnTo>
                    <a:pt x="1050" y="822"/>
                  </a:lnTo>
                  <a:lnTo>
                    <a:pt x="1050" y="817"/>
                  </a:lnTo>
                  <a:lnTo>
                    <a:pt x="1052" y="811"/>
                  </a:lnTo>
                  <a:lnTo>
                    <a:pt x="1055" y="806"/>
                  </a:lnTo>
                  <a:lnTo>
                    <a:pt x="1058" y="802"/>
                  </a:lnTo>
                  <a:lnTo>
                    <a:pt x="1058" y="802"/>
                  </a:lnTo>
                  <a:lnTo>
                    <a:pt x="1063" y="797"/>
                  </a:lnTo>
                  <a:lnTo>
                    <a:pt x="1068" y="794"/>
                  </a:lnTo>
                  <a:lnTo>
                    <a:pt x="1073" y="793"/>
                  </a:lnTo>
                  <a:lnTo>
                    <a:pt x="1079" y="793"/>
                  </a:lnTo>
                  <a:lnTo>
                    <a:pt x="1079" y="793"/>
                  </a:lnTo>
                  <a:lnTo>
                    <a:pt x="1108" y="793"/>
                  </a:lnTo>
                  <a:lnTo>
                    <a:pt x="1134" y="794"/>
                  </a:lnTo>
                  <a:lnTo>
                    <a:pt x="1162" y="793"/>
                  </a:lnTo>
                  <a:lnTo>
                    <a:pt x="1162" y="793"/>
                  </a:lnTo>
                  <a:lnTo>
                    <a:pt x="1165" y="793"/>
                  </a:lnTo>
                  <a:lnTo>
                    <a:pt x="1168" y="792"/>
                  </a:lnTo>
                  <a:lnTo>
                    <a:pt x="1170" y="790"/>
                  </a:lnTo>
                  <a:lnTo>
                    <a:pt x="1172" y="788"/>
                  </a:lnTo>
                  <a:lnTo>
                    <a:pt x="1172" y="788"/>
                  </a:lnTo>
                  <a:lnTo>
                    <a:pt x="1173" y="778"/>
                  </a:lnTo>
                  <a:lnTo>
                    <a:pt x="1173" y="778"/>
                  </a:lnTo>
                  <a:lnTo>
                    <a:pt x="1173" y="767"/>
                  </a:lnTo>
                  <a:lnTo>
                    <a:pt x="1173" y="767"/>
                  </a:lnTo>
                  <a:lnTo>
                    <a:pt x="1173" y="758"/>
                  </a:lnTo>
                  <a:lnTo>
                    <a:pt x="1172" y="748"/>
                  </a:lnTo>
                  <a:lnTo>
                    <a:pt x="1171" y="738"/>
                  </a:lnTo>
                  <a:lnTo>
                    <a:pt x="1168" y="727"/>
                  </a:lnTo>
                  <a:lnTo>
                    <a:pt x="1160" y="705"/>
                  </a:lnTo>
                  <a:lnTo>
                    <a:pt x="1150" y="680"/>
                  </a:lnTo>
                  <a:lnTo>
                    <a:pt x="1139" y="656"/>
                  </a:lnTo>
                  <a:lnTo>
                    <a:pt x="1126" y="632"/>
                  </a:lnTo>
                  <a:lnTo>
                    <a:pt x="1101" y="586"/>
                  </a:lnTo>
                  <a:lnTo>
                    <a:pt x="1101" y="586"/>
                  </a:lnTo>
                  <a:lnTo>
                    <a:pt x="1079" y="550"/>
                  </a:lnTo>
                  <a:lnTo>
                    <a:pt x="1064" y="520"/>
                  </a:lnTo>
                  <a:lnTo>
                    <a:pt x="1059" y="508"/>
                  </a:lnTo>
                  <a:lnTo>
                    <a:pt x="1055" y="497"/>
                  </a:lnTo>
                  <a:lnTo>
                    <a:pt x="1053" y="485"/>
                  </a:lnTo>
                  <a:lnTo>
                    <a:pt x="1052" y="476"/>
                  </a:lnTo>
                  <a:lnTo>
                    <a:pt x="1052" y="476"/>
                  </a:lnTo>
                  <a:lnTo>
                    <a:pt x="1051" y="452"/>
                  </a:lnTo>
                  <a:lnTo>
                    <a:pt x="1049" y="428"/>
                  </a:lnTo>
                  <a:lnTo>
                    <a:pt x="1046" y="405"/>
                  </a:lnTo>
                  <a:lnTo>
                    <a:pt x="1041" y="382"/>
                  </a:lnTo>
                  <a:lnTo>
                    <a:pt x="1035" y="361"/>
                  </a:lnTo>
                  <a:lnTo>
                    <a:pt x="1028" y="340"/>
                  </a:lnTo>
                  <a:lnTo>
                    <a:pt x="1019" y="320"/>
                  </a:lnTo>
                  <a:lnTo>
                    <a:pt x="1010" y="300"/>
                  </a:lnTo>
                  <a:lnTo>
                    <a:pt x="999" y="280"/>
                  </a:lnTo>
                  <a:lnTo>
                    <a:pt x="988" y="262"/>
                  </a:lnTo>
                  <a:lnTo>
                    <a:pt x="974" y="245"/>
                  </a:lnTo>
                  <a:lnTo>
                    <a:pt x="961" y="228"/>
                  </a:lnTo>
                  <a:lnTo>
                    <a:pt x="947" y="212"/>
                  </a:lnTo>
                  <a:lnTo>
                    <a:pt x="932" y="197"/>
                  </a:lnTo>
                  <a:lnTo>
                    <a:pt x="916" y="181"/>
                  </a:lnTo>
                  <a:lnTo>
                    <a:pt x="899" y="167"/>
                  </a:lnTo>
                  <a:lnTo>
                    <a:pt x="881" y="154"/>
                  </a:lnTo>
                  <a:lnTo>
                    <a:pt x="863" y="142"/>
                  </a:lnTo>
                  <a:lnTo>
                    <a:pt x="844" y="131"/>
                  </a:lnTo>
                  <a:lnTo>
                    <a:pt x="825" y="120"/>
                  </a:lnTo>
                  <a:lnTo>
                    <a:pt x="805" y="110"/>
                  </a:lnTo>
                  <a:lnTo>
                    <a:pt x="785" y="101"/>
                  </a:lnTo>
                  <a:lnTo>
                    <a:pt x="764" y="93"/>
                  </a:lnTo>
                  <a:lnTo>
                    <a:pt x="743" y="85"/>
                  </a:lnTo>
                  <a:lnTo>
                    <a:pt x="722" y="78"/>
                  </a:lnTo>
                  <a:lnTo>
                    <a:pt x="700" y="72"/>
                  </a:lnTo>
                  <a:lnTo>
                    <a:pt x="678" y="67"/>
                  </a:lnTo>
                  <a:lnTo>
                    <a:pt x="656" y="63"/>
                  </a:lnTo>
                  <a:lnTo>
                    <a:pt x="634" y="60"/>
                  </a:lnTo>
                  <a:lnTo>
                    <a:pt x="611" y="58"/>
                  </a:lnTo>
                  <a:lnTo>
                    <a:pt x="589" y="57"/>
                  </a:lnTo>
                  <a:lnTo>
                    <a:pt x="566" y="56"/>
                  </a:lnTo>
                  <a:lnTo>
                    <a:pt x="566" y="56"/>
                  </a:lnTo>
                  <a:lnTo>
                    <a:pt x="540" y="57"/>
                  </a:lnTo>
                  <a:lnTo>
                    <a:pt x="514" y="59"/>
                  </a:lnTo>
                  <a:lnTo>
                    <a:pt x="488" y="62"/>
                  </a:lnTo>
                  <a:lnTo>
                    <a:pt x="462" y="66"/>
                  </a:lnTo>
                  <a:lnTo>
                    <a:pt x="437" y="72"/>
                  </a:lnTo>
                  <a:lnTo>
                    <a:pt x="413" y="79"/>
                  </a:lnTo>
                  <a:lnTo>
                    <a:pt x="390" y="87"/>
                  </a:lnTo>
                  <a:lnTo>
                    <a:pt x="366" y="97"/>
                  </a:lnTo>
                  <a:lnTo>
                    <a:pt x="343" y="107"/>
                  </a:lnTo>
                  <a:lnTo>
                    <a:pt x="321" y="118"/>
                  </a:lnTo>
                  <a:lnTo>
                    <a:pt x="300" y="130"/>
                  </a:lnTo>
                  <a:lnTo>
                    <a:pt x="280" y="143"/>
                  </a:lnTo>
                  <a:lnTo>
                    <a:pt x="259" y="157"/>
                  </a:lnTo>
                  <a:lnTo>
                    <a:pt x="240" y="172"/>
                  </a:lnTo>
                  <a:lnTo>
                    <a:pt x="222" y="188"/>
                  </a:lnTo>
                  <a:lnTo>
                    <a:pt x="204" y="206"/>
                  </a:lnTo>
                  <a:lnTo>
                    <a:pt x="188" y="223"/>
                  </a:lnTo>
                  <a:lnTo>
                    <a:pt x="171" y="241"/>
                  </a:lnTo>
                  <a:lnTo>
                    <a:pt x="156" y="261"/>
                  </a:lnTo>
                  <a:lnTo>
                    <a:pt x="142" y="281"/>
                  </a:lnTo>
                  <a:lnTo>
                    <a:pt x="129" y="302"/>
                  </a:lnTo>
                  <a:lnTo>
                    <a:pt x="117" y="323"/>
                  </a:lnTo>
                  <a:lnTo>
                    <a:pt x="106" y="345"/>
                  </a:lnTo>
                  <a:lnTo>
                    <a:pt x="96" y="368"/>
                  </a:lnTo>
                  <a:lnTo>
                    <a:pt x="87" y="391"/>
                  </a:lnTo>
                  <a:lnTo>
                    <a:pt x="79" y="416"/>
                  </a:lnTo>
                  <a:lnTo>
                    <a:pt x="72" y="440"/>
                  </a:lnTo>
                  <a:lnTo>
                    <a:pt x="66" y="465"/>
                  </a:lnTo>
                  <a:lnTo>
                    <a:pt x="62" y="490"/>
                  </a:lnTo>
                  <a:lnTo>
                    <a:pt x="59" y="517"/>
                  </a:lnTo>
                  <a:lnTo>
                    <a:pt x="57" y="543"/>
                  </a:lnTo>
                  <a:lnTo>
                    <a:pt x="56" y="570"/>
                  </a:lnTo>
                  <a:lnTo>
                    <a:pt x="56" y="570"/>
                  </a:lnTo>
                  <a:lnTo>
                    <a:pt x="57" y="605"/>
                  </a:lnTo>
                  <a:lnTo>
                    <a:pt x="59" y="639"/>
                  </a:lnTo>
                  <a:lnTo>
                    <a:pt x="64" y="671"/>
                  </a:lnTo>
                  <a:lnTo>
                    <a:pt x="69" y="703"/>
                  </a:lnTo>
                  <a:lnTo>
                    <a:pt x="78" y="732"/>
                  </a:lnTo>
                  <a:lnTo>
                    <a:pt x="87" y="761"/>
                  </a:lnTo>
                  <a:lnTo>
                    <a:pt x="98" y="788"/>
                  </a:lnTo>
                  <a:lnTo>
                    <a:pt x="110" y="815"/>
                  </a:lnTo>
                  <a:lnTo>
                    <a:pt x="124" y="840"/>
                  </a:lnTo>
                  <a:lnTo>
                    <a:pt x="140" y="864"/>
                  </a:lnTo>
                  <a:lnTo>
                    <a:pt x="157" y="886"/>
                  </a:lnTo>
                  <a:lnTo>
                    <a:pt x="177" y="908"/>
                  </a:lnTo>
                  <a:lnTo>
                    <a:pt x="197" y="928"/>
                  </a:lnTo>
                  <a:lnTo>
                    <a:pt x="220" y="947"/>
                  </a:lnTo>
                  <a:lnTo>
                    <a:pt x="243" y="964"/>
                  </a:lnTo>
                  <a:lnTo>
                    <a:pt x="269" y="981"/>
                  </a:lnTo>
                  <a:lnTo>
                    <a:pt x="269" y="981"/>
                  </a:lnTo>
                  <a:lnTo>
                    <a:pt x="275" y="985"/>
                  </a:lnTo>
                  <a:lnTo>
                    <a:pt x="280" y="991"/>
                  </a:lnTo>
                  <a:lnTo>
                    <a:pt x="283" y="997"/>
                  </a:lnTo>
                  <a:lnTo>
                    <a:pt x="284" y="1006"/>
                  </a:lnTo>
                  <a:lnTo>
                    <a:pt x="284" y="1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345">
              <a:extLst>
                <a:ext uri="{FF2B5EF4-FFF2-40B4-BE49-F238E27FC236}">
                  <a16:creationId xmlns:a16="http://schemas.microsoft.com/office/drawing/2014/main" id="{0473D97E-2868-4327-BBE6-6E7293490895}"/>
                </a:ext>
              </a:extLst>
            </p:cNvPr>
            <p:cNvSpPr>
              <a:spLocks/>
            </p:cNvSpPr>
            <p:nvPr/>
          </p:nvSpPr>
          <p:spPr bwMode="auto">
            <a:xfrm>
              <a:off x="6426200" y="5153026"/>
              <a:ext cx="74613" cy="15875"/>
            </a:xfrm>
            <a:custGeom>
              <a:avLst/>
              <a:gdLst>
                <a:gd name="T0" fmla="*/ 255 w 284"/>
                <a:gd name="T1" fmla="*/ 56 h 56"/>
                <a:gd name="T2" fmla="*/ 28 w 284"/>
                <a:gd name="T3" fmla="*/ 56 h 56"/>
                <a:gd name="T4" fmla="*/ 28 w 284"/>
                <a:gd name="T5" fmla="*/ 56 h 56"/>
                <a:gd name="T6" fmla="*/ 22 w 284"/>
                <a:gd name="T7" fmla="*/ 55 h 56"/>
                <a:gd name="T8" fmla="*/ 17 w 284"/>
                <a:gd name="T9" fmla="*/ 54 h 56"/>
                <a:gd name="T10" fmla="*/ 12 w 284"/>
                <a:gd name="T11" fmla="*/ 51 h 56"/>
                <a:gd name="T12" fmla="*/ 8 w 284"/>
                <a:gd name="T13" fmla="*/ 48 h 56"/>
                <a:gd name="T14" fmla="*/ 5 w 284"/>
                <a:gd name="T15" fmla="*/ 44 h 56"/>
                <a:gd name="T16" fmla="*/ 2 w 284"/>
                <a:gd name="T17" fmla="*/ 39 h 56"/>
                <a:gd name="T18" fmla="*/ 1 w 284"/>
                <a:gd name="T19" fmla="*/ 34 h 56"/>
                <a:gd name="T20" fmla="*/ 0 w 284"/>
                <a:gd name="T21" fmla="*/ 28 h 56"/>
                <a:gd name="T22" fmla="*/ 0 w 284"/>
                <a:gd name="T23" fmla="*/ 28 h 56"/>
                <a:gd name="T24" fmla="*/ 1 w 284"/>
                <a:gd name="T25" fmla="*/ 22 h 56"/>
                <a:gd name="T26" fmla="*/ 2 w 284"/>
                <a:gd name="T27" fmla="*/ 17 h 56"/>
                <a:gd name="T28" fmla="*/ 5 w 284"/>
                <a:gd name="T29" fmla="*/ 12 h 56"/>
                <a:gd name="T30" fmla="*/ 8 w 284"/>
                <a:gd name="T31" fmla="*/ 8 h 56"/>
                <a:gd name="T32" fmla="*/ 12 w 284"/>
                <a:gd name="T33" fmla="*/ 5 h 56"/>
                <a:gd name="T34" fmla="*/ 17 w 284"/>
                <a:gd name="T35" fmla="*/ 2 h 56"/>
                <a:gd name="T36" fmla="*/ 22 w 284"/>
                <a:gd name="T37" fmla="*/ 0 h 56"/>
                <a:gd name="T38" fmla="*/ 28 w 284"/>
                <a:gd name="T39" fmla="*/ 0 h 56"/>
                <a:gd name="T40" fmla="*/ 255 w 284"/>
                <a:gd name="T41" fmla="*/ 0 h 56"/>
                <a:gd name="T42" fmla="*/ 255 w 284"/>
                <a:gd name="T43" fmla="*/ 0 h 56"/>
                <a:gd name="T44" fmla="*/ 260 w 284"/>
                <a:gd name="T45" fmla="*/ 0 h 56"/>
                <a:gd name="T46" fmla="*/ 266 w 284"/>
                <a:gd name="T47" fmla="*/ 2 h 56"/>
                <a:gd name="T48" fmla="*/ 270 w 284"/>
                <a:gd name="T49" fmla="*/ 5 h 56"/>
                <a:gd name="T50" fmla="*/ 275 w 284"/>
                <a:gd name="T51" fmla="*/ 8 h 56"/>
                <a:gd name="T52" fmla="*/ 279 w 284"/>
                <a:gd name="T53" fmla="*/ 12 h 56"/>
                <a:gd name="T54" fmla="*/ 281 w 284"/>
                <a:gd name="T55" fmla="*/ 17 h 56"/>
                <a:gd name="T56" fmla="*/ 283 w 284"/>
                <a:gd name="T57" fmla="*/ 22 h 56"/>
                <a:gd name="T58" fmla="*/ 284 w 284"/>
                <a:gd name="T59" fmla="*/ 28 h 56"/>
                <a:gd name="T60" fmla="*/ 284 w 284"/>
                <a:gd name="T61" fmla="*/ 28 h 56"/>
                <a:gd name="T62" fmla="*/ 283 w 284"/>
                <a:gd name="T63" fmla="*/ 34 h 56"/>
                <a:gd name="T64" fmla="*/ 281 w 284"/>
                <a:gd name="T65" fmla="*/ 39 h 56"/>
                <a:gd name="T66" fmla="*/ 279 w 284"/>
                <a:gd name="T67" fmla="*/ 44 h 56"/>
                <a:gd name="T68" fmla="*/ 275 w 284"/>
                <a:gd name="T69" fmla="*/ 48 h 56"/>
                <a:gd name="T70" fmla="*/ 270 w 284"/>
                <a:gd name="T71" fmla="*/ 51 h 56"/>
                <a:gd name="T72" fmla="*/ 266 w 284"/>
                <a:gd name="T73" fmla="*/ 54 h 56"/>
                <a:gd name="T74" fmla="*/ 260 w 284"/>
                <a:gd name="T75" fmla="*/ 55 h 56"/>
                <a:gd name="T76" fmla="*/ 255 w 284"/>
                <a:gd name="T77" fmla="*/ 56 h 56"/>
                <a:gd name="T78" fmla="*/ 255 w 284"/>
                <a:gd name="T79"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84" h="56">
                  <a:moveTo>
                    <a:pt x="255" y="56"/>
                  </a:moveTo>
                  <a:lnTo>
                    <a:pt x="28" y="56"/>
                  </a:lnTo>
                  <a:lnTo>
                    <a:pt x="28" y="56"/>
                  </a:lnTo>
                  <a:lnTo>
                    <a:pt x="22" y="55"/>
                  </a:lnTo>
                  <a:lnTo>
                    <a:pt x="17" y="54"/>
                  </a:lnTo>
                  <a:lnTo>
                    <a:pt x="12" y="51"/>
                  </a:lnTo>
                  <a:lnTo>
                    <a:pt x="8" y="48"/>
                  </a:lnTo>
                  <a:lnTo>
                    <a:pt x="5" y="44"/>
                  </a:lnTo>
                  <a:lnTo>
                    <a:pt x="2" y="39"/>
                  </a:lnTo>
                  <a:lnTo>
                    <a:pt x="1" y="34"/>
                  </a:lnTo>
                  <a:lnTo>
                    <a:pt x="0" y="28"/>
                  </a:lnTo>
                  <a:lnTo>
                    <a:pt x="0" y="28"/>
                  </a:lnTo>
                  <a:lnTo>
                    <a:pt x="1" y="22"/>
                  </a:lnTo>
                  <a:lnTo>
                    <a:pt x="2" y="17"/>
                  </a:lnTo>
                  <a:lnTo>
                    <a:pt x="5" y="12"/>
                  </a:lnTo>
                  <a:lnTo>
                    <a:pt x="8" y="8"/>
                  </a:lnTo>
                  <a:lnTo>
                    <a:pt x="12" y="5"/>
                  </a:lnTo>
                  <a:lnTo>
                    <a:pt x="17" y="2"/>
                  </a:lnTo>
                  <a:lnTo>
                    <a:pt x="22" y="0"/>
                  </a:lnTo>
                  <a:lnTo>
                    <a:pt x="28" y="0"/>
                  </a:lnTo>
                  <a:lnTo>
                    <a:pt x="255" y="0"/>
                  </a:lnTo>
                  <a:lnTo>
                    <a:pt x="255" y="0"/>
                  </a:lnTo>
                  <a:lnTo>
                    <a:pt x="260" y="0"/>
                  </a:lnTo>
                  <a:lnTo>
                    <a:pt x="266" y="2"/>
                  </a:lnTo>
                  <a:lnTo>
                    <a:pt x="270" y="5"/>
                  </a:lnTo>
                  <a:lnTo>
                    <a:pt x="275" y="8"/>
                  </a:lnTo>
                  <a:lnTo>
                    <a:pt x="279" y="12"/>
                  </a:lnTo>
                  <a:lnTo>
                    <a:pt x="281" y="17"/>
                  </a:lnTo>
                  <a:lnTo>
                    <a:pt x="283" y="22"/>
                  </a:lnTo>
                  <a:lnTo>
                    <a:pt x="284" y="28"/>
                  </a:lnTo>
                  <a:lnTo>
                    <a:pt x="284" y="28"/>
                  </a:lnTo>
                  <a:lnTo>
                    <a:pt x="283" y="34"/>
                  </a:lnTo>
                  <a:lnTo>
                    <a:pt x="281" y="39"/>
                  </a:lnTo>
                  <a:lnTo>
                    <a:pt x="279" y="44"/>
                  </a:lnTo>
                  <a:lnTo>
                    <a:pt x="275" y="48"/>
                  </a:lnTo>
                  <a:lnTo>
                    <a:pt x="270" y="51"/>
                  </a:lnTo>
                  <a:lnTo>
                    <a:pt x="266" y="54"/>
                  </a:lnTo>
                  <a:lnTo>
                    <a:pt x="260" y="55"/>
                  </a:lnTo>
                  <a:lnTo>
                    <a:pt x="255" y="56"/>
                  </a:lnTo>
                  <a:lnTo>
                    <a:pt x="255"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346">
              <a:extLst>
                <a:ext uri="{FF2B5EF4-FFF2-40B4-BE49-F238E27FC236}">
                  <a16:creationId xmlns:a16="http://schemas.microsoft.com/office/drawing/2014/main" id="{869056BF-2239-479E-8DA9-ED9CB199CE8B}"/>
                </a:ext>
              </a:extLst>
            </p:cNvPr>
            <p:cNvSpPr>
              <a:spLocks/>
            </p:cNvSpPr>
            <p:nvPr/>
          </p:nvSpPr>
          <p:spPr bwMode="auto">
            <a:xfrm>
              <a:off x="6396038" y="5183188"/>
              <a:ext cx="104775" cy="15875"/>
            </a:xfrm>
            <a:custGeom>
              <a:avLst/>
              <a:gdLst>
                <a:gd name="T0" fmla="*/ 368 w 397"/>
                <a:gd name="T1" fmla="*/ 56 h 56"/>
                <a:gd name="T2" fmla="*/ 28 w 397"/>
                <a:gd name="T3" fmla="*/ 56 h 56"/>
                <a:gd name="T4" fmla="*/ 28 w 397"/>
                <a:gd name="T5" fmla="*/ 56 h 56"/>
                <a:gd name="T6" fmla="*/ 22 w 397"/>
                <a:gd name="T7" fmla="*/ 56 h 56"/>
                <a:gd name="T8" fmla="*/ 17 w 397"/>
                <a:gd name="T9" fmla="*/ 54 h 56"/>
                <a:gd name="T10" fmla="*/ 12 w 397"/>
                <a:gd name="T11" fmla="*/ 51 h 56"/>
                <a:gd name="T12" fmla="*/ 8 w 397"/>
                <a:gd name="T13" fmla="*/ 48 h 56"/>
                <a:gd name="T14" fmla="*/ 5 w 397"/>
                <a:gd name="T15" fmla="*/ 44 h 56"/>
                <a:gd name="T16" fmla="*/ 2 w 397"/>
                <a:gd name="T17" fmla="*/ 39 h 56"/>
                <a:gd name="T18" fmla="*/ 0 w 397"/>
                <a:gd name="T19" fmla="*/ 34 h 56"/>
                <a:gd name="T20" fmla="*/ 0 w 397"/>
                <a:gd name="T21" fmla="*/ 28 h 56"/>
                <a:gd name="T22" fmla="*/ 0 w 397"/>
                <a:gd name="T23" fmla="*/ 28 h 56"/>
                <a:gd name="T24" fmla="*/ 0 w 397"/>
                <a:gd name="T25" fmla="*/ 23 h 56"/>
                <a:gd name="T26" fmla="*/ 2 w 397"/>
                <a:gd name="T27" fmla="*/ 17 h 56"/>
                <a:gd name="T28" fmla="*/ 5 w 397"/>
                <a:gd name="T29" fmla="*/ 13 h 56"/>
                <a:gd name="T30" fmla="*/ 8 w 397"/>
                <a:gd name="T31" fmla="*/ 8 h 56"/>
                <a:gd name="T32" fmla="*/ 12 w 397"/>
                <a:gd name="T33" fmla="*/ 5 h 56"/>
                <a:gd name="T34" fmla="*/ 17 w 397"/>
                <a:gd name="T35" fmla="*/ 2 h 56"/>
                <a:gd name="T36" fmla="*/ 22 w 397"/>
                <a:gd name="T37" fmla="*/ 1 h 56"/>
                <a:gd name="T38" fmla="*/ 28 w 397"/>
                <a:gd name="T39" fmla="*/ 0 h 56"/>
                <a:gd name="T40" fmla="*/ 368 w 397"/>
                <a:gd name="T41" fmla="*/ 0 h 56"/>
                <a:gd name="T42" fmla="*/ 368 w 397"/>
                <a:gd name="T43" fmla="*/ 0 h 56"/>
                <a:gd name="T44" fmla="*/ 373 w 397"/>
                <a:gd name="T45" fmla="*/ 1 h 56"/>
                <a:gd name="T46" fmla="*/ 379 w 397"/>
                <a:gd name="T47" fmla="*/ 2 h 56"/>
                <a:gd name="T48" fmla="*/ 383 w 397"/>
                <a:gd name="T49" fmla="*/ 5 h 56"/>
                <a:gd name="T50" fmla="*/ 388 w 397"/>
                <a:gd name="T51" fmla="*/ 8 h 56"/>
                <a:gd name="T52" fmla="*/ 392 w 397"/>
                <a:gd name="T53" fmla="*/ 13 h 56"/>
                <a:gd name="T54" fmla="*/ 394 w 397"/>
                <a:gd name="T55" fmla="*/ 17 h 56"/>
                <a:gd name="T56" fmla="*/ 396 w 397"/>
                <a:gd name="T57" fmla="*/ 23 h 56"/>
                <a:gd name="T58" fmla="*/ 397 w 397"/>
                <a:gd name="T59" fmla="*/ 28 h 56"/>
                <a:gd name="T60" fmla="*/ 397 w 397"/>
                <a:gd name="T61" fmla="*/ 28 h 56"/>
                <a:gd name="T62" fmla="*/ 396 w 397"/>
                <a:gd name="T63" fmla="*/ 34 h 56"/>
                <a:gd name="T64" fmla="*/ 394 w 397"/>
                <a:gd name="T65" fmla="*/ 39 h 56"/>
                <a:gd name="T66" fmla="*/ 392 w 397"/>
                <a:gd name="T67" fmla="*/ 44 h 56"/>
                <a:gd name="T68" fmla="*/ 388 w 397"/>
                <a:gd name="T69" fmla="*/ 48 h 56"/>
                <a:gd name="T70" fmla="*/ 383 w 397"/>
                <a:gd name="T71" fmla="*/ 51 h 56"/>
                <a:gd name="T72" fmla="*/ 379 w 397"/>
                <a:gd name="T73" fmla="*/ 54 h 56"/>
                <a:gd name="T74" fmla="*/ 373 w 397"/>
                <a:gd name="T75" fmla="*/ 56 h 56"/>
                <a:gd name="T76" fmla="*/ 368 w 397"/>
                <a:gd name="T77" fmla="*/ 56 h 56"/>
                <a:gd name="T78" fmla="*/ 368 w 397"/>
                <a:gd name="T79"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97" h="56">
                  <a:moveTo>
                    <a:pt x="368" y="56"/>
                  </a:moveTo>
                  <a:lnTo>
                    <a:pt x="28" y="56"/>
                  </a:lnTo>
                  <a:lnTo>
                    <a:pt x="28" y="56"/>
                  </a:lnTo>
                  <a:lnTo>
                    <a:pt x="22" y="56"/>
                  </a:lnTo>
                  <a:lnTo>
                    <a:pt x="17" y="54"/>
                  </a:lnTo>
                  <a:lnTo>
                    <a:pt x="12" y="51"/>
                  </a:lnTo>
                  <a:lnTo>
                    <a:pt x="8" y="48"/>
                  </a:lnTo>
                  <a:lnTo>
                    <a:pt x="5" y="44"/>
                  </a:lnTo>
                  <a:lnTo>
                    <a:pt x="2" y="39"/>
                  </a:lnTo>
                  <a:lnTo>
                    <a:pt x="0" y="34"/>
                  </a:lnTo>
                  <a:lnTo>
                    <a:pt x="0" y="28"/>
                  </a:lnTo>
                  <a:lnTo>
                    <a:pt x="0" y="28"/>
                  </a:lnTo>
                  <a:lnTo>
                    <a:pt x="0" y="23"/>
                  </a:lnTo>
                  <a:lnTo>
                    <a:pt x="2" y="17"/>
                  </a:lnTo>
                  <a:lnTo>
                    <a:pt x="5" y="13"/>
                  </a:lnTo>
                  <a:lnTo>
                    <a:pt x="8" y="8"/>
                  </a:lnTo>
                  <a:lnTo>
                    <a:pt x="12" y="5"/>
                  </a:lnTo>
                  <a:lnTo>
                    <a:pt x="17" y="2"/>
                  </a:lnTo>
                  <a:lnTo>
                    <a:pt x="22" y="1"/>
                  </a:lnTo>
                  <a:lnTo>
                    <a:pt x="28" y="0"/>
                  </a:lnTo>
                  <a:lnTo>
                    <a:pt x="368" y="0"/>
                  </a:lnTo>
                  <a:lnTo>
                    <a:pt x="368" y="0"/>
                  </a:lnTo>
                  <a:lnTo>
                    <a:pt x="373" y="1"/>
                  </a:lnTo>
                  <a:lnTo>
                    <a:pt x="379" y="2"/>
                  </a:lnTo>
                  <a:lnTo>
                    <a:pt x="383" y="5"/>
                  </a:lnTo>
                  <a:lnTo>
                    <a:pt x="388" y="8"/>
                  </a:lnTo>
                  <a:lnTo>
                    <a:pt x="392" y="13"/>
                  </a:lnTo>
                  <a:lnTo>
                    <a:pt x="394" y="17"/>
                  </a:lnTo>
                  <a:lnTo>
                    <a:pt x="396" y="23"/>
                  </a:lnTo>
                  <a:lnTo>
                    <a:pt x="397" y="28"/>
                  </a:lnTo>
                  <a:lnTo>
                    <a:pt x="397" y="28"/>
                  </a:lnTo>
                  <a:lnTo>
                    <a:pt x="396" y="34"/>
                  </a:lnTo>
                  <a:lnTo>
                    <a:pt x="394" y="39"/>
                  </a:lnTo>
                  <a:lnTo>
                    <a:pt x="392" y="44"/>
                  </a:lnTo>
                  <a:lnTo>
                    <a:pt x="388" y="48"/>
                  </a:lnTo>
                  <a:lnTo>
                    <a:pt x="383" y="51"/>
                  </a:lnTo>
                  <a:lnTo>
                    <a:pt x="379" y="54"/>
                  </a:lnTo>
                  <a:lnTo>
                    <a:pt x="373" y="56"/>
                  </a:lnTo>
                  <a:lnTo>
                    <a:pt x="368" y="56"/>
                  </a:lnTo>
                  <a:lnTo>
                    <a:pt x="368"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347">
              <a:extLst>
                <a:ext uri="{FF2B5EF4-FFF2-40B4-BE49-F238E27FC236}">
                  <a16:creationId xmlns:a16="http://schemas.microsoft.com/office/drawing/2014/main" id="{12ED43D8-9CF1-4541-9A78-E213162D8680}"/>
                </a:ext>
              </a:extLst>
            </p:cNvPr>
            <p:cNvSpPr>
              <a:spLocks/>
            </p:cNvSpPr>
            <p:nvPr/>
          </p:nvSpPr>
          <p:spPr bwMode="auto">
            <a:xfrm>
              <a:off x="6396038" y="5213351"/>
              <a:ext cx="104775" cy="15875"/>
            </a:xfrm>
            <a:custGeom>
              <a:avLst/>
              <a:gdLst>
                <a:gd name="T0" fmla="*/ 368 w 397"/>
                <a:gd name="T1" fmla="*/ 57 h 57"/>
                <a:gd name="T2" fmla="*/ 28 w 397"/>
                <a:gd name="T3" fmla="*/ 57 h 57"/>
                <a:gd name="T4" fmla="*/ 28 w 397"/>
                <a:gd name="T5" fmla="*/ 57 h 57"/>
                <a:gd name="T6" fmla="*/ 22 w 397"/>
                <a:gd name="T7" fmla="*/ 56 h 57"/>
                <a:gd name="T8" fmla="*/ 17 w 397"/>
                <a:gd name="T9" fmla="*/ 54 h 57"/>
                <a:gd name="T10" fmla="*/ 12 w 397"/>
                <a:gd name="T11" fmla="*/ 52 h 57"/>
                <a:gd name="T12" fmla="*/ 8 w 397"/>
                <a:gd name="T13" fmla="*/ 48 h 57"/>
                <a:gd name="T14" fmla="*/ 5 w 397"/>
                <a:gd name="T15" fmla="*/ 44 h 57"/>
                <a:gd name="T16" fmla="*/ 2 w 397"/>
                <a:gd name="T17" fmla="*/ 39 h 57"/>
                <a:gd name="T18" fmla="*/ 0 w 397"/>
                <a:gd name="T19" fmla="*/ 34 h 57"/>
                <a:gd name="T20" fmla="*/ 0 w 397"/>
                <a:gd name="T21" fmla="*/ 28 h 57"/>
                <a:gd name="T22" fmla="*/ 0 w 397"/>
                <a:gd name="T23" fmla="*/ 28 h 57"/>
                <a:gd name="T24" fmla="*/ 0 w 397"/>
                <a:gd name="T25" fmla="*/ 23 h 57"/>
                <a:gd name="T26" fmla="*/ 2 w 397"/>
                <a:gd name="T27" fmla="*/ 18 h 57"/>
                <a:gd name="T28" fmla="*/ 5 w 397"/>
                <a:gd name="T29" fmla="*/ 13 h 57"/>
                <a:gd name="T30" fmla="*/ 8 w 397"/>
                <a:gd name="T31" fmla="*/ 9 h 57"/>
                <a:gd name="T32" fmla="*/ 12 w 397"/>
                <a:gd name="T33" fmla="*/ 5 h 57"/>
                <a:gd name="T34" fmla="*/ 17 w 397"/>
                <a:gd name="T35" fmla="*/ 3 h 57"/>
                <a:gd name="T36" fmla="*/ 22 w 397"/>
                <a:gd name="T37" fmla="*/ 1 h 57"/>
                <a:gd name="T38" fmla="*/ 28 w 397"/>
                <a:gd name="T39" fmla="*/ 0 h 57"/>
                <a:gd name="T40" fmla="*/ 368 w 397"/>
                <a:gd name="T41" fmla="*/ 0 h 57"/>
                <a:gd name="T42" fmla="*/ 368 w 397"/>
                <a:gd name="T43" fmla="*/ 0 h 57"/>
                <a:gd name="T44" fmla="*/ 373 w 397"/>
                <a:gd name="T45" fmla="*/ 1 h 57"/>
                <a:gd name="T46" fmla="*/ 379 w 397"/>
                <a:gd name="T47" fmla="*/ 3 h 57"/>
                <a:gd name="T48" fmla="*/ 383 w 397"/>
                <a:gd name="T49" fmla="*/ 5 h 57"/>
                <a:gd name="T50" fmla="*/ 388 w 397"/>
                <a:gd name="T51" fmla="*/ 9 h 57"/>
                <a:gd name="T52" fmla="*/ 392 w 397"/>
                <a:gd name="T53" fmla="*/ 13 h 57"/>
                <a:gd name="T54" fmla="*/ 394 w 397"/>
                <a:gd name="T55" fmla="*/ 18 h 57"/>
                <a:gd name="T56" fmla="*/ 396 w 397"/>
                <a:gd name="T57" fmla="*/ 23 h 57"/>
                <a:gd name="T58" fmla="*/ 397 w 397"/>
                <a:gd name="T59" fmla="*/ 28 h 57"/>
                <a:gd name="T60" fmla="*/ 397 w 397"/>
                <a:gd name="T61" fmla="*/ 28 h 57"/>
                <a:gd name="T62" fmla="*/ 396 w 397"/>
                <a:gd name="T63" fmla="*/ 34 h 57"/>
                <a:gd name="T64" fmla="*/ 394 w 397"/>
                <a:gd name="T65" fmla="*/ 39 h 57"/>
                <a:gd name="T66" fmla="*/ 392 w 397"/>
                <a:gd name="T67" fmla="*/ 44 h 57"/>
                <a:gd name="T68" fmla="*/ 388 w 397"/>
                <a:gd name="T69" fmla="*/ 48 h 57"/>
                <a:gd name="T70" fmla="*/ 383 w 397"/>
                <a:gd name="T71" fmla="*/ 52 h 57"/>
                <a:gd name="T72" fmla="*/ 379 w 397"/>
                <a:gd name="T73" fmla="*/ 54 h 57"/>
                <a:gd name="T74" fmla="*/ 373 w 397"/>
                <a:gd name="T75" fmla="*/ 56 h 57"/>
                <a:gd name="T76" fmla="*/ 368 w 397"/>
                <a:gd name="T77" fmla="*/ 57 h 57"/>
                <a:gd name="T78" fmla="*/ 368 w 397"/>
                <a:gd name="T79"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97" h="57">
                  <a:moveTo>
                    <a:pt x="368" y="57"/>
                  </a:moveTo>
                  <a:lnTo>
                    <a:pt x="28" y="57"/>
                  </a:lnTo>
                  <a:lnTo>
                    <a:pt x="28" y="57"/>
                  </a:lnTo>
                  <a:lnTo>
                    <a:pt x="22" y="56"/>
                  </a:lnTo>
                  <a:lnTo>
                    <a:pt x="17" y="54"/>
                  </a:lnTo>
                  <a:lnTo>
                    <a:pt x="12" y="52"/>
                  </a:lnTo>
                  <a:lnTo>
                    <a:pt x="8" y="48"/>
                  </a:lnTo>
                  <a:lnTo>
                    <a:pt x="5" y="44"/>
                  </a:lnTo>
                  <a:lnTo>
                    <a:pt x="2" y="39"/>
                  </a:lnTo>
                  <a:lnTo>
                    <a:pt x="0" y="34"/>
                  </a:lnTo>
                  <a:lnTo>
                    <a:pt x="0" y="28"/>
                  </a:lnTo>
                  <a:lnTo>
                    <a:pt x="0" y="28"/>
                  </a:lnTo>
                  <a:lnTo>
                    <a:pt x="0" y="23"/>
                  </a:lnTo>
                  <a:lnTo>
                    <a:pt x="2" y="18"/>
                  </a:lnTo>
                  <a:lnTo>
                    <a:pt x="5" y="13"/>
                  </a:lnTo>
                  <a:lnTo>
                    <a:pt x="8" y="9"/>
                  </a:lnTo>
                  <a:lnTo>
                    <a:pt x="12" y="5"/>
                  </a:lnTo>
                  <a:lnTo>
                    <a:pt x="17" y="3"/>
                  </a:lnTo>
                  <a:lnTo>
                    <a:pt x="22" y="1"/>
                  </a:lnTo>
                  <a:lnTo>
                    <a:pt x="28" y="0"/>
                  </a:lnTo>
                  <a:lnTo>
                    <a:pt x="368" y="0"/>
                  </a:lnTo>
                  <a:lnTo>
                    <a:pt x="368" y="0"/>
                  </a:lnTo>
                  <a:lnTo>
                    <a:pt x="373" y="1"/>
                  </a:lnTo>
                  <a:lnTo>
                    <a:pt x="379" y="3"/>
                  </a:lnTo>
                  <a:lnTo>
                    <a:pt x="383" y="5"/>
                  </a:lnTo>
                  <a:lnTo>
                    <a:pt x="388" y="9"/>
                  </a:lnTo>
                  <a:lnTo>
                    <a:pt x="392" y="13"/>
                  </a:lnTo>
                  <a:lnTo>
                    <a:pt x="394" y="18"/>
                  </a:lnTo>
                  <a:lnTo>
                    <a:pt x="396" y="23"/>
                  </a:lnTo>
                  <a:lnTo>
                    <a:pt x="397" y="28"/>
                  </a:lnTo>
                  <a:lnTo>
                    <a:pt x="397" y="28"/>
                  </a:lnTo>
                  <a:lnTo>
                    <a:pt x="396" y="34"/>
                  </a:lnTo>
                  <a:lnTo>
                    <a:pt x="394" y="39"/>
                  </a:lnTo>
                  <a:lnTo>
                    <a:pt x="392" y="44"/>
                  </a:lnTo>
                  <a:lnTo>
                    <a:pt x="388" y="48"/>
                  </a:lnTo>
                  <a:lnTo>
                    <a:pt x="383" y="52"/>
                  </a:lnTo>
                  <a:lnTo>
                    <a:pt x="379" y="54"/>
                  </a:lnTo>
                  <a:lnTo>
                    <a:pt x="373" y="56"/>
                  </a:lnTo>
                  <a:lnTo>
                    <a:pt x="368" y="57"/>
                  </a:lnTo>
                  <a:lnTo>
                    <a:pt x="368"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348">
              <a:extLst>
                <a:ext uri="{FF2B5EF4-FFF2-40B4-BE49-F238E27FC236}">
                  <a16:creationId xmlns:a16="http://schemas.microsoft.com/office/drawing/2014/main" id="{05D8A021-8F0D-4128-863F-785C56A494E9}"/>
                </a:ext>
              </a:extLst>
            </p:cNvPr>
            <p:cNvSpPr>
              <a:spLocks/>
            </p:cNvSpPr>
            <p:nvPr/>
          </p:nvSpPr>
          <p:spPr bwMode="auto">
            <a:xfrm>
              <a:off x="6396038" y="5243513"/>
              <a:ext cx="104775" cy="15875"/>
            </a:xfrm>
            <a:custGeom>
              <a:avLst/>
              <a:gdLst>
                <a:gd name="T0" fmla="*/ 368 w 397"/>
                <a:gd name="T1" fmla="*/ 56 h 56"/>
                <a:gd name="T2" fmla="*/ 28 w 397"/>
                <a:gd name="T3" fmla="*/ 56 h 56"/>
                <a:gd name="T4" fmla="*/ 28 w 397"/>
                <a:gd name="T5" fmla="*/ 56 h 56"/>
                <a:gd name="T6" fmla="*/ 22 w 397"/>
                <a:gd name="T7" fmla="*/ 55 h 56"/>
                <a:gd name="T8" fmla="*/ 17 w 397"/>
                <a:gd name="T9" fmla="*/ 54 h 56"/>
                <a:gd name="T10" fmla="*/ 12 w 397"/>
                <a:gd name="T11" fmla="*/ 51 h 56"/>
                <a:gd name="T12" fmla="*/ 8 w 397"/>
                <a:gd name="T13" fmla="*/ 48 h 56"/>
                <a:gd name="T14" fmla="*/ 5 w 397"/>
                <a:gd name="T15" fmla="*/ 43 h 56"/>
                <a:gd name="T16" fmla="*/ 2 w 397"/>
                <a:gd name="T17" fmla="*/ 39 h 56"/>
                <a:gd name="T18" fmla="*/ 0 w 397"/>
                <a:gd name="T19" fmla="*/ 33 h 56"/>
                <a:gd name="T20" fmla="*/ 0 w 397"/>
                <a:gd name="T21" fmla="*/ 28 h 56"/>
                <a:gd name="T22" fmla="*/ 0 w 397"/>
                <a:gd name="T23" fmla="*/ 28 h 56"/>
                <a:gd name="T24" fmla="*/ 0 w 397"/>
                <a:gd name="T25" fmla="*/ 22 h 56"/>
                <a:gd name="T26" fmla="*/ 2 w 397"/>
                <a:gd name="T27" fmla="*/ 17 h 56"/>
                <a:gd name="T28" fmla="*/ 5 w 397"/>
                <a:gd name="T29" fmla="*/ 12 h 56"/>
                <a:gd name="T30" fmla="*/ 8 w 397"/>
                <a:gd name="T31" fmla="*/ 8 h 56"/>
                <a:gd name="T32" fmla="*/ 12 w 397"/>
                <a:gd name="T33" fmla="*/ 4 h 56"/>
                <a:gd name="T34" fmla="*/ 17 w 397"/>
                <a:gd name="T35" fmla="*/ 2 h 56"/>
                <a:gd name="T36" fmla="*/ 22 w 397"/>
                <a:gd name="T37" fmla="*/ 0 h 56"/>
                <a:gd name="T38" fmla="*/ 28 w 397"/>
                <a:gd name="T39" fmla="*/ 0 h 56"/>
                <a:gd name="T40" fmla="*/ 368 w 397"/>
                <a:gd name="T41" fmla="*/ 0 h 56"/>
                <a:gd name="T42" fmla="*/ 368 w 397"/>
                <a:gd name="T43" fmla="*/ 0 h 56"/>
                <a:gd name="T44" fmla="*/ 373 w 397"/>
                <a:gd name="T45" fmla="*/ 0 h 56"/>
                <a:gd name="T46" fmla="*/ 379 w 397"/>
                <a:gd name="T47" fmla="*/ 2 h 56"/>
                <a:gd name="T48" fmla="*/ 383 w 397"/>
                <a:gd name="T49" fmla="*/ 4 h 56"/>
                <a:gd name="T50" fmla="*/ 388 w 397"/>
                <a:gd name="T51" fmla="*/ 8 h 56"/>
                <a:gd name="T52" fmla="*/ 392 w 397"/>
                <a:gd name="T53" fmla="*/ 12 h 56"/>
                <a:gd name="T54" fmla="*/ 394 w 397"/>
                <a:gd name="T55" fmla="*/ 17 h 56"/>
                <a:gd name="T56" fmla="*/ 396 w 397"/>
                <a:gd name="T57" fmla="*/ 22 h 56"/>
                <a:gd name="T58" fmla="*/ 397 w 397"/>
                <a:gd name="T59" fmla="*/ 28 h 56"/>
                <a:gd name="T60" fmla="*/ 397 w 397"/>
                <a:gd name="T61" fmla="*/ 28 h 56"/>
                <a:gd name="T62" fmla="*/ 396 w 397"/>
                <a:gd name="T63" fmla="*/ 33 h 56"/>
                <a:gd name="T64" fmla="*/ 394 w 397"/>
                <a:gd name="T65" fmla="*/ 39 h 56"/>
                <a:gd name="T66" fmla="*/ 392 w 397"/>
                <a:gd name="T67" fmla="*/ 43 h 56"/>
                <a:gd name="T68" fmla="*/ 388 w 397"/>
                <a:gd name="T69" fmla="*/ 48 h 56"/>
                <a:gd name="T70" fmla="*/ 383 w 397"/>
                <a:gd name="T71" fmla="*/ 51 h 56"/>
                <a:gd name="T72" fmla="*/ 379 w 397"/>
                <a:gd name="T73" fmla="*/ 54 h 56"/>
                <a:gd name="T74" fmla="*/ 373 w 397"/>
                <a:gd name="T75" fmla="*/ 55 h 56"/>
                <a:gd name="T76" fmla="*/ 368 w 397"/>
                <a:gd name="T77" fmla="*/ 56 h 56"/>
                <a:gd name="T78" fmla="*/ 368 w 397"/>
                <a:gd name="T79"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97" h="56">
                  <a:moveTo>
                    <a:pt x="368" y="56"/>
                  </a:moveTo>
                  <a:lnTo>
                    <a:pt x="28" y="56"/>
                  </a:lnTo>
                  <a:lnTo>
                    <a:pt x="28" y="56"/>
                  </a:lnTo>
                  <a:lnTo>
                    <a:pt x="22" y="55"/>
                  </a:lnTo>
                  <a:lnTo>
                    <a:pt x="17" y="54"/>
                  </a:lnTo>
                  <a:lnTo>
                    <a:pt x="12" y="51"/>
                  </a:lnTo>
                  <a:lnTo>
                    <a:pt x="8" y="48"/>
                  </a:lnTo>
                  <a:lnTo>
                    <a:pt x="5" y="43"/>
                  </a:lnTo>
                  <a:lnTo>
                    <a:pt x="2" y="39"/>
                  </a:lnTo>
                  <a:lnTo>
                    <a:pt x="0" y="33"/>
                  </a:lnTo>
                  <a:lnTo>
                    <a:pt x="0" y="28"/>
                  </a:lnTo>
                  <a:lnTo>
                    <a:pt x="0" y="28"/>
                  </a:lnTo>
                  <a:lnTo>
                    <a:pt x="0" y="22"/>
                  </a:lnTo>
                  <a:lnTo>
                    <a:pt x="2" y="17"/>
                  </a:lnTo>
                  <a:lnTo>
                    <a:pt x="5" y="12"/>
                  </a:lnTo>
                  <a:lnTo>
                    <a:pt x="8" y="8"/>
                  </a:lnTo>
                  <a:lnTo>
                    <a:pt x="12" y="4"/>
                  </a:lnTo>
                  <a:lnTo>
                    <a:pt x="17" y="2"/>
                  </a:lnTo>
                  <a:lnTo>
                    <a:pt x="22" y="0"/>
                  </a:lnTo>
                  <a:lnTo>
                    <a:pt x="28" y="0"/>
                  </a:lnTo>
                  <a:lnTo>
                    <a:pt x="368" y="0"/>
                  </a:lnTo>
                  <a:lnTo>
                    <a:pt x="368" y="0"/>
                  </a:lnTo>
                  <a:lnTo>
                    <a:pt x="373" y="0"/>
                  </a:lnTo>
                  <a:lnTo>
                    <a:pt x="379" y="2"/>
                  </a:lnTo>
                  <a:lnTo>
                    <a:pt x="383" y="4"/>
                  </a:lnTo>
                  <a:lnTo>
                    <a:pt x="388" y="8"/>
                  </a:lnTo>
                  <a:lnTo>
                    <a:pt x="392" y="12"/>
                  </a:lnTo>
                  <a:lnTo>
                    <a:pt x="394" y="17"/>
                  </a:lnTo>
                  <a:lnTo>
                    <a:pt x="396" y="22"/>
                  </a:lnTo>
                  <a:lnTo>
                    <a:pt x="397" y="28"/>
                  </a:lnTo>
                  <a:lnTo>
                    <a:pt x="397" y="28"/>
                  </a:lnTo>
                  <a:lnTo>
                    <a:pt x="396" y="33"/>
                  </a:lnTo>
                  <a:lnTo>
                    <a:pt x="394" y="39"/>
                  </a:lnTo>
                  <a:lnTo>
                    <a:pt x="392" y="43"/>
                  </a:lnTo>
                  <a:lnTo>
                    <a:pt x="388" y="48"/>
                  </a:lnTo>
                  <a:lnTo>
                    <a:pt x="383" y="51"/>
                  </a:lnTo>
                  <a:lnTo>
                    <a:pt x="379" y="54"/>
                  </a:lnTo>
                  <a:lnTo>
                    <a:pt x="373" y="55"/>
                  </a:lnTo>
                  <a:lnTo>
                    <a:pt x="368" y="56"/>
                  </a:lnTo>
                  <a:lnTo>
                    <a:pt x="368"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349">
              <a:extLst>
                <a:ext uri="{FF2B5EF4-FFF2-40B4-BE49-F238E27FC236}">
                  <a16:creationId xmlns:a16="http://schemas.microsoft.com/office/drawing/2014/main" id="{DCD54654-F7EA-44CC-B180-A210D9626ECA}"/>
                </a:ext>
              </a:extLst>
            </p:cNvPr>
            <p:cNvSpPr>
              <a:spLocks noEditPoints="1"/>
            </p:cNvSpPr>
            <p:nvPr/>
          </p:nvSpPr>
          <p:spPr bwMode="auto">
            <a:xfrm>
              <a:off x="6365875" y="5124451"/>
              <a:ext cx="165100" cy="163513"/>
            </a:xfrm>
            <a:custGeom>
              <a:avLst/>
              <a:gdLst>
                <a:gd name="T0" fmla="*/ 594 w 623"/>
                <a:gd name="T1" fmla="*/ 624 h 624"/>
                <a:gd name="T2" fmla="*/ 28 w 623"/>
                <a:gd name="T3" fmla="*/ 624 h 624"/>
                <a:gd name="T4" fmla="*/ 28 w 623"/>
                <a:gd name="T5" fmla="*/ 624 h 624"/>
                <a:gd name="T6" fmla="*/ 22 w 623"/>
                <a:gd name="T7" fmla="*/ 623 h 624"/>
                <a:gd name="T8" fmla="*/ 17 w 623"/>
                <a:gd name="T9" fmla="*/ 622 h 624"/>
                <a:gd name="T10" fmla="*/ 12 w 623"/>
                <a:gd name="T11" fmla="*/ 618 h 624"/>
                <a:gd name="T12" fmla="*/ 8 w 623"/>
                <a:gd name="T13" fmla="*/ 615 h 624"/>
                <a:gd name="T14" fmla="*/ 4 w 623"/>
                <a:gd name="T15" fmla="*/ 611 h 624"/>
                <a:gd name="T16" fmla="*/ 2 w 623"/>
                <a:gd name="T17" fmla="*/ 606 h 624"/>
                <a:gd name="T18" fmla="*/ 0 w 623"/>
                <a:gd name="T19" fmla="*/ 601 h 624"/>
                <a:gd name="T20" fmla="*/ 0 w 623"/>
                <a:gd name="T21" fmla="*/ 595 h 624"/>
                <a:gd name="T22" fmla="*/ 0 w 623"/>
                <a:gd name="T23" fmla="*/ 29 h 624"/>
                <a:gd name="T24" fmla="*/ 0 w 623"/>
                <a:gd name="T25" fmla="*/ 29 h 624"/>
                <a:gd name="T26" fmla="*/ 0 w 623"/>
                <a:gd name="T27" fmla="*/ 23 h 624"/>
                <a:gd name="T28" fmla="*/ 2 w 623"/>
                <a:gd name="T29" fmla="*/ 18 h 624"/>
                <a:gd name="T30" fmla="*/ 4 w 623"/>
                <a:gd name="T31" fmla="*/ 13 h 624"/>
                <a:gd name="T32" fmla="*/ 8 w 623"/>
                <a:gd name="T33" fmla="*/ 9 h 624"/>
                <a:gd name="T34" fmla="*/ 12 w 623"/>
                <a:gd name="T35" fmla="*/ 4 h 624"/>
                <a:gd name="T36" fmla="*/ 17 w 623"/>
                <a:gd name="T37" fmla="*/ 2 h 624"/>
                <a:gd name="T38" fmla="*/ 22 w 623"/>
                <a:gd name="T39" fmla="*/ 0 h 624"/>
                <a:gd name="T40" fmla="*/ 28 w 623"/>
                <a:gd name="T41" fmla="*/ 0 h 624"/>
                <a:gd name="T42" fmla="*/ 594 w 623"/>
                <a:gd name="T43" fmla="*/ 0 h 624"/>
                <a:gd name="T44" fmla="*/ 594 w 623"/>
                <a:gd name="T45" fmla="*/ 0 h 624"/>
                <a:gd name="T46" fmla="*/ 599 w 623"/>
                <a:gd name="T47" fmla="*/ 0 h 624"/>
                <a:gd name="T48" fmla="*/ 606 w 623"/>
                <a:gd name="T49" fmla="*/ 2 h 624"/>
                <a:gd name="T50" fmla="*/ 611 w 623"/>
                <a:gd name="T51" fmla="*/ 4 h 624"/>
                <a:gd name="T52" fmla="*/ 615 w 623"/>
                <a:gd name="T53" fmla="*/ 9 h 624"/>
                <a:gd name="T54" fmla="*/ 618 w 623"/>
                <a:gd name="T55" fmla="*/ 13 h 624"/>
                <a:gd name="T56" fmla="*/ 621 w 623"/>
                <a:gd name="T57" fmla="*/ 18 h 624"/>
                <a:gd name="T58" fmla="*/ 622 w 623"/>
                <a:gd name="T59" fmla="*/ 23 h 624"/>
                <a:gd name="T60" fmla="*/ 623 w 623"/>
                <a:gd name="T61" fmla="*/ 29 h 624"/>
                <a:gd name="T62" fmla="*/ 623 w 623"/>
                <a:gd name="T63" fmla="*/ 595 h 624"/>
                <a:gd name="T64" fmla="*/ 623 w 623"/>
                <a:gd name="T65" fmla="*/ 595 h 624"/>
                <a:gd name="T66" fmla="*/ 622 w 623"/>
                <a:gd name="T67" fmla="*/ 601 h 624"/>
                <a:gd name="T68" fmla="*/ 621 w 623"/>
                <a:gd name="T69" fmla="*/ 606 h 624"/>
                <a:gd name="T70" fmla="*/ 618 w 623"/>
                <a:gd name="T71" fmla="*/ 611 h 624"/>
                <a:gd name="T72" fmla="*/ 615 w 623"/>
                <a:gd name="T73" fmla="*/ 615 h 624"/>
                <a:gd name="T74" fmla="*/ 611 w 623"/>
                <a:gd name="T75" fmla="*/ 618 h 624"/>
                <a:gd name="T76" fmla="*/ 606 w 623"/>
                <a:gd name="T77" fmla="*/ 622 h 624"/>
                <a:gd name="T78" fmla="*/ 599 w 623"/>
                <a:gd name="T79" fmla="*/ 623 h 624"/>
                <a:gd name="T80" fmla="*/ 594 w 623"/>
                <a:gd name="T81" fmla="*/ 624 h 624"/>
                <a:gd name="T82" fmla="*/ 594 w 623"/>
                <a:gd name="T83" fmla="*/ 624 h 624"/>
                <a:gd name="T84" fmla="*/ 56 w 623"/>
                <a:gd name="T85" fmla="*/ 567 h 624"/>
                <a:gd name="T86" fmla="*/ 566 w 623"/>
                <a:gd name="T87" fmla="*/ 567 h 624"/>
                <a:gd name="T88" fmla="*/ 566 w 623"/>
                <a:gd name="T89" fmla="*/ 57 h 624"/>
                <a:gd name="T90" fmla="*/ 56 w 623"/>
                <a:gd name="T91" fmla="*/ 57 h 624"/>
                <a:gd name="T92" fmla="*/ 56 w 623"/>
                <a:gd name="T93" fmla="*/ 567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23" h="624">
                  <a:moveTo>
                    <a:pt x="594" y="624"/>
                  </a:moveTo>
                  <a:lnTo>
                    <a:pt x="28" y="624"/>
                  </a:lnTo>
                  <a:lnTo>
                    <a:pt x="28" y="624"/>
                  </a:lnTo>
                  <a:lnTo>
                    <a:pt x="22" y="623"/>
                  </a:lnTo>
                  <a:lnTo>
                    <a:pt x="17" y="622"/>
                  </a:lnTo>
                  <a:lnTo>
                    <a:pt x="12" y="618"/>
                  </a:lnTo>
                  <a:lnTo>
                    <a:pt x="8" y="615"/>
                  </a:lnTo>
                  <a:lnTo>
                    <a:pt x="4" y="611"/>
                  </a:lnTo>
                  <a:lnTo>
                    <a:pt x="2" y="606"/>
                  </a:lnTo>
                  <a:lnTo>
                    <a:pt x="0" y="601"/>
                  </a:lnTo>
                  <a:lnTo>
                    <a:pt x="0" y="595"/>
                  </a:lnTo>
                  <a:lnTo>
                    <a:pt x="0" y="29"/>
                  </a:lnTo>
                  <a:lnTo>
                    <a:pt x="0" y="29"/>
                  </a:lnTo>
                  <a:lnTo>
                    <a:pt x="0" y="23"/>
                  </a:lnTo>
                  <a:lnTo>
                    <a:pt x="2" y="18"/>
                  </a:lnTo>
                  <a:lnTo>
                    <a:pt x="4" y="13"/>
                  </a:lnTo>
                  <a:lnTo>
                    <a:pt x="8" y="9"/>
                  </a:lnTo>
                  <a:lnTo>
                    <a:pt x="12" y="4"/>
                  </a:lnTo>
                  <a:lnTo>
                    <a:pt x="17" y="2"/>
                  </a:lnTo>
                  <a:lnTo>
                    <a:pt x="22" y="0"/>
                  </a:lnTo>
                  <a:lnTo>
                    <a:pt x="28" y="0"/>
                  </a:lnTo>
                  <a:lnTo>
                    <a:pt x="594" y="0"/>
                  </a:lnTo>
                  <a:lnTo>
                    <a:pt x="594" y="0"/>
                  </a:lnTo>
                  <a:lnTo>
                    <a:pt x="599" y="0"/>
                  </a:lnTo>
                  <a:lnTo>
                    <a:pt x="606" y="2"/>
                  </a:lnTo>
                  <a:lnTo>
                    <a:pt x="611" y="4"/>
                  </a:lnTo>
                  <a:lnTo>
                    <a:pt x="615" y="9"/>
                  </a:lnTo>
                  <a:lnTo>
                    <a:pt x="618" y="13"/>
                  </a:lnTo>
                  <a:lnTo>
                    <a:pt x="621" y="18"/>
                  </a:lnTo>
                  <a:lnTo>
                    <a:pt x="622" y="23"/>
                  </a:lnTo>
                  <a:lnTo>
                    <a:pt x="623" y="29"/>
                  </a:lnTo>
                  <a:lnTo>
                    <a:pt x="623" y="595"/>
                  </a:lnTo>
                  <a:lnTo>
                    <a:pt x="623" y="595"/>
                  </a:lnTo>
                  <a:lnTo>
                    <a:pt x="622" y="601"/>
                  </a:lnTo>
                  <a:lnTo>
                    <a:pt x="621" y="606"/>
                  </a:lnTo>
                  <a:lnTo>
                    <a:pt x="618" y="611"/>
                  </a:lnTo>
                  <a:lnTo>
                    <a:pt x="615" y="615"/>
                  </a:lnTo>
                  <a:lnTo>
                    <a:pt x="611" y="618"/>
                  </a:lnTo>
                  <a:lnTo>
                    <a:pt x="606" y="622"/>
                  </a:lnTo>
                  <a:lnTo>
                    <a:pt x="599" y="623"/>
                  </a:lnTo>
                  <a:lnTo>
                    <a:pt x="594" y="624"/>
                  </a:lnTo>
                  <a:lnTo>
                    <a:pt x="594" y="624"/>
                  </a:lnTo>
                  <a:close/>
                  <a:moveTo>
                    <a:pt x="56" y="567"/>
                  </a:moveTo>
                  <a:lnTo>
                    <a:pt x="566" y="567"/>
                  </a:lnTo>
                  <a:lnTo>
                    <a:pt x="566" y="57"/>
                  </a:lnTo>
                  <a:lnTo>
                    <a:pt x="56" y="57"/>
                  </a:lnTo>
                  <a:lnTo>
                    <a:pt x="56" y="5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70" name="Group 169">
            <a:extLst>
              <a:ext uri="{FF2B5EF4-FFF2-40B4-BE49-F238E27FC236}">
                <a16:creationId xmlns:a16="http://schemas.microsoft.com/office/drawing/2014/main" id="{81032209-307F-4DF1-BD77-90E0874A9DA3}"/>
              </a:ext>
            </a:extLst>
          </p:cNvPr>
          <p:cNvGrpSpPr/>
          <p:nvPr/>
        </p:nvGrpSpPr>
        <p:grpSpPr>
          <a:xfrm>
            <a:off x="3218655" y="4603276"/>
            <a:ext cx="360363" cy="360363"/>
            <a:chOff x="2676525" y="2889251"/>
            <a:chExt cx="360363" cy="360363"/>
          </a:xfrm>
          <a:solidFill>
            <a:srgbClr val="110E26"/>
          </a:solidFill>
        </p:grpSpPr>
        <p:sp>
          <p:nvSpPr>
            <p:cNvPr id="171" name="Freeform 1316">
              <a:extLst>
                <a:ext uri="{FF2B5EF4-FFF2-40B4-BE49-F238E27FC236}">
                  <a16:creationId xmlns:a16="http://schemas.microsoft.com/office/drawing/2014/main" id="{5D4CA3CA-C080-4147-ACD6-F76F9A8E52DD}"/>
                </a:ext>
              </a:extLst>
            </p:cNvPr>
            <p:cNvSpPr>
              <a:spLocks noEditPoints="1"/>
            </p:cNvSpPr>
            <p:nvPr/>
          </p:nvSpPr>
          <p:spPr bwMode="auto">
            <a:xfrm>
              <a:off x="2676525" y="2889251"/>
              <a:ext cx="360363" cy="360363"/>
            </a:xfrm>
            <a:custGeom>
              <a:avLst/>
              <a:gdLst>
                <a:gd name="T0" fmla="*/ 777 w 1587"/>
                <a:gd name="T1" fmla="*/ 1562 h 1588"/>
                <a:gd name="T2" fmla="*/ 802 w 1587"/>
                <a:gd name="T3" fmla="*/ 1521 h 1588"/>
                <a:gd name="T4" fmla="*/ 1013 w 1587"/>
                <a:gd name="T5" fmla="*/ 1487 h 1588"/>
                <a:gd name="T6" fmla="*/ 1247 w 1587"/>
                <a:gd name="T7" fmla="*/ 1362 h 1588"/>
                <a:gd name="T8" fmla="*/ 1294 w 1587"/>
                <a:gd name="T9" fmla="*/ 1367 h 1588"/>
                <a:gd name="T10" fmla="*/ 1288 w 1587"/>
                <a:gd name="T11" fmla="*/ 1414 h 1588"/>
                <a:gd name="T12" fmla="*/ 1064 w 1587"/>
                <a:gd name="T13" fmla="*/ 1540 h 1588"/>
                <a:gd name="T14" fmla="*/ 810 w 1587"/>
                <a:gd name="T15" fmla="*/ 1588 h 1588"/>
                <a:gd name="T16" fmla="*/ 525 w 1587"/>
                <a:gd name="T17" fmla="*/ 1541 h 1588"/>
                <a:gd name="T18" fmla="*/ 275 w 1587"/>
                <a:gd name="T19" fmla="*/ 1394 h 1588"/>
                <a:gd name="T20" fmla="*/ 177 w 1587"/>
                <a:gd name="T21" fmla="*/ 1278 h 1588"/>
                <a:gd name="T22" fmla="*/ 212 w 1587"/>
                <a:gd name="T23" fmla="*/ 1248 h 1588"/>
                <a:gd name="T24" fmla="*/ 318 w 1587"/>
                <a:gd name="T25" fmla="*/ 1344 h 1588"/>
                <a:gd name="T26" fmla="*/ 547 w 1587"/>
                <a:gd name="T27" fmla="*/ 1478 h 1588"/>
                <a:gd name="T28" fmla="*/ 656 w 1587"/>
                <a:gd name="T29" fmla="*/ 1523 h 1588"/>
                <a:gd name="T30" fmla="*/ 641 w 1587"/>
                <a:gd name="T31" fmla="*/ 1565 h 1588"/>
                <a:gd name="T32" fmla="*/ 1383 w 1587"/>
                <a:gd name="T33" fmla="*/ 1284 h 1588"/>
                <a:gd name="T34" fmla="*/ 1368 w 1587"/>
                <a:gd name="T35" fmla="*/ 1241 h 1588"/>
                <a:gd name="T36" fmla="*/ 1473 w 1587"/>
                <a:gd name="T37" fmla="*/ 1054 h 1588"/>
                <a:gd name="T38" fmla="*/ 1521 w 1587"/>
                <a:gd name="T39" fmla="*/ 794 h 1588"/>
                <a:gd name="T40" fmla="*/ 1554 w 1587"/>
                <a:gd name="T41" fmla="*/ 758 h 1588"/>
                <a:gd name="T42" fmla="*/ 1587 w 1587"/>
                <a:gd name="T43" fmla="*/ 790 h 1588"/>
                <a:gd name="T44" fmla="*/ 1555 w 1587"/>
                <a:gd name="T45" fmla="*/ 1017 h 1588"/>
                <a:gd name="T46" fmla="*/ 1424 w 1587"/>
                <a:gd name="T47" fmla="*/ 1275 h 1588"/>
                <a:gd name="T48" fmla="*/ 105 w 1587"/>
                <a:gd name="T49" fmla="*/ 1158 h 1588"/>
                <a:gd name="T50" fmla="*/ 69 w 1587"/>
                <a:gd name="T51" fmla="*/ 1119 h 1588"/>
                <a:gd name="T52" fmla="*/ 11 w 1587"/>
                <a:gd name="T53" fmla="*/ 927 h 1588"/>
                <a:gd name="T54" fmla="*/ 4 w 1587"/>
                <a:gd name="T55" fmla="*/ 714 h 1588"/>
                <a:gd name="T56" fmla="*/ 41 w 1587"/>
                <a:gd name="T57" fmla="*/ 608 h 1588"/>
                <a:gd name="T58" fmla="*/ 81 w 1587"/>
                <a:gd name="T59" fmla="*/ 634 h 1588"/>
                <a:gd name="T60" fmla="*/ 67 w 1587"/>
                <a:gd name="T61" fmla="*/ 835 h 1588"/>
                <a:gd name="T62" fmla="*/ 141 w 1587"/>
                <a:gd name="T63" fmla="*/ 1117 h 1588"/>
                <a:gd name="T64" fmla="*/ 116 w 1587"/>
                <a:gd name="T65" fmla="*/ 1157 h 1588"/>
                <a:gd name="T66" fmla="*/ 1507 w 1587"/>
                <a:gd name="T67" fmla="*/ 629 h 1588"/>
                <a:gd name="T68" fmla="*/ 1448 w 1587"/>
                <a:gd name="T69" fmla="*/ 476 h 1588"/>
                <a:gd name="T70" fmla="*/ 1290 w 1587"/>
                <a:gd name="T71" fmla="*/ 261 h 1588"/>
                <a:gd name="T72" fmla="*/ 1234 w 1587"/>
                <a:gd name="T73" fmla="*/ 188 h 1588"/>
                <a:gd name="T74" fmla="*/ 1274 w 1587"/>
                <a:gd name="T75" fmla="*/ 165 h 1588"/>
                <a:gd name="T76" fmla="*/ 1422 w 1587"/>
                <a:gd name="T77" fmla="*/ 309 h 1588"/>
                <a:gd name="T78" fmla="*/ 1554 w 1587"/>
                <a:gd name="T79" fmla="*/ 567 h 1588"/>
                <a:gd name="T80" fmla="*/ 1545 w 1587"/>
                <a:gd name="T81" fmla="*/ 636 h 1588"/>
                <a:gd name="T82" fmla="*/ 93 w 1587"/>
                <a:gd name="T83" fmla="*/ 494 h 1588"/>
                <a:gd name="T84" fmla="*/ 78 w 1587"/>
                <a:gd name="T85" fmla="*/ 451 h 1588"/>
                <a:gd name="T86" fmla="*/ 248 w 1587"/>
                <a:gd name="T87" fmla="*/ 217 h 1588"/>
                <a:gd name="T88" fmla="*/ 439 w 1587"/>
                <a:gd name="T89" fmla="*/ 83 h 1588"/>
                <a:gd name="T90" fmla="*/ 479 w 1587"/>
                <a:gd name="T91" fmla="*/ 107 h 1588"/>
                <a:gd name="T92" fmla="*/ 437 w 1587"/>
                <a:gd name="T93" fmla="*/ 159 h 1588"/>
                <a:gd name="T94" fmla="*/ 233 w 1587"/>
                <a:gd name="T95" fmla="*/ 330 h 1588"/>
                <a:gd name="T96" fmla="*/ 131 w 1587"/>
                <a:gd name="T97" fmla="*/ 487 h 1588"/>
                <a:gd name="T98" fmla="*/ 1107 w 1587"/>
                <a:gd name="T99" fmla="*/ 133 h 1588"/>
                <a:gd name="T100" fmla="*/ 924 w 1587"/>
                <a:gd name="T101" fmla="*/ 77 h 1588"/>
                <a:gd name="T102" fmla="*/ 658 w 1587"/>
                <a:gd name="T103" fmla="*/ 78 h 1588"/>
                <a:gd name="T104" fmla="*/ 592 w 1587"/>
                <a:gd name="T105" fmla="*/ 66 h 1588"/>
                <a:gd name="T106" fmla="*/ 609 w 1587"/>
                <a:gd name="T107" fmla="*/ 22 h 1588"/>
                <a:gd name="T108" fmla="*/ 839 w 1587"/>
                <a:gd name="T109" fmla="*/ 1 h 1588"/>
                <a:gd name="T110" fmla="*/ 1121 w 1587"/>
                <a:gd name="T111" fmla="*/ 70 h 1588"/>
                <a:gd name="T112" fmla="*/ 1137 w 1587"/>
                <a:gd name="T113" fmla="*/ 113 h 1588"/>
                <a:gd name="T114" fmla="*/ 1107 w 1587"/>
                <a:gd name="T115" fmla="*/ 133 h 1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87" h="1588">
                  <a:moveTo>
                    <a:pt x="809" y="1588"/>
                  </a:moveTo>
                  <a:lnTo>
                    <a:pt x="809" y="1588"/>
                  </a:lnTo>
                  <a:lnTo>
                    <a:pt x="803" y="1587"/>
                  </a:lnTo>
                  <a:lnTo>
                    <a:pt x="797" y="1584"/>
                  </a:lnTo>
                  <a:lnTo>
                    <a:pt x="792" y="1581"/>
                  </a:lnTo>
                  <a:lnTo>
                    <a:pt x="786" y="1577"/>
                  </a:lnTo>
                  <a:lnTo>
                    <a:pt x="782" y="1573"/>
                  </a:lnTo>
                  <a:lnTo>
                    <a:pt x="779" y="1567"/>
                  </a:lnTo>
                  <a:lnTo>
                    <a:pt x="777" y="1562"/>
                  </a:lnTo>
                  <a:lnTo>
                    <a:pt x="777" y="1554"/>
                  </a:lnTo>
                  <a:lnTo>
                    <a:pt x="777" y="1554"/>
                  </a:lnTo>
                  <a:lnTo>
                    <a:pt x="777" y="1548"/>
                  </a:lnTo>
                  <a:lnTo>
                    <a:pt x="779" y="1542"/>
                  </a:lnTo>
                  <a:lnTo>
                    <a:pt x="782" y="1536"/>
                  </a:lnTo>
                  <a:lnTo>
                    <a:pt x="785" y="1531"/>
                  </a:lnTo>
                  <a:lnTo>
                    <a:pt x="791" y="1526"/>
                  </a:lnTo>
                  <a:lnTo>
                    <a:pt x="796" y="1523"/>
                  </a:lnTo>
                  <a:lnTo>
                    <a:pt x="802" y="1521"/>
                  </a:lnTo>
                  <a:lnTo>
                    <a:pt x="809" y="1521"/>
                  </a:lnTo>
                  <a:lnTo>
                    <a:pt x="809" y="1521"/>
                  </a:lnTo>
                  <a:lnTo>
                    <a:pt x="839" y="1519"/>
                  </a:lnTo>
                  <a:lnTo>
                    <a:pt x="869" y="1517"/>
                  </a:lnTo>
                  <a:lnTo>
                    <a:pt x="898" y="1514"/>
                  </a:lnTo>
                  <a:lnTo>
                    <a:pt x="928" y="1509"/>
                  </a:lnTo>
                  <a:lnTo>
                    <a:pt x="957" y="1503"/>
                  </a:lnTo>
                  <a:lnTo>
                    <a:pt x="985" y="1495"/>
                  </a:lnTo>
                  <a:lnTo>
                    <a:pt x="1013" y="1487"/>
                  </a:lnTo>
                  <a:lnTo>
                    <a:pt x="1041" y="1478"/>
                  </a:lnTo>
                  <a:lnTo>
                    <a:pt x="1069" y="1467"/>
                  </a:lnTo>
                  <a:lnTo>
                    <a:pt x="1096" y="1456"/>
                  </a:lnTo>
                  <a:lnTo>
                    <a:pt x="1123" y="1443"/>
                  </a:lnTo>
                  <a:lnTo>
                    <a:pt x="1149" y="1429"/>
                  </a:lnTo>
                  <a:lnTo>
                    <a:pt x="1174" y="1414"/>
                  </a:lnTo>
                  <a:lnTo>
                    <a:pt x="1199" y="1398"/>
                  </a:lnTo>
                  <a:lnTo>
                    <a:pt x="1223" y="1381"/>
                  </a:lnTo>
                  <a:lnTo>
                    <a:pt x="1247" y="1362"/>
                  </a:lnTo>
                  <a:lnTo>
                    <a:pt x="1247" y="1362"/>
                  </a:lnTo>
                  <a:lnTo>
                    <a:pt x="1253" y="1359"/>
                  </a:lnTo>
                  <a:lnTo>
                    <a:pt x="1259" y="1356"/>
                  </a:lnTo>
                  <a:lnTo>
                    <a:pt x="1266" y="1355"/>
                  </a:lnTo>
                  <a:lnTo>
                    <a:pt x="1272" y="1355"/>
                  </a:lnTo>
                  <a:lnTo>
                    <a:pt x="1278" y="1357"/>
                  </a:lnTo>
                  <a:lnTo>
                    <a:pt x="1283" y="1359"/>
                  </a:lnTo>
                  <a:lnTo>
                    <a:pt x="1289" y="1363"/>
                  </a:lnTo>
                  <a:lnTo>
                    <a:pt x="1294" y="1367"/>
                  </a:lnTo>
                  <a:lnTo>
                    <a:pt x="1294" y="1367"/>
                  </a:lnTo>
                  <a:lnTo>
                    <a:pt x="1298" y="1373"/>
                  </a:lnTo>
                  <a:lnTo>
                    <a:pt x="1300" y="1378"/>
                  </a:lnTo>
                  <a:lnTo>
                    <a:pt x="1301" y="1386"/>
                  </a:lnTo>
                  <a:lnTo>
                    <a:pt x="1301" y="1392"/>
                  </a:lnTo>
                  <a:lnTo>
                    <a:pt x="1300" y="1398"/>
                  </a:lnTo>
                  <a:lnTo>
                    <a:pt x="1297" y="1403"/>
                  </a:lnTo>
                  <a:lnTo>
                    <a:pt x="1294" y="1409"/>
                  </a:lnTo>
                  <a:lnTo>
                    <a:pt x="1288" y="1414"/>
                  </a:lnTo>
                  <a:lnTo>
                    <a:pt x="1288" y="1414"/>
                  </a:lnTo>
                  <a:lnTo>
                    <a:pt x="1263" y="1433"/>
                  </a:lnTo>
                  <a:lnTo>
                    <a:pt x="1236" y="1453"/>
                  </a:lnTo>
                  <a:lnTo>
                    <a:pt x="1209" y="1471"/>
                  </a:lnTo>
                  <a:lnTo>
                    <a:pt x="1181" y="1486"/>
                  </a:lnTo>
                  <a:lnTo>
                    <a:pt x="1153" y="1502"/>
                  </a:lnTo>
                  <a:lnTo>
                    <a:pt x="1124" y="1516"/>
                  </a:lnTo>
                  <a:lnTo>
                    <a:pt x="1094" y="1529"/>
                  </a:lnTo>
                  <a:lnTo>
                    <a:pt x="1064" y="1540"/>
                  </a:lnTo>
                  <a:lnTo>
                    <a:pt x="1034" y="1550"/>
                  </a:lnTo>
                  <a:lnTo>
                    <a:pt x="1003" y="1560"/>
                  </a:lnTo>
                  <a:lnTo>
                    <a:pt x="972" y="1567"/>
                  </a:lnTo>
                  <a:lnTo>
                    <a:pt x="940" y="1574"/>
                  </a:lnTo>
                  <a:lnTo>
                    <a:pt x="908" y="1579"/>
                  </a:lnTo>
                  <a:lnTo>
                    <a:pt x="875" y="1583"/>
                  </a:lnTo>
                  <a:lnTo>
                    <a:pt x="843" y="1585"/>
                  </a:lnTo>
                  <a:lnTo>
                    <a:pt x="810" y="1588"/>
                  </a:lnTo>
                  <a:lnTo>
                    <a:pt x="810" y="1588"/>
                  </a:lnTo>
                  <a:lnTo>
                    <a:pt x="809" y="1588"/>
                  </a:lnTo>
                  <a:lnTo>
                    <a:pt x="809" y="1588"/>
                  </a:lnTo>
                  <a:close/>
                  <a:moveTo>
                    <a:pt x="625" y="1569"/>
                  </a:moveTo>
                  <a:lnTo>
                    <a:pt x="625" y="1569"/>
                  </a:lnTo>
                  <a:lnTo>
                    <a:pt x="618" y="1568"/>
                  </a:lnTo>
                  <a:lnTo>
                    <a:pt x="618" y="1568"/>
                  </a:lnTo>
                  <a:lnTo>
                    <a:pt x="587" y="1560"/>
                  </a:lnTo>
                  <a:lnTo>
                    <a:pt x="556" y="1551"/>
                  </a:lnTo>
                  <a:lnTo>
                    <a:pt x="525" y="1541"/>
                  </a:lnTo>
                  <a:lnTo>
                    <a:pt x="495" y="1529"/>
                  </a:lnTo>
                  <a:lnTo>
                    <a:pt x="465" y="1516"/>
                  </a:lnTo>
                  <a:lnTo>
                    <a:pt x="436" y="1502"/>
                  </a:lnTo>
                  <a:lnTo>
                    <a:pt x="408" y="1487"/>
                  </a:lnTo>
                  <a:lnTo>
                    <a:pt x="380" y="1471"/>
                  </a:lnTo>
                  <a:lnTo>
                    <a:pt x="352" y="1453"/>
                  </a:lnTo>
                  <a:lnTo>
                    <a:pt x="326" y="1434"/>
                  </a:lnTo>
                  <a:lnTo>
                    <a:pt x="300" y="1415"/>
                  </a:lnTo>
                  <a:lnTo>
                    <a:pt x="275" y="1394"/>
                  </a:lnTo>
                  <a:lnTo>
                    <a:pt x="250" y="1372"/>
                  </a:lnTo>
                  <a:lnTo>
                    <a:pt x="228" y="1350"/>
                  </a:lnTo>
                  <a:lnTo>
                    <a:pt x="205" y="1327"/>
                  </a:lnTo>
                  <a:lnTo>
                    <a:pt x="184" y="1302"/>
                  </a:lnTo>
                  <a:lnTo>
                    <a:pt x="184" y="1302"/>
                  </a:lnTo>
                  <a:lnTo>
                    <a:pt x="180" y="1297"/>
                  </a:lnTo>
                  <a:lnTo>
                    <a:pt x="178" y="1290"/>
                  </a:lnTo>
                  <a:lnTo>
                    <a:pt x="177" y="1284"/>
                  </a:lnTo>
                  <a:lnTo>
                    <a:pt x="177" y="1278"/>
                  </a:lnTo>
                  <a:lnTo>
                    <a:pt x="178" y="1272"/>
                  </a:lnTo>
                  <a:lnTo>
                    <a:pt x="180" y="1266"/>
                  </a:lnTo>
                  <a:lnTo>
                    <a:pt x="183" y="1260"/>
                  </a:lnTo>
                  <a:lnTo>
                    <a:pt x="188" y="1255"/>
                  </a:lnTo>
                  <a:lnTo>
                    <a:pt x="188" y="1255"/>
                  </a:lnTo>
                  <a:lnTo>
                    <a:pt x="194" y="1251"/>
                  </a:lnTo>
                  <a:lnTo>
                    <a:pt x="200" y="1249"/>
                  </a:lnTo>
                  <a:lnTo>
                    <a:pt x="206" y="1248"/>
                  </a:lnTo>
                  <a:lnTo>
                    <a:pt x="212" y="1248"/>
                  </a:lnTo>
                  <a:lnTo>
                    <a:pt x="218" y="1249"/>
                  </a:lnTo>
                  <a:lnTo>
                    <a:pt x="225" y="1251"/>
                  </a:lnTo>
                  <a:lnTo>
                    <a:pt x="230" y="1255"/>
                  </a:lnTo>
                  <a:lnTo>
                    <a:pt x="235" y="1259"/>
                  </a:lnTo>
                  <a:lnTo>
                    <a:pt x="235" y="1259"/>
                  </a:lnTo>
                  <a:lnTo>
                    <a:pt x="255" y="1282"/>
                  </a:lnTo>
                  <a:lnTo>
                    <a:pt x="275" y="1304"/>
                  </a:lnTo>
                  <a:lnTo>
                    <a:pt x="296" y="1325"/>
                  </a:lnTo>
                  <a:lnTo>
                    <a:pt x="318" y="1344"/>
                  </a:lnTo>
                  <a:lnTo>
                    <a:pt x="342" y="1363"/>
                  </a:lnTo>
                  <a:lnTo>
                    <a:pt x="364" y="1382"/>
                  </a:lnTo>
                  <a:lnTo>
                    <a:pt x="389" y="1398"/>
                  </a:lnTo>
                  <a:lnTo>
                    <a:pt x="414" y="1414"/>
                  </a:lnTo>
                  <a:lnTo>
                    <a:pt x="440" y="1429"/>
                  </a:lnTo>
                  <a:lnTo>
                    <a:pt x="466" y="1443"/>
                  </a:lnTo>
                  <a:lnTo>
                    <a:pt x="493" y="1456"/>
                  </a:lnTo>
                  <a:lnTo>
                    <a:pt x="520" y="1467"/>
                  </a:lnTo>
                  <a:lnTo>
                    <a:pt x="547" y="1478"/>
                  </a:lnTo>
                  <a:lnTo>
                    <a:pt x="575" y="1488"/>
                  </a:lnTo>
                  <a:lnTo>
                    <a:pt x="603" y="1496"/>
                  </a:lnTo>
                  <a:lnTo>
                    <a:pt x="632" y="1503"/>
                  </a:lnTo>
                  <a:lnTo>
                    <a:pt x="632" y="1503"/>
                  </a:lnTo>
                  <a:lnTo>
                    <a:pt x="639" y="1506"/>
                  </a:lnTo>
                  <a:lnTo>
                    <a:pt x="645" y="1509"/>
                  </a:lnTo>
                  <a:lnTo>
                    <a:pt x="649" y="1513"/>
                  </a:lnTo>
                  <a:lnTo>
                    <a:pt x="653" y="1518"/>
                  </a:lnTo>
                  <a:lnTo>
                    <a:pt x="656" y="1523"/>
                  </a:lnTo>
                  <a:lnTo>
                    <a:pt x="657" y="1530"/>
                  </a:lnTo>
                  <a:lnTo>
                    <a:pt x="658" y="1536"/>
                  </a:lnTo>
                  <a:lnTo>
                    <a:pt x="657" y="1543"/>
                  </a:lnTo>
                  <a:lnTo>
                    <a:pt x="657" y="1543"/>
                  </a:lnTo>
                  <a:lnTo>
                    <a:pt x="655" y="1548"/>
                  </a:lnTo>
                  <a:lnTo>
                    <a:pt x="653" y="1553"/>
                  </a:lnTo>
                  <a:lnTo>
                    <a:pt x="650" y="1558"/>
                  </a:lnTo>
                  <a:lnTo>
                    <a:pt x="646" y="1562"/>
                  </a:lnTo>
                  <a:lnTo>
                    <a:pt x="641" y="1565"/>
                  </a:lnTo>
                  <a:lnTo>
                    <a:pt x="636" y="1567"/>
                  </a:lnTo>
                  <a:lnTo>
                    <a:pt x="630" y="1568"/>
                  </a:lnTo>
                  <a:lnTo>
                    <a:pt x="625" y="1569"/>
                  </a:lnTo>
                  <a:lnTo>
                    <a:pt x="625" y="1569"/>
                  </a:lnTo>
                  <a:close/>
                  <a:moveTo>
                    <a:pt x="1398" y="1288"/>
                  </a:moveTo>
                  <a:lnTo>
                    <a:pt x="1398" y="1288"/>
                  </a:lnTo>
                  <a:lnTo>
                    <a:pt x="1393" y="1288"/>
                  </a:lnTo>
                  <a:lnTo>
                    <a:pt x="1388" y="1286"/>
                  </a:lnTo>
                  <a:lnTo>
                    <a:pt x="1383" y="1284"/>
                  </a:lnTo>
                  <a:lnTo>
                    <a:pt x="1377" y="1281"/>
                  </a:lnTo>
                  <a:lnTo>
                    <a:pt x="1377" y="1281"/>
                  </a:lnTo>
                  <a:lnTo>
                    <a:pt x="1373" y="1277"/>
                  </a:lnTo>
                  <a:lnTo>
                    <a:pt x="1369" y="1272"/>
                  </a:lnTo>
                  <a:lnTo>
                    <a:pt x="1366" y="1266"/>
                  </a:lnTo>
                  <a:lnTo>
                    <a:pt x="1365" y="1259"/>
                  </a:lnTo>
                  <a:lnTo>
                    <a:pt x="1365" y="1253"/>
                  </a:lnTo>
                  <a:lnTo>
                    <a:pt x="1366" y="1247"/>
                  </a:lnTo>
                  <a:lnTo>
                    <a:pt x="1368" y="1241"/>
                  </a:lnTo>
                  <a:lnTo>
                    <a:pt x="1371" y="1236"/>
                  </a:lnTo>
                  <a:lnTo>
                    <a:pt x="1371" y="1236"/>
                  </a:lnTo>
                  <a:lnTo>
                    <a:pt x="1390" y="1211"/>
                  </a:lnTo>
                  <a:lnTo>
                    <a:pt x="1406" y="1186"/>
                  </a:lnTo>
                  <a:lnTo>
                    <a:pt x="1422" y="1161"/>
                  </a:lnTo>
                  <a:lnTo>
                    <a:pt x="1436" y="1135"/>
                  </a:lnTo>
                  <a:lnTo>
                    <a:pt x="1450" y="1108"/>
                  </a:lnTo>
                  <a:lnTo>
                    <a:pt x="1461" y="1081"/>
                  </a:lnTo>
                  <a:lnTo>
                    <a:pt x="1473" y="1054"/>
                  </a:lnTo>
                  <a:lnTo>
                    <a:pt x="1483" y="1026"/>
                  </a:lnTo>
                  <a:lnTo>
                    <a:pt x="1491" y="999"/>
                  </a:lnTo>
                  <a:lnTo>
                    <a:pt x="1500" y="971"/>
                  </a:lnTo>
                  <a:lnTo>
                    <a:pt x="1506" y="942"/>
                  </a:lnTo>
                  <a:lnTo>
                    <a:pt x="1511" y="913"/>
                  </a:lnTo>
                  <a:lnTo>
                    <a:pt x="1515" y="884"/>
                  </a:lnTo>
                  <a:lnTo>
                    <a:pt x="1518" y="854"/>
                  </a:lnTo>
                  <a:lnTo>
                    <a:pt x="1520" y="824"/>
                  </a:lnTo>
                  <a:lnTo>
                    <a:pt x="1521" y="794"/>
                  </a:lnTo>
                  <a:lnTo>
                    <a:pt x="1521" y="794"/>
                  </a:lnTo>
                  <a:lnTo>
                    <a:pt x="1521" y="786"/>
                  </a:lnTo>
                  <a:lnTo>
                    <a:pt x="1523" y="780"/>
                  </a:lnTo>
                  <a:lnTo>
                    <a:pt x="1526" y="774"/>
                  </a:lnTo>
                  <a:lnTo>
                    <a:pt x="1531" y="769"/>
                  </a:lnTo>
                  <a:lnTo>
                    <a:pt x="1536" y="765"/>
                  </a:lnTo>
                  <a:lnTo>
                    <a:pt x="1541" y="761"/>
                  </a:lnTo>
                  <a:lnTo>
                    <a:pt x="1547" y="759"/>
                  </a:lnTo>
                  <a:lnTo>
                    <a:pt x="1554" y="758"/>
                  </a:lnTo>
                  <a:lnTo>
                    <a:pt x="1554" y="758"/>
                  </a:lnTo>
                  <a:lnTo>
                    <a:pt x="1561" y="759"/>
                  </a:lnTo>
                  <a:lnTo>
                    <a:pt x="1567" y="761"/>
                  </a:lnTo>
                  <a:lnTo>
                    <a:pt x="1572" y="764"/>
                  </a:lnTo>
                  <a:lnTo>
                    <a:pt x="1577" y="768"/>
                  </a:lnTo>
                  <a:lnTo>
                    <a:pt x="1581" y="772"/>
                  </a:lnTo>
                  <a:lnTo>
                    <a:pt x="1584" y="778"/>
                  </a:lnTo>
                  <a:lnTo>
                    <a:pt x="1586" y="783"/>
                  </a:lnTo>
                  <a:lnTo>
                    <a:pt x="1587" y="790"/>
                  </a:lnTo>
                  <a:lnTo>
                    <a:pt x="1587" y="794"/>
                  </a:lnTo>
                  <a:lnTo>
                    <a:pt x="1587" y="794"/>
                  </a:lnTo>
                  <a:lnTo>
                    <a:pt x="1586" y="827"/>
                  </a:lnTo>
                  <a:lnTo>
                    <a:pt x="1584" y="859"/>
                  </a:lnTo>
                  <a:lnTo>
                    <a:pt x="1581" y="891"/>
                  </a:lnTo>
                  <a:lnTo>
                    <a:pt x="1576" y="923"/>
                  </a:lnTo>
                  <a:lnTo>
                    <a:pt x="1571" y="955"/>
                  </a:lnTo>
                  <a:lnTo>
                    <a:pt x="1564" y="986"/>
                  </a:lnTo>
                  <a:lnTo>
                    <a:pt x="1555" y="1017"/>
                  </a:lnTo>
                  <a:lnTo>
                    <a:pt x="1545" y="1048"/>
                  </a:lnTo>
                  <a:lnTo>
                    <a:pt x="1535" y="1078"/>
                  </a:lnTo>
                  <a:lnTo>
                    <a:pt x="1522" y="1108"/>
                  </a:lnTo>
                  <a:lnTo>
                    <a:pt x="1509" y="1137"/>
                  </a:lnTo>
                  <a:lnTo>
                    <a:pt x="1494" y="1166"/>
                  </a:lnTo>
                  <a:lnTo>
                    <a:pt x="1479" y="1194"/>
                  </a:lnTo>
                  <a:lnTo>
                    <a:pt x="1461" y="1222"/>
                  </a:lnTo>
                  <a:lnTo>
                    <a:pt x="1444" y="1249"/>
                  </a:lnTo>
                  <a:lnTo>
                    <a:pt x="1424" y="1275"/>
                  </a:lnTo>
                  <a:lnTo>
                    <a:pt x="1424" y="1275"/>
                  </a:lnTo>
                  <a:lnTo>
                    <a:pt x="1419" y="1281"/>
                  </a:lnTo>
                  <a:lnTo>
                    <a:pt x="1413" y="1285"/>
                  </a:lnTo>
                  <a:lnTo>
                    <a:pt x="1405" y="1287"/>
                  </a:lnTo>
                  <a:lnTo>
                    <a:pt x="1398" y="1288"/>
                  </a:lnTo>
                  <a:lnTo>
                    <a:pt x="1398" y="1288"/>
                  </a:lnTo>
                  <a:close/>
                  <a:moveTo>
                    <a:pt x="109" y="1158"/>
                  </a:moveTo>
                  <a:lnTo>
                    <a:pt x="109" y="1158"/>
                  </a:lnTo>
                  <a:lnTo>
                    <a:pt x="105" y="1158"/>
                  </a:lnTo>
                  <a:lnTo>
                    <a:pt x="99" y="1157"/>
                  </a:lnTo>
                  <a:lnTo>
                    <a:pt x="95" y="1155"/>
                  </a:lnTo>
                  <a:lnTo>
                    <a:pt x="91" y="1153"/>
                  </a:lnTo>
                  <a:lnTo>
                    <a:pt x="88" y="1151"/>
                  </a:lnTo>
                  <a:lnTo>
                    <a:pt x="84" y="1148"/>
                  </a:lnTo>
                  <a:lnTo>
                    <a:pt x="82" y="1143"/>
                  </a:lnTo>
                  <a:lnTo>
                    <a:pt x="79" y="1139"/>
                  </a:lnTo>
                  <a:lnTo>
                    <a:pt x="79" y="1139"/>
                  </a:lnTo>
                  <a:lnTo>
                    <a:pt x="69" y="1119"/>
                  </a:lnTo>
                  <a:lnTo>
                    <a:pt x="60" y="1098"/>
                  </a:lnTo>
                  <a:lnTo>
                    <a:pt x="52" y="1077"/>
                  </a:lnTo>
                  <a:lnTo>
                    <a:pt x="44" y="1057"/>
                  </a:lnTo>
                  <a:lnTo>
                    <a:pt x="37" y="1036"/>
                  </a:lnTo>
                  <a:lnTo>
                    <a:pt x="31" y="1014"/>
                  </a:lnTo>
                  <a:lnTo>
                    <a:pt x="25" y="992"/>
                  </a:lnTo>
                  <a:lnTo>
                    <a:pt x="20" y="972"/>
                  </a:lnTo>
                  <a:lnTo>
                    <a:pt x="16" y="950"/>
                  </a:lnTo>
                  <a:lnTo>
                    <a:pt x="11" y="927"/>
                  </a:lnTo>
                  <a:lnTo>
                    <a:pt x="7" y="905"/>
                  </a:lnTo>
                  <a:lnTo>
                    <a:pt x="5" y="884"/>
                  </a:lnTo>
                  <a:lnTo>
                    <a:pt x="3" y="861"/>
                  </a:lnTo>
                  <a:lnTo>
                    <a:pt x="1" y="839"/>
                  </a:lnTo>
                  <a:lnTo>
                    <a:pt x="0" y="816"/>
                  </a:lnTo>
                  <a:lnTo>
                    <a:pt x="0" y="794"/>
                  </a:lnTo>
                  <a:lnTo>
                    <a:pt x="0" y="794"/>
                  </a:lnTo>
                  <a:lnTo>
                    <a:pt x="1" y="753"/>
                  </a:lnTo>
                  <a:lnTo>
                    <a:pt x="4" y="714"/>
                  </a:lnTo>
                  <a:lnTo>
                    <a:pt x="9" y="673"/>
                  </a:lnTo>
                  <a:lnTo>
                    <a:pt x="16" y="634"/>
                  </a:lnTo>
                  <a:lnTo>
                    <a:pt x="16" y="634"/>
                  </a:lnTo>
                  <a:lnTo>
                    <a:pt x="18" y="628"/>
                  </a:lnTo>
                  <a:lnTo>
                    <a:pt x="21" y="623"/>
                  </a:lnTo>
                  <a:lnTo>
                    <a:pt x="25" y="618"/>
                  </a:lnTo>
                  <a:lnTo>
                    <a:pt x="30" y="613"/>
                  </a:lnTo>
                  <a:lnTo>
                    <a:pt x="35" y="610"/>
                  </a:lnTo>
                  <a:lnTo>
                    <a:pt x="41" y="608"/>
                  </a:lnTo>
                  <a:lnTo>
                    <a:pt x="48" y="608"/>
                  </a:lnTo>
                  <a:lnTo>
                    <a:pt x="55" y="608"/>
                  </a:lnTo>
                  <a:lnTo>
                    <a:pt x="55" y="608"/>
                  </a:lnTo>
                  <a:lnTo>
                    <a:pt x="61" y="610"/>
                  </a:lnTo>
                  <a:lnTo>
                    <a:pt x="67" y="613"/>
                  </a:lnTo>
                  <a:lnTo>
                    <a:pt x="71" y="618"/>
                  </a:lnTo>
                  <a:lnTo>
                    <a:pt x="76" y="623"/>
                  </a:lnTo>
                  <a:lnTo>
                    <a:pt x="79" y="628"/>
                  </a:lnTo>
                  <a:lnTo>
                    <a:pt x="81" y="634"/>
                  </a:lnTo>
                  <a:lnTo>
                    <a:pt x="82" y="640"/>
                  </a:lnTo>
                  <a:lnTo>
                    <a:pt x="81" y="648"/>
                  </a:lnTo>
                  <a:lnTo>
                    <a:pt x="81" y="648"/>
                  </a:lnTo>
                  <a:lnTo>
                    <a:pt x="75" y="684"/>
                  </a:lnTo>
                  <a:lnTo>
                    <a:pt x="69" y="720"/>
                  </a:lnTo>
                  <a:lnTo>
                    <a:pt x="67" y="756"/>
                  </a:lnTo>
                  <a:lnTo>
                    <a:pt x="66" y="794"/>
                  </a:lnTo>
                  <a:lnTo>
                    <a:pt x="66" y="794"/>
                  </a:lnTo>
                  <a:lnTo>
                    <a:pt x="67" y="835"/>
                  </a:lnTo>
                  <a:lnTo>
                    <a:pt x="70" y="876"/>
                  </a:lnTo>
                  <a:lnTo>
                    <a:pt x="77" y="917"/>
                  </a:lnTo>
                  <a:lnTo>
                    <a:pt x="84" y="956"/>
                  </a:lnTo>
                  <a:lnTo>
                    <a:pt x="94" y="995"/>
                  </a:lnTo>
                  <a:lnTo>
                    <a:pt x="107" y="1035"/>
                  </a:lnTo>
                  <a:lnTo>
                    <a:pt x="121" y="1073"/>
                  </a:lnTo>
                  <a:lnTo>
                    <a:pt x="139" y="1110"/>
                  </a:lnTo>
                  <a:lnTo>
                    <a:pt x="139" y="1110"/>
                  </a:lnTo>
                  <a:lnTo>
                    <a:pt x="141" y="1117"/>
                  </a:lnTo>
                  <a:lnTo>
                    <a:pt x="142" y="1123"/>
                  </a:lnTo>
                  <a:lnTo>
                    <a:pt x="142" y="1129"/>
                  </a:lnTo>
                  <a:lnTo>
                    <a:pt x="140" y="1135"/>
                  </a:lnTo>
                  <a:lnTo>
                    <a:pt x="138" y="1141"/>
                  </a:lnTo>
                  <a:lnTo>
                    <a:pt x="133" y="1147"/>
                  </a:lnTo>
                  <a:lnTo>
                    <a:pt x="128" y="1151"/>
                  </a:lnTo>
                  <a:lnTo>
                    <a:pt x="123" y="1155"/>
                  </a:lnTo>
                  <a:lnTo>
                    <a:pt x="123" y="1155"/>
                  </a:lnTo>
                  <a:lnTo>
                    <a:pt x="116" y="1157"/>
                  </a:lnTo>
                  <a:lnTo>
                    <a:pt x="109" y="1158"/>
                  </a:lnTo>
                  <a:lnTo>
                    <a:pt x="109" y="1158"/>
                  </a:lnTo>
                  <a:close/>
                  <a:moveTo>
                    <a:pt x="1531" y="639"/>
                  </a:moveTo>
                  <a:lnTo>
                    <a:pt x="1531" y="639"/>
                  </a:lnTo>
                  <a:lnTo>
                    <a:pt x="1525" y="638"/>
                  </a:lnTo>
                  <a:lnTo>
                    <a:pt x="1520" y="637"/>
                  </a:lnTo>
                  <a:lnTo>
                    <a:pt x="1515" y="635"/>
                  </a:lnTo>
                  <a:lnTo>
                    <a:pt x="1511" y="632"/>
                  </a:lnTo>
                  <a:lnTo>
                    <a:pt x="1507" y="629"/>
                  </a:lnTo>
                  <a:lnTo>
                    <a:pt x="1504" y="625"/>
                  </a:lnTo>
                  <a:lnTo>
                    <a:pt x="1501" y="620"/>
                  </a:lnTo>
                  <a:lnTo>
                    <a:pt x="1498" y="614"/>
                  </a:lnTo>
                  <a:lnTo>
                    <a:pt x="1498" y="614"/>
                  </a:lnTo>
                  <a:lnTo>
                    <a:pt x="1491" y="586"/>
                  </a:lnTo>
                  <a:lnTo>
                    <a:pt x="1482" y="558"/>
                  </a:lnTo>
                  <a:lnTo>
                    <a:pt x="1472" y="530"/>
                  </a:lnTo>
                  <a:lnTo>
                    <a:pt x="1460" y="503"/>
                  </a:lnTo>
                  <a:lnTo>
                    <a:pt x="1448" y="476"/>
                  </a:lnTo>
                  <a:lnTo>
                    <a:pt x="1434" y="449"/>
                  </a:lnTo>
                  <a:lnTo>
                    <a:pt x="1420" y="423"/>
                  </a:lnTo>
                  <a:lnTo>
                    <a:pt x="1404" y="398"/>
                  </a:lnTo>
                  <a:lnTo>
                    <a:pt x="1388" y="373"/>
                  </a:lnTo>
                  <a:lnTo>
                    <a:pt x="1370" y="349"/>
                  </a:lnTo>
                  <a:lnTo>
                    <a:pt x="1352" y="327"/>
                  </a:lnTo>
                  <a:lnTo>
                    <a:pt x="1332" y="304"/>
                  </a:lnTo>
                  <a:lnTo>
                    <a:pt x="1311" y="282"/>
                  </a:lnTo>
                  <a:lnTo>
                    <a:pt x="1290" y="261"/>
                  </a:lnTo>
                  <a:lnTo>
                    <a:pt x="1268" y="242"/>
                  </a:lnTo>
                  <a:lnTo>
                    <a:pt x="1245" y="223"/>
                  </a:lnTo>
                  <a:lnTo>
                    <a:pt x="1245" y="223"/>
                  </a:lnTo>
                  <a:lnTo>
                    <a:pt x="1240" y="218"/>
                  </a:lnTo>
                  <a:lnTo>
                    <a:pt x="1237" y="213"/>
                  </a:lnTo>
                  <a:lnTo>
                    <a:pt x="1234" y="207"/>
                  </a:lnTo>
                  <a:lnTo>
                    <a:pt x="1233" y="200"/>
                  </a:lnTo>
                  <a:lnTo>
                    <a:pt x="1233" y="194"/>
                  </a:lnTo>
                  <a:lnTo>
                    <a:pt x="1234" y="188"/>
                  </a:lnTo>
                  <a:lnTo>
                    <a:pt x="1236" y="182"/>
                  </a:lnTo>
                  <a:lnTo>
                    <a:pt x="1240" y="177"/>
                  </a:lnTo>
                  <a:lnTo>
                    <a:pt x="1240" y="177"/>
                  </a:lnTo>
                  <a:lnTo>
                    <a:pt x="1244" y="171"/>
                  </a:lnTo>
                  <a:lnTo>
                    <a:pt x="1250" y="168"/>
                  </a:lnTo>
                  <a:lnTo>
                    <a:pt x="1255" y="165"/>
                  </a:lnTo>
                  <a:lnTo>
                    <a:pt x="1262" y="164"/>
                  </a:lnTo>
                  <a:lnTo>
                    <a:pt x="1268" y="164"/>
                  </a:lnTo>
                  <a:lnTo>
                    <a:pt x="1274" y="165"/>
                  </a:lnTo>
                  <a:lnTo>
                    <a:pt x="1280" y="167"/>
                  </a:lnTo>
                  <a:lnTo>
                    <a:pt x="1286" y="171"/>
                  </a:lnTo>
                  <a:lnTo>
                    <a:pt x="1286" y="171"/>
                  </a:lnTo>
                  <a:lnTo>
                    <a:pt x="1311" y="192"/>
                  </a:lnTo>
                  <a:lnTo>
                    <a:pt x="1335" y="214"/>
                  </a:lnTo>
                  <a:lnTo>
                    <a:pt x="1359" y="236"/>
                  </a:lnTo>
                  <a:lnTo>
                    <a:pt x="1381" y="259"/>
                  </a:lnTo>
                  <a:lnTo>
                    <a:pt x="1402" y="284"/>
                  </a:lnTo>
                  <a:lnTo>
                    <a:pt x="1422" y="309"/>
                  </a:lnTo>
                  <a:lnTo>
                    <a:pt x="1442" y="335"/>
                  </a:lnTo>
                  <a:lnTo>
                    <a:pt x="1459" y="362"/>
                  </a:lnTo>
                  <a:lnTo>
                    <a:pt x="1477" y="390"/>
                  </a:lnTo>
                  <a:lnTo>
                    <a:pt x="1492" y="418"/>
                  </a:lnTo>
                  <a:lnTo>
                    <a:pt x="1507" y="447"/>
                  </a:lnTo>
                  <a:lnTo>
                    <a:pt x="1521" y="476"/>
                  </a:lnTo>
                  <a:lnTo>
                    <a:pt x="1534" y="506"/>
                  </a:lnTo>
                  <a:lnTo>
                    <a:pt x="1544" y="536"/>
                  </a:lnTo>
                  <a:lnTo>
                    <a:pt x="1554" y="567"/>
                  </a:lnTo>
                  <a:lnTo>
                    <a:pt x="1563" y="598"/>
                  </a:lnTo>
                  <a:lnTo>
                    <a:pt x="1563" y="598"/>
                  </a:lnTo>
                  <a:lnTo>
                    <a:pt x="1564" y="604"/>
                  </a:lnTo>
                  <a:lnTo>
                    <a:pt x="1564" y="611"/>
                  </a:lnTo>
                  <a:lnTo>
                    <a:pt x="1562" y="618"/>
                  </a:lnTo>
                  <a:lnTo>
                    <a:pt x="1560" y="623"/>
                  </a:lnTo>
                  <a:lnTo>
                    <a:pt x="1555" y="628"/>
                  </a:lnTo>
                  <a:lnTo>
                    <a:pt x="1550" y="632"/>
                  </a:lnTo>
                  <a:lnTo>
                    <a:pt x="1545" y="636"/>
                  </a:lnTo>
                  <a:lnTo>
                    <a:pt x="1539" y="638"/>
                  </a:lnTo>
                  <a:lnTo>
                    <a:pt x="1539" y="638"/>
                  </a:lnTo>
                  <a:lnTo>
                    <a:pt x="1531" y="639"/>
                  </a:lnTo>
                  <a:lnTo>
                    <a:pt x="1531" y="639"/>
                  </a:lnTo>
                  <a:close/>
                  <a:moveTo>
                    <a:pt x="108" y="498"/>
                  </a:moveTo>
                  <a:lnTo>
                    <a:pt x="108" y="498"/>
                  </a:lnTo>
                  <a:lnTo>
                    <a:pt x="100" y="498"/>
                  </a:lnTo>
                  <a:lnTo>
                    <a:pt x="93" y="494"/>
                  </a:lnTo>
                  <a:lnTo>
                    <a:pt x="93" y="494"/>
                  </a:lnTo>
                  <a:lnTo>
                    <a:pt x="87" y="491"/>
                  </a:lnTo>
                  <a:lnTo>
                    <a:pt x="83" y="487"/>
                  </a:lnTo>
                  <a:lnTo>
                    <a:pt x="79" y="482"/>
                  </a:lnTo>
                  <a:lnTo>
                    <a:pt x="77" y="476"/>
                  </a:lnTo>
                  <a:lnTo>
                    <a:pt x="75" y="470"/>
                  </a:lnTo>
                  <a:lnTo>
                    <a:pt x="75" y="463"/>
                  </a:lnTo>
                  <a:lnTo>
                    <a:pt x="76" y="457"/>
                  </a:lnTo>
                  <a:lnTo>
                    <a:pt x="78" y="451"/>
                  </a:lnTo>
                  <a:lnTo>
                    <a:pt x="78" y="451"/>
                  </a:lnTo>
                  <a:lnTo>
                    <a:pt x="92" y="422"/>
                  </a:lnTo>
                  <a:lnTo>
                    <a:pt x="108" y="393"/>
                  </a:lnTo>
                  <a:lnTo>
                    <a:pt x="125" y="366"/>
                  </a:lnTo>
                  <a:lnTo>
                    <a:pt x="143" y="339"/>
                  </a:lnTo>
                  <a:lnTo>
                    <a:pt x="161" y="313"/>
                  </a:lnTo>
                  <a:lnTo>
                    <a:pt x="182" y="287"/>
                  </a:lnTo>
                  <a:lnTo>
                    <a:pt x="203" y="264"/>
                  </a:lnTo>
                  <a:lnTo>
                    <a:pt x="226" y="240"/>
                  </a:lnTo>
                  <a:lnTo>
                    <a:pt x="248" y="217"/>
                  </a:lnTo>
                  <a:lnTo>
                    <a:pt x="272" y="195"/>
                  </a:lnTo>
                  <a:lnTo>
                    <a:pt x="297" y="175"/>
                  </a:lnTo>
                  <a:lnTo>
                    <a:pt x="323" y="155"/>
                  </a:lnTo>
                  <a:lnTo>
                    <a:pt x="349" y="136"/>
                  </a:lnTo>
                  <a:lnTo>
                    <a:pt x="376" y="119"/>
                  </a:lnTo>
                  <a:lnTo>
                    <a:pt x="404" y="102"/>
                  </a:lnTo>
                  <a:lnTo>
                    <a:pt x="433" y="87"/>
                  </a:lnTo>
                  <a:lnTo>
                    <a:pt x="433" y="87"/>
                  </a:lnTo>
                  <a:lnTo>
                    <a:pt x="439" y="83"/>
                  </a:lnTo>
                  <a:lnTo>
                    <a:pt x="445" y="82"/>
                  </a:lnTo>
                  <a:lnTo>
                    <a:pt x="451" y="82"/>
                  </a:lnTo>
                  <a:lnTo>
                    <a:pt x="457" y="84"/>
                  </a:lnTo>
                  <a:lnTo>
                    <a:pt x="464" y="87"/>
                  </a:lnTo>
                  <a:lnTo>
                    <a:pt x="469" y="91"/>
                  </a:lnTo>
                  <a:lnTo>
                    <a:pt x="473" y="95"/>
                  </a:lnTo>
                  <a:lnTo>
                    <a:pt x="477" y="101"/>
                  </a:lnTo>
                  <a:lnTo>
                    <a:pt x="477" y="101"/>
                  </a:lnTo>
                  <a:lnTo>
                    <a:pt x="479" y="107"/>
                  </a:lnTo>
                  <a:lnTo>
                    <a:pt x="480" y="113"/>
                  </a:lnTo>
                  <a:lnTo>
                    <a:pt x="480" y="120"/>
                  </a:lnTo>
                  <a:lnTo>
                    <a:pt x="479" y="126"/>
                  </a:lnTo>
                  <a:lnTo>
                    <a:pt x="476" y="132"/>
                  </a:lnTo>
                  <a:lnTo>
                    <a:pt x="473" y="137"/>
                  </a:lnTo>
                  <a:lnTo>
                    <a:pt x="468" y="141"/>
                  </a:lnTo>
                  <a:lnTo>
                    <a:pt x="463" y="146"/>
                  </a:lnTo>
                  <a:lnTo>
                    <a:pt x="463" y="146"/>
                  </a:lnTo>
                  <a:lnTo>
                    <a:pt x="437" y="159"/>
                  </a:lnTo>
                  <a:lnTo>
                    <a:pt x="411" y="175"/>
                  </a:lnTo>
                  <a:lnTo>
                    <a:pt x="386" y="190"/>
                  </a:lnTo>
                  <a:lnTo>
                    <a:pt x="362" y="208"/>
                  </a:lnTo>
                  <a:lnTo>
                    <a:pt x="338" y="226"/>
                  </a:lnTo>
                  <a:lnTo>
                    <a:pt x="316" y="245"/>
                  </a:lnTo>
                  <a:lnTo>
                    <a:pt x="294" y="265"/>
                  </a:lnTo>
                  <a:lnTo>
                    <a:pt x="272" y="285"/>
                  </a:lnTo>
                  <a:lnTo>
                    <a:pt x="253" y="307"/>
                  </a:lnTo>
                  <a:lnTo>
                    <a:pt x="233" y="330"/>
                  </a:lnTo>
                  <a:lnTo>
                    <a:pt x="214" y="353"/>
                  </a:lnTo>
                  <a:lnTo>
                    <a:pt x="197" y="376"/>
                  </a:lnTo>
                  <a:lnTo>
                    <a:pt x="180" y="401"/>
                  </a:lnTo>
                  <a:lnTo>
                    <a:pt x="165" y="427"/>
                  </a:lnTo>
                  <a:lnTo>
                    <a:pt x="150" y="453"/>
                  </a:lnTo>
                  <a:lnTo>
                    <a:pt x="137" y="479"/>
                  </a:lnTo>
                  <a:lnTo>
                    <a:pt x="137" y="479"/>
                  </a:lnTo>
                  <a:lnTo>
                    <a:pt x="135" y="483"/>
                  </a:lnTo>
                  <a:lnTo>
                    <a:pt x="131" y="487"/>
                  </a:lnTo>
                  <a:lnTo>
                    <a:pt x="128" y="490"/>
                  </a:lnTo>
                  <a:lnTo>
                    <a:pt x="124" y="493"/>
                  </a:lnTo>
                  <a:lnTo>
                    <a:pt x="121" y="495"/>
                  </a:lnTo>
                  <a:lnTo>
                    <a:pt x="116" y="496"/>
                  </a:lnTo>
                  <a:lnTo>
                    <a:pt x="112" y="498"/>
                  </a:lnTo>
                  <a:lnTo>
                    <a:pt x="108" y="498"/>
                  </a:lnTo>
                  <a:lnTo>
                    <a:pt x="108" y="498"/>
                  </a:lnTo>
                  <a:close/>
                  <a:moveTo>
                    <a:pt x="1107" y="133"/>
                  </a:moveTo>
                  <a:lnTo>
                    <a:pt x="1107" y="133"/>
                  </a:lnTo>
                  <a:lnTo>
                    <a:pt x="1100" y="132"/>
                  </a:lnTo>
                  <a:lnTo>
                    <a:pt x="1094" y="130"/>
                  </a:lnTo>
                  <a:lnTo>
                    <a:pt x="1094" y="130"/>
                  </a:lnTo>
                  <a:lnTo>
                    <a:pt x="1066" y="119"/>
                  </a:lnTo>
                  <a:lnTo>
                    <a:pt x="1038" y="108"/>
                  </a:lnTo>
                  <a:lnTo>
                    <a:pt x="1010" y="99"/>
                  </a:lnTo>
                  <a:lnTo>
                    <a:pt x="982" y="91"/>
                  </a:lnTo>
                  <a:lnTo>
                    <a:pt x="953" y="83"/>
                  </a:lnTo>
                  <a:lnTo>
                    <a:pt x="924" y="77"/>
                  </a:lnTo>
                  <a:lnTo>
                    <a:pt x="894" y="73"/>
                  </a:lnTo>
                  <a:lnTo>
                    <a:pt x="865" y="69"/>
                  </a:lnTo>
                  <a:lnTo>
                    <a:pt x="835" y="67"/>
                  </a:lnTo>
                  <a:lnTo>
                    <a:pt x="806" y="66"/>
                  </a:lnTo>
                  <a:lnTo>
                    <a:pt x="776" y="66"/>
                  </a:lnTo>
                  <a:lnTo>
                    <a:pt x="747" y="67"/>
                  </a:lnTo>
                  <a:lnTo>
                    <a:pt x="717" y="70"/>
                  </a:lnTo>
                  <a:lnTo>
                    <a:pt x="688" y="73"/>
                  </a:lnTo>
                  <a:lnTo>
                    <a:pt x="658" y="78"/>
                  </a:lnTo>
                  <a:lnTo>
                    <a:pt x="629" y="84"/>
                  </a:lnTo>
                  <a:lnTo>
                    <a:pt x="629" y="84"/>
                  </a:lnTo>
                  <a:lnTo>
                    <a:pt x="623" y="86"/>
                  </a:lnTo>
                  <a:lnTo>
                    <a:pt x="616" y="84"/>
                  </a:lnTo>
                  <a:lnTo>
                    <a:pt x="610" y="83"/>
                  </a:lnTo>
                  <a:lnTo>
                    <a:pt x="604" y="80"/>
                  </a:lnTo>
                  <a:lnTo>
                    <a:pt x="599" y="76"/>
                  </a:lnTo>
                  <a:lnTo>
                    <a:pt x="595" y="71"/>
                  </a:lnTo>
                  <a:lnTo>
                    <a:pt x="592" y="66"/>
                  </a:lnTo>
                  <a:lnTo>
                    <a:pt x="590" y="60"/>
                  </a:lnTo>
                  <a:lnTo>
                    <a:pt x="590" y="60"/>
                  </a:lnTo>
                  <a:lnTo>
                    <a:pt x="589" y="52"/>
                  </a:lnTo>
                  <a:lnTo>
                    <a:pt x="589" y="46"/>
                  </a:lnTo>
                  <a:lnTo>
                    <a:pt x="591" y="40"/>
                  </a:lnTo>
                  <a:lnTo>
                    <a:pt x="594" y="35"/>
                  </a:lnTo>
                  <a:lnTo>
                    <a:pt x="598" y="30"/>
                  </a:lnTo>
                  <a:lnTo>
                    <a:pt x="602" y="25"/>
                  </a:lnTo>
                  <a:lnTo>
                    <a:pt x="609" y="22"/>
                  </a:lnTo>
                  <a:lnTo>
                    <a:pt x="615" y="20"/>
                  </a:lnTo>
                  <a:lnTo>
                    <a:pt x="615" y="20"/>
                  </a:lnTo>
                  <a:lnTo>
                    <a:pt x="646" y="13"/>
                  </a:lnTo>
                  <a:lnTo>
                    <a:pt x="678" y="8"/>
                  </a:lnTo>
                  <a:lnTo>
                    <a:pt x="710" y="4"/>
                  </a:lnTo>
                  <a:lnTo>
                    <a:pt x="743" y="2"/>
                  </a:lnTo>
                  <a:lnTo>
                    <a:pt x="775" y="0"/>
                  </a:lnTo>
                  <a:lnTo>
                    <a:pt x="807" y="0"/>
                  </a:lnTo>
                  <a:lnTo>
                    <a:pt x="839" y="1"/>
                  </a:lnTo>
                  <a:lnTo>
                    <a:pt x="871" y="4"/>
                  </a:lnTo>
                  <a:lnTo>
                    <a:pt x="903" y="8"/>
                  </a:lnTo>
                  <a:lnTo>
                    <a:pt x="936" y="12"/>
                  </a:lnTo>
                  <a:lnTo>
                    <a:pt x="968" y="19"/>
                  </a:lnTo>
                  <a:lnTo>
                    <a:pt x="999" y="27"/>
                  </a:lnTo>
                  <a:lnTo>
                    <a:pt x="1030" y="36"/>
                  </a:lnTo>
                  <a:lnTo>
                    <a:pt x="1061" y="46"/>
                  </a:lnTo>
                  <a:lnTo>
                    <a:pt x="1091" y="58"/>
                  </a:lnTo>
                  <a:lnTo>
                    <a:pt x="1121" y="70"/>
                  </a:lnTo>
                  <a:lnTo>
                    <a:pt x="1121" y="70"/>
                  </a:lnTo>
                  <a:lnTo>
                    <a:pt x="1127" y="73"/>
                  </a:lnTo>
                  <a:lnTo>
                    <a:pt x="1131" y="77"/>
                  </a:lnTo>
                  <a:lnTo>
                    <a:pt x="1135" y="82"/>
                  </a:lnTo>
                  <a:lnTo>
                    <a:pt x="1138" y="89"/>
                  </a:lnTo>
                  <a:lnTo>
                    <a:pt x="1139" y="95"/>
                  </a:lnTo>
                  <a:lnTo>
                    <a:pt x="1140" y="101"/>
                  </a:lnTo>
                  <a:lnTo>
                    <a:pt x="1139" y="107"/>
                  </a:lnTo>
                  <a:lnTo>
                    <a:pt x="1137" y="113"/>
                  </a:lnTo>
                  <a:lnTo>
                    <a:pt x="1137" y="113"/>
                  </a:lnTo>
                  <a:lnTo>
                    <a:pt x="1135" y="119"/>
                  </a:lnTo>
                  <a:lnTo>
                    <a:pt x="1132" y="122"/>
                  </a:lnTo>
                  <a:lnTo>
                    <a:pt x="1129" y="125"/>
                  </a:lnTo>
                  <a:lnTo>
                    <a:pt x="1125" y="128"/>
                  </a:lnTo>
                  <a:lnTo>
                    <a:pt x="1121" y="130"/>
                  </a:lnTo>
                  <a:lnTo>
                    <a:pt x="1117" y="132"/>
                  </a:lnTo>
                  <a:lnTo>
                    <a:pt x="1111" y="133"/>
                  </a:lnTo>
                  <a:lnTo>
                    <a:pt x="1107" y="133"/>
                  </a:lnTo>
                  <a:lnTo>
                    <a:pt x="1107" y="1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72" name="Group 171">
              <a:extLst>
                <a:ext uri="{FF2B5EF4-FFF2-40B4-BE49-F238E27FC236}">
                  <a16:creationId xmlns:a16="http://schemas.microsoft.com/office/drawing/2014/main" id="{7EFE152A-6802-4CE0-BC77-1397B4A70821}"/>
                </a:ext>
              </a:extLst>
            </p:cNvPr>
            <p:cNvGrpSpPr/>
            <p:nvPr/>
          </p:nvGrpSpPr>
          <p:grpSpPr>
            <a:xfrm>
              <a:off x="2812256" y="2964657"/>
              <a:ext cx="88900" cy="209551"/>
              <a:chOff x="2819400" y="2963863"/>
              <a:chExt cx="88900" cy="209551"/>
            </a:xfrm>
            <a:grpFill/>
          </p:grpSpPr>
          <p:sp>
            <p:nvSpPr>
              <p:cNvPr id="173" name="Freeform 1317">
                <a:extLst>
                  <a:ext uri="{FF2B5EF4-FFF2-40B4-BE49-F238E27FC236}">
                    <a16:creationId xmlns:a16="http://schemas.microsoft.com/office/drawing/2014/main" id="{BBFE21E3-A950-4EB3-A508-EC8EEA0011FB}"/>
                  </a:ext>
                </a:extLst>
              </p:cNvPr>
              <p:cNvSpPr>
                <a:spLocks/>
              </p:cNvSpPr>
              <p:nvPr/>
            </p:nvSpPr>
            <p:spPr bwMode="auto">
              <a:xfrm>
                <a:off x="2819400" y="2987676"/>
                <a:ext cx="88900" cy="161925"/>
              </a:xfrm>
              <a:custGeom>
                <a:avLst/>
                <a:gdLst>
                  <a:gd name="T0" fmla="*/ 156 w 388"/>
                  <a:gd name="T1" fmla="*/ 709 h 712"/>
                  <a:gd name="T2" fmla="*/ 86 w 388"/>
                  <a:gd name="T3" fmla="*/ 679 h 712"/>
                  <a:gd name="T4" fmla="*/ 33 w 388"/>
                  <a:gd name="T5" fmla="*/ 627 h 712"/>
                  <a:gd name="T6" fmla="*/ 4 w 388"/>
                  <a:gd name="T7" fmla="*/ 556 h 712"/>
                  <a:gd name="T8" fmla="*/ 1 w 388"/>
                  <a:gd name="T9" fmla="*/ 511 h 712"/>
                  <a:gd name="T10" fmla="*/ 15 w 388"/>
                  <a:gd name="T11" fmla="*/ 490 h 712"/>
                  <a:gd name="T12" fmla="*/ 33 w 388"/>
                  <a:gd name="T13" fmla="*/ 485 h 712"/>
                  <a:gd name="T14" fmla="*/ 56 w 388"/>
                  <a:gd name="T15" fmla="*/ 494 h 712"/>
                  <a:gd name="T16" fmla="*/ 67 w 388"/>
                  <a:gd name="T17" fmla="*/ 518 h 712"/>
                  <a:gd name="T18" fmla="*/ 72 w 388"/>
                  <a:gd name="T19" fmla="*/ 555 h 712"/>
                  <a:gd name="T20" fmla="*/ 96 w 388"/>
                  <a:gd name="T21" fmla="*/ 599 h 712"/>
                  <a:gd name="T22" fmla="*/ 134 w 388"/>
                  <a:gd name="T23" fmla="*/ 630 h 712"/>
                  <a:gd name="T24" fmla="*/ 181 w 388"/>
                  <a:gd name="T25" fmla="*/ 645 h 712"/>
                  <a:gd name="T26" fmla="*/ 221 w 388"/>
                  <a:gd name="T27" fmla="*/ 643 h 712"/>
                  <a:gd name="T28" fmla="*/ 266 w 388"/>
                  <a:gd name="T29" fmla="*/ 624 h 712"/>
                  <a:gd name="T30" fmla="*/ 300 w 388"/>
                  <a:gd name="T31" fmla="*/ 589 h 712"/>
                  <a:gd name="T32" fmla="*/ 320 w 388"/>
                  <a:gd name="T33" fmla="*/ 544 h 712"/>
                  <a:gd name="T34" fmla="*/ 322 w 388"/>
                  <a:gd name="T35" fmla="*/ 505 h 712"/>
                  <a:gd name="T36" fmla="*/ 307 w 388"/>
                  <a:gd name="T37" fmla="*/ 457 h 712"/>
                  <a:gd name="T38" fmla="*/ 276 w 388"/>
                  <a:gd name="T39" fmla="*/ 419 h 712"/>
                  <a:gd name="T40" fmla="*/ 232 w 388"/>
                  <a:gd name="T41" fmla="*/ 395 h 712"/>
                  <a:gd name="T42" fmla="*/ 195 w 388"/>
                  <a:gd name="T43" fmla="*/ 390 h 712"/>
                  <a:gd name="T44" fmla="*/ 119 w 388"/>
                  <a:gd name="T45" fmla="*/ 374 h 712"/>
                  <a:gd name="T46" fmla="*/ 57 w 388"/>
                  <a:gd name="T47" fmla="*/ 333 h 712"/>
                  <a:gd name="T48" fmla="*/ 16 w 388"/>
                  <a:gd name="T49" fmla="*/ 271 h 712"/>
                  <a:gd name="T50" fmla="*/ 0 w 388"/>
                  <a:gd name="T51" fmla="*/ 195 h 712"/>
                  <a:gd name="T52" fmla="*/ 9 w 388"/>
                  <a:gd name="T53" fmla="*/ 137 h 712"/>
                  <a:gd name="T54" fmla="*/ 45 w 388"/>
                  <a:gd name="T55" fmla="*/ 72 h 712"/>
                  <a:gd name="T56" fmla="*/ 102 w 388"/>
                  <a:gd name="T57" fmla="*/ 24 h 712"/>
                  <a:gd name="T58" fmla="*/ 174 w 388"/>
                  <a:gd name="T59" fmla="*/ 2 h 712"/>
                  <a:gd name="T60" fmla="*/ 233 w 388"/>
                  <a:gd name="T61" fmla="*/ 5 h 712"/>
                  <a:gd name="T62" fmla="*/ 304 w 388"/>
                  <a:gd name="T63" fmla="*/ 35 h 712"/>
                  <a:gd name="T64" fmla="*/ 355 w 388"/>
                  <a:gd name="T65" fmla="*/ 86 h 712"/>
                  <a:gd name="T66" fmla="*/ 385 w 388"/>
                  <a:gd name="T67" fmla="*/ 156 h 712"/>
                  <a:gd name="T68" fmla="*/ 388 w 388"/>
                  <a:gd name="T69" fmla="*/ 202 h 712"/>
                  <a:gd name="T70" fmla="*/ 374 w 388"/>
                  <a:gd name="T71" fmla="*/ 223 h 712"/>
                  <a:gd name="T72" fmla="*/ 355 w 388"/>
                  <a:gd name="T73" fmla="*/ 228 h 712"/>
                  <a:gd name="T74" fmla="*/ 332 w 388"/>
                  <a:gd name="T75" fmla="*/ 219 h 712"/>
                  <a:gd name="T76" fmla="*/ 322 w 388"/>
                  <a:gd name="T77" fmla="*/ 195 h 712"/>
                  <a:gd name="T78" fmla="*/ 317 w 388"/>
                  <a:gd name="T79" fmla="*/ 157 h 712"/>
                  <a:gd name="T80" fmla="*/ 293 w 388"/>
                  <a:gd name="T81" fmla="*/ 113 h 712"/>
                  <a:gd name="T82" fmla="*/ 256 w 388"/>
                  <a:gd name="T83" fmla="*/ 82 h 712"/>
                  <a:gd name="T84" fmla="*/ 207 w 388"/>
                  <a:gd name="T85" fmla="*/ 68 h 712"/>
                  <a:gd name="T86" fmla="*/ 169 w 388"/>
                  <a:gd name="T87" fmla="*/ 70 h 712"/>
                  <a:gd name="T88" fmla="*/ 122 w 388"/>
                  <a:gd name="T89" fmla="*/ 88 h 712"/>
                  <a:gd name="T90" fmla="*/ 88 w 388"/>
                  <a:gd name="T91" fmla="*/ 124 h 712"/>
                  <a:gd name="T92" fmla="*/ 69 w 388"/>
                  <a:gd name="T93" fmla="*/ 169 h 712"/>
                  <a:gd name="T94" fmla="*/ 67 w 388"/>
                  <a:gd name="T95" fmla="*/ 209 h 712"/>
                  <a:gd name="T96" fmla="*/ 82 w 388"/>
                  <a:gd name="T97" fmla="*/ 256 h 712"/>
                  <a:gd name="T98" fmla="*/ 113 w 388"/>
                  <a:gd name="T99" fmla="*/ 294 h 712"/>
                  <a:gd name="T100" fmla="*/ 157 w 388"/>
                  <a:gd name="T101" fmla="*/ 317 h 712"/>
                  <a:gd name="T102" fmla="*/ 195 w 388"/>
                  <a:gd name="T103" fmla="*/ 323 h 712"/>
                  <a:gd name="T104" fmla="*/ 270 w 388"/>
                  <a:gd name="T105" fmla="*/ 339 h 712"/>
                  <a:gd name="T106" fmla="*/ 331 w 388"/>
                  <a:gd name="T107" fmla="*/ 380 h 712"/>
                  <a:gd name="T108" fmla="*/ 374 w 388"/>
                  <a:gd name="T109" fmla="*/ 442 h 712"/>
                  <a:gd name="T110" fmla="*/ 388 w 388"/>
                  <a:gd name="T111" fmla="*/ 518 h 712"/>
                  <a:gd name="T112" fmla="*/ 380 w 388"/>
                  <a:gd name="T113" fmla="*/ 575 h 712"/>
                  <a:gd name="T114" fmla="*/ 344 w 388"/>
                  <a:gd name="T115" fmla="*/ 641 h 712"/>
                  <a:gd name="T116" fmla="*/ 287 w 388"/>
                  <a:gd name="T117" fmla="*/ 689 h 712"/>
                  <a:gd name="T118" fmla="*/ 215 w 388"/>
                  <a:gd name="T119" fmla="*/ 71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8" h="712">
                    <a:moveTo>
                      <a:pt x="195" y="712"/>
                    </a:moveTo>
                    <a:lnTo>
                      <a:pt x="195" y="712"/>
                    </a:lnTo>
                    <a:lnTo>
                      <a:pt x="174" y="711"/>
                    </a:lnTo>
                    <a:lnTo>
                      <a:pt x="156" y="709"/>
                    </a:lnTo>
                    <a:lnTo>
                      <a:pt x="137" y="703"/>
                    </a:lnTo>
                    <a:lnTo>
                      <a:pt x="119" y="697"/>
                    </a:lnTo>
                    <a:lnTo>
                      <a:pt x="102" y="689"/>
                    </a:lnTo>
                    <a:lnTo>
                      <a:pt x="86" y="679"/>
                    </a:lnTo>
                    <a:lnTo>
                      <a:pt x="71" y="667"/>
                    </a:lnTo>
                    <a:lnTo>
                      <a:pt x="57" y="655"/>
                    </a:lnTo>
                    <a:lnTo>
                      <a:pt x="45" y="641"/>
                    </a:lnTo>
                    <a:lnTo>
                      <a:pt x="33" y="627"/>
                    </a:lnTo>
                    <a:lnTo>
                      <a:pt x="24" y="610"/>
                    </a:lnTo>
                    <a:lnTo>
                      <a:pt x="16" y="594"/>
                    </a:lnTo>
                    <a:lnTo>
                      <a:pt x="9" y="575"/>
                    </a:lnTo>
                    <a:lnTo>
                      <a:pt x="4" y="556"/>
                    </a:lnTo>
                    <a:lnTo>
                      <a:pt x="1" y="538"/>
                    </a:lnTo>
                    <a:lnTo>
                      <a:pt x="0" y="518"/>
                    </a:lnTo>
                    <a:lnTo>
                      <a:pt x="0" y="518"/>
                    </a:lnTo>
                    <a:lnTo>
                      <a:pt x="1" y="511"/>
                    </a:lnTo>
                    <a:lnTo>
                      <a:pt x="2" y="505"/>
                    </a:lnTo>
                    <a:lnTo>
                      <a:pt x="5" y="499"/>
                    </a:lnTo>
                    <a:lnTo>
                      <a:pt x="10" y="494"/>
                    </a:lnTo>
                    <a:lnTo>
                      <a:pt x="15" y="490"/>
                    </a:lnTo>
                    <a:lnTo>
                      <a:pt x="20" y="487"/>
                    </a:lnTo>
                    <a:lnTo>
                      <a:pt x="26" y="485"/>
                    </a:lnTo>
                    <a:lnTo>
                      <a:pt x="33" y="485"/>
                    </a:lnTo>
                    <a:lnTo>
                      <a:pt x="33" y="485"/>
                    </a:lnTo>
                    <a:lnTo>
                      <a:pt x="40" y="485"/>
                    </a:lnTo>
                    <a:lnTo>
                      <a:pt x="46" y="487"/>
                    </a:lnTo>
                    <a:lnTo>
                      <a:pt x="52" y="490"/>
                    </a:lnTo>
                    <a:lnTo>
                      <a:pt x="56" y="494"/>
                    </a:lnTo>
                    <a:lnTo>
                      <a:pt x="60" y="499"/>
                    </a:lnTo>
                    <a:lnTo>
                      <a:pt x="63" y="505"/>
                    </a:lnTo>
                    <a:lnTo>
                      <a:pt x="65" y="511"/>
                    </a:lnTo>
                    <a:lnTo>
                      <a:pt x="67" y="518"/>
                    </a:lnTo>
                    <a:lnTo>
                      <a:pt x="67" y="518"/>
                    </a:lnTo>
                    <a:lnTo>
                      <a:pt x="67" y="530"/>
                    </a:lnTo>
                    <a:lnTo>
                      <a:pt x="69" y="544"/>
                    </a:lnTo>
                    <a:lnTo>
                      <a:pt x="72" y="555"/>
                    </a:lnTo>
                    <a:lnTo>
                      <a:pt x="77" y="568"/>
                    </a:lnTo>
                    <a:lnTo>
                      <a:pt x="82" y="579"/>
                    </a:lnTo>
                    <a:lnTo>
                      <a:pt x="88" y="589"/>
                    </a:lnTo>
                    <a:lnTo>
                      <a:pt x="96" y="599"/>
                    </a:lnTo>
                    <a:lnTo>
                      <a:pt x="104" y="608"/>
                    </a:lnTo>
                    <a:lnTo>
                      <a:pt x="113" y="616"/>
                    </a:lnTo>
                    <a:lnTo>
                      <a:pt x="122" y="624"/>
                    </a:lnTo>
                    <a:lnTo>
                      <a:pt x="134" y="630"/>
                    </a:lnTo>
                    <a:lnTo>
                      <a:pt x="144" y="636"/>
                    </a:lnTo>
                    <a:lnTo>
                      <a:pt x="157" y="640"/>
                    </a:lnTo>
                    <a:lnTo>
                      <a:pt x="169" y="643"/>
                    </a:lnTo>
                    <a:lnTo>
                      <a:pt x="181" y="645"/>
                    </a:lnTo>
                    <a:lnTo>
                      <a:pt x="195" y="645"/>
                    </a:lnTo>
                    <a:lnTo>
                      <a:pt x="195" y="645"/>
                    </a:lnTo>
                    <a:lnTo>
                      <a:pt x="207" y="645"/>
                    </a:lnTo>
                    <a:lnTo>
                      <a:pt x="221" y="643"/>
                    </a:lnTo>
                    <a:lnTo>
                      <a:pt x="232" y="640"/>
                    </a:lnTo>
                    <a:lnTo>
                      <a:pt x="245" y="636"/>
                    </a:lnTo>
                    <a:lnTo>
                      <a:pt x="256" y="630"/>
                    </a:lnTo>
                    <a:lnTo>
                      <a:pt x="266" y="624"/>
                    </a:lnTo>
                    <a:lnTo>
                      <a:pt x="276" y="616"/>
                    </a:lnTo>
                    <a:lnTo>
                      <a:pt x="285" y="608"/>
                    </a:lnTo>
                    <a:lnTo>
                      <a:pt x="293" y="599"/>
                    </a:lnTo>
                    <a:lnTo>
                      <a:pt x="300" y="589"/>
                    </a:lnTo>
                    <a:lnTo>
                      <a:pt x="307" y="579"/>
                    </a:lnTo>
                    <a:lnTo>
                      <a:pt x="313" y="568"/>
                    </a:lnTo>
                    <a:lnTo>
                      <a:pt x="317" y="555"/>
                    </a:lnTo>
                    <a:lnTo>
                      <a:pt x="320" y="544"/>
                    </a:lnTo>
                    <a:lnTo>
                      <a:pt x="322" y="530"/>
                    </a:lnTo>
                    <a:lnTo>
                      <a:pt x="322" y="518"/>
                    </a:lnTo>
                    <a:lnTo>
                      <a:pt x="322" y="518"/>
                    </a:lnTo>
                    <a:lnTo>
                      <a:pt x="322" y="505"/>
                    </a:lnTo>
                    <a:lnTo>
                      <a:pt x="320" y="492"/>
                    </a:lnTo>
                    <a:lnTo>
                      <a:pt x="317" y="480"/>
                    </a:lnTo>
                    <a:lnTo>
                      <a:pt x="313" y="467"/>
                    </a:lnTo>
                    <a:lnTo>
                      <a:pt x="307" y="457"/>
                    </a:lnTo>
                    <a:lnTo>
                      <a:pt x="300" y="446"/>
                    </a:lnTo>
                    <a:lnTo>
                      <a:pt x="293" y="436"/>
                    </a:lnTo>
                    <a:lnTo>
                      <a:pt x="285" y="427"/>
                    </a:lnTo>
                    <a:lnTo>
                      <a:pt x="276" y="419"/>
                    </a:lnTo>
                    <a:lnTo>
                      <a:pt x="266" y="411"/>
                    </a:lnTo>
                    <a:lnTo>
                      <a:pt x="256" y="405"/>
                    </a:lnTo>
                    <a:lnTo>
                      <a:pt x="245" y="400"/>
                    </a:lnTo>
                    <a:lnTo>
                      <a:pt x="232" y="395"/>
                    </a:lnTo>
                    <a:lnTo>
                      <a:pt x="221" y="392"/>
                    </a:lnTo>
                    <a:lnTo>
                      <a:pt x="207" y="390"/>
                    </a:lnTo>
                    <a:lnTo>
                      <a:pt x="195" y="390"/>
                    </a:lnTo>
                    <a:lnTo>
                      <a:pt x="195" y="390"/>
                    </a:lnTo>
                    <a:lnTo>
                      <a:pt x="174" y="389"/>
                    </a:lnTo>
                    <a:lnTo>
                      <a:pt x="156" y="386"/>
                    </a:lnTo>
                    <a:lnTo>
                      <a:pt x="137" y="380"/>
                    </a:lnTo>
                    <a:lnTo>
                      <a:pt x="119" y="374"/>
                    </a:lnTo>
                    <a:lnTo>
                      <a:pt x="102" y="366"/>
                    </a:lnTo>
                    <a:lnTo>
                      <a:pt x="86" y="357"/>
                    </a:lnTo>
                    <a:lnTo>
                      <a:pt x="71" y="345"/>
                    </a:lnTo>
                    <a:lnTo>
                      <a:pt x="57" y="333"/>
                    </a:lnTo>
                    <a:lnTo>
                      <a:pt x="45" y="318"/>
                    </a:lnTo>
                    <a:lnTo>
                      <a:pt x="33" y="304"/>
                    </a:lnTo>
                    <a:lnTo>
                      <a:pt x="24" y="287"/>
                    </a:lnTo>
                    <a:lnTo>
                      <a:pt x="16" y="271"/>
                    </a:lnTo>
                    <a:lnTo>
                      <a:pt x="9" y="253"/>
                    </a:lnTo>
                    <a:lnTo>
                      <a:pt x="4" y="234"/>
                    </a:lnTo>
                    <a:lnTo>
                      <a:pt x="1" y="215"/>
                    </a:lnTo>
                    <a:lnTo>
                      <a:pt x="0" y="195"/>
                    </a:lnTo>
                    <a:lnTo>
                      <a:pt x="0" y="195"/>
                    </a:lnTo>
                    <a:lnTo>
                      <a:pt x="1" y="175"/>
                    </a:lnTo>
                    <a:lnTo>
                      <a:pt x="4" y="156"/>
                    </a:lnTo>
                    <a:lnTo>
                      <a:pt x="9" y="137"/>
                    </a:lnTo>
                    <a:lnTo>
                      <a:pt x="16" y="120"/>
                    </a:lnTo>
                    <a:lnTo>
                      <a:pt x="24" y="103"/>
                    </a:lnTo>
                    <a:lnTo>
                      <a:pt x="33" y="86"/>
                    </a:lnTo>
                    <a:lnTo>
                      <a:pt x="45" y="72"/>
                    </a:lnTo>
                    <a:lnTo>
                      <a:pt x="57" y="57"/>
                    </a:lnTo>
                    <a:lnTo>
                      <a:pt x="71" y="45"/>
                    </a:lnTo>
                    <a:lnTo>
                      <a:pt x="86" y="35"/>
                    </a:lnTo>
                    <a:lnTo>
                      <a:pt x="102" y="24"/>
                    </a:lnTo>
                    <a:lnTo>
                      <a:pt x="119" y="16"/>
                    </a:lnTo>
                    <a:lnTo>
                      <a:pt x="137" y="10"/>
                    </a:lnTo>
                    <a:lnTo>
                      <a:pt x="156" y="5"/>
                    </a:lnTo>
                    <a:lnTo>
                      <a:pt x="174" y="2"/>
                    </a:lnTo>
                    <a:lnTo>
                      <a:pt x="195" y="0"/>
                    </a:lnTo>
                    <a:lnTo>
                      <a:pt x="195" y="0"/>
                    </a:lnTo>
                    <a:lnTo>
                      <a:pt x="215" y="2"/>
                    </a:lnTo>
                    <a:lnTo>
                      <a:pt x="233" y="5"/>
                    </a:lnTo>
                    <a:lnTo>
                      <a:pt x="252" y="10"/>
                    </a:lnTo>
                    <a:lnTo>
                      <a:pt x="270" y="16"/>
                    </a:lnTo>
                    <a:lnTo>
                      <a:pt x="287" y="24"/>
                    </a:lnTo>
                    <a:lnTo>
                      <a:pt x="304" y="35"/>
                    </a:lnTo>
                    <a:lnTo>
                      <a:pt x="318" y="45"/>
                    </a:lnTo>
                    <a:lnTo>
                      <a:pt x="331" y="57"/>
                    </a:lnTo>
                    <a:lnTo>
                      <a:pt x="344" y="72"/>
                    </a:lnTo>
                    <a:lnTo>
                      <a:pt x="355" y="86"/>
                    </a:lnTo>
                    <a:lnTo>
                      <a:pt x="366" y="103"/>
                    </a:lnTo>
                    <a:lnTo>
                      <a:pt x="374" y="120"/>
                    </a:lnTo>
                    <a:lnTo>
                      <a:pt x="380" y="137"/>
                    </a:lnTo>
                    <a:lnTo>
                      <a:pt x="385" y="156"/>
                    </a:lnTo>
                    <a:lnTo>
                      <a:pt x="387" y="175"/>
                    </a:lnTo>
                    <a:lnTo>
                      <a:pt x="388" y="195"/>
                    </a:lnTo>
                    <a:lnTo>
                      <a:pt x="388" y="195"/>
                    </a:lnTo>
                    <a:lnTo>
                      <a:pt x="388" y="202"/>
                    </a:lnTo>
                    <a:lnTo>
                      <a:pt x="386" y="209"/>
                    </a:lnTo>
                    <a:lnTo>
                      <a:pt x="383" y="214"/>
                    </a:lnTo>
                    <a:lnTo>
                      <a:pt x="379" y="219"/>
                    </a:lnTo>
                    <a:lnTo>
                      <a:pt x="374" y="223"/>
                    </a:lnTo>
                    <a:lnTo>
                      <a:pt x="369" y="226"/>
                    </a:lnTo>
                    <a:lnTo>
                      <a:pt x="363" y="227"/>
                    </a:lnTo>
                    <a:lnTo>
                      <a:pt x="355" y="228"/>
                    </a:lnTo>
                    <a:lnTo>
                      <a:pt x="355" y="228"/>
                    </a:lnTo>
                    <a:lnTo>
                      <a:pt x="349" y="227"/>
                    </a:lnTo>
                    <a:lnTo>
                      <a:pt x="343" y="226"/>
                    </a:lnTo>
                    <a:lnTo>
                      <a:pt x="338" y="223"/>
                    </a:lnTo>
                    <a:lnTo>
                      <a:pt x="332" y="219"/>
                    </a:lnTo>
                    <a:lnTo>
                      <a:pt x="328" y="214"/>
                    </a:lnTo>
                    <a:lnTo>
                      <a:pt x="325" y="209"/>
                    </a:lnTo>
                    <a:lnTo>
                      <a:pt x="323" y="202"/>
                    </a:lnTo>
                    <a:lnTo>
                      <a:pt x="322" y="195"/>
                    </a:lnTo>
                    <a:lnTo>
                      <a:pt x="322" y="195"/>
                    </a:lnTo>
                    <a:lnTo>
                      <a:pt x="322" y="182"/>
                    </a:lnTo>
                    <a:lnTo>
                      <a:pt x="320" y="169"/>
                    </a:lnTo>
                    <a:lnTo>
                      <a:pt x="317" y="157"/>
                    </a:lnTo>
                    <a:lnTo>
                      <a:pt x="313" y="145"/>
                    </a:lnTo>
                    <a:lnTo>
                      <a:pt x="307" y="134"/>
                    </a:lnTo>
                    <a:lnTo>
                      <a:pt x="300" y="124"/>
                    </a:lnTo>
                    <a:lnTo>
                      <a:pt x="293" y="113"/>
                    </a:lnTo>
                    <a:lnTo>
                      <a:pt x="285" y="105"/>
                    </a:lnTo>
                    <a:lnTo>
                      <a:pt x="276" y="97"/>
                    </a:lnTo>
                    <a:lnTo>
                      <a:pt x="266" y="88"/>
                    </a:lnTo>
                    <a:lnTo>
                      <a:pt x="256" y="82"/>
                    </a:lnTo>
                    <a:lnTo>
                      <a:pt x="245" y="77"/>
                    </a:lnTo>
                    <a:lnTo>
                      <a:pt x="232" y="73"/>
                    </a:lnTo>
                    <a:lnTo>
                      <a:pt x="221" y="70"/>
                    </a:lnTo>
                    <a:lnTo>
                      <a:pt x="207" y="68"/>
                    </a:lnTo>
                    <a:lnTo>
                      <a:pt x="195" y="67"/>
                    </a:lnTo>
                    <a:lnTo>
                      <a:pt x="195" y="67"/>
                    </a:lnTo>
                    <a:lnTo>
                      <a:pt x="181" y="68"/>
                    </a:lnTo>
                    <a:lnTo>
                      <a:pt x="169" y="70"/>
                    </a:lnTo>
                    <a:lnTo>
                      <a:pt x="157" y="73"/>
                    </a:lnTo>
                    <a:lnTo>
                      <a:pt x="144" y="77"/>
                    </a:lnTo>
                    <a:lnTo>
                      <a:pt x="134" y="82"/>
                    </a:lnTo>
                    <a:lnTo>
                      <a:pt x="122" y="88"/>
                    </a:lnTo>
                    <a:lnTo>
                      <a:pt x="113" y="97"/>
                    </a:lnTo>
                    <a:lnTo>
                      <a:pt x="104" y="105"/>
                    </a:lnTo>
                    <a:lnTo>
                      <a:pt x="96" y="113"/>
                    </a:lnTo>
                    <a:lnTo>
                      <a:pt x="88" y="124"/>
                    </a:lnTo>
                    <a:lnTo>
                      <a:pt x="82" y="134"/>
                    </a:lnTo>
                    <a:lnTo>
                      <a:pt x="77" y="145"/>
                    </a:lnTo>
                    <a:lnTo>
                      <a:pt x="72" y="157"/>
                    </a:lnTo>
                    <a:lnTo>
                      <a:pt x="69" y="169"/>
                    </a:lnTo>
                    <a:lnTo>
                      <a:pt x="67" y="182"/>
                    </a:lnTo>
                    <a:lnTo>
                      <a:pt x="67" y="195"/>
                    </a:lnTo>
                    <a:lnTo>
                      <a:pt x="67" y="195"/>
                    </a:lnTo>
                    <a:lnTo>
                      <a:pt x="67" y="209"/>
                    </a:lnTo>
                    <a:lnTo>
                      <a:pt x="69" y="221"/>
                    </a:lnTo>
                    <a:lnTo>
                      <a:pt x="72" y="233"/>
                    </a:lnTo>
                    <a:lnTo>
                      <a:pt x="77" y="245"/>
                    </a:lnTo>
                    <a:lnTo>
                      <a:pt x="82" y="256"/>
                    </a:lnTo>
                    <a:lnTo>
                      <a:pt x="88" y="267"/>
                    </a:lnTo>
                    <a:lnTo>
                      <a:pt x="96" y="277"/>
                    </a:lnTo>
                    <a:lnTo>
                      <a:pt x="104" y="286"/>
                    </a:lnTo>
                    <a:lnTo>
                      <a:pt x="113" y="294"/>
                    </a:lnTo>
                    <a:lnTo>
                      <a:pt x="122" y="302"/>
                    </a:lnTo>
                    <a:lnTo>
                      <a:pt x="134" y="308"/>
                    </a:lnTo>
                    <a:lnTo>
                      <a:pt x="144" y="313"/>
                    </a:lnTo>
                    <a:lnTo>
                      <a:pt x="157" y="317"/>
                    </a:lnTo>
                    <a:lnTo>
                      <a:pt x="169" y="320"/>
                    </a:lnTo>
                    <a:lnTo>
                      <a:pt x="181" y="322"/>
                    </a:lnTo>
                    <a:lnTo>
                      <a:pt x="195" y="323"/>
                    </a:lnTo>
                    <a:lnTo>
                      <a:pt x="195" y="323"/>
                    </a:lnTo>
                    <a:lnTo>
                      <a:pt x="215" y="324"/>
                    </a:lnTo>
                    <a:lnTo>
                      <a:pt x="233" y="328"/>
                    </a:lnTo>
                    <a:lnTo>
                      <a:pt x="252" y="332"/>
                    </a:lnTo>
                    <a:lnTo>
                      <a:pt x="270" y="339"/>
                    </a:lnTo>
                    <a:lnTo>
                      <a:pt x="287" y="347"/>
                    </a:lnTo>
                    <a:lnTo>
                      <a:pt x="304" y="357"/>
                    </a:lnTo>
                    <a:lnTo>
                      <a:pt x="318" y="368"/>
                    </a:lnTo>
                    <a:lnTo>
                      <a:pt x="331" y="380"/>
                    </a:lnTo>
                    <a:lnTo>
                      <a:pt x="344" y="394"/>
                    </a:lnTo>
                    <a:lnTo>
                      <a:pt x="355" y="409"/>
                    </a:lnTo>
                    <a:lnTo>
                      <a:pt x="366" y="425"/>
                    </a:lnTo>
                    <a:lnTo>
                      <a:pt x="374" y="442"/>
                    </a:lnTo>
                    <a:lnTo>
                      <a:pt x="380" y="460"/>
                    </a:lnTo>
                    <a:lnTo>
                      <a:pt x="385" y="479"/>
                    </a:lnTo>
                    <a:lnTo>
                      <a:pt x="387" y="497"/>
                    </a:lnTo>
                    <a:lnTo>
                      <a:pt x="388" y="518"/>
                    </a:lnTo>
                    <a:lnTo>
                      <a:pt x="388" y="518"/>
                    </a:lnTo>
                    <a:lnTo>
                      <a:pt x="387" y="538"/>
                    </a:lnTo>
                    <a:lnTo>
                      <a:pt x="385" y="556"/>
                    </a:lnTo>
                    <a:lnTo>
                      <a:pt x="380" y="575"/>
                    </a:lnTo>
                    <a:lnTo>
                      <a:pt x="374" y="594"/>
                    </a:lnTo>
                    <a:lnTo>
                      <a:pt x="366" y="610"/>
                    </a:lnTo>
                    <a:lnTo>
                      <a:pt x="355" y="627"/>
                    </a:lnTo>
                    <a:lnTo>
                      <a:pt x="344" y="641"/>
                    </a:lnTo>
                    <a:lnTo>
                      <a:pt x="331" y="655"/>
                    </a:lnTo>
                    <a:lnTo>
                      <a:pt x="318" y="667"/>
                    </a:lnTo>
                    <a:lnTo>
                      <a:pt x="304" y="679"/>
                    </a:lnTo>
                    <a:lnTo>
                      <a:pt x="287" y="689"/>
                    </a:lnTo>
                    <a:lnTo>
                      <a:pt x="270" y="697"/>
                    </a:lnTo>
                    <a:lnTo>
                      <a:pt x="252" y="703"/>
                    </a:lnTo>
                    <a:lnTo>
                      <a:pt x="233" y="709"/>
                    </a:lnTo>
                    <a:lnTo>
                      <a:pt x="215" y="711"/>
                    </a:lnTo>
                    <a:lnTo>
                      <a:pt x="195" y="712"/>
                    </a:lnTo>
                    <a:lnTo>
                      <a:pt x="195" y="7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1318">
                <a:extLst>
                  <a:ext uri="{FF2B5EF4-FFF2-40B4-BE49-F238E27FC236}">
                    <a16:creationId xmlns:a16="http://schemas.microsoft.com/office/drawing/2014/main" id="{48AC7A97-A04A-4693-95F7-2658251F1700}"/>
                  </a:ext>
                </a:extLst>
              </p:cNvPr>
              <p:cNvSpPr>
                <a:spLocks/>
              </p:cNvSpPr>
              <p:nvPr/>
            </p:nvSpPr>
            <p:spPr bwMode="auto">
              <a:xfrm>
                <a:off x="2855913" y="3133726"/>
                <a:ext cx="15875" cy="39688"/>
              </a:xfrm>
              <a:custGeom>
                <a:avLst/>
                <a:gdLst>
                  <a:gd name="T0" fmla="*/ 33 w 66"/>
                  <a:gd name="T1" fmla="*/ 174 h 174"/>
                  <a:gd name="T2" fmla="*/ 33 w 66"/>
                  <a:gd name="T3" fmla="*/ 174 h 174"/>
                  <a:gd name="T4" fmla="*/ 26 w 66"/>
                  <a:gd name="T5" fmla="*/ 174 h 174"/>
                  <a:gd name="T6" fmla="*/ 19 w 66"/>
                  <a:gd name="T7" fmla="*/ 172 h 174"/>
                  <a:gd name="T8" fmla="*/ 14 w 66"/>
                  <a:gd name="T9" fmla="*/ 169 h 174"/>
                  <a:gd name="T10" fmla="*/ 9 w 66"/>
                  <a:gd name="T11" fmla="*/ 165 h 174"/>
                  <a:gd name="T12" fmla="*/ 5 w 66"/>
                  <a:gd name="T13" fmla="*/ 160 h 174"/>
                  <a:gd name="T14" fmla="*/ 2 w 66"/>
                  <a:gd name="T15" fmla="*/ 155 h 174"/>
                  <a:gd name="T16" fmla="*/ 0 w 66"/>
                  <a:gd name="T17" fmla="*/ 148 h 174"/>
                  <a:gd name="T18" fmla="*/ 0 w 66"/>
                  <a:gd name="T19" fmla="*/ 141 h 174"/>
                  <a:gd name="T20" fmla="*/ 0 w 66"/>
                  <a:gd name="T21" fmla="*/ 34 h 174"/>
                  <a:gd name="T22" fmla="*/ 0 w 66"/>
                  <a:gd name="T23" fmla="*/ 34 h 174"/>
                  <a:gd name="T24" fmla="*/ 0 w 66"/>
                  <a:gd name="T25" fmla="*/ 27 h 174"/>
                  <a:gd name="T26" fmla="*/ 2 w 66"/>
                  <a:gd name="T27" fmla="*/ 21 h 174"/>
                  <a:gd name="T28" fmla="*/ 5 w 66"/>
                  <a:gd name="T29" fmla="*/ 16 h 174"/>
                  <a:gd name="T30" fmla="*/ 9 w 66"/>
                  <a:gd name="T31" fmla="*/ 11 h 174"/>
                  <a:gd name="T32" fmla="*/ 14 w 66"/>
                  <a:gd name="T33" fmla="*/ 7 h 174"/>
                  <a:gd name="T34" fmla="*/ 19 w 66"/>
                  <a:gd name="T35" fmla="*/ 3 h 174"/>
                  <a:gd name="T36" fmla="*/ 26 w 66"/>
                  <a:gd name="T37" fmla="*/ 1 h 174"/>
                  <a:gd name="T38" fmla="*/ 33 w 66"/>
                  <a:gd name="T39" fmla="*/ 0 h 174"/>
                  <a:gd name="T40" fmla="*/ 33 w 66"/>
                  <a:gd name="T41" fmla="*/ 0 h 174"/>
                  <a:gd name="T42" fmla="*/ 39 w 66"/>
                  <a:gd name="T43" fmla="*/ 1 h 174"/>
                  <a:gd name="T44" fmla="*/ 45 w 66"/>
                  <a:gd name="T45" fmla="*/ 3 h 174"/>
                  <a:gd name="T46" fmla="*/ 51 w 66"/>
                  <a:gd name="T47" fmla="*/ 7 h 174"/>
                  <a:gd name="T48" fmla="*/ 56 w 66"/>
                  <a:gd name="T49" fmla="*/ 11 h 174"/>
                  <a:gd name="T50" fmla="*/ 60 w 66"/>
                  <a:gd name="T51" fmla="*/ 16 h 174"/>
                  <a:gd name="T52" fmla="*/ 63 w 66"/>
                  <a:gd name="T53" fmla="*/ 21 h 174"/>
                  <a:gd name="T54" fmla="*/ 65 w 66"/>
                  <a:gd name="T55" fmla="*/ 27 h 174"/>
                  <a:gd name="T56" fmla="*/ 66 w 66"/>
                  <a:gd name="T57" fmla="*/ 34 h 174"/>
                  <a:gd name="T58" fmla="*/ 66 w 66"/>
                  <a:gd name="T59" fmla="*/ 141 h 174"/>
                  <a:gd name="T60" fmla="*/ 66 w 66"/>
                  <a:gd name="T61" fmla="*/ 141 h 174"/>
                  <a:gd name="T62" fmla="*/ 65 w 66"/>
                  <a:gd name="T63" fmla="*/ 148 h 174"/>
                  <a:gd name="T64" fmla="*/ 63 w 66"/>
                  <a:gd name="T65" fmla="*/ 155 h 174"/>
                  <a:gd name="T66" fmla="*/ 60 w 66"/>
                  <a:gd name="T67" fmla="*/ 160 h 174"/>
                  <a:gd name="T68" fmla="*/ 56 w 66"/>
                  <a:gd name="T69" fmla="*/ 165 h 174"/>
                  <a:gd name="T70" fmla="*/ 51 w 66"/>
                  <a:gd name="T71" fmla="*/ 169 h 174"/>
                  <a:gd name="T72" fmla="*/ 45 w 66"/>
                  <a:gd name="T73" fmla="*/ 172 h 174"/>
                  <a:gd name="T74" fmla="*/ 39 w 66"/>
                  <a:gd name="T75" fmla="*/ 174 h 174"/>
                  <a:gd name="T76" fmla="*/ 33 w 66"/>
                  <a:gd name="T77" fmla="*/ 174 h 174"/>
                  <a:gd name="T78" fmla="*/ 33 w 66"/>
                  <a:gd name="T79"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6" h="174">
                    <a:moveTo>
                      <a:pt x="33" y="174"/>
                    </a:moveTo>
                    <a:lnTo>
                      <a:pt x="33" y="174"/>
                    </a:lnTo>
                    <a:lnTo>
                      <a:pt x="26" y="174"/>
                    </a:lnTo>
                    <a:lnTo>
                      <a:pt x="19" y="172"/>
                    </a:lnTo>
                    <a:lnTo>
                      <a:pt x="14" y="169"/>
                    </a:lnTo>
                    <a:lnTo>
                      <a:pt x="9" y="165"/>
                    </a:lnTo>
                    <a:lnTo>
                      <a:pt x="5" y="160"/>
                    </a:lnTo>
                    <a:lnTo>
                      <a:pt x="2" y="155"/>
                    </a:lnTo>
                    <a:lnTo>
                      <a:pt x="0" y="148"/>
                    </a:lnTo>
                    <a:lnTo>
                      <a:pt x="0" y="141"/>
                    </a:lnTo>
                    <a:lnTo>
                      <a:pt x="0" y="34"/>
                    </a:lnTo>
                    <a:lnTo>
                      <a:pt x="0" y="34"/>
                    </a:lnTo>
                    <a:lnTo>
                      <a:pt x="0" y="27"/>
                    </a:lnTo>
                    <a:lnTo>
                      <a:pt x="2" y="21"/>
                    </a:lnTo>
                    <a:lnTo>
                      <a:pt x="5" y="16"/>
                    </a:lnTo>
                    <a:lnTo>
                      <a:pt x="9" y="11"/>
                    </a:lnTo>
                    <a:lnTo>
                      <a:pt x="14" y="7"/>
                    </a:lnTo>
                    <a:lnTo>
                      <a:pt x="19" y="3"/>
                    </a:lnTo>
                    <a:lnTo>
                      <a:pt x="26" y="1"/>
                    </a:lnTo>
                    <a:lnTo>
                      <a:pt x="33" y="0"/>
                    </a:lnTo>
                    <a:lnTo>
                      <a:pt x="33" y="0"/>
                    </a:lnTo>
                    <a:lnTo>
                      <a:pt x="39" y="1"/>
                    </a:lnTo>
                    <a:lnTo>
                      <a:pt x="45" y="3"/>
                    </a:lnTo>
                    <a:lnTo>
                      <a:pt x="51" y="7"/>
                    </a:lnTo>
                    <a:lnTo>
                      <a:pt x="56" y="11"/>
                    </a:lnTo>
                    <a:lnTo>
                      <a:pt x="60" y="16"/>
                    </a:lnTo>
                    <a:lnTo>
                      <a:pt x="63" y="21"/>
                    </a:lnTo>
                    <a:lnTo>
                      <a:pt x="65" y="27"/>
                    </a:lnTo>
                    <a:lnTo>
                      <a:pt x="66" y="34"/>
                    </a:lnTo>
                    <a:lnTo>
                      <a:pt x="66" y="141"/>
                    </a:lnTo>
                    <a:lnTo>
                      <a:pt x="66" y="141"/>
                    </a:lnTo>
                    <a:lnTo>
                      <a:pt x="65" y="148"/>
                    </a:lnTo>
                    <a:lnTo>
                      <a:pt x="63" y="155"/>
                    </a:lnTo>
                    <a:lnTo>
                      <a:pt x="60" y="160"/>
                    </a:lnTo>
                    <a:lnTo>
                      <a:pt x="56" y="165"/>
                    </a:lnTo>
                    <a:lnTo>
                      <a:pt x="51" y="169"/>
                    </a:lnTo>
                    <a:lnTo>
                      <a:pt x="45" y="172"/>
                    </a:lnTo>
                    <a:lnTo>
                      <a:pt x="39" y="174"/>
                    </a:lnTo>
                    <a:lnTo>
                      <a:pt x="33" y="174"/>
                    </a:lnTo>
                    <a:lnTo>
                      <a:pt x="33"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1319">
                <a:extLst>
                  <a:ext uri="{FF2B5EF4-FFF2-40B4-BE49-F238E27FC236}">
                    <a16:creationId xmlns:a16="http://schemas.microsoft.com/office/drawing/2014/main" id="{224399E0-C244-4F06-8910-075DE28FB119}"/>
                  </a:ext>
                </a:extLst>
              </p:cNvPr>
              <p:cNvSpPr>
                <a:spLocks/>
              </p:cNvSpPr>
              <p:nvPr/>
            </p:nvSpPr>
            <p:spPr bwMode="auto">
              <a:xfrm>
                <a:off x="2855913" y="2963863"/>
                <a:ext cx="15875" cy="39688"/>
              </a:xfrm>
              <a:custGeom>
                <a:avLst/>
                <a:gdLst>
                  <a:gd name="T0" fmla="*/ 33 w 66"/>
                  <a:gd name="T1" fmla="*/ 173 h 173"/>
                  <a:gd name="T2" fmla="*/ 33 w 66"/>
                  <a:gd name="T3" fmla="*/ 173 h 173"/>
                  <a:gd name="T4" fmla="*/ 26 w 66"/>
                  <a:gd name="T5" fmla="*/ 173 h 173"/>
                  <a:gd name="T6" fmla="*/ 19 w 66"/>
                  <a:gd name="T7" fmla="*/ 171 h 173"/>
                  <a:gd name="T8" fmla="*/ 14 w 66"/>
                  <a:gd name="T9" fmla="*/ 168 h 173"/>
                  <a:gd name="T10" fmla="*/ 9 w 66"/>
                  <a:gd name="T11" fmla="*/ 163 h 173"/>
                  <a:gd name="T12" fmla="*/ 5 w 66"/>
                  <a:gd name="T13" fmla="*/ 158 h 173"/>
                  <a:gd name="T14" fmla="*/ 2 w 66"/>
                  <a:gd name="T15" fmla="*/ 153 h 173"/>
                  <a:gd name="T16" fmla="*/ 0 w 66"/>
                  <a:gd name="T17" fmla="*/ 147 h 173"/>
                  <a:gd name="T18" fmla="*/ 0 w 66"/>
                  <a:gd name="T19" fmla="*/ 140 h 173"/>
                  <a:gd name="T20" fmla="*/ 0 w 66"/>
                  <a:gd name="T21" fmla="*/ 32 h 173"/>
                  <a:gd name="T22" fmla="*/ 0 w 66"/>
                  <a:gd name="T23" fmla="*/ 32 h 173"/>
                  <a:gd name="T24" fmla="*/ 0 w 66"/>
                  <a:gd name="T25" fmla="*/ 26 h 173"/>
                  <a:gd name="T26" fmla="*/ 2 w 66"/>
                  <a:gd name="T27" fmla="*/ 20 h 173"/>
                  <a:gd name="T28" fmla="*/ 5 w 66"/>
                  <a:gd name="T29" fmla="*/ 14 h 173"/>
                  <a:gd name="T30" fmla="*/ 9 w 66"/>
                  <a:gd name="T31" fmla="*/ 9 h 173"/>
                  <a:gd name="T32" fmla="*/ 14 w 66"/>
                  <a:gd name="T33" fmla="*/ 5 h 173"/>
                  <a:gd name="T34" fmla="*/ 19 w 66"/>
                  <a:gd name="T35" fmla="*/ 2 h 173"/>
                  <a:gd name="T36" fmla="*/ 26 w 66"/>
                  <a:gd name="T37" fmla="*/ 0 h 173"/>
                  <a:gd name="T38" fmla="*/ 33 w 66"/>
                  <a:gd name="T39" fmla="*/ 0 h 173"/>
                  <a:gd name="T40" fmla="*/ 33 w 66"/>
                  <a:gd name="T41" fmla="*/ 0 h 173"/>
                  <a:gd name="T42" fmla="*/ 39 w 66"/>
                  <a:gd name="T43" fmla="*/ 0 h 173"/>
                  <a:gd name="T44" fmla="*/ 45 w 66"/>
                  <a:gd name="T45" fmla="*/ 2 h 173"/>
                  <a:gd name="T46" fmla="*/ 51 w 66"/>
                  <a:gd name="T47" fmla="*/ 5 h 173"/>
                  <a:gd name="T48" fmla="*/ 56 w 66"/>
                  <a:gd name="T49" fmla="*/ 9 h 173"/>
                  <a:gd name="T50" fmla="*/ 60 w 66"/>
                  <a:gd name="T51" fmla="*/ 14 h 173"/>
                  <a:gd name="T52" fmla="*/ 63 w 66"/>
                  <a:gd name="T53" fmla="*/ 20 h 173"/>
                  <a:gd name="T54" fmla="*/ 65 w 66"/>
                  <a:gd name="T55" fmla="*/ 26 h 173"/>
                  <a:gd name="T56" fmla="*/ 66 w 66"/>
                  <a:gd name="T57" fmla="*/ 32 h 173"/>
                  <a:gd name="T58" fmla="*/ 66 w 66"/>
                  <a:gd name="T59" fmla="*/ 140 h 173"/>
                  <a:gd name="T60" fmla="*/ 66 w 66"/>
                  <a:gd name="T61" fmla="*/ 140 h 173"/>
                  <a:gd name="T62" fmla="*/ 65 w 66"/>
                  <a:gd name="T63" fmla="*/ 147 h 173"/>
                  <a:gd name="T64" fmla="*/ 63 w 66"/>
                  <a:gd name="T65" fmla="*/ 153 h 173"/>
                  <a:gd name="T66" fmla="*/ 60 w 66"/>
                  <a:gd name="T67" fmla="*/ 158 h 173"/>
                  <a:gd name="T68" fmla="*/ 56 w 66"/>
                  <a:gd name="T69" fmla="*/ 163 h 173"/>
                  <a:gd name="T70" fmla="*/ 51 w 66"/>
                  <a:gd name="T71" fmla="*/ 168 h 173"/>
                  <a:gd name="T72" fmla="*/ 45 w 66"/>
                  <a:gd name="T73" fmla="*/ 171 h 173"/>
                  <a:gd name="T74" fmla="*/ 39 w 66"/>
                  <a:gd name="T75" fmla="*/ 173 h 173"/>
                  <a:gd name="T76" fmla="*/ 33 w 66"/>
                  <a:gd name="T77" fmla="*/ 173 h 173"/>
                  <a:gd name="T78" fmla="*/ 33 w 66"/>
                  <a:gd name="T79" fmla="*/ 17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6" h="173">
                    <a:moveTo>
                      <a:pt x="33" y="173"/>
                    </a:moveTo>
                    <a:lnTo>
                      <a:pt x="33" y="173"/>
                    </a:lnTo>
                    <a:lnTo>
                      <a:pt x="26" y="173"/>
                    </a:lnTo>
                    <a:lnTo>
                      <a:pt x="19" y="171"/>
                    </a:lnTo>
                    <a:lnTo>
                      <a:pt x="14" y="168"/>
                    </a:lnTo>
                    <a:lnTo>
                      <a:pt x="9" y="163"/>
                    </a:lnTo>
                    <a:lnTo>
                      <a:pt x="5" y="158"/>
                    </a:lnTo>
                    <a:lnTo>
                      <a:pt x="2" y="153"/>
                    </a:lnTo>
                    <a:lnTo>
                      <a:pt x="0" y="147"/>
                    </a:lnTo>
                    <a:lnTo>
                      <a:pt x="0" y="140"/>
                    </a:lnTo>
                    <a:lnTo>
                      <a:pt x="0" y="32"/>
                    </a:lnTo>
                    <a:lnTo>
                      <a:pt x="0" y="32"/>
                    </a:lnTo>
                    <a:lnTo>
                      <a:pt x="0" y="26"/>
                    </a:lnTo>
                    <a:lnTo>
                      <a:pt x="2" y="20"/>
                    </a:lnTo>
                    <a:lnTo>
                      <a:pt x="5" y="14"/>
                    </a:lnTo>
                    <a:lnTo>
                      <a:pt x="9" y="9"/>
                    </a:lnTo>
                    <a:lnTo>
                      <a:pt x="14" y="5"/>
                    </a:lnTo>
                    <a:lnTo>
                      <a:pt x="19" y="2"/>
                    </a:lnTo>
                    <a:lnTo>
                      <a:pt x="26" y="0"/>
                    </a:lnTo>
                    <a:lnTo>
                      <a:pt x="33" y="0"/>
                    </a:lnTo>
                    <a:lnTo>
                      <a:pt x="33" y="0"/>
                    </a:lnTo>
                    <a:lnTo>
                      <a:pt x="39" y="0"/>
                    </a:lnTo>
                    <a:lnTo>
                      <a:pt x="45" y="2"/>
                    </a:lnTo>
                    <a:lnTo>
                      <a:pt x="51" y="5"/>
                    </a:lnTo>
                    <a:lnTo>
                      <a:pt x="56" y="9"/>
                    </a:lnTo>
                    <a:lnTo>
                      <a:pt x="60" y="14"/>
                    </a:lnTo>
                    <a:lnTo>
                      <a:pt x="63" y="20"/>
                    </a:lnTo>
                    <a:lnTo>
                      <a:pt x="65" y="26"/>
                    </a:lnTo>
                    <a:lnTo>
                      <a:pt x="66" y="32"/>
                    </a:lnTo>
                    <a:lnTo>
                      <a:pt x="66" y="140"/>
                    </a:lnTo>
                    <a:lnTo>
                      <a:pt x="66" y="140"/>
                    </a:lnTo>
                    <a:lnTo>
                      <a:pt x="65" y="147"/>
                    </a:lnTo>
                    <a:lnTo>
                      <a:pt x="63" y="153"/>
                    </a:lnTo>
                    <a:lnTo>
                      <a:pt x="60" y="158"/>
                    </a:lnTo>
                    <a:lnTo>
                      <a:pt x="56" y="163"/>
                    </a:lnTo>
                    <a:lnTo>
                      <a:pt x="51" y="168"/>
                    </a:lnTo>
                    <a:lnTo>
                      <a:pt x="45" y="171"/>
                    </a:lnTo>
                    <a:lnTo>
                      <a:pt x="39" y="173"/>
                    </a:lnTo>
                    <a:lnTo>
                      <a:pt x="33" y="173"/>
                    </a:lnTo>
                    <a:lnTo>
                      <a:pt x="33" y="1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76" name="Group 175">
            <a:extLst>
              <a:ext uri="{FF2B5EF4-FFF2-40B4-BE49-F238E27FC236}">
                <a16:creationId xmlns:a16="http://schemas.microsoft.com/office/drawing/2014/main" id="{73AF40CB-0C77-4D6C-86D8-E1607DD3552D}"/>
              </a:ext>
            </a:extLst>
          </p:cNvPr>
          <p:cNvGrpSpPr/>
          <p:nvPr/>
        </p:nvGrpSpPr>
        <p:grpSpPr>
          <a:xfrm>
            <a:off x="8616154" y="4603276"/>
            <a:ext cx="360363" cy="360363"/>
            <a:chOff x="9155113" y="3608388"/>
            <a:chExt cx="360363" cy="360363"/>
          </a:xfrm>
          <a:solidFill>
            <a:srgbClr val="110E26"/>
          </a:solidFill>
        </p:grpSpPr>
        <p:sp>
          <p:nvSpPr>
            <p:cNvPr id="177" name="Freeform 829">
              <a:extLst>
                <a:ext uri="{FF2B5EF4-FFF2-40B4-BE49-F238E27FC236}">
                  <a16:creationId xmlns:a16="http://schemas.microsoft.com/office/drawing/2014/main" id="{8A5AB6C0-C857-4F64-A672-5882E26A626F}"/>
                </a:ext>
              </a:extLst>
            </p:cNvPr>
            <p:cNvSpPr>
              <a:spLocks/>
            </p:cNvSpPr>
            <p:nvPr/>
          </p:nvSpPr>
          <p:spPr bwMode="auto">
            <a:xfrm>
              <a:off x="9155113" y="3954463"/>
              <a:ext cx="360363" cy="14288"/>
            </a:xfrm>
            <a:custGeom>
              <a:avLst/>
              <a:gdLst>
                <a:gd name="T0" fmla="*/ 1554 w 1587"/>
                <a:gd name="T1" fmla="*/ 66 h 66"/>
                <a:gd name="T2" fmla="*/ 33 w 1587"/>
                <a:gd name="T3" fmla="*/ 66 h 66"/>
                <a:gd name="T4" fmla="*/ 33 w 1587"/>
                <a:gd name="T5" fmla="*/ 66 h 66"/>
                <a:gd name="T6" fmla="*/ 26 w 1587"/>
                <a:gd name="T7" fmla="*/ 65 h 66"/>
                <a:gd name="T8" fmla="*/ 20 w 1587"/>
                <a:gd name="T9" fmla="*/ 64 h 66"/>
                <a:gd name="T10" fmla="*/ 14 w 1587"/>
                <a:gd name="T11" fmla="*/ 61 h 66"/>
                <a:gd name="T12" fmla="*/ 10 w 1587"/>
                <a:gd name="T13" fmla="*/ 57 h 66"/>
                <a:gd name="T14" fmla="*/ 6 w 1587"/>
                <a:gd name="T15" fmla="*/ 52 h 66"/>
                <a:gd name="T16" fmla="*/ 3 w 1587"/>
                <a:gd name="T17" fmla="*/ 47 h 66"/>
                <a:gd name="T18" fmla="*/ 1 w 1587"/>
                <a:gd name="T19" fmla="*/ 41 h 66"/>
                <a:gd name="T20" fmla="*/ 0 w 1587"/>
                <a:gd name="T21" fmla="*/ 33 h 66"/>
                <a:gd name="T22" fmla="*/ 0 w 1587"/>
                <a:gd name="T23" fmla="*/ 33 h 66"/>
                <a:gd name="T24" fmla="*/ 1 w 1587"/>
                <a:gd name="T25" fmla="*/ 27 h 66"/>
                <a:gd name="T26" fmla="*/ 3 w 1587"/>
                <a:gd name="T27" fmla="*/ 21 h 66"/>
                <a:gd name="T28" fmla="*/ 6 w 1587"/>
                <a:gd name="T29" fmla="*/ 15 h 66"/>
                <a:gd name="T30" fmla="*/ 10 w 1587"/>
                <a:gd name="T31" fmla="*/ 11 h 66"/>
                <a:gd name="T32" fmla="*/ 14 w 1587"/>
                <a:gd name="T33" fmla="*/ 6 h 66"/>
                <a:gd name="T34" fmla="*/ 20 w 1587"/>
                <a:gd name="T35" fmla="*/ 3 h 66"/>
                <a:gd name="T36" fmla="*/ 26 w 1587"/>
                <a:gd name="T37" fmla="*/ 1 h 66"/>
                <a:gd name="T38" fmla="*/ 33 w 1587"/>
                <a:gd name="T39" fmla="*/ 0 h 66"/>
                <a:gd name="T40" fmla="*/ 1554 w 1587"/>
                <a:gd name="T41" fmla="*/ 0 h 66"/>
                <a:gd name="T42" fmla="*/ 1554 w 1587"/>
                <a:gd name="T43" fmla="*/ 0 h 66"/>
                <a:gd name="T44" fmla="*/ 1560 w 1587"/>
                <a:gd name="T45" fmla="*/ 1 h 66"/>
                <a:gd name="T46" fmla="*/ 1566 w 1587"/>
                <a:gd name="T47" fmla="*/ 3 h 66"/>
                <a:gd name="T48" fmla="*/ 1573 w 1587"/>
                <a:gd name="T49" fmla="*/ 6 h 66"/>
                <a:gd name="T50" fmla="*/ 1578 w 1587"/>
                <a:gd name="T51" fmla="*/ 11 h 66"/>
                <a:gd name="T52" fmla="*/ 1582 w 1587"/>
                <a:gd name="T53" fmla="*/ 15 h 66"/>
                <a:gd name="T54" fmla="*/ 1584 w 1587"/>
                <a:gd name="T55" fmla="*/ 21 h 66"/>
                <a:gd name="T56" fmla="*/ 1586 w 1587"/>
                <a:gd name="T57" fmla="*/ 27 h 66"/>
                <a:gd name="T58" fmla="*/ 1587 w 1587"/>
                <a:gd name="T59" fmla="*/ 33 h 66"/>
                <a:gd name="T60" fmla="*/ 1587 w 1587"/>
                <a:gd name="T61" fmla="*/ 33 h 66"/>
                <a:gd name="T62" fmla="*/ 1586 w 1587"/>
                <a:gd name="T63" fmla="*/ 41 h 66"/>
                <a:gd name="T64" fmla="*/ 1584 w 1587"/>
                <a:gd name="T65" fmla="*/ 47 h 66"/>
                <a:gd name="T66" fmla="*/ 1582 w 1587"/>
                <a:gd name="T67" fmla="*/ 52 h 66"/>
                <a:gd name="T68" fmla="*/ 1578 w 1587"/>
                <a:gd name="T69" fmla="*/ 57 h 66"/>
                <a:gd name="T70" fmla="*/ 1573 w 1587"/>
                <a:gd name="T71" fmla="*/ 61 h 66"/>
                <a:gd name="T72" fmla="*/ 1566 w 1587"/>
                <a:gd name="T73" fmla="*/ 64 h 66"/>
                <a:gd name="T74" fmla="*/ 1560 w 1587"/>
                <a:gd name="T75" fmla="*/ 65 h 66"/>
                <a:gd name="T76" fmla="*/ 1554 w 1587"/>
                <a:gd name="T77" fmla="*/ 66 h 66"/>
                <a:gd name="T78" fmla="*/ 1554 w 1587"/>
                <a:gd name="T79"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87" h="66">
                  <a:moveTo>
                    <a:pt x="1554" y="66"/>
                  </a:moveTo>
                  <a:lnTo>
                    <a:pt x="33" y="66"/>
                  </a:lnTo>
                  <a:lnTo>
                    <a:pt x="33" y="66"/>
                  </a:lnTo>
                  <a:lnTo>
                    <a:pt x="26" y="65"/>
                  </a:lnTo>
                  <a:lnTo>
                    <a:pt x="20" y="64"/>
                  </a:lnTo>
                  <a:lnTo>
                    <a:pt x="14" y="61"/>
                  </a:lnTo>
                  <a:lnTo>
                    <a:pt x="10" y="57"/>
                  </a:lnTo>
                  <a:lnTo>
                    <a:pt x="6" y="52"/>
                  </a:lnTo>
                  <a:lnTo>
                    <a:pt x="3" y="47"/>
                  </a:lnTo>
                  <a:lnTo>
                    <a:pt x="1" y="41"/>
                  </a:lnTo>
                  <a:lnTo>
                    <a:pt x="0" y="33"/>
                  </a:lnTo>
                  <a:lnTo>
                    <a:pt x="0" y="33"/>
                  </a:lnTo>
                  <a:lnTo>
                    <a:pt x="1" y="27"/>
                  </a:lnTo>
                  <a:lnTo>
                    <a:pt x="3" y="21"/>
                  </a:lnTo>
                  <a:lnTo>
                    <a:pt x="6" y="15"/>
                  </a:lnTo>
                  <a:lnTo>
                    <a:pt x="10" y="11"/>
                  </a:lnTo>
                  <a:lnTo>
                    <a:pt x="14" y="6"/>
                  </a:lnTo>
                  <a:lnTo>
                    <a:pt x="20" y="3"/>
                  </a:lnTo>
                  <a:lnTo>
                    <a:pt x="26" y="1"/>
                  </a:lnTo>
                  <a:lnTo>
                    <a:pt x="33" y="0"/>
                  </a:lnTo>
                  <a:lnTo>
                    <a:pt x="1554" y="0"/>
                  </a:lnTo>
                  <a:lnTo>
                    <a:pt x="1554" y="0"/>
                  </a:lnTo>
                  <a:lnTo>
                    <a:pt x="1560" y="1"/>
                  </a:lnTo>
                  <a:lnTo>
                    <a:pt x="1566" y="3"/>
                  </a:lnTo>
                  <a:lnTo>
                    <a:pt x="1573" y="6"/>
                  </a:lnTo>
                  <a:lnTo>
                    <a:pt x="1578" y="11"/>
                  </a:lnTo>
                  <a:lnTo>
                    <a:pt x="1582" y="15"/>
                  </a:lnTo>
                  <a:lnTo>
                    <a:pt x="1584" y="21"/>
                  </a:lnTo>
                  <a:lnTo>
                    <a:pt x="1586" y="27"/>
                  </a:lnTo>
                  <a:lnTo>
                    <a:pt x="1587" y="33"/>
                  </a:lnTo>
                  <a:lnTo>
                    <a:pt x="1587" y="33"/>
                  </a:lnTo>
                  <a:lnTo>
                    <a:pt x="1586" y="41"/>
                  </a:lnTo>
                  <a:lnTo>
                    <a:pt x="1584" y="47"/>
                  </a:lnTo>
                  <a:lnTo>
                    <a:pt x="1582" y="52"/>
                  </a:lnTo>
                  <a:lnTo>
                    <a:pt x="1578" y="57"/>
                  </a:lnTo>
                  <a:lnTo>
                    <a:pt x="1573" y="61"/>
                  </a:lnTo>
                  <a:lnTo>
                    <a:pt x="1566" y="64"/>
                  </a:lnTo>
                  <a:lnTo>
                    <a:pt x="1560" y="65"/>
                  </a:lnTo>
                  <a:lnTo>
                    <a:pt x="1554" y="66"/>
                  </a:lnTo>
                  <a:lnTo>
                    <a:pt x="1554"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830">
              <a:extLst>
                <a:ext uri="{FF2B5EF4-FFF2-40B4-BE49-F238E27FC236}">
                  <a16:creationId xmlns:a16="http://schemas.microsoft.com/office/drawing/2014/main" id="{AB618B9F-71BB-4144-8549-D7909E3E35EA}"/>
                </a:ext>
              </a:extLst>
            </p:cNvPr>
            <p:cNvSpPr>
              <a:spLocks noEditPoints="1"/>
            </p:cNvSpPr>
            <p:nvPr/>
          </p:nvSpPr>
          <p:spPr bwMode="auto">
            <a:xfrm>
              <a:off x="9170988" y="3879851"/>
              <a:ext cx="60325" cy="88900"/>
            </a:xfrm>
            <a:custGeom>
              <a:avLst/>
              <a:gdLst>
                <a:gd name="T0" fmla="*/ 232 w 265"/>
                <a:gd name="T1" fmla="*/ 396 h 396"/>
                <a:gd name="T2" fmla="*/ 33 w 265"/>
                <a:gd name="T3" fmla="*/ 396 h 396"/>
                <a:gd name="T4" fmla="*/ 33 w 265"/>
                <a:gd name="T5" fmla="*/ 396 h 396"/>
                <a:gd name="T6" fmla="*/ 27 w 265"/>
                <a:gd name="T7" fmla="*/ 395 h 396"/>
                <a:gd name="T8" fmla="*/ 20 w 265"/>
                <a:gd name="T9" fmla="*/ 394 h 396"/>
                <a:gd name="T10" fmla="*/ 14 w 265"/>
                <a:gd name="T11" fmla="*/ 391 h 396"/>
                <a:gd name="T12" fmla="*/ 10 w 265"/>
                <a:gd name="T13" fmla="*/ 387 h 396"/>
                <a:gd name="T14" fmla="*/ 6 w 265"/>
                <a:gd name="T15" fmla="*/ 382 h 396"/>
                <a:gd name="T16" fmla="*/ 3 w 265"/>
                <a:gd name="T17" fmla="*/ 377 h 396"/>
                <a:gd name="T18" fmla="*/ 1 w 265"/>
                <a:gd name="T19" fmla="*/ 371 h 396"/>
                <a:gd name="T20" fmla="*/ 0 w 265"/>
                <a:gd name="T21" fmla="*/ 363 h 396"/>
                <a:gd name="T22" fmla="*/ 0 w 265"/>
                <a:gd name="T23" fmla="*/ 33 h 396"/>
                <a:gd name="T24" fmla="*/ 0 w 265"/>
                <a:gd name="T25" fmla="*/ 33 h 396"/>
                <a:gd name="T26" fmla="*/ 1 w 265"/>
                <a:gd name="T27" fmla="*/ 26 h 396"/>
                <a:gd name="T28" fmla="*/ 3 w 265"/>
                <a:gd name="T29" fmla="*/ 20 h 396"/>
                <a:gd name="T30" fmla="*/ 6 w 265"/>
                <a:gd name="T31" fmla="*/ 14 h 396"/>
                <a:gd name="T32" fmla="*/ 10 w 265"/>
                <a:gd name="T33" fmla="*/ 9 h 396"/>
                <a:gd name="T34" fmla="*/ 14 w 265"/>
                <a:gd name="T35" fmla="*/ 5 h 396"/>
                <a:gd name="T36" fmla="*/ 20 w 265"/>
                <a:gd name="T37" fmla="*/ 2 h 396"/>
                <a:gd name="T38" fmla="*/ 27 w 265"/>
                <a:gd name="T39" fmla="*/ 0 h 396"/>
                <a:gd name="T40" fmla="*/ 33 w 265"/>
                <a:gd name="T41" fmla="*/ 0 h 396"/>
                <a:gd name="T42" fmla="*/ 232 w 265"/>
                <a:gd name="T43" fmla="*/ 0 h 396"/>
                <a:gd name="T44" fmla="*/ 232 w 265"/>
                <a:gd name="T45" fmla="*/ 0 h 396"/>
                <a:gd name="T46" fmla="*/ 238 w 265"/>
                <a:gd name="T47" fmla="*/ 0 h 396"/>
                <a:gd name="T48" fmla="*/ 244 w 265"/>
                <a:gd name="T49" fmla="*/ 2 h 396"/>
                <a:gd name="T50" fmla="*/ 250 w 265"/>
                <a:gd name="T51" fmla="*/ 5 h 396"/>
                <a:gd name="T52" fmla="*/ 254 w 265"/>
                <a:gd name="T53" fmla="*/ 9 h 396"/>
                <a:gd name="T54" fmla="*/ 258 w 265"/>
                <a:gd name="T55" fmla="*/ 14 h 396"/>
                <a:gd name="T56" fmla="*/ 262 w 265"/>
                <a:gd name="T57" fmla="*/ 20 h 396"/>
                <a:gd name="T58" fmla="*/ 264 w 265"/>
                <a:gd name="T59" fmla="*/ 26 h 396"/>
                <a:gd name="T60" fmla="*/ 265 w 265"/>
                <a:gd name="T61" fmla="*/ 33 h 396"/>
                <a:gd name="T62" fmla="*/ 265 w 265"/>
                <a:gd name="T63" fmla="*/ 363 h 396"/>
                <a:gd name="T64" fmla="*/ 265 w 265"/>
                <a:gd name="T65" fmla="*/ 363 h 396"/>
                <a:gd name="T66" fmla="*/ 264 w 265"/>
                <a:gd name="T67" fmla="*/ 371 h 396"/>
                <a:gd name="T68" fmla="*/ 262 w 265"/>
                <a:gd name="T69" fmla="*/ 377 h 396"/>
                <a:gd name="T70" fmla="*/ 258 w 265"/>
                <a:gd name="T71" fmla="*/ 382 h 396"/>
                <a:gd name="T72" fmla="*/ 254 w 265"/>
                <a:gd name="T73" fmla="*/ 387 h 396"/>
                <a:gd name="T74" fmla="*/ 250 w 265"/>
                <a:gd name="T75" fmla="*/ 391 h 396"/>
                <a:gd name="T76" fmla="*/ 244 w 265"/>
                <a:gd name="T77" fmla="*/ 394 h 396"/>
                <a:gd name="T78" fmla="*/ 238 w 265"/>
                <a:gd name="T79" fmla="*/ 395 h 396"/>
                <a:gd name="T80" fmla="*/ 232 w 265"/>
                <a:gd name="T81" fmla="*/ 396 h 396"/>
                <a:gd name="T82" fmla="*/ 232 w 265"/>
                <a:gd name="T83" fmla="*/ 396 h 396"/>
                <a:gd name="T84" fmla="*/ 66 w 265"/>
                <a:gd name="T85" fmla="*/ 330 h 396"/>
                <a:gd name="T86" fmla="*/ 198 w 265"/>
                <a:gd name="T87" fmla="*/ 330 h 396"/>
                <a:gd name="T88" fmla="*/ 198 w 265"/>
                <a:gd name="T89" fmla="*/ 66 h 396"/>
                <a:gd name="T90" fmla="*/ 66 w 265"/>
                <a:gd name="T91" fmla="*/ 66 h 396"/>
                <a:gd name="T92" fmla="*/ 66 w 265"/>
                <a:gd name="T93" fmla="*/ 33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65" h="396">
                  <a:moveTo>
                    <a:pt x="232" y="396"/>
                  </a:moveTo>
                  <a:lnTo>
                    <a:pt x="33" y="396"/>
                  </a:lnTo>
                  <a:lnTo>
                    <a:pt x="33" y="396"/>
                  </a:lnTo>
                  <a:lnTo>
                    <a:pt x="27" y="395"/>
                  </a:lnTo>
                  <a:lnTo>
                    <a:pt x="20" y="394"/>
                  </a:lnTo>
                  <a:lnTo>
                    <a:pt x="14" y="391"/>
                  </a:lnTo>
                  <a:lnTo>
                    <a:pt x="10" y="387"/>
                  </a:lnTo>
                  <a:lnTo>
                    <a:pt x="6" y="382"/>
                  </a:lnTo>
                  <a:lnTo>
                    <a:pt x="3" y="377"/>
                  </a:lnTo>
                  <a:lnTo>
                    <a:pt x="1" y="371"/>
                  </a:lnTo>
                  <a:lnTo>
                    <a:pt x="0" y="363"/>
                  </a:lnTo>
                  <a:lnTo>
                    <a:pt x="0" y="33"/>
                  </a:lnTo>
                  <a:lnTo>
                    <a:pt x="0" y="33"/>
                  </a:lnTo>
                  <a:lnTo>
                    <a:pt x="1" y="26"/>
                  </a:lnTo>
                  <a:lnTo>
                    <a:pt x="3" y="20"/>
                  </a:lnTo>
                  <a:lnTo>
                    <a:pt x="6" y="14"/>
                  </a:lnTo>
                  <a:lnTo>
                    <a:pt x="10" y="9"/>
                  </a:lnTo>
                  <a:lnTo>
                    <a:pt x="14" y="5"/>
                  </a:lnTo>
                  <a:lnTo>
                    <a:pt x="20" y="2"/>
                  </a:lnTo>
                  <a:lnTo>
                    <a:pt x="27" y="0"/>
                  </a:lnTo>
                  <a:lnTo>
                    <a:pt x="33" y="0"/>
                  </a:lnTo>
                  <a:lnTo>
                    <a:pt x="232" y="0"/>
                  </a:lnTo>
                  <a:lnTo>
                    <a:pt x="232" y="0"/>
                  </a:lnTo>
                  <a:lnTo>
                    <a:pt x="238" y="0"/>
                  </a:lnTo>
                  <a:lnTo>
                    <a:pt x="244" y="2"/>
                  </a:lnTo>
                  <a:lnTo>
                    <a:pt x="250" y="5"/>
                  </a:lnTo>
                  <a:lnTo>
                    <a:pt x="254" y="9"/>
                  </a:lnTo>
                  <a:lnTo>
                    <a:pt x="258" y="14"/>
                  </a:lnTo>
                  <a:lnTo>
                    <a:pt x="262" y="20"/>
                  </a:lnTo>
                  <a:lnTo>
                    <a:pt x="264" y="26"/>
                  </a:lnTo>
                  <a:lnTo>
                    <a:pt x="265" y="33"/>
                  </a:lnTo>
                  <a:lnTo>
                    <a:pt x="265" y="363"/>
                  </a:lnTo>
                  <a:lnTo>
                    <a:pt x="265" y="363"/>
                  </a:lnTo>
                  <a:lnTo>
                    <a:pt x="264" y="371"/>
                  </a:lnTo>
                  <a:lnTo>
                    <a:pt x="262" y="377"/>
                  </a:lnTo>
                  <a:lnTo>
                    <a:pt x="258" y="382"/>
                  </a:lnTo>
                  <a:lnTo>
                    <a:pt x="254" y="387"/>
                  </a:lnTo>
                  <a:lnTo>
                    <a:pt x="250" y="391"/>
                  </a:lnTo>
                  <a:lnTo>
                    <a:pt x="244" y="394"/>
                  </a:lnTo>
                  <a:lnTo>
                    <a:pt x="238" y="395"/>
                  </a:lnTo>
                  <a:lnTo>
                    <a:pt x="232" y="396"/>
                  </a:lnTo>
                  <a:lnTo>
                    <a:pt x="232" y="396"/>
                  </a:lnTo>
                  <a:close/>
                  <a:moveTo>
                    <a:pt x="66" y="330"/>
                  </a:moveTo>
                  <a:lnTo>
                    <a:pt x="198" y="330"/>
                  </a:lnTo>
                  <a:lnTo>
                    <a:pt x="198" y="66"/>
                  </a:lnTo>
                  <a:lnTo>
                    <a:pt x="66" y="66"/>
                  </a:lnTo>
                  <a:lnTo>
                    <a:pt x="66" y="3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831">
              <a:extLst>
                <a:ext uri="{FF2B5EF4-FFF2-40B4-BE49-F238E27FC236}">
                  <a16:creationId xmlns:a16="http://schemas.microsoft.com/office/drawing/2014/main" id="{93CA944E-B7C2-41C5-8199-0CF6EA3CED6D}"/>
                </a:ext>
              </a:extLst>
            </p:cNvPr>
            <p:cNvSpPr>
              <a:spLocks noEditPoints="1"/>
            </p:cNvSpPr>
            <p:nvPr/>
          </p:nvSpPr>
          <p:spPr bwMode="auto">
            <a:xfrm>
              <a:off x="9259888" y="3803651"/>
              <a:ext cx="60325" cy="165100"/>
            </a:xfrm>
            <a:custGeom>
              <a:avLst/>
              <a:gdLst>
                <a:gd name="T0" fmla="*/ 231 w 264"/>
                <a:gd name="T1" fmla="*/ 727 h 727"/>
                <a:gd name="T2" fmla="*/ 33 w 264"/>
                <a:gd name="T3" fmla="*/ 727 h 727"/>
                <a:gd name="T4" fmla="*/ 33 w 264"/>
                <a:gd name="T5" fmla="*/ 727 h 727"/>
                <a:gd name="T6" fmla="*/ 26 w 264"/>
                <a:gd name="T7" fmla="*/ 726 h 727"/>
                <a:gd name="T8" fmla="*/ 20 w 264"/>
                <a:gd name="T9" fmla="*/ 725 h 727"/>
                <a:gd name="T10" fmla="*/ 15 w 264"/>
                <a:gd name="T11" fmla="*/ 722 h 727"/>
                <a:gd name="T12" fmla="*/ 9 w 264"/>
                <a:gd name="T13" fmla="*/ 718 h 727"/>
                <a:gd name="T14" fmla="*/ 5 w 264"/>
                <a:gd name="T15" fmla="*/ 713 h 727"/>
                <a:gd name="T16" fmla="*/ 2 w 264"/>
                <a:gd name="T17" fmla="*/ 708 h 727"/>
                <a:gd name="T18" fmla="*/ 0 w 264"/>
                <a:gd name="T19" fmla="*/ 702 h 727"/>
                <a:gd name="T20" fmla="*/ 0 w 264"/>
                <a:gd name="T21" fmla="*/ 694 h 727"/>
                <a:gd name="T22" fmla="*/ 0 w 264"/>
                <a:gd name="T23" fmla="*/ 33 h 727"/>
                <a:gd name="T24" fmla="*/ 0 w 264"/>
                <a:gd name="T25" fmla="*/ 33 h 727"/>
                <a:gd name="T26" fmla="*/ 0 w 264"/>
                <a:gd name="T27" fmla="*/ 27 h 727"/>
                <a:gd name="T28" fmla="*/ 2 w 264"/>
                <a:gd name="T29" fmla="*/ 20 h 727"/>
                <a:gd name="T30" fmla="*/ 5 w 264"/>
                <a:gd name="T31" fmla="*/ 14 h 727"/>
                <a:gd name="T32" fmla="*/ 9 w 264"/>
                <a:gd name="T33" fmla="*/ 9 h 727"/>
                <a:gd name="T34" fmla="*/ 15 w 264"/>
                <a:gd name="T35" fmla="*/ 6 h 727"/>
                <a:gd name="T36" fmla="*/ 20 w 264"/>
                <a:gd name="T37" fmla="*/ 3 h 727"/>
                <a:gd name="T38" fmla="*/ 26 w 264"/>
                <a:gd name="T39" fmla="*/ 1 h 727"/>
                <a:gd name="T40" fmla="*/ 33 w 264"/>
                <a:gd name="T41" fmla="*/ 0 h 727"/>
                <a:gd name="T42" fmla="*/ 231 w 264"/>
                <a:gd name="T43" fmla="*/ 0 h 727"/>
                <a:gd name="T44" fmla="*/ 231 w 264"/>
                <a:gd name="T45" fmla="*/ 0 h 727"/>
                <a:gd name="T46" fmla="*/ 238 w 264"/>
                <a:gd name="T47" fmla="*/ 1 h 727"/>
                <a:gd name="T48" fmla="*/ 244 w 264"/>
                <a:gd name="T49" fmla="*/ 3 h 727"/>
                <a:gd name="T50" fmla="*/ 250 w 264"/>
                <a:gd name="T51" fmla="*/ 6 h 727"/>
                <a:gd name="T52" fmla="*/ 255 w 264"/>
                <a:gd name="T53" fmla="*/ 9 h 727"/>
                <a:gd name="T54" fmla="*/ 259 w 264"/>
                <a:gd name="T55" fmla="*/ 14 h 727"/>
                <a:gd name="T56" fmla="*/ 262 w 264"/>
                <a:gd name="T57" fmla="*/ 20 h 727"/>
                <a:gd name="T58" fmla="*/ 264 w 264"/>
                <a:gd name="T59" fmla="*/ 27 h 727"/>
                <a:gd name="T60" fmla="*/ 264 w 264"/>
                <a:gd name="T61" fmla="*/ 33 h 727"/>
                <a:gd name="T62" fmla="*/ 264 w 264"/>
                <a:gd name="T63" fmla="*/ 694 h 727"/>
                <a:gd name="T64" fmla="*/ 264 w 264"/>
                <a:gd name="T65" fmla="*/ 694 h 727"/>
                <a:gd name="T66" fmla="*/ 264 w 264"/>
                <a:gd name="T67" fmla="*/ 702 h 727"/>
                <a:gd name="T68" fmla="*/ 262 w 264"/>
                <a:gd name="T69" fmla="*/ 708 h 727"/>
                <a:gd name="T70" fmla="*/ 259 w 264"/>
                <a:gd name="T71" fmla="*/ 713 h 727"/>
                <a:gd name="T72" fmla="*/ 255 w 264"/>
                <a:gd name="T73" fmla="*/ 718 h 727"/>
                <a:gd name="T74" fmla="*/ 250 w 264"/>
                <a:gd name="T75" fmla="*/ 722 h 727"/>
                <a:gd name="T76" fmla="*/ 244 w 264"/>
                <a:gd name="T77" fmla="*/ 725 h 727"/>
                <a:gd name="T78" fmla="*/ 238 w 264"/>
                <a:gd name="T79" fmla="*/ 726 h 727"/>
                <a:gd name="T80" fmla="*/ 231 w 264"/>
                <a:gd name="T81" fmla="*/ 727 h 727"/>
                <a:gd name="T82" fmla="*/ 231 w 264"/>
                <a:gd name="T83" fmla="*/ 727 h 727"/>
                <a:gd name="T84" fmla="*/ 66 w 264"/>
                <a:gd name="T85" fmla="*/ 661 h 727"/>
                <a:gd name="T86" fmla="*/ 198 w 264"/>
                <a:gd name="T87" fmla="*/ 661 h 727"/>
                <a:gd name="T88" fmla="*/ 198 w 264"/>
                <a:gd name="T89" fmla="*/ 66 h 727"/>
                <a:gd name="T90" fmla="*/ 66 w 264"/>
                <a:gd name="T91" fmla="*/ 66 h 727"/>
                <a:gd name="T92" fmla="*/ 66 w 264"/>
                <a:gd name="T93" fmla="*/ 661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64" h="727">
                  <a:moveTo>
                    <a:pt x="231" y="727"/>
                  </a:moveTo>
                  <a:lnTo>
                    <a:pt x="33" y="727"/>
                  </a:lnTo>
                  <a:lnTo>
                    <a:pt x="33" y="727"/>
                  </a:lnTo>
                  <a:lnTo>
                    <a:pt x="26" y="726"/>
                  </a:lnTo>
                  <a:lnTo>
                    <a:pt x="20" y="725"/>
                  </a:lnTo>
                  <a:lnTo>
                    <a:pt x="15" y="722"/>
                  </a:lnTo>
                  <a:lnTo>
                    <a:pt x="9" y="718"/>
                  </a:lnTo>
                  <a:lnTo>
                    <a:pt x="5" y="713"/>
                  </a:lnTo>
                  <a:lnTo>
                    <a:pt x="2" y="708"/>
                  </a:lnTo>
                  <a:lnTo>
                    <a:pt x="0" y="702"/>
                  </a:lnTo>
                  <a:lnTo>
                    <a:pt x="0" y="694"/>
                  </a:lnTo>
                  <a:lnTo>
                    <a:pt x="0" y="33"/>
                  </a:lnTo>
                  <a:lnTo>
                    <a:pt x="0" y="33"/>
                  </a:lnTo>
                  <a:lnTo>
                    <a:pt x="0" y="27"/>
                  </a:lnTo>
                  <a:lnTo>
                    <a:pt x="2" y="20"/>
                  </a:lnTo>
                  <a:lnTo>
                    <a:pt x="5" y="14"/>
                  </a:lnTo>
                  <a:lnTo>
                    <a:pt x="9" y="9"/>
                  </a:lnTo>
                  <a:lnTo>
                    <a:pt x="15" y="6"/>
                  </a:lnTo>
                  <a:lnTo>
                    <a:pt x="20" y="3"/>
                  </a:lnTo>
                  <a:lnTo>
                    <a:pt x="26" y="1"/>
                  </a:lnTo>
                  <a:lnTo>
                    <a:pt x="33" y="0"/>
                  </a:lnTo>
                  <a:lnTo>
                    <a:pt x="231" y="0"/>
                  </a:lnTo>
                  <a:lnTo>
                    <a:pt x="231" y="0"/>
                  </a:lnTo>
                  <a:lnTo>
                    <a:pt x="238" y="1"/>
                  </a:lnTo>
                  <a:lnTo>
                    <a:pt x="244" y="3"/>
                  </a:lnTo>
                  <a:lnTo>
                    <a:pt x="250" y="6"/>
                  </a:lnTo>
                  <a:lnTo>
                    <a:pt x="255" y="9"/>
                  </a:lnTo>
                  <a:lnTo>
                    <a:pt x="259" y="14"/>
                  </a:lnTo>
                  <a:lnTo>
                    <a:pt x="262" y="20"/>
                  </a:lnTo>
                  <a:lnTo>
                    <a:pt x="264" y="27"/>
                  </a:lnTo>
                  <a:lnTo>
                    <a:pt x="264" y="33"/>
                  </a:lnTo>
                  <a:lnTo>
                    <a:pt x="264" y="694"/>
                  </a:lnTo>
                  <a:lnTo>
                    <a:pt x="264" y="694"/>
                  </a:lnTo>
                  <a:lnTo>
                    <a:pt x="264" y="702"/>
                  </a:lnTo>
                  <a:lnTo>
                    <a:pt x="262" y="708"/>
                  </a:lnTo>
                  <a:lnTo>
                    <a:pt x="259" y="713"/>
                  </a:lnTo>
                  <a:lnTo>
                    <a:pt x="255" y="718"/>
                  </a:lnTo>
                  <a:lnTo>
                    <a:pt x="250" y="722"/>
                  </a:lnTo>
                  <a:lnTo>
                    <a:pt x="244" y="725"/>
                  </a:lnTo>
                  <a:lnTo>
                    <a:pt x="238" y="726"/>
                  </a:lnTo>
                  <a:lnTo>
                    <a:pt x="231" y="727"/>
                  </a:lnTo>
                  <a:lnTo>
                    <a:pt x="231" y="727"/>
                  </a:lnTo>
                  <a:close/>
                  <a:moveTo>
                    <a:pt x="66" y="661"/>
                  </a:moveTo>
                  <a:lnTo>
                    <a:pt x="198" y="661"/>
                  </a:lnTo>
                  <a:lnTo>
                    <a:pt x="198" y="66"/>
                  </a:lnTo>
                  <a:lnTo>
                    <a:pt x="66" y="66"/>
                  </a:lnTo>
                  <a:lnTo>
                    <a:pt x="66" y="6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832">
              <a:extLst>
                <a:ext uri="{FF2B5EF4-FFF2-40B4-BE49-F238E27FC236}">
                  <a16:creationId xmlns:a16="http://schemas.microsoft.com/office/drawing/2014/main" id="{78A253A2-9EB3-4013-B4BA-8491C19D5E6E}"/>
                </a:ext>
              </a:extLst>
            </p:cNvPr>
            <p:cNvSpPr>
              <a:spLocks noEditPoints="1"/>
            </p:cNvSpPr>
            <p:nvPr/>
          </p:nvSpPr>
          <p:spPr bwMode="auto">
            <a:xfrm>
              <a:off x="9350375" y="3833813"/>
              <a:ext cx="60325" cy="134938"/>
            </a:xfrm>
            <a:custGeom>
              <a:avLst/>
              <a:gdLst>
                <a:gd name="T0" fmla="*/ 232 w 265"/>
                <a:gd name="T1" fmla="*/ 595 h 595"/>
                <a:gd name="T2" fmla="*/ 34 w 265"/>
                <a:gd name="T3" fmla="*/ 595 h 595"/>
                <a:gd name="T4" fmla="*/ 34 w 265"/>
                <a:gd name="T5" fmla="*/ 595 h 595"/>
                <a:gd name="T6" fmla="*/ 27 w 265"/>
                <a:gd name="T7" fmla="*/ 594 h 595"/>
                <a:gd name="T8" fmla="*/ 21 w 265"/>
                <a:gd name="T9" fmla="*/ 593 h 595"/>
                <a:gd name="T10" fmla="*/ 15 w 265"/>
                <a:gd name="T11" fmla="*/ 590 h 595"/>
                <a:gd name="T12" fmla="*/ 10 w 265"/>
                <a:gd name="T13" fmla="*/ 586 h 595"/>
                <a:gd name="T14" fmla="*/ 7 w 265"/>
                <a:gd name="T15" fmla="*/ 581 h 595"/>
                <a:gd name="T16" fmla="*/ 4 w 265"/>
                <a:gd name="T17" fmla="*/ 576 h 595"/>
                <a:gd name="T18" fmla="*/ 2 w 265"/>
                <a:gd name="T19" fmla="*/ 570 h 595"/>
                <a:gd name="T20" fmla="*/ 0 w 265"/>
                <a:gd name="T21" fmla="*/ 562 h 595"/>
                <a:gd name="T22" fmla="*/ 0 w 265"/>
                <a:gd name="T23" fmla="*/ 33 h 595"/>
                <a:gd name="T24" fmla="*/ 0 w 265"/>
                <a:gd name="T25" fmla="*/ 33 h 595"/>
                <a:gd name="T26" fmla="*/ 2 w 265"/>
                <a:gd name="T27" fmla="*/ 26 h 595"/>
                <a:gd name="T28" fmla="*/ 4 w 265"/>
                <a:gd name="T29" fmla="*/ 20 h 595"/>
                <a:gd name="T30" fmla="*/ 7 w 265"/>
                <a:gd name="T31" fmla="*/ 15 h 595"/>
                <a:gd name="T32" fmla="*/ 10 w 265"/>
                <a:gd name="T33" fmla="*/ 9 h 595"/>
                <a:gd name="T34" fmla="*/ 15 w 265"/>
                <a:gd name="T35" fmla="*/ 5 h 595"/>
                <a:gd name="T36" fmla="*/ 21 w 265"/>
                <a:gd name="T37" fmla="*/ 2 h 595"/>
                <a:gd name="T38" fmla="*/ 27 w 265"/>
                <a:gd name="T39" fmla="*/ 1 h 595"/>
                <a:gd name="T40" fmla="*/ 34 w 265"/>
                <a:gd name="T41" fmla="*/ 0 h 595"/>
                <a:gd name="T42" fmla="*/ 232 w 265"/>
                <a:gd name="T43" fmla="*/ 0 h 595"/>
                <a:gd name="T44" fmla="*/ 232 w 265"/>
                <a:gd name="T45" fmla="*/ 0 h 595"/>
                <a:gd name="T46" fmla="*/ 239 w 265"/>
                <a:gd name="T47" fmla="*/ 1 h 595"/>
                <a:gd name="T48" fmla="*/ 245 w 265"/>
                <a:gd name="T49" fmla="*/ 2 h 595"/>
                <a:gd name="T50" fmla="*/ 251 w 265"/>
                <a:gd name="T51" fmla="*/ 5 h 595"/>
                <a:gd name="T52" fmla="*/ 255 w 265"/>
                <a:gd name="T53" fmla="*/ 9 h 595"/>
                <a:gd name="T54" fmla="*/ 259 w 265"/>
                <a:gd name="T55" fmla="*/ 15 h 595"/>
                <a:gd name="T56" fmla="*/ 262 w 265"/>
                <a:gd name="T57" fmla="*/ 20 h 595"/>
                <a:gd name="T58" fmla="*/ 264 w 265"/>
                <a:gd name="T59" fmla="*/ 26 h 595"/>
                <a:gd name="T60" fmla="*/ 265 w 265"/>
                <a:gd name="T61" fmla="*/ 33 h 595"/>
                <a:gd name="T62" fmla="*/ 265 w 265"/>
                <a:gd name="T63" fmla="*/ 562 h 595"/>
                <a:gd name="T64" fmla="*/ 265 w 265"/>
                <a:gd name="T65" fmla="*/ 562 h 595"/>
                <a:gd name="T66" fmla="*/ 264 w 265"/>
                <a:gd name="T67" fmla="*/ 570 h 595"/>
                <a:gd name="T68" fmla="*/ 262 w 265"/>
                <a:gd name="T69" fmla="*/ 576 h 595"/>
                <a:gd name="T70" fmla="*/ 259 w 265"/>
                <a:gd name="T71" fmla="*/ 581 h 595"/>
                <a:gd name="T72" fmla="*/ 255 w 265"/>
                <a:gd name="T73" fmla="*/ 586 h 595"/>
                <a:gd name="T74" fmla="*/ 251 w 265"/>
                <a:gd name="T75" fmla="*/ 590 h 595"/>
                <a:gd name="T76" fmla="*/ 245 w 265"/>
                <a:gd name="T77" fmla="*/ 593 h 595"/>
                <a:gd name="T78" fmla="*/ 239 w 265"/>
                <a:gd name="T79" fmla="*/ 594 h 595"/>
                <a:gd name="T80" fmla="*/ 232 w 265"/>
                <a:gd name="T81" fmla="*/ 595 h 595"/>
                <a:gd name="T82" fmla="*/ 232 w 265"/>
                <a:gd name="T83" fmla="*/ 595 h 595"/>
                <a:gd name="T84" fmla="*/ 67 w 265"/>
                <a:gd name="T85" fmla="*/ 529 h 595"/>
                <a:gd name="T86" fmla="*/ 199 w 265"/>
                <a:gd name="T87" fmla="*/ 529 h 595"/>
                <a:gd name="T88" fmla="*/ 199 w 265"/>
                <a:gd name="T89" fmla="*/ 66 h 595"/>
                <a:gd name="T90" fmla="*/ 67 w 265"/>
                <a:gd name="T91" fmla="*/ 66 h 595"/>
                <a:gd name="T92" fmla="*/ 67 w 265"/>
                <a:gd name="T93" fmla="*/ 529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65" h="595">
                  <a:moveTo>
                    <a:pt x="232" y="595"/>
                  </a:moveTo>
                  <a:lnTo>
                    <a:pt x="34" y="595"/>
                  </a:lnTo>
                  <a:lnTo>
                    <a:pt x="34" y="595"/>
                  </a:lnTo>
                  <a:lnTo>
                    <a:pt x="27" y="594"/>
                  </a:lnTo>
                  <a:lnTo>
                    <a:pt x="21" y="593"/>
                  </a:lnTo>
                  <a:lnTo>
                    <a:pt x="15" y="590"/>
                  </a:lnTo>
                  <a:lnTo>
                    <a:pt x="10" y="586"/>
                  </a:lnTo>
                  <a:lnTo>
                    <a:pt x="7" y="581"/>
                  </a:lnTo>
                  <a:lnTo>
                    <a:pt x="4" y="576"/>
                  </a:lnTo>
                  <a:lnTo>
                    <a:pt x="2" y="570"/>
                  </a:lnTo>
                  <a:lnTo>
                    <a:pt x="0" y="562"/>
                  </a:lnTo>
                  <a:lnTo>
                    <a:pt x="0" y="33"/>
                  </a:lnTo>
                  <a:lnTo>
                    <a:pt x="0" y="33"/>
                  </a:lnTo>
                  <a:lnTo>
                    <a:pt x="2" y="26"/>
                  </a:lnTo>
                  <a:lnTo>
                    <a:pt x="4" y="20"/>
                  </a:lnTo>
                  <a:lnTo>
                    <a:pt x="7" y="15"/>
                  </a:lnTo>
                  <a:lnTo>
                    <a:pt x="10" y="9"/>
                  </a:lnTo>
                  <a:lnTo>
                    <a:pt x="15" y="5"/>
                  </a:lnTo>
                  <a:lnTo>
                    <a:pt x="21" y="2"/>
                  </a:lnTo>
                  <a:lnTo>
                    <a:pt x="27" y="1"/>
                  </a:lnTo>
                  <a:lnTo>
                    <a:pt x="34" y="0"/>
                  </a:lnTo>
                  <a:lnTo>
                    <a:pt x="232" y="0"/>
                  </a:lnTo>
                  <a:lnTo>
                    <a:pt x="232" y="0"/>
                  </a:lnTo>
                  <a:lnTo>
                    <a:pt x="239" y="1"/>
                  </a:lnTo>
                  <a:lnTo>
                    <a:pt x="245" y="2"/>
                  </a:lnTo>
                  <a:lnTo>
                    <a:pt x="251" y="5"/>
                  </a:lnTo>
                  <a:lnTo>
                    <a:pt x="255" y="9"/>
                  </a:lnTo>
                  <a:lnTo>
                    <a:pt x="259" y="15"/>
                  </a:lnTo>
                  <a:lnTo>
                    <a:pt x="262" y="20"/>
                  </a:lnTo>
                  <a:lnTo>
                    <a:pt x="264" y="26"/>
                  </a:lnTo>
                  <a:lnTo>
                    <a:pt x="265" y="33"/>
                  </a:lnTo>
                  <a:lnTo>
                    <a:pt x="265" y="562"/>
                  </a:lnTo>
                  <a:lnTo>
                    <a:pt x="265" y="562"/>
                  </a:lnTo>
                  <a:lnTo>
                    <a:pt x="264" y="570"/>
                  </a:lnTo>
                  <a:lnTo>
                    <a:pt x="262" y="576"/>
                  </a:lnTo>
                  <a:lnTo>
                    <a:pt x="259" y="581"/>
                  </a:lnTo>
                  <a:lnTo>
                    <a:pt x="255" y="586"/>
                  </a:lnTo>
                  <a:lnTo>
                    <a:pt x="251" y="590"/>
                  </a:lnTo>
                  <a:lnTo>
                    <a:pt x="245" y="593"/>
                  </a:lnTo>
                  <a:lnTo>
                    <a:pt x="239" y="594"/>
                  </a:lnTo>
                  <a:lnTo>
                    <a:pt x="232" y="595"/>
                  </a:lnTo>
                  <a:lnTo>
                    <a:pt x="232" y="595"/>
                  </a:lnTo>
                  <a:close/>
                  <a:moveTo>
                    <a:pt x="67" y="529"/>
                  </a:moveTo>
                  <a:lnTo>
                    <a:pt x="199" y="529"/>
                  </a:lnTo>
                  <a:lnTo>
                    <a:pt x="199" y="66"/>
                  </a:lnTo>
                  <a:lnTo>
                    <a:pt x="67" y="66"/>
                  </a:lnTo>
                  <a:lnTo>
                    <a:pt x="67" y="5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833">
              <a:extLst>
                <a:ext uri="{FF2B5EF4-FFF2-40B4-BE49-F238E27FC236}">
                  <a16:creationId xmlns:a16="http://schemas.microsoft.com/office/drawing/2014/main" id="{29C265FD-EACE-42D8-846B-66BE36DCF5C0}"/>
                </a:ext>
              </a:extLst>
            </p:cNvPr>
            <p:cNvSpPr>
              <a:spLocks noEditPoints="1"/>
            </p:cNvSpPr>
            <p:nvPr/>
          </p:nvSpPr>
          <p:spPr bwMode="auto">
            <a:xfrm>
              <a:off x="9440863" y="3729038"/>
              <a:ext cx="60325" cy="239713"/>
            </a:xfrm>
            <a:custGeom>
              <a:avLst/>
              <a:gdLst>
                <a:gd name="T0" fmla="*/ 232 w 265"/>
                <a:gd name="T1" fmla="*/ 1058 h 1058"/>
                <a:gd name="T2" fmla="*/ 33 w 265"/>
                <a:gd name="T3" fmla="*/ 1058 h 1058"/>
                <a:gd name="T4" fmla="*/ 33 w 265"/>
                <a:gd name="T5" fmla="*/ 1058 h 1058"/>
                <a:gd name="T6" fmla="*/ 27 w 265"/>
                <a:gd name="T7" fmla="*/ 1057 h 1058"/>
                <a:gd name="T8" fmla="*/ 21 w 265"/>
                <a:gd name="T9" fmla="*/ 1056 h 1058"/>
                <a:gd name="T10" fmla="*/ 15 w 265"/>
                <a:gd name="T11" fmla="*/ 1053 h 1058"/>
                <a:gd name="T12" fmla="*/ 10 w 265"/>
                <a:gd name="T13" fmla="*/ 1049 h 1058"/>
                <a:gd name="T14" fmla="*/ 6 w 265"/>
                <a:gd name="T15" fmla="*/ 1044 h 1058"/>
                <a:gd name="T16" fmla="*/ 3 w 265"/>
                <a:gd name="T17" fmla="*/ 1039 h 1058"/>
                <a:gd name="T18" fmla="*/ 1 w 265"/>
                <a:gd name="T19" fmla="*/ 1033 h 1058"/>
                <a:gd name="T20" fmla="*/ 0 w 265"/>
                <a:gd name="T21" fmla="*/ 1025 h 1058"/>
                <a:gd name="T22" fmla="*/ 0 w 265"/>
                <a:gd name="T23" fmla="*/ 34 h 1058"/>
                <a:gd name="T24" fmla="*/ 0 w 265"/>
                <a:gd name="T25" fmla="*/ 34 h 1058"/>
                <a:gd name="T26" fmla="*/ 1 w 265"/>
                <a:gd name="T27" fmla="*/ 26 h 1058"/>
                <a:gd name="T28" fmla="*/ 3 w 265"/>
                <a:gd name="T29" fmla="*/ 20 h 1058"/>
                <a:gd name="T30" fmla="*/ 6 w 265"/>
                <a:gd name="T31" fmla="*/ 15 h 1058"/>
                <a:gd name="T32" fmla="*/ 10 w 265"/>
                <a:gd name="T33" fmla="*/ 10 h 1058"/>
                <a:gd name="T34" fmla="*/ 15 w 265"/>
                <a:gd name="T35" fmla="*/ 6 h 1058"/>
                <a:gd name="T36" fmla="*/ 21 w 265"/>
                <a:gd name="T37" fmla="*/ 3 h 1058"/>
                <a:gd name="T38" fmla="*/ 27 w 265"/>
                <a:gd name="T39" fmla="*/ 0 h 1058"/>
                <a:gd name="T40" fmla="*/ 33 w 265"/>
                <a:gd name="T41" fmla="*/ 0 h 1058"/>
                <a:gd name="T42" fmla="*/ 232 w 265"/>
                <a:gd name="T43" fmla="*/ 0 h 1058"/>
                <a:gd name="T44" fmla="*/ 232 w 265"/>
                <a:gd name="T45" fmla="*/ 0 h 1058"/>
                <a:gd name="T46" fmla="*/ 239 w 265"/>
                <a:gd name="T47" fmla="*/ 0 h 1058"/>
                <a:gd name="T48" fmla="*/ 245 w 265"/>
                <a:gd name="T49" fmla="*/ 3 h 1058"/>
                <a:gd name="T50" fmla="*/ 250 w 265"/>
                <a:gd name="T51" fmla="*/ 6 h 1058"/>
                <a:gd name="T52" fmla="*/ 255 w 265"/>
                <a:gd name="T53" fmla="*/ 10 h 1058"/>
                <a:gd name="T54" fmla="*/ 260 w 265"/>
                <a:gd name="T55" fmla="*/ 15 h 1058"/>
                <a:gd name="T56" fmla="*/ 263 w 265"/>
                <a:gd name="T57" fmla="*/ 20 h 1058"/>
                <a:gd name="T58" fmla="*/ 264 w 265"/>
                <a:gd name="T59" fmla="*/ 26 h 1058"/>
                <a:gd name="T60" fmla="*/ 265 w 265"/>
                <a:gd name="T61" fmla="*/ 34 h 1058"/>
                <a:gd name="T62" fmla="*/ 265 w 265"/>
                <a:gd name="T63" fmla="*/ 1025 h 1058"/>
                <a:gd name="T64" fmla="*/ 265 w 265"/>
                <a:gd name="T65" fmla="*/ 1025 h 1058"/>
                <a:gd name="T66" fmla="*/ 264 w 265"/>
                <a:gd name="T67" fmla="*/ 1033 h 1058"/>
                <a:gd name="T68" fmla="*/ 263 w 265"/>
                <a:gd name="T69" fmla="*/ 1039 h 1058"/>
                <a:gd name="T70" fmla="*/ 260 w 265"/>
                <a:gd name="T71" fmla="*/ 1044 h 1058"/>
                <a:gd name="T72" fmla="*/ 255 w 265"/>
                <a:gd name="T73" fmla="*/ 1049 h 1058"/>
                <a:gd name="T74" fmla="*/ 250 w 265"/>
                <a:gd name="T75" fmla="*/ 1053 h 1058"/>
                <a:gd name="T76" fmla="*/ 245 w 265"/>
                <a:gd name="T77" fmla="*/ 1056 h 1058"/>
                <a:gd name="T78" fmla="*/ 239 w 265"/>
                <a:gd name="T79" fmla="*/ 1057 h 1058"/>
                <a:gd name="T80" fmla="*/ 232 w 265"/>
                <a:gd name="T81" fmla="*/ 1058 h 1058"/>
                <a:gd name="T82" fmla="*/ 232 w 265"/>
                <a:gd name="T83" fmla="*/ 1058 h 1058"/>
                <a:gd name="T84" fmla="*/ 66 w 265"/>
                <a:gd name="T85" fmla="*/ 992 h 1058"/>
                <a:gd name="T86" fmla="*/ 199 w 265"/>
                <a:gd name="T87" fmla="*/ 992 h 1058"/>
                <a:gd name="T88" fmla="*/ 199 w 265"/>
                <a:gd name="T89" fmla="*/ 67 h 1058"/>
                <a:gd name="T90" fmla="*/ 66 w 265"/>
                <a:gd name="T91" fmla="*/ 67 h 1058"/>
                <a:gd name="T92" fmla="*/ 66 w 265"/>
                <a:gd name="T93" fmla="*/ 992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65" h="1058">
                  <a:moveTo>
                    <a:pt x="232" y="1058"/>
                  </a:moveTo>
                  <a:lnTo>
                    <a:pt x="33" y="1058"/>
                  </a:lnTo>
                  <a:lnTo>
                    <a:pt x="33" y="1058"/>
                  </a:lnTo>
                  <a:lnTo>
                    <a:pt x="27" y="1057"/>
                  </a:lnTo>
                  <a:lnTo>
                    <a:pt x="21" y="1056"/>
                  </a:lnTo>
                  <a:lnTo>
                    <a:pt x="15" y="1053"/>
                  </a:lnTo>
                  <a:lnTo>
                    <a:pt x="10" y="1049"/>
                  </a:lnTo>
                  <a:lnTo>
                    <a:pt x="6" y="1044"/>
                  </a:lnTo>
                  <a:lnTo>
                    <a:pt x="3" y="1039"/>
                  </a:lnTo>
                  <a:lnTo>
                    <a:pt x="1" y="1033"/>
                  </a:lnTo>
                  <a:lnTo>
                    <a:pt x="0" y="1025"/>
                  </a:lnTo>
                  <a:lnTo>
                    <a:pt x="0" y="34"/>
                  </a:lnTo>
                  <a:lnTo>
                    <a:pt x="0" y="34"/>
                  </a:lnTo>
                  <a:lnTo>
                    <a:pt x="1" y="26"/>
                  </a:lnTo>
                  <a:lnTo>
                    <a:pt x="3" y="20"/>
                  </a:lnTo>
                  <a:lnTo>
                    <a:pt x="6" y="15"/>
                  </a:lnTo>
                  <a:lnTo>
                    <a:pt x="10" y="10"/>
                  </a:lnTo>
                  <a:lnTo>
                    <a:pt x="15" y="6"/>
                  </a:lnTo>
                  <a:lnTo>
                    <a:pt x="21" y="3"/>
                  </a:lnTo>
                  <a:lnTo>
                    <a:pt x="27" y="0"/>
                  </a:lnTo>
                  <a:lnTo>
                    <a:pt x="33" y="0"/>
                  </a:lnTo>
                  <a:lnTo>
                    <a:pt x="232" y="0"/>
                  </a:lnTo>
                  <a:lnTo>
                    <a:pt x="232" y="0"/>
                  </a:lnTo>
                  <a:lnTo>
                    <a:pt x="239" y="0"/>
                  </a:lnTo>
                  <a:lnTo>
                    <a:pt x="245" y="3"/>
                  </a:lnTo>
                  <a:lnTo>
                    <a:pt x="250" y="6"/>
                  </a:lnTo>
                  <a:lnTo>
                    <a:pt x="255" y="10"/>
                  </a:lnTo>
                  <a:lnTo>
                    <a:pt x="260" y="15"/>
                  </a:lnTo>
                  <a:lnTo>
                    <a:pt x="263" y="20"/>
                  </a:lnTo>
                  <a:lnTo>
                    <a:pt x="264" y="26"/>
                  </a:lnTo>
                  <a:lnTo>
                    <a:pt x="265" y="34"/>
                  </a:lnTo>
                  <a:lnTo>
                    <a:pt x="265" y="1025"/>
                  </a:lnTo>
                  <a:lnTo>
                    <a:pt x="265" y="1025"/>
                  </a:lnTo>
                  <a:lnTo>
                    <a:pt x="264" y="1033"/>
                  </a:lnTo>
                  <a:lnTo>
                    <a:pt x="263" y="1039"/>
                  </a:lnTo>
                  <a:lnTo>
                    <a:pt x="260" y="1044"/>
                  </a:lnTo>
                  <a:lnTo>
                    <a:pt x="255" y="1049"/>
                  </a:lnTo>
                  <a:lnTo>
                    <a:pt x="250" y="1053"/>
                  </a:lnTo>
                  <a:lnTo>
                    <a:pt x="245" y="1056"/>
                  </a:lnTo>
                  <a:lnTo>
                    <a:pt x="239" y="1057"/>
                  </a:lnTo>
                  <a:lnTo>
                    <a:pt x="232" y="1058"/>
                  </a:lnTo>
                  <a:lnTo>
                    <a:pt x="232" y="1058"/>
                  </a:lnTo>
                  <a:close/>
                  <a:moveTo>
                    <a:pt x="66" y="992"/>
                  </a:moveTo>
                  <a:lnTo>
                    <a:pt x="199" y="992"/>
                  </a:lnTo>
                  <a:lnTo>
                    <a:pt x="199" y="67"/>
                  </a:lnTo>
                  <a:lnTo>
                    <a:pt x="66" y="67"/>
                  </a:lnTo>
                  <a:lnTo>
                    <a:pt x="66" y="9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834">
              <a:extLst>
                <a:ext uri="{FF2B5EF4-FFF2-40B4-BE49-F238E27FC236}">
                  <a16:creationId xmlns:a16="http://schemas.microsoft.com/office/drawing/2014/main" id="{7CB3D9F9-7E61-4FE0-A0C9-86B10F5335EA}"/>
                </a:ext>
              </a:extLst>
            </p:cNvPr>
            <p:cNvSpPr>
              <a:spLocks noEditPoints="1"/>
            </p:cNvSpPr>
            <p:nvPr/>
          </p:nvSpPr>
          <p:spPr bwMode="auto">
            <a:xfrm>
              <a:off x="9177338" y="3759201"/>
              <a:ext cx="46038" cy="44450"/>
            </a:xfrm>
            <a:custGeom>
              <a:avLst/>
              <a:gdLst>
                <a:gd name="T0" fmla="*/ 99 w 199"/>
                <a:gd name="T1" fmla="*/ 199 h 199"/>
                <a:gd name="T2" fmla="*/ 80 w 199"/>
                <a:gd name="T3" fmla="*/ 197 h 199"/>
                <a:gd name="T4" fmla="*/ 61 w 199"/>
                <a:gd name="T5" fmla="*/ 191 h 199"/>
                <a:gd name="T6" fmla="*/ 43 w 199"/>
                <a:gd name="T7" fmla="*/ 182 h 199"/>
                <a:gd name="T8" fmla="*/ 29 w 199"/>
                <a:gd name="T9" fmla="*/ 170 h 199"/>
                <a:gd name="T10" fmla="*/ 17 w 199"/>
                <a:gd name="T11" fmla="*/ 155 h 199"/>
                <a:gd name="T12" fmla="*/ 8 w 199"/>
                <a:gd name="T13" fmla="*/ 139 h 199"/>
                <a:gd name="T14" fmla="*/ 2 w 199"/>
                <a:gd name="T15" fmla="*/ 120 h 199"/>
                <a:gd name="T16" fmla="*/ 0 w 199"/>
                <a:gd name="T17" fmla="*/ 99 h 199"/>
                <a:gd name="T18" fmla="*/ 1 w 199"/>
                <a:gd name="T19" fmla="*/ 89 h 199"/>
                <a:gd name="T20" fmla="*/ 4 w 199"/>
                <a:gd name="T21" fmla="*/ 70 h 199"/>
                <a:gd name="T22" fmla="*/ 12 w 199"/>
                <a:gd name="T23" fmla="*/ 53 h 199"/>
                <a:gd name="T24" fmla="*/ 23 w 199"/>
                <a:gd name="T25" fmla="*/ 36 h 199"/>
                <a:gd name="T26" fmla="*/ 36 w 199"/>
                <a:gd name="T27" fmla="*/ 23 h 199"/>
                <a:gd name="T28" fmla="*/ 52 w 199"/>
                <a:gd name="T29" fmla="*/ 12 h 199"/>
                <a:gd name="T30" fmla="*/ 70 w 199"/>
                <a:gd name="T31" fmla="*/ 5 h 199"/>
                <a:gd name="T32" fmla="*/ 89 w 199"/>
                <a:gd name="T33" fmla="*/ 1 h 199"/>
                <a:gd name="T34" fmla="*/ 99 w 199"/>
                <a:gd name="T35" fmla="*/ 0 h 199"/>
                <a:gd name="T36" fmla="*/ 119 w 199"/>
                <a:gd name="T37" fmla="*/ 2 h 199"/>
                <a:gd name="T38" fmla="*/ 137 w 199"/>
                <a:gd name="T39" fmla="*/ 8 h 199"/>
                <a:gd name="T40" fmla="*/ 155 w 199"/>
                <a:gd name="T41" fmla="*/ 18 h 199"/>
                <a:gd name="T42" fmla="*/ 170 w 199"/>
                <a:gd name="T43" fmla="*/ 30 h 199"/>
                <a:gd name="T44" fmla="*/ 181 w 199"/>
                <a:gd name="T45" fmla="*/ 44 h 199"/>
                <a:gd name="T46" fmla="*/ 190 w 199"/>
                <a:gd name="T47" fmla="*/ 61 h 199"/>
                <a:gd name="T48" fmla="*/ 196 w 199"/>
                <a:gd name="T49" fmla="*/ 80 h 199"/>
                <a:gd name="T50" fmla="*/ 199 w 199"/>
                <a:gd name="T51" fmla="*/ 99 h 199"/>
                <a:gd name="T52" fmla="*/ 198 w 199"/>
                <a:gd name="T53" fmla="*/ 110 h 199"/>
                <a:gd name="T54" fmla="*/ 194 w 199"/>
                <a:gd name="T55" fmla="*/ 129 h 199"/>
                <a:gd name="T56" fmla="*/ 186 w 199"/>
                <a:gd name="T57" fmla="*/ 147 h 199"/>
                <a:gd name="T58" fmla="*/ 176 w 199"/>
                <a:gd name="T59" fmla="*/ 162 h 199"/>
                <a:gd name="T60" fmla="*/ 162 w 199"/>
                <a:gd name="T61" fmla="*/ 176 h 199"/>
                <a:gd name="T62" fmla="*/ 147 w 199"/>
                <a:gd name="T63" fmla="*/ 187 h 199"/>
                <a:gd name="T64" fmla="*/ 128 w 199"/>
                <a:gd name="T65" fmla="*/ 195 h 199"/>
                <a:gd name="T66" fmla="*/ 110 w 199"/>
                <a:gd name="T67" fmla="*/ 199 h 199"/>
                <a:gd name="T68" fmla="*/ 99 w 199"/>
                <a:gd name="T69" fmla="*/ 199 h 199"/>
                <a:gd name="T70" fmla="*/ 99 w 199"/>
                <a:gd name="T71" fmla="*/ 66 h 199"/>
                <a:gd name="T72" fmla="*/ 87 w 199"/>
                <a:gd name="T73" fmla="*/ 69 h 199"/>
                <a:gd name="T74" fmla="*/ 75 w 199"/>
                <a:gd name="T75" fmla="*/ 77 h 199"/>
                <a:gd name="T76" fmla="*/ 69 w 199"/>
                <a:gd name="T77" fmla="*/ 87 h 199"/>
                <a:gd name="T78" fmla="*/ 66 w 199"/>
                <a:gd name="T79" fmla="*/ 99 h 199"/>
                <a:gd name="T80" fmla="*/ 67 w 199"/>
                <a:gd name="T81" fmla="*/ 107 h 199"/>
                <a:gd name="T82" fmla="*/ 72 w 199"/>
                <a:gd name="T83" fmla="*/ 118 h 199"/>
                <a:gd name="T84" fmla="*/ 81 w 199"/>
                <a:gd name="T85" fmla="*/ 127 h 199"/>
                <a:gd name="T86" fmla="*/ 93 w 199"/>
                <a:gd name="T87" fmla="*/ 132 h 199"/>
                <a:gd name="T88" fmla="*/ 99 w 199"/>
                <a:gd name="T89" fmla="*/ 132 h 199"/>
                <a:gd name="T90" fmla="*/ 112 w 199"/>
                <a:gd name="T91" fmla="*/ 130 h 199"/>
                <a:gd name="T92" fmla="*/ 123 w 199"/>
                <a:gd name="T93" fmla="*/ 123 h 199"/>
                <a:gd name="T94" fmla="*/ 129 w 199"/>
                <a:gd name="T95" fmla="*/ 113 h 199"/>
                <a:gd name="T96" fmla="*/ 132 w 199"/>
                <a:gd name="T97" fmla="*/ 99 h 199"/>
                <a:gd name="T98" fmla="*/ 131 w 199"/>
                <a:gd name="T99" fmla="*/ 93 h 199"/>
                <a:gd name="T100" fmla="*/ 126 w 199"/>
                <a:gd name="T101" fmla="*/ 81 h 199"/>
                <a:gd name="T102" fmla="*/ 118 w 199"/>
                <a:gd name="T103" fmla="*/ 72 h 199"/>
                <a:gd name="T104" fmla="*/ 105 w 199"/>
                <a:gd name="T105" fmla="*/ 67 h 199"/>
                <a:gd name="T106" fmla="*/ 99 w 199"/>
                <a:gd name="T107" fmla="*/ 66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 h="199">
                  <a:moveTo>
                    <a:pt x="99" y="199"/>
                  </a:moveTo>
                  <a:lnTo>
                    <a:pt x="99" y="199"/>
                  </a:lnTo>
                  <a:lnTo>
                    <a:pt x="89" y="199"/>
                  </a:lnTo>
                  <a:lnTo>
                    <a:pt x="80" y="197"/>
                  </a:lnTo>
                  <a:lnTo>
                    <a:pt x="70" y="195"/>
                  </a:lnTo>
                  <a:lnTo>
                    <a:pt x="61" y="191"/>
                  </a:lnTo>
                  <a:lnTo>
                    <a:pt x="52" y="187"/>
                  </a:lnTo>
                  <a:lnTo>
                    <a:pt x="43" y="182"/>
                  </a:lnTo>
                  <a:lnTo>
                    <a:pt x="36" y="176"/>
                  </a:lnTo>
                  <a:lnTo>
                    <a:pt x="29" y="170"/>
                  </a:lnTo>
                  <a:lnTo>
                    <a:pt x="23" y="162"/>
                  </a:lnTo>
                  <a:lnTo>
                    <a:pt x="17" y="155"/>
                  </a:lnTo>
                  <a:lnTo>
                    <a:pt x="12" y="147"/>
                  </a:lnTo>
                  <a:lnTo>
                    <a:pt x="8" y="139"/>
                  </a:lnTo>
                  <a:lnTo>
                    <a:pt x="4" y="129"/>
                  </a:lnTo>
                  <a:lnTo>
                    <a:pt x="2" y="120"/>
                  </a:lnTo>
                  <a:lnTo>
                    <a:pt x="1" y="110"/>
                  </a:lnTo>
                  <a:lnTo>
                    <a:pt x="0" y="99"/>
                  </a:lnTo>
                  <a:lnTo>
                    <a:pt x="0" y="99"/>
                  </a:lnTo>
                  <a:lnTo>
                    <a:pt x="1" y="89"/>
                  </a:lnTo>
                  <a:lnTo>
                    <a:pt x="2" y="80"/>
                  </a:lnTo>
                  <a:lnTo>
                    <a:pt x="4" y="70"/>
                  </a:lnTo>
                  <a:lnTo>
                    <a:pt x="8" y="61"/>
                  </a:lnTo>
                  <a:lnTo>
                    <a:pt x="12" y="53"/>
                  </a:lnTo>
                  <a:lnTo>
                    <a:pt x="17" y="44"/>
                  </a:lnTo>
                  <a:lnTo>
                    <a:pt x="23" y="36"/>
                  </a:lnTo>
                  <a:lnTo>
                    <a:pt x="29" y="30"/>
                  </a:lnTo>
                  <a:lnTo>
                    <a:pt x="36" y="23"/>
                  </a:lnTo>
                  <a:lnTo>
                    <a:pt x="43" y="18"/>
                  </a:lnTo>
                  <a:lnTo>
                    <a:pt x="52" y="12"/>
                  </a:lnTo>
                  <a:lnTo>
                    <a:pt x="61" y="8"/>
                  </a:lnTo>
                  <a:lnTo>
                    <a:pt x="70" y="5"/>
                  </a:lnTo>
                  <a:lnTo>
                    <a:pt x="80" y="2"/>
                  </a:lnTo>
                  <a:lnTo>
                    <a:pt x="89" y="1"/>
                  </a:lnTo>
                  <a:lnTo>
                    <a:pt x="99" y="0"/>
                  </a:lnTo>
                  <a:lnTo>
                    <a:pt x="99" y="0"/>
                  </a:lnTo>
                  <a:lnTo>
                    <a:pt x="110" y="1"/>
                  </a:lnTo>
                  <a:lnTo>
                    <a:pt x="119" y="2"/>
                  </a:lnTo>
                  <a:lnTo>
                    <a:pt x="128" y="5"/>
                  </a:lnTo>
                  <a:lnTo>
                    <a:pt x="137" y="8"/>
                  </a:lnTo>
                  <a:lnTo>
                    <a:pt x="147" y="12"/>
                  </a:lnTo>
                  <a:lnTo>
                    <a:pt x="155" y="18"/>
                  </a:lnTo>
                  <a:lnTo>
                    <a:pt x="162" y="23"/>
                  </a:lnTo>
                  <a:lnTo>
                    <a:pt x="170" y="30"/>
                  </a:lnTo>
                  <a:lnTo>
                    <a:pt x="176" y="36"/>
                  </a:lnTo>
                  <a:lnTo>
                    <a:pt x="181" y="44"/>
                  </a:lnTo>
                  <a:lnTo>
                    <a:pt x="186" y="53"/>
                  </a:lnTo>
                  <a:lnTo>
                    <a:pt x="190" y="61"/>
                  </a:lnTo>
                  <a:lnTo>
                    <a:pt x="194" y="70"/>
                  </a:lnTo>
                  <a:lnTo>
                    <a:pt x="196" y="80"/>
                  </a:lnTo>
                  <a:lnTo>
                    <a:pt x="198" y="89"/>
                  </a:lnTo>
                  <a:lnTo>
                    <a:pt x="199" y="99"/>
                  </a:lnTo>
                  <a:lnTo>
                    <a:pt x="199" y="99"/>
                  </a:lnTo>
                  <a:lnTo>
                    <a:pt x="198" y="110"/>
                  </a:lnTo>
                  <a:lnTo>
                    <a:pt x="196" y="120"/>
                  </a:lnTo>
                  <a:lnTo>
                    <a:pt x="194" y="129"/>
                  </a:lnTo>
                  <a:lnTo>
                    <a:pt x="190" y="139"/>
                  </a:lnTo>
                  <a:lnTo>
                    <a:pt x="186" y="147"/>
                  </a:lnTo>
                  <a:lnTo>
                    <a:pt x="181" y="155"/>
                  </a:lnTo>
                  <a:lnTo>
                    <a:pt x="176" y="162"/>
                  </a:lnTo>
                  <a:lnTo>
                    <a:pt x="170" y="170"/>
                  </a:lnTo>
                  <a:lnTo>
                    <a:pt x="162" y="176"/>
                  </a:lnTo>
                  <a:lnTo>
                    <a:pt x="155" y="182"/>
                  </a:lnTo>
                  <a:lnTo>
                    <a:pt x="147" y="187"/>
                  </a:lnTo>
                  <a:lnTo>
                    <a:pt x="137" y="191"/>
                  </a:lnTo>
                  <a:lnTo>
                    <a:pt x="128" y="195"/>
                  </a:lnTo>
                  <a:lnTo>
                    <a:pt x="119" y="197"/>
                  </a:lnTo>
                  <a:lnTo>
                    <a:pt x="110" y="199"/>
                  </a:lnTo>
                  <a:lnTo>
                    <a:pt x="99" y="199"/>
                  </a:lnTo>
                  <a:lnTo>
                    <a:pt x="99" y="199"/>
                  </a:lnTo>
                  <a:close/>
                  <a:moveTo>
                    <a:pt x="99" y="66"/>
                  </a:moveTo>
                  <a:lnTo>
                    <a:pt x="99" y="66"/>
                  </a:lnTo>
                  <a:lnTo>
                    <a:pt x="93" y="67"/>
                  </a:lnTo>
                  <a:lnTo>
                    <a:pt x="87" y="69"/>
                  </a:lnTo>
                  <a:lnTo>
                    <a:pt x="81" y="72"/>
                  </a:lnTo>
                  <a:lnTo>
                    <a:pt x="75" y="77"/>
                  </a:lnTo>
                  <a:lnTo>
                    <a:pt x="72" y="81"/>
                  </a:lnTo>
                  <a:lnTo>
                    <a:pt x="69" y="87"/>
                  </a:lnTo>
                  <a:lnTo>
                    <a:pt x="67" y="93"/>
                  </a:lnTo>
                  <a:lnTo>
                    <a:pt x="66" y="99"/>
                  </a:lnTo>
                  <a:lnTo>
                    <a:pt x="66" y="99"/>
                  </a:lnTo>
                  <a:lnTo>
                    <a:pt x="67" y="107"/>
                  </a:lnTo>
                  <a:lnTo>
                    <a:pt x="69" y="113"/>
                  </a:lnTo>
                  <a:lnTo>
                    <a:pt x="72" y="118"/>
                  </a:lnTo>
                  <a:lnTo>
                    <a:pt x="75" y="123"/>
                  </a:lnTo>
                  <a:lnTo>
                    <a:pt x="81" y="127"/>
                  </a:lnTo>
                  <a:lnTo>
                    <a:pt x="87" y="130"/>
                  </a:lnTo>
                  <a:lnTo>
                    <a:pt x="93" y="132"/>
                  </a:lnTo>
                  <a:lnTo>
                    <a:pt x="99" y="132"/>
                  </a:lnTo>
                  <a:lnTo>
                    <a:pt x="99" y="132"/>
                  </a:lnTo>
                  <a:lnTo>
                    <a:pt x="105" y="132"/>
                  </a:lnTo>
                  <a:lnTo>
                    <a:pt x="112" y="130"/>
                  </a:lnTo>
                  <a:lnTo>
                    <a:pt x="118" y="127"/>
                  </a:lnTo>
                  <a:lnTo>
                    <a:pt x="123" y="123"/>
                  </a:lnTo>
                  <a:lnTo>
                    <a:pt x="126" y="118"/>
                  </a:lnTo>
                  <a:lnTo>
                    <a:pt x="129" y="113"/>
                  </a:lnTo>
                  <a:lnTo>
                    <a:pt x="131" y="107"/>
                  </a:lnTo>
                  <a:lnTo>
                    <a:pt x="132" y="99"/>
                  </a:lnTo>
                  <a:lnTo>
                    <a:pt x="132" y="99"/>
                  </a:lnTo>
                  <a:lnTo>
                    <a:pt x="131" y="93"/>
                  </a:lnTo>
                  <a:lnTo>
                    <a:pt x="129" y="87"/>
                  </a:lnTo>
                  <a:lnTo>
                    <a:pt x="126" y="81"/>
                  </a:lnTo>
                  <a:lnTo>
                    <a:pt x="123" y="77"/>
                  </a:lnTo>
                  <a:lnTo>
                    <a:pt x="118" y="72"/>
                  </a:lnTo>
                  <a:lnTo>
                    <a:pt x="112" y="69"/>
                  </a:lnTo>
                  <a:lnTo>
                    <a:pt x="105" y="67"/>
                  </a:lnTo>
                  <a:lnTo>
                    <a:pt x="99" y="66"/>
                  </a:lnTo>
                  <a:lnTo>
                    <a:pt x="99"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835">
              <a:extLst>
                <a:ext uri="{FF2B5EF4-FFF2-40B4-BE49-F238E27FC236}">
                  <a16:creationId xmlns:a16="http://schemas.microsoft.com/office/drawing/2014/main" id="{27C26C9F-50D2-4853-B847-8F21D55B5643}"/>
                </a:ext>
              </a:extLst>
            </p:cNvPr>
            <p:cNvSpPr>
              <a:spLocks noEditPoints="1"/>
            </p:cNvSpPr>
            <p:nvPr/>
          </p:nvSpPr>
          <p:spPr bwMode="auto">
            <a:xfrm>
              <a:off x="9267825" y="3684588"/>
              <a:ext cx="44450" cy="44450"/>
            </a:xfrm>
            <a:custGeom>
              <a:avLst/>
              <a:gdLst>
                <a:gd name="T0" fmla="*/ 99 w 198"/>
                <a:gd name="T1" fmla="*/ 198 h 198"/>
                <a:gd name="T2" fmla="*/ 79 w 198"/>
                <a:gd name="T3" fmla="*/ 196 h 198"/>
                <a:gd name="T4" fmla="*/ 60 w 198"/>
                <a:gd name="T5" fmla="*/ 190 h 198"/>
                <a:gd name="T6" fmla="*/ 44 w 198"/>
                <a:gd name="T7" fmla="*/ 181 h 198"/>
                <a:gd name="T8" fmla="*/ 29 w 198"/>
                <a:gd name="T9" fmla="*/ 169 h 198"/>
                <a:gd name="T10" fmla="*/ 17 w 198"/>
                <a:gd name="T11" fmla="*/ 154 h 198"/>
                <a:gd name="T12" fmla="*/ 7 w 198"/>
                <a:gd name="T13" fmla="*/ 137 h 198"/>
                <a:gd name="T14" fmla="*/ 2 w 198"/>
                <a:gd name="T15" fmla="*/ 119 h 198"/>
                <a:gd name="T16" fmla="*/ 0 w 198"/>
                <a:gd name="T17" fmla="*/ 99 h 198"/>
                <a:gd name="T18" fmla="*/ 0 w 198"/>
                <a:gd name="T19" fmla="*/ 89 h 198"/>
                <a:gd name="T20" fmla="*/ 4 w 198"/>
                <a:gd name="T21" fmla="*/ 69 h 198"/>
                <a:gd name="T22" fmla="*/ 12 w 198"/>
                <a:gd name="T23" fmla="*/ 51 h 198"/>
                <a:gd name="T24" fmla="*/ 23 w 198"/>
                <a:gd name="T25" fmla="*/ 36 h 198"/>
                <a:gd name="T26" fmla="*/ 36 w 198"/>
                <a:gd name="T27" fmla="*/ 22 h 198"/>
                <a:gd name="T28" fmla="*/ 52 w 198"/>
                <a:gd name="T29" fmla="*/ 11 h 198"/>
                <a:gd name="T30" fmla="*/ 70 w 198"/>
                <a:gd name="T31" fmla="*/ 4 h 198"/>
                <a:gd name="T32" fmla="*/ 89 w 198"/>
                <a:gd name="T33" fmla="*/ 0 h 198"/>
                <a:gd name="T34" fmla="*/ 99 w 198"/>
                <a:gd name="T35" fmla="*/ 0 h 198"/>
                <a:gd name="T36" fmla="*/ 119 w 198"/>
                <a:gd name="T37" fmla="*/ 2 h 198"/>
                <a:gd name="T38" fmla="*/ 138 w 198"/>
                <a:gd name="T39" fmla="*/ 7 h 198"/>
                <a:gd name="T40" fmla="*/ 154 w 198"/>
                <a:gd name="T41" fmla="*/ 16 h 198"/>
                <a:gd name="T42" fmla="*/ 169 w 198"/>
                <a:gd name="T43" fmla="*/ 29 h 198"/>
                <a:gd name="T44" fmla="*/ 181 w 198"/>
                <a:gd name="T45" fmla="*/ 43 h 198"/>
                <a:gd name="T46" fmla="*/ 191 w 198"/>
                <a:gd name="T47" fmla="*/ 60 h 198"/>
                <a:gd name="T48" fmla="*/ 196 w 198"/>
                <a:gd name="T49" fmla="*/ 78 h 198"/>
                <a:gd name="T50" fmla="*/ 198 w 198"/>
                <a:gd name="T51" fmla="*/ 99 h 198"/>
                <a:gd name="T52" fmla="*/ 198 w 198"/>
                <a:gd name="T53" fmla="*/ 109 h 198"/>
                <a:gd name="T54" fmla="*/ 194 w 198"/>
                <a:gd name="T55" fmla="*/ 128 h 198"/>
                <a:gd name="T56" fmla="*/ 187 w 198"/>
                <a:gd name="T57" fmla="*/ 146 h 198"/>
                <a:gd name="T58" fmla="*/ 175 w 198"/>
                <a:gd name="T59" fmla="*/ 162 h 198"/>
                <a:gd name="T60" fmla="*/ 162 w 198"/>
                <a:gd name="T61" fmla="*/ 176 h 198"/>
                <a:gd name="T62" fmla="*/ 146 w 198"/>
                <a:gd name="T63" fmla="*/ 186 h 198"/>
                <a:gd name="T64" fmla="*/ 129 w 198"/>
                <a:gd name="T65" fmla="*/ 193 h 198"/>
                <a:gd name="T66" fmla="*/ 109 w 198"/>
                <a:gd name="T67" fmla="*/ 197 h 198"/>
                <a:gd name="T68" fmla="*/ 99 w 198"/>
                <a:gd name="T69" fmla="*/ 198 h 198"/>
                <a:gd name="T70" fmla="*/ 99 w 198"/>
                <a:gd name="T71" fmla="*/ 66 h 198"/>
                <a:gd name="T72" fmla="*/ 86 w 198"/>
                <a:gd name="T73" fmla="*/ 68 h 198"/>
                <a:gd name="T74" fmla="*/ 76 w 198"/>
                <a:gd name="T75" fmla="*/ 75 h 198"/>
                <a:gd name="T76" fmla="*/ 69 w 198"/>
                <a:gd name="T77" fmla="*/ 86 h 198"/>
                <a:gd name="T78" fmla="*/ 65 w 198"/>
                <a:gd name="T79" fmla="*/ 99 h 198"/>
                <a:gd name="T80" fmla="*/ 66 w 198"/>
                <a:gd name="T81" fmla="*/ 105 h 198"/>
                <a:gd name="T82" fmla="*/ 72 w 198"/>
                <a:gd name="T83" fmla="*/ 118 h 198"/>
                <a:gd name="T84" fmla="*/ 81 w 198"/>
                <a:gd name="T85" fmla="*/ 126 h 198"/>
                <a:gd name="T86" fmla="*/ 92 w 198"/>
                <a:gd name="T87" fmla="*/ 131 h 198"/>
                <a:gd name="T88" fmla="*/ 99 w 198"/>
                <a:gd name="T89" fmla="*/ 132 h 198"/>
                <a:gd name="T90" fmla="*/ 112 w 198"/>
                <a:gd name="T91" fmla="*/ 129 h 198"/>
                <a:gd name="T92" fmla="*/ 122 w 198"/>
                <a:gd name="T93" fmla="*/ 122 h 198"/>
                <a:gd name="T94" fmla="*/ 130 w 198"/>
                <a:gd name="T95" fmla="*/ 112 h 198"/>
                <a:gd name="T96" fmla="*/ 132 w 198"/>
                <a:gd name="T97" fmla="*/ 99 h 198"/>
                <a:gd name="T98" fmla="*/ 132 w 198"/>
                <a:gd name="T99" fmla="*/ 92 h 198"/>
                <a:gd name="T100" fmla="*/ 127 w 198"/>
                <a:gd name="T101" fmla="*/ 80 h 198"/>
                <a:gd name="T102" fmla="*/ 117 w 198"/>
                <a:gd name="T103" fmla="*/ 71 h 198"/>
                <a:gd name="T104" fmla="*/ 106 w 198"/>
                <a:gd name="T105" fmla="*/ 66 h 198"/>
                <a:gd name="T106" fmla="*/ 99 w 198"/>
                <a:gd name="T107" fmla="*/ 6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8" h="198">
                  <a:moveTo>
                    <a:pt x="99" y="198"/>
                  </a:moveTo>
                  <a:lnTo>
                    <a:pt x="99" y="198"/>
                  </a:lnTo>
                  <a:lnTo>
                    <a:pt x="89" y="197"/>
                  </a:lnTo>
                  <a:lnTo>
                    <a:pt x="79" y="196"/>
                  </a:lnTo>
                  <a:lnTo>
                    <a:pt x="70" y="193"/>
                  </a:lnTo>
                  <a:lnTo>
                    <a:pt x="60" y="190"/>
                  </a:lnTo>
                  <a:lnTo>
                    <a:pt x="52" y="186"/>
                  </a:lnTo>
                  <a:lnTo>
                    <a:pt x="44" y="181"/>
                  </a:lnTo>
                  <a:lnTo>
                    <a:pt x="36" y="176"/>
                  </a:lnTo>
                  <a:lnTo>
                    <a:pt x="29" y="169"/>
                  </a:lnTo>
                  <a:lnTo>
                    <a:pt x="23" y="162"/>
                  </a:lnTo>
                  <a:lnTo>
                    <a:pt x="17" y="154"/>
                  </a:lnTo>
                  <a:lnTo>
                    <a:pt x="12" y="146"/>
                  </a:lnTo>
                  <a:lnTo>
                    <a:pt x="7" y="137"/>
                  </a:lnTo>
                  <a:lnTo>
                    <a:pt x="4" y="128"/>
                  </a:lnTo>
                  <a:lnTo>
                    <a:pt x="2" y="119"/>
                  </a:lnTo>
                  <a:lnTo>
                    <a:pt x="0" y="109"/>
                  </a:lnTo>
                  <a:lnTo>
                    <a:pt x="0" y="99"/>
                  </a:lnTo>
                  <a:lnTo>
                    <a:pt x="0" y="99"/>
                  </a:lnTo>
                  <a:lnTo>
                    <a:pt x="0" y="89"/>
                  </a:lnTo>
                  <a:lnTo>
                    <a:pt x="2" y="78"/>
                  </a:lnTo>
                  <a:lnTo>
                    <a:pt x="4" y="69"/>
                  </a:lnTo>
                  <a:lnTo>
                    <a:pt x="7" y="60"/>
                  </a:lnTo>
                  <a:lnTo>
                    <a:pt x="12" y="51"/>
                  </a:lnTo>
                  <a:lnTo>
                    <a:pt x="17" y="43"/>
                  </a:lnTo>
                  <a:lnTo>
                    <a:pt x="23" y="36"/>
                  </a:lnTo>
                  <a:lnTo>
                    <a:pt x="29" y="29"/>
                  </a:lnTo>
                  <a:lnTo>
                    <a:pt x="36" y="22"/>
                  </a:lnTo>
                  <a:lnTo>
                    <a:pt x="44" y="16"/>
                  </a:lnTo>
                  <a:lnTo>
                    <a:pt x="52" y="11"/>
                  </a:lnTo>
                  <a:lnTo>
                    <a:pt x="60" y="7"/>
                  </a:lnTo>
                  <a:lnTo>
                    <a:pt x="70" y="4"/>
                  </a:lnTo>
                  <a:lnTo>
                    <a:pt x="79" y="2"/>
                  </a:lnTo>
                  <a:lnTo>
                    <a:pt x="89" y="0"/>
                  </a:lnTo>
                  <a:lnTo>
                    <a:pt x="99" y="0"/>
                  </a:lnTo>
                  <a:lnTo>
                    <a:pt x="99" y="0"/>
                  </a:lnTo>
                  <a:lnTo>
                    <a:pt x="109" y="0"/>
                  </a:lnTo>
                  <a:lnTo>
                    <a:pt x="119" y="2"/>
                  </a:lnTo>
                  <a:lnTo>
                    <a:pt x="129" y="4"/>
                  </a:lnTo>
                  <a:lnTo>
                    <a:pt x="138" y="7"/>
                  </a:lnTo>
                  <a:lnTo>
                    <a:pt x="146" y="11"/>
                  </a:lnTo>
                  <a:lnTo>
                    <a:pt x="154" y="16"/>
                  </a:lnTo>
                  <a:lnTo>
                    <a:pt x="162" y="22"/>
                  </a:lnTo>
                  <a:lnTo>
                    <a:pt x="169" y="29"/>
                  </a:lnTo>
                  <a:lnTo>
                    <a:pt x="175" y="36"/>
                  </a:lnTo>
                  <a:lnTo>
                    <a:pt x="181" y="43"/>
                  </a:lnTo>
                  <a:lnTo>
                    <a:pt x="187" y="51"/>
                  </a:lnTo>
                  <a:lnTo>
                    <a:pt x="191" y="60"/>
                  </a:lnTo>
                  <a:lnTo>
                    <a:pt x="194" y="69"/>
                  </a:lnTo>
                  <a:lnTo>
                    <a:pt x="196" y="78"/>
                  </a:lnTo>
                  <a:lnTo>
                    <a:pt x="198" y="89"/>
                  </a:lnTo>
                  <a:lnTo>
                    <a:pt x="198" y="99"/>
                  </a:lnTo>
                  <a:lnTo>
                    <a:pt x="198" y="99"/>
                  </a:lnTo>
                  <a:lnTo>
                    <a:pt x="198" y="109"/>
                  </a:lnTo>
                  <a:lnTo>
                    <a:pt x="196" y="119"/>
                  </a:lnTo>
                  <a:lnTo>
                    <a:pt x="194" y="128"/>
                  </a:lnTo>
                  <a:lnTo>
                    <a:pt x="191" y="137"/>
                  </a:lnTo>
                  <a:lnTo>
                    <a:pt x="187" y="146"/>
                  </a:lnTo>
                  <a:lnTo>
                    <a:pt x="181" y="154"/>
                  </a:lnTo>
                  <a:lnTo>
                    <a:pt x="175" y="162"/>
                  </a:lnTo>
                  <a:lnTo>
                    <a:pt x="169" y="169"/>
                  </a:lnTo>
                  <a:lnTo>
                    <a:pt x="162" y="176"/>
                  </a:lnTo>
                  <a:lnTo>
                    <a:pt x="154" y="181"/>
                  </a:lnTo>
                  <a:lnTo>
                    <a:pt x="146" y="186"/>
                  </a:lnTo>
                  <a:lnTo>
                    <a:pt x="138" y="190"/>
                  </a:lnTo>
                  <a:lnTo>
                    <a:pt x="129" y="193"/>
                  </a:lnTo>
                  <a:lnTo>
                    <a:pt x="119" y="196"/>
                  </a:lnTo>
                  <a:lnTo>
                    <a:pt x="109" y="197"/>
                  </a:lnTo>
                  <a:lnTo>
                    <a:pt x="99" y="198"/>
                  </a:lnTo>
                  <a:lnTo>
                    <a:pt x="99" y="198"/>
                  </a:lnTo>
                  <a:close/>
                  <a:moveTo>
                    <a:pt x="99" y="66"/>
                  </a:moveTo>
                  <a:lnTo>
                    <a:pt x="99" y="66"/>
                  </a:lnTo>
                  <a:lnTo>
                    <a:pt x="92" y="66"/>
                  </a:lnTo>
                  <a:lnTo>
                    <a:pt x="86" y="68"/>
                  </a:lnTo>
                  <a:lnTo>
                    <a:pt x="81" y="71"/>
                  </a:lnTo>
                  <a:lnTo>
                    <a:pt x="76" y="75"/>
                  </a:lnTo>
                  <a:lnTo>
                    <a:pt x="72" y="80"/>
                  </a:lnTo>
                  <a:lnTo>
                    <a:pt x="69" y="86"/>
                  </a:lnTo>
                  <a:lnTo>
                    <a:pt x="66" y="92"/>
                  </a:lnTo>
                  <a:lnTo>
                    <a:pt x="65" y="99"/>
                  </a:lnTo>
                  <a:lnTo>
                    <a:pt x="65" y="99"/>
                  </a:lnTo>
                  <a:lnTo>
                    <a:pt x="66" y="105"/>
                  </a:lnTo>
                  <a:lnTo>
                    <a:pt x="69" y="112"/>
                  </a:lnTo>
                  <a:lnTo>
                    <a:pt x="72" y="118"/>
                  </a:lnTo>
                  <a:lnTo>
                    <a:pt x="76" y="122"/>
                  </a:lnTo>
                  <a:lnTo>
                    <a:pt x="81" y="126"/>
                  </a:lnTo>
                  <a:lnTo>
                    <a:pt x="86" y="129"/>
                  </a:lnTo>
                  <a:lnTo>
                    <a:pt x="92" y="131"/>
                  </a:lnTo>
                  <a:lnTo>
                    <a:pt x="99" y="132"/>
                  </a:lnTo>
                  <a:lnTo>
                    <a:pt x="99" y="132"/>
                  </a:lnTo>
                  <a:lnTo>
                    <a:pt x="106" y="131"/>
                  </a:lnTo>
                  <a:lnTo>
                    <a:pt x="112" y="129"/>
                  </a:lnTo>
                  <a:lnTo>
                    <a:pt x="117" y="126"/>
                  </a:lnTo>
                  <a:lnTo>
                    <a:pt x="122" y="122"/>
                  </a:lnTo>
                  <a:lnTo>
                    <a:pt x="127" y="118"/>
                  </a:lnTo>
                  <a:lnTo>
                    <a:pt x="130" y="112"/>
                  </a:lnTo>
                  <a:lnTo>
                    <a:pt x="132" y="105"/>
                  </a:lnTo>
                  <a:lnTo>
                    <a:pt x="132" y="99"/>
                  </a:lnTo>
                  <a:lnTo>
                    <a:pt x="132" y="99"/>
                  </a:lnTo>
                  <a:lnTo>
                    <a:pt x="132" y="92"/>
                  </a:lnTo>
                  <a:lnTo>
                    <a:pt x="130" y="86"/>
                  </a:lnTo>
                  <a:lnTo>
                    <a:pt x="127" y="80"/>
                  </a:lnTo>
                  <a:lnTo>
                    <a:pt x="122" y="75"/>
                  </a:lnTo>
                  <a:lnTo>
                    <a:pt x="117" y="71"/>
                  </a:lnTo>
                  <a:lnTo>
                    <a:pt x="112" y="68"/>
                  </a:lnTo>
                  <a:lnTo>
                    <a:pt x="106" y="66"/>
                  </a:lnTo>
                  <a:lnTo>
                    <a:pt x="99" y="66"/>
                  </a:lnTo>
                  <a:lnTo>
                    <a:pt x="99"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836">
              <a:extLst>
                <a:ext uri="{FF2B5EF4-FFF2-40B4-BE49-F238E27FC236}">
                  <a16:creationId xmlns:a16="http://schemas.microsoft.com/office/drawing/2014/main" id="{031C181F-39D3-4FAC-8E78-DB53A945D3BE}"/>
                </a:ext>
              </a:extLst>
            </p:cNvPr>
            <p:cNvSpPr>
              <a:spLocks noEditPoints="1"/>
            </p:cNvSpPr>
            <p:nvPr/>
          </p:nvSpPr>
          <p:spPr bwMode="auto">
            <a:xfrm>
              <a:off x="9358313" y="3714751"/>
              <a:ext cx="44450" cy="44450"/>
            </a:xfrm>
            <a:custGeom>
              <a:avLst/>
              <a:gdLst>
                <a:gd name="T0" fmla="*/ 99 w 198"/>
                <a:gd name="T1" fmla="*/ 198 h 198"/>
                <a:gd name="T2" fmla="*/ 79 w 198"/>
                <a:gd name="T3" fmla="*/ 196 h 198"/>
                <a:gd name="T4" fmla="*/ 61 w 198"/>
                <a:gd name="T5" fmla="*/ 191 h 198"/>
                <a:gd name="T6" fmla="*/ 43 w 198"/>
                <a:gd name="T7" fmla="*/ 181 h 198"/>
                <a:gd name="T8" fmla="*/ 29 w 198"/>
                <a:gd name="T9" fmla="*/ 169 h 198"/>
                <a:gd name="T10" fmla="*/ 16 w 198"/>
                <a:gd name="T11" fmla="*/ 154 h 198"/>
                <a:gd name="T12" fmla="*/ 8 w 198"/>
                <a:gd name="T13" fmla="*/ 138 h 198"/>
                <a:gd name="T14" fmla="*/ 2 w 198"/>
                <a:gd name="T15" fmla="*/ 119 h 198"/>
                <a:gd name="T16" fmla="*/ 0 w 198"/>
                <a:gd name="T17" fmla="*/ 100 h 198"/>
                <a:gd name="T18" fmla="*/ 1 w 198"/>
                <a:gd name="T19" fmla="*/ 89 h 198"/>
                <a:gd name="T20" fmla="*/ 4 w 198"/>
                <a:gd name="T21" fmla="*/ 70 h 198"/>
                <a:gd name="T22" fmla="*/ 12 w 198"/>
                <a:gd name="T23" fmla="*/ 52 h 198"/>
                <a:gd name="T24" fmla="*/ 22 w 198"/>
                <a:gd name="T25" fmla="*/ 36 h 198"/>
                <a:gd name="T26" fmla="*/ 36 w 198"/>
                <a:gd name="T27" fmla="*/ 23 h 198"/>
                <a:gd name="T28" fmla="*/ 51 w 198"/>
                <a:gd name="T29" fmla="*/ 12 h 198"/>
                <a:gd name="T30" fmla="*/ 69 w 198"/>
                <a:gd name="T31" fmla="*/ 4 h 198"/>
                <a:gd name="T32" fmla="*/ 89 w 198"/>
                <a:gd name="T33" fmla="*/ 0 h 198"/>
                <a:gd name="T34" fmla="*/ 99 w 198"/>
                <a:gd name="T35" fmla="*/ 0 h 198"/>
                <a:gd name="T36" fmla="*/ 119 w 198"/>
                <a:gd name="T37" fmla="*/ 2 h 198"/>
                <a:gd name="T38" fmla="*/ 137 w 198"/>
                <a:gd name="T39" fmla="*/ 7 h 198"/>
                <a:gd name="T40" fmla="*/ 154 w 198"/>
                <a:gd name="T41" fmla="*/ 17 h 198"/>
                <a:gd name="T42" fmla="*/ 169 w 198"/>
                <a:gd name="T43" fmla="*/ 29 h 198"/>
                <a:gd name="T44" fmla="*/ 181 w 198"/>
                <a:gd name="T45" fmla="*/ 44 h 198"/>
                <a:gd name="T46" fmla="*/ 190 w 198"/>
                <a:gd name="T47" fmla="*/ 60 h 198"/>
                <a:gd name="T48" fmla="*/ 196 w 198"/>
                <a:gd name="T49" fmla="*/ 79 h 198"/>
                <a:gd name="T50" fmla="*/ 198 w 198"/>
                <a:gd name="T51" fmla="*/ 100 h 198"/>
                <a:gd name="T52" fmla="*/ 197 w 198"/>
                <a:gd name="T53" fmla="*/ 109 h 198"/>
                <a:gd name="T54" fmla="*/ 193 w 198"/>
                <a:gd name="T55" fmla="*/ 129 h 198"/>
                <a:gd name="T56" fmla="*/ 186 w 198"/>
                <a:gd name="T57" fmla="*/ 146 h 198"/>
                <a:gd name="T58" fmla="*/ 176 w 198"/>
                <a:gd name="T59" fmla="*/ 163 h 198"/>
                <a:gd name="T60" fmla="*/ 162 w 198"/>
                <a:gd name="T61" fmla="*/ 176 h 198"/>
                <a:gd name="T62" fmla="*/ 147 w 198"/>
                <a:gd name="T63" fmla="*/ 187 h 198"/>
                <a:gd name="T64" fmla="*/ 128 w 198"/>
                <a:gd name="T65" fmla="*/ 194 h 198"/>
                <a:gd name="T66" fmla="*/ 109 w 198"/>
                <a:gd name="T67" fmla="*/ 198 h 198"/>
                <a:gd name="T68" fmla="*/ 99 w 198"/>
                <a:gd name="T69" fmla="*/ 198 h 198"/>
                <a:gd name="T70" fmla="*/ 99 w 198"/>
                <a:gd name="T71" fmla="*/ 66 h 198"/>
                <a:gd name="T72" fmla="*/ 85 w 198"/>
                <a:gd name="T73" fmla="*/ 69 h 198"/>
                <a:gd name="T74" fmla="*/ 75 w 198"/>
                <a:gd name="T75" fmla="*/ 76 h 198"/>
                <a:gd name="T76" fmla="*/ 68 w 198"/>
                <a:gd name="T77" fmla="*/ 86 h 198"/>
                <a:gd name="T78" fmla="*/ 66 w 198"/>
                <a:gd name="T79" fmla="*/ 100 h 198"/>
                <a:gd name="T80" fmla="*/ 67 w 198"/>
                <a:gd name="T81" fmla="*/ 106 h 198"/>
                <a:gd name="T82" fmla="*/ 71 w 198"/>
                <a:gd name="T83" fmla="*/ 117 h 198"/>
                <a:gd name="T84" fmla="*/ 80 w 198"/>
                <a:gd name="T85" fmla="*/ 126 h 198"/>
                <a:gd name="T86" fmla="*/ 92 w 198"/>
                <a:gd name="T87" fmla="*/ 132 h 198"/>
                <a:gd name="T88" fmla="*/ 99 w 198"/>
                <a:gd name="T89" fmla="*/ 133 h 198"/>
                <a:gd name="T90" fmla="*/ 111 w 198"/>
                <a:gd name="T91" fmla="*/ 130 h 198"/>
                <a:gd name="T92" fmla="*/ 122 w 198"/>
                <a:gd name="T93" fmla="*/ 122 h 198"/>
                <a:gd name="T94" fmla="*/ 129 w 198"/>
                <a:gd name="T95" fmla="*/ 112 h 198"/>
                <a:gd name="T96" fmla="*/ 132 w 198"/>
                <a:gd name="T97" fmla="*/ 100 h 198"/>
                <a:gd name="T98" fmla="*/ 131 w 198"/>
                <a:gd name="T99" fmla="*/ 92 h 198"/>
                <a:gd name="T100" fmla="*/ 126 w 198"/>
                <a:gd name="T101" fmla="*/ 81 h 198"/>
                <a:gd name="T102" fmla="*/ 118 w 198"/>
                <a:gd name="T103" fmla="*/ 72 h 198"/>
                <a:gd name="T104" fmla="*/ 105 w 198"/>
                <a:gd name="T105" fmla="*/ 66 h 198"/>
                <a:gd name="T106" fmla="*/ 99 w 198"/>
                <a:gd name="T107" fmla="*/ 6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8" h="198">
                  <a:moveTo>
                    <a:pt x="99" y="198"/>
                  </a:moveTo>
                  <a:lnTo>
                    <a:pt x="99" y="198"/>
                  </a:lnTo>
                  <a:lnTo>
                    <a:pt x="89" y="198"/>
                  </a:lnTo>
                  <a:lnTo>
                    <a:pt x="79" y="196"/>
                  </a:lnTo>
                  <a:lnTo>
                    <a:pt x="69" y="194"/>
                  </a:lnTo>
                  <a:lnTo>
                    <a:pt x="61" y="191"/>
                  </a:lnTo>
                  <a:lnTo>
                    <a:pt x="51" y="187"/>
                  </a:lnTo>
                  <a:lnTo>
                    <a:pt x="43" y="181"/>
                  </a:lnTo>
                  <a:lnTo>
                    <a:pt x="36" y="176"/>
                  </a:lnTo>
                  <a:lnTo>
                    <a:pt x="29" y="169"/>
                  </a:lnTo>
                  <a:lnTo>
                    <a:pt x="22" y="163"/>
                  </a:lnTo>
                  <a:lnTo>
                    <a:pt x="16" y="154"/>
                  </a:lnTo>
                  <a:lnTo>
                    <a:pt x="12" y="146"/>
                  </a:lnTo>
                  <a:lnTo>
                    <a:pt x="8" y="138"/>
                  </a:lnTo>
                  <a:lnTo>
                    <a:pt x="4" y="129"/>
                  </a:lnTo>
                  <a:lnTo>
                    <a:pt x="2" y="119"/>
                  </a:lnTo>
                  <a:lnTo>
                    <a:pt x="1" y="109"/>
                  </a:lnTo>
                  <a:lnTo>
                    <a:pt x="0" y="100"/>
                  </a:lnTo>
                  <a:lnTo>
                    <a:pt x="0" y="100"/>
                  </a:lnTo>
                  <a:lnTo>
                    <a:pt x="1" y="89"/>
                  </a:lnTo>
                  <a:lnTo>
                    <a:pt x="2" y="79"/>
                  </a:lnTo>
                  <a:lnTo>
                    <a:pt x="4" y="70"/>
                  </a:lnTo>
                  <a:lnTo>
                    <a:pt x="8" y="60"/>
                  </a:lnTo>
                  <a:lnTo>
                    <a:pt x="12" y="52"/>
                  </a:lnTo>
                  <a:lnTo>
                    <a:pt x="16" y="44"/>
                  </a:lnTo>
                  <a:lnTo>
                    <a:pt x="22" y="36"/>
                  </a:lnTo>
                  <a:lnTo>
                    <a:pt x="29" y="29"/>
                  </a:lnTo>
                  <a:lnTo>
                    <a:pt x="36" y="23"/>
                  </a:lnTo>
                  <a:lnTo>
                    <a:pt x="43" y="17"/>
                  </a:lnTo>
                  <a:lnTo>
                    <a:pt x="51" y="12"/>
                  </a:lnTo>
                  <a:lnTo>
                    <a:pt x="61" y="7"/>
                  </a:lnTo>
                  <a:lnTo>
                    <a:pt x="69" y="4"/>
                  </a:lnTo>
                  <a:lnTo>
                    <a:pt x="79" y="2"/>
                  </a:lnTo>
                  <a:lnTo>
                    <a:pt x="89" y="0"/>
                  </a:lnTo>
                  <a:lnTo>
                    <a:pt x="99" y="0"/>
                  </a:lnTo>
                  <a:lnTo>
                    <a:pt x="99" y="0"/>
                  </a:lnTo>
                  <a:lnTo>
                    <a:pt x="109" y="0"/>
                  </a:lnTo>
                  <a:lnTo>
                    <a:pt x="119" y="2"/>
                  </a:lnTo>
                  <a:lnTo>
                    <a:pt x="128" y="4"/>
                  </a:lnTo>
                  <a:lnTo>
                    <a:pt x="137" y="7"/>
                  </a:lnTo>
                  <a:lnTo>
                    <a:pt x="147" y="12"/>
                  </a:lnTo>
                  <a:lnTo>
                    <a:pt x="154" y="17"/>
                  </a:lnTo>
                  <a:lnTo>
                    <a:pt x="162" y="23"/>
                  </a:lnTo>
                  <a:lnTo>
                    <a:pt x="169" y="29"/>
                  </a:lnTo>
                  <a:lnTo>
                    <a:pt x="176" y="36"/>
                  </a:lnTo>
                  <a:lnTo>
                    <a:pt x="181" y="44"/>
                  </a:lnTo>
                  <a:lnTo>
                    <a:pt x="186" y="52"/>
                  </a:lnTo>
                  <a:lnTo>
                    <a:pt x="190" y="60"/>
                  </a:lnTo>
                  <a:lnTo>
                    <a:pt x="193" y="70"/>
                  </a:lnTo>
                  <a:lnTo>
                    <a:pt x="196" y="79"/>
                  </a:lnTo>
                  <a:lnTo>
                    <a:pt x="197" y="89"/>
                  </a:lnTo>
                  <a:lnTo>
                    <a:pt x="198" y="100"/>
                  </a:lnTo>
                  <a:lnTo>
                    <a:pt x="198" y="100"/>
                  </a:lnTo>
                  <a:lnTo>
                    <a:pt x="197" y="109"/>
                  </a:lnTo>
                  <a:lnTo>
                    <a:pt x="196" y="119"/>
                  </a:lnTo>
                  <a:lnTo>
                    <a:pt x="193" y="129"/>
                  </a:lnTo>
                  <a:lnTo>
                    <a:pt x="190" y="138"/>
                  </a:lnTo>
                  <a:lnTo>
                    <a:pt x="186" y="146"/>
                  </a:lnTo>
                  <a:lnTo>
                    <a:pt x="181" y="154"/>
                  </a:lnTo>
                  <a:lnTo>
                    <a:pt x="176" y="163"/>
                  </a:lnTo>
                  <a:lnTo>
                    <a:pt x="169" y="169"/>
                  </a:lnTo>
                  <a:lnTo>
                    <a:pt x="162" y="176"/>
                  </a:lnTo>
                  <a:lnTo>
                    <a:pt x="154" y="181"/>
                  </a:lnTo>
                  <a:lnTo>
                    <a:pt x="147" y="187"/>
                  </a:lnTo>
                  <a:lnTo>
                    <a:pt x="137" y="191"/>
                  </a:lnTo>
                  <a:lnTo>
                    <a:pt x="128" y="194"/>
                  </a:lnTo>
                  <a:lnTo>
                    <a:pt x="119" y="196"/>
                  </a:lnTo>
                  <a:lnTo>
                    <a:pt x="109" y="198"/>
                  </a:lnTo>
                  <a:lnTo>
                    <a:pt x="99" y="198"/>
                  </a:lnTo>
                  <a:lnTo>
                    <a:pt x="99" y="198"/>
                  </a:lnTo>
                  <a:close/>
                  <a:moveTo>
                    <a:pt x="99" y="66"/>
                  </a:moveTo>
                  <a:lnTo>
                    <a:pt x="99" y="66"/>
                  </a:lnTo>
                  <a:lnTo>
                    <a:pt x="92" y="66"/>
                  </a:lnTo>
                  <a:lnTo>
                    <a:pt x="85" y="69"/>
                  </a:lnTo>
                  <a:lnTo>
                    <a:pt x="80" y="72"/>
                  </a:lnTo>
                  <a:lnTo>
                    <a:pt x="75" y="76"/>
                  </a:lnTo>
                  <a:lnTo>
                    <a:pt x="71" y="81"/>
                  </a:lnTo>
                  <a:lnTo>
                    <a:pt x="68" y="86"/>
                  </a:lnTo>
                  <a:lnTo>
                    <a:pt x="67" y="92"/>
                  </a:lnTo>
                  <a:lnTo>
                    <a:pt x="66" y="100"/>
                  </a:lnTo>
                  <a:lnTo>
                    <a:pt x="66" y="100"/>
                  </a:lnTo>
                  <a:lnTo>
                    <a:pt x="67" y="106"/>
                  </a:lnTo>
                  <a:lnTo>
                    <a:pt x="68" y="112"/>
                  </a:lnTo>
                  <a:lnTo>
                    <a:pt x="71" y="117"/>
                  </a:lnTo>
                  <a:lnTo>
                    <a:pt x="75" y="122"/>
                  </a:lnTo>
                  <a:lnTo>
                    <a:pt x="80" y="126"/>
                  </a:lnTo>
                  <a:lnTo>
                    <a:pt x="85" y="130"/>
                  </a:lnTo>
                  <a:lnTo>
                    <a:pt x="92" y="132"/>
                  </a:lnTo>
                  <a:lnTo>
                    <a:pt x="99" y="133"/>
                  </a:lnTo>
                  <a:lnTo>
                    <a:pt x="99" y="133"/>
                  </a:lnTo>
                  <a:lnTo>
                    <a:pt x="105" y="132"/>
                  </a:lnTo>
                  <a:lnTo>
                    <a:pt x="111" y="130"/>
                  </a:lnTo>
                  <a:lnTo>
                    <a:pt x="118" y="126"/>
                  </a:lnTo>
                  <a:lnTo>
                    <a:pt x="122" y="122"/>
                  </a:lnTo>
                  <a:lnTo>
                    <a:pt x="126" y="117"/>
                  </a:lnTo>
                  <a:lnTo>
                    <a:pt x="129" y="112"/>
                  </a:lnTo>
                  <a:lnTo>
                    <a:pt x="131" y="106"/>
                  </a:lnTo>
                  <a:lnTo>
                    <a:pt x="132" y="100"/>
                  </a:lnTo>
                  <a:lnTo>
                    <a:pt x="132" y="100"/>
                  </a:lnTo>
                  <a:lnTo>
                    <a:pt x="131" y="92"/>
                  </a:lnTo>
                  <a:lnTo>
                    <a:pt x="129" y="86"/>
                  </a:lnTo>
                  <a:lnTo>
                    <a:pt x="126" y="81"/>
                  </a:lnTo>
                  <a:lnTo>
                    <a:pt x="122" y="76"/>
                  </a:lnTo>
                  <a:lnTo>
                    <a:pt x="118" y="72"/>
                  </a:lnTo>
                  <a:lnTo>
                    <a:pt x="111" y="69"/>
                  </a:lnTo>
                  <a:lnTo>
                    <a:pt x="105" y="66"/>
                  </a:lnTo>
                  <a:lnTo>
                    <a:pt x="99" y="66"/>
                  </a:lnTo>
                  <a:lnTo>
                    <a:pt x="99"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837">
              <a:extLst>
                <a:ext uri="{FF2B5EF4-FFF2-40B4-BE49-F238E27FC236}">
                  <a16:creationId xmlns:a16="http://schemas.microsoft.com/office/drawing/2014/main" id="{EE91C37B-7158-47E8-BF96-15F45F520A53}"/>
                </a:ext>
              </a:extLst>
            </p:cNvPr>
            <p:cNvSpPr>
              <a:spLocks noEditPoints="1"/>
            </p:cNvSpPr>
            <p:nvPr/>
          </p:nvSpPr>
          <p:spPr bwMode="auto">
            <a:xfrm>
              <a:off x="9447213" y="3608388"/>
              <a:ext cx="46038" cy="46038"/>
            </a:xfrm>
            <a:custGeom>
              <a:avLst/>
              <a:gdLst>
                <a:gd name="T0" fmla="*/ 99 w 199"/>
                <a:gd name="T1" fmla="*/ 199 h 199"/>
                <a:gd name="T2" fmla="*/ 80 w 199"/>
                <a:gd name="T3" fmla="*/ 197 h 199"/>
                <a:gd name="T4" fmla="*/ 61 w 199"/>
                <a:gd name="T5" fmla="*/ 192 h 199"/>
                <a:gd name="T6" fmla="*/ 44 w 199"/>
                <a:gd name="T7" fmla="*/ 183 h 199"/>
                <a:gd name="T8" fmla="*/ 30 w 199"/>
                <a:gd name="T9" fmla="*/ 170 h 199"/>
                <a:gd name="T10" fmla="*/ 18 w 199"/>
                <a:gd name="T11" fmla="*/ 156 h 199"/>
                <a:gd name="T12" fmla="*/ 8 w 199"/>
                <a:gd name="T13" fmla="*/ 139 h 199"/>
                <a:gd name="T14" fmla="*/ 2 w 199"/>
                <a:gd name="T15" fmla="*/ 121 h 199"/>
                <a:gd name="T16" fmla="*/ 0 w 199"/>
                <a:gd name="T17" fmla="*/ 100 h 199"/>
                <a:gd name="T18" fmla="*/ 1 w 199"/>
                <a:gd name="T19" fmla="*/ 89 h 199"/>
                <a:gd name="T20" fmla="*/ 5 w 199"/>
                <a:gd name="T21" fmla="*/ 71 h 199"/>
                <a:gd name="T22" fmla="*/ 12 w 199"/>
                <a:gd name="T23" fmla="*/ 53 h 199"/>
                <a:gd name="T24" fmla="*/ 23 w 199"/>
                <a:gd name="T25" fmla="*/ 37 h 199"/>
                <a:gd name="T26" fmla="*/ 36 w 199"/>
                <a:gd name="T27" fmla="*/ 23 h 199"/>
                <a:gd name="T28" fmla="*/ 53 w 199"/>
                <a:gd name="T29" fmla="*/ 13 h 199"/>
                <a:gd name="T30" fmla="*/ 70 w 199"/>
                <a:gd name="T31" fmla="*/ 6 h 199"/>
                <a:gd name="T32" fmla="*/ 90 w 199"/>
                <a:gd name="T33" fmla="*/ 1 h 199"/>
                <a:gd name="T34" fmla="*/ 99 w 199"/>
                <a:gd name="T35" fmla="*/ 0 h 199"/>
                <a:gd name="T36" fmla="*/ 120 w 199"/>
                <a:gd name="T37" fmla="*/ 3 h 199"/>
                <a:gd name="T38" fmla="*/ 139 w 199"/>
                <a:gd name="T39" fmla="*/ 9 h 199"/>
                <a:gd name="T40" fmla="*/ 155 w 199"/>
                <a:gd name="T41" fmla="*/ 18 h 199"/>
                <a:gd name="T42" fmla="*/ 170 w 199"/>
                <a:gd name="T43" fmla="*/ 29 h 199"/>
                <a:gd name="T44" fmla="*/ 182 w 199"/>
                <a:gd name="T45" fmla="*/ 45 h 199"/>
                <a:gd name="T46" fmla="*/ 191 w 199"/>
                <a:gd name="T47" fmla="*/ 62 h 199"/>
                <a:gd name="T48" fmla="*/ 197 w 199"/>
                <a:gd name="T49" fmla="*/ 80 h 199"/>
                <a:gd name="T50" fmla="*/ 199 w 199"/>
                <a:gd name="T51" fmla="*/ 100 h 199"/>
                <a:gd name="T52" fmla="*/ 199 w 199"/>
                <a:gd name="T53" fmla="*/ 110 h 199"/>
                <a:gd name="T54" fmla="*/ 195 w 199"/>
                <a:gd name="T55" fmla="*/ 130 h 199"/>
                <a:gd name="T56" fmla="*/ 187 w 199"/>
                <a:gd name="T57" fmla="*/ 147 h 199"/>
                <a:gd name="T58" fmla="*/ 176 w 199"/>
                <a:gd name="T59" fmla="*/ 163 h 199"/>
                <a:gd name="T60" fmla="*/ 162 w 199"/>
                <a:gd name="T61" fmla="*/ 176 h 199"/>
                <a:gd name="T62" fmla="*/ 147 w 199"/>
                <a:gd name="T63" fmla="*/ 188 h 199"/>
                <a:gd name="T64" fmla="*/ 129 w 199"/>
                <a:gd name="T65" fmla="*/ 195 h 199"/>
                <a:gd name="T66" fmla="*/ 110 w 199"/>
                <a:gd name="T67" fmla="*/ 199 h 199"/>
                <a:gd name="T68" fmla="*/ 99 w 199"/>
                <a:gd name="T69" fmla="*/ 199 h 199"/>
                <a:gd name="T70" fmla="*/ 99 w 199"/>
                <a:gd name="T71" fmla="*/ 67 h 199"/>
                <a:gd name="T72" fmla="*/ 87 w 199"/>
                <a:gd name="T73" fmla="*/ 70 h 199"/>
                <a:gd name="T74" fmla="*/ 77 w 199"/>
                <a:gd name="T75" fmla="*/ 77 h 199"/>
                <a:gd name="T76" fmla="*/ 69 w 199"/>
                <a:gd name="T77" fmla="*/ 87 h 199"/>
                <a:gd name="T78" fmla="*/ 66 w 199"/>
                <a:gd name="T79" fmla="*/ 100 h 199"/>
                <a:gd name="T80" fmla="*/ 67 w 199"/>
                <a:gd name="T81" fmla="*/ 107 h 199"/>
                <a:gd name="T82" fmla="*/ 72 w 199"/>
                <a:gd name="T83" fmla="*/ 118 h 199"/>
                <a:gd name="T84" fmla="*/ 81 w 199"/>
                <a:gd name="T85" fmla="*/ 128 h 199"/>
                <a:gd name="T86" fmla="*/ 93 w 199"/>
                <a:gd name="T87" fmla="*/ 133 h 199"/>
                <a:gd name="T88" fmla="*/ 99 w 199"/>
                <a:gd name="T89" fmla="*/ 133 h 199"/>
                <a:gd name="T90" fmla="*/ 113 w 199"/>
                <a:gd name="T91" fmla="*/ 131 h 199"/>
                <a:gd name="T92" fmla="*/ 123 w 199"/>
                <a:gd name="T93" fmla="*/ 124 h 199"/>
                <a:gd name="T94" fmla="*/ 130 w 199"/>
                <a:gd name="T95" fmla="*/ 113 h 199"/>
                <a:gd name="T96" fmla="*/ 132 w 199"/>
                <a:gd name="T97" fmla="*/ 100 h 199"/>
                <a:gd name="T98" fmla="*/ 132 w 199"/>
                <a:gd name="T99" fmla="*/ 94 h 199"/>
                <a:gd name="T100" fmla="*/ 127 w 199"/>
                <a:gd name="T101" fmla="*/ 81 h 199"/>
                <a:gd name="T102" fmla="*/ 118 w 199"/>
                <a:gd name="T103" fmla="*/ 73 h 199"/>
                <a:gd name="T104" fmla="*/ 107 w 199"/>
                <a:gd name="T105" fmla="*/ 68 h 199"/>
                <a:gd name="T106" fmla="*/ 99 w 199"/>
                <a:gd name="T107" fmla="*/ 67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 h="199">
                  <a:moveTo>
                    <a:pt x="99" y="199"/>
                  </a:moveTo>
                  <a:lnTo>
                    <a:pt x="99" y="199"/>
                  </a:lnTo>
                  <a:lnTo>
                    <a:pt x="90" y="199"/>
                  </a:lnTo>
                  <a:lnTo>
                    <a:pt x="80" y="197"/>
                  </a:lnTo>
                  <a:lnTo>
                    <a:pt x="70" y="195"/>
                  </a:lnTo>
                  <a:lnTo>
                    <a:pt x="61" y="192"/>
                  </a:lnTo>
                  <a:lnTo>
                    <a:pt x="53" y="188"/>
                  </a:lnTo>
                  <a:lnTo>
                    <a:pt x="44" y="183"/>
                  </a:lnTo>
                  <a:lnTo>
                    <a:pt x="36" y="176"/>
                  </a:lnTo>
                  <a:lnTo>
                    <a:pt x="30" y="170"/>
                  </a:lnTo>
                  <a:lnTo>
                    <a:pt x="23" y="163"/>
                  </a:lnTo>
                  <a:lnTo>
                    <a:pt x="18" y="156"/>
                  </a:lnTo>
                  <a:lnTo>
                    <a:pt x="12" y="147"/>
                  </a:lnTo>
                  <a:lnTo>
                    <a:pt x="8" y="139"/>
                  </a:lnTo>
                  <a:lnTo>
                    <a:pt x="5" y="130"/>
                  </a:lnTo>
                  <a:lnTo>
                    <a:pt x="2" y="121"/>
                  </a:lnTo>
                  <a:lnTo>
                    <a:pt x="1" y="110"/>
                  </a:lnTo>
                  <a:lnTo>
                    <a:pt x="0" y="100"/>
                  </a:lnTo>
                  <a:lnTo>
                    <a:pt x="0" y="100"/>
                  </a:lnTo>
                  <a:lnTo>
                    <a:pt x="1" y="89"/>
                  </a:lnTo>
                  <a:lnTo>
                    <a:pt x="2" y="80"/>
                  </a:lnTo>
                  <a:lnTo>
                    <a:pt x="5" y="71"/>
                  </a:lnTo>
                  <a:lnTo>
                    <a:pt x="8" y="62"/>
                  </a:lnTo>
                  <a:lnTo>
                    <a:pt x="12" y="53"/>
                  </a:lnTo>
                  <a:lnTo>
                    <a:pt x="18" y="45"/>
                  </a:lnTo>
                  <a:lnTo>
                    <a:pt x="23" y="37"/>
                  </a:lnTo>
                  <a:lnTo>
                    <a:pt x="30" y="29"/>
                  </a:lnTo>
                  <a:lnTo>
                    <a:pt x="36" y="23"/>
                  </a:lnTo>
                  <a:lnTo>
                    <a:pt x="44" y="18"/>
                  </a:lnTo>
                  <a:lnTo>
                    <a:pt x="53" y="13"/>
                  </a:lnTo>
                  <a:lnTo>
                    <a:pt x="61" y="9"/>
                  </a:lnTo>
                  <a:lnTo>
                    <a:pt x="70" y="6"/>
                  </a:lnTo>
                  <a:lnTo>
                    <a:pt x="80" y="3"/>
                  </a:lnTo>
                  <a:lnTo>
                    <a:pt x="90" y="1"/>
                  </a:lnTo>
                  <a:lnTo>
                    <a:pt x="99" y="0"/>
                  </a:lnTo>
                  <a:lnTo>
                    <a:pt x="99" y="0"/>
                  </a:lnTo>
                  <a:lnTo>
                    <a:pt x="110" y="1"/>
                  </a:lnTo>
                  <a:lnTo>
                    <a:pt x="120" y="3"/>
                  </a:lnTo>
                  <a:lnTo>
                    <a:pt x="129" y="6"/>
                  </a:lnTo>
                  <a:lnTo>
                    <a:pt x="139" y="9"/>
                  </a:lnTo>
                  <a:lnTo>
                    <a:pt x="147" y="13"/>
                  </a:lnTo>
                  <a:lnTo>
                    <a:pt x="155" y="18"/>
                  </a:lnTo>
                  <a:lnTo>
                    <a:pt x="162" y="23"/>
                  </a:lnTo>
                  <a:lnTo>
                    <a:pt x="170" y="29"/>
                  </a:lnTo>
                  <a:lnTo>
                    <a:pt x="176" y="37"/>
                  </a:lnTo>
                  <a:lnTo>
                    <a:pt x="182" y="45"/>
                  </a:lnTo>
                  <a:lnTo>
                    <a:pt x="187" y="53"/>
                  </a:lnTo>
                  <a:lnTo>
                    <a:pt x="191" y="62"/>
                  </a:lnTo>
                  <a:lnTo>
                    <a:pt x="195" y="71"/>
                  </a:lnTo>
                  <a:lnTo>
                    <a:pt x="197" y="80"/>
                  </a:lnTo>
                  <a:lnTo>
                    <a:pt x="199" y="89"/>
                  </a:lnTo>
                  <a:lnTo>
                    <a:pt x="199" y="100"/>
                  </a:lnTo>
                  <a:lnTo>
                    <a:pt x="199" y="100"/>
                  </a:lnTo>
                  <a:lnTo>
                    <a:pt x="199" y="110"/>
                  </a:lnTo>
                  <a:lnTo>
                    <a:pt x="197" y="121"/>
                  </a:lnTo>
                  <a:lnTo>
                    <a:pt x="195" y="130"/>
                  </a:lnTo>
                  <a:lnTo>
                    <a:pt x="191" y="139"/>
                  </a:lnTo>
                  <a:lnTo>
                    <a:pt x="187" y="147"/>
                  </a:lnTo>
                  <a:lnTo>
                    <a:pt x="182" y="156"/>
                  </a:lnTo>
                  <a:lnTo>
                    <a:pt x="176" y="163"/>
                  </a:lnTo>
                  <a:lnTo>
                    <a:pt x="170" y="170"/>
                  </a:lnTo>
                  <a:lnTo>
                    <a:pt x="162" y="176"/>
                  </a:lnTo>
                  <a:lnTo>
                    <a:pt x="155" y="183"/>
                  </a:lnTo>
                  <a:lnTo>
                    <a:pt x="147" y="188"/>
                  </a:lnTo>
                  <a:lnTo>
                    <a:pt x="139" y="192"/>
                  </a:lnTo>
                  <a:lnTo>
                    <a:pt x="129" y="195"/>
                  </a:lnTo>
                  <a:lnTo>
                    <a:pt x="120" y="197"/>
                  </a:lnTo>
                  <a:lnTo>
                    <a:pt x="110" y="199"/>
                  </a:lnTo>
                  <a:lnTo>
                    <a:pt x="99" y="199"/>
                  </a:lnTo>
                  <a:lnTo>
                    <a:pt x="99" y="199"/>
                  </a:lnTo>
                  <a:close/>
                  <a:moveTo>
                    <a:pt x="99" y="67"/>
                  </a:moveTo>
                  <a:lnTo>
                    <a:pt x="99" y="67"/>
                  </a:lnTo>
                  <a:lnTo>
                    <a:pt x="93" y="68"/>
                  </a:lnTo>
                  <a:lnTo>
                    <a:pt x="87" y="70"/>
                  </a:lnTo>
                  <a:lnTo>
                    <a:pt x="81" y="73"/>
                  </a:lnTo>
                  <a:lnTo>
                    <a:pt x="77" y="77"/>
                  </a:lnTo>
                  <a:lnTo>
                    <a:pt x="72" y="81"/>
                  </a:lnTo>
                  <a:lnTo>
                    <a:pt x="69" y="87"/>
                  </a:lnTo>
                  <a:lnTo>
                    <a:pt x="67" y="94"/>
                  </a:lnTo>
                  <a:lnTo>
                    <a:pt x="66" y="100"/>
                  </a:lnTo>
                  <a:lnTo>
                    <a:pt x="66" y="100"/>
                  </a:lnTo>
                  <a:lnTo>
                    <a:pt x="67" y="107"/>
                  </a:lnTo>
                  <a:lnTo>
                    <a:pt x="69" y="113"/>
                  </a:lnTo>
                  <a:lnTo>
                    <a:pt x="72" y="118"/>
                  </a:lnTo>
                  <a:lnTo>
                    <a:pt x="77" y="124"/>
                  </a:lnTo>
                  <a:lnTo>
                    <a:pt x="81" y="128"/>
                  </a:lnTo>
                  <a:lnTo>
                    <a:pt x="87" y="131"/>
                  </a:lnTo>
                  <a:lnTo>
                    <a:pt x="93" y="133"/>
                  </a:lnTo>
                  <a:lnTo>
                    <a:pt x="99" y="133"/>
                  </a:lnTo>
                  <a:lnTo>
                    <a:pt x="99" y="133"/>
                  </a:lnTo>
                  <a:lnTo>
                    <a:pt x="107" y="133"/>
                  </a:lnTo>
                  <a:lnTo>
                    <a:pt x="113" y="131"/>
                  </a:lnTo>
                  <a:lnTo>
                    <a:pt x="118" y="128"/>
                  </a:lnTo>
                  <a:lnTo>
                    <a:pt x="123" y="124"/>
                  </a:lnTo>
                  <a:lnTo>
                    <a:pt x="127" y="118"/>
                  </a:lnTo>
                  <a:lnTo>
                    <a:pt x="130" y="113"/>
                  </a:lnTo>
                  <a:lnTo>
                    <a:pt x="132" y="107"/>
                  </a:lnTo>
                  <a:lnTo>
                    <a:pt x="132" y="100"/>
                  </a:lnTo>
                  <a:lnTo>
                    <a:pt x="132" y="100"/>
                  </a:lnTo>
                  <a:lnTo>
                    <a:pt x="132" y="94"/>
                  </a:lnTo>
                  <a:lnTo>
                    <a:pt x="130" y="87"/>
                  </a:lnTo>
                  <a:lnTo>
                    <a:pt x="127" y="81"/>
                  </a:lnTo>
                  <a:lnTo>
                    <a:pt x="123" y="77"/>
                  </a:lnTo>
                  <a:lnTo>
                    <a:pt x="118" y="73"/>
                  </a:lnTo>
                  <a:lnTo>
                    <a:pt x="113" y="70"/>
                  </a:lnTo>
                  <a:lnTo>
                    <a:pt x="107" y="68"/>
                  </a:lnTo>
                  <a:lnTo>
                    <a:pt x="99" y="67"/>
                  </a:lnTo>
                  <a:lnTo>
                    <a:pt x="99"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838">
              <a:extLst>
                <a:ext uri="{FF2B5EF4-FFF2-40B4-BE49-F238E27FC236}">
                  <a16:creationId xmlns:a16="http://schemas.microsoft.com/office/drawing/2014/main" id="{2943125E-2349-488C-9255-CC238ED1FAAF}"/>
                </a:ext>
              </a:extLst>
            </p:cNvPr>
            <p:cNvSpPr>
              <a:spLocks/>
            </p:cNvSpPr>
            <p:nvPr/>
          </p:nvSpPr>
          <p:spPr bwMode="auto">
            <a:xfrm>
              <a:off x="9204325" y="3708401"/>
              <a:ext cx="82550" cy="71438"/>
            </a:xfrm>
            <a:custGeom>
              <a:avLst/>
              <a:gdLst>
                <a:gd name="T0" fmla="*/ 33 w 361"/>
                <a:gd name="T1" fmla="*/ 312 h 312"/>
                <a:gd name="T2" fmla="*/ 33 w 361"/>
                <a:gd name="T3" fmla="*/ 312 h 312"/>
                <a:gd name="T4" fmla="*/ 26 w 361"/>
                <a:gd name="T5" fmla="*/ 312 h 312"/>
                <a:gd name="T6" fmla="*/ 19 w 361"/>
                <a:gd name="T7" fmla="*/ 309 h 312"/>
                <a:gd name="T8" fmla="*/ 13 w 361"/>
                <a:gd name="T9" fmla="*/ 306 h 312"/>
                <a:gd name="T10" fmla="*/ 8 w 361"/>
                <a:gd name="T11" fmla="*/ 301 h 312"/>
                <a:gd name="T12" fmla="*/ 8 w 361"/>
                <a:gd name="T13" fmla="*/ 301 h 312"/>
                <a:gd name="T14" fmla="*/ 4 w 361"/>
                <a:gd name="T15" fmla="*/ 295 h 312"/>
                <a:gd name="T16" fmla="*/ 2 w 361"/>
                <a:gd name="T17" fmla="*/ 289 h 312"/>
                <a:gd name="T18" fmla="*/ 0 w 361"/>
                <a:gd name="T19" fmla="*/ 283 h 312"/>
                <a:gd name="T20" fmla="*/ 0 w 361"/>
                <a:gd name="T21" fmla="*/ 277 h 312"/>
                <a:gd name="T22" fmla="*/ 1 w 361"/>
                <a:gd name="T23" fmla="*/ 270 h 312"/>
                <a:gd name="T24" fmla="*/ 4 w 361"/>
                <a:gd name="T25" fmla="*/ 264 h 312"/>
                <a:gd name="T26" fmla="*/ 7 w 361"/>
                <a:gd name="T27" fmla="*/ 258 h 312"/>
                <a:gd name="T28" fmla="*/ 12 w 361"/>
                <a:gd name="T29" fmla="*/ 254 h 312"/>
                <a:gd name="T30" fmla="*/ 307 w 361"/>
                <a:gd name="T31" fmla="*/ 8 h 312"/>
                <a:gd name="T32" fmla="*/ 307 w 361"/>
                <a:gd name="T33" fmla="*/ 8 h 312"/>
                <a:gd name="T34" fmla="*/ 312 w 361"/>
                <a:gd name="T35" fmla="*/ 4 h 312"/>
                <a:gd name="T36" fmla="*/ 319 w 361"/>
                <a:gd name="T37" fmla="*/ 1 h 312"/>
                <a:gd name="T38" fmla="*/ 325 w 361"/>
                <a:gd name="T39" fmla="*/ 0 h 312"/>
                <a:gd name="T40" fmla="*/ 331 w 361"/>
                <a:gd name="T41" fmla="*/ 0 h 312"/>
                <a:gd name="T42" fmla="*/ 337 w 361"/>
                <a:gd name="T43" fmla="*/ 1 h 312"/>
                <a:gd name="T44" fmla="*/ 343 w 361"/>
                <a:gd name="T45" fmla="*/ 4 h 312"/>
                <a:gd name="T46" fmla="*/ 349 w 361"/>
                <a:gd name="T47" fmla="*/ 8 h 312"/>
                <a:gd name="T48" fmla="*/ 354 w 361"/>
                <a:gd name="T49" fmla="*/ 12 h 312"/>
                <a:gd name="T50" fmla="*/ 354 w 361"/>
                <a:gd name="T51" fmla="*/ 12 h 312"/>
                <a:gd name="T52" fmla="*/ 358 w 361"/>
                <a:gd name="T53" fmla="*/ 17 h 312"/>
                <a:gd name="T54" fmla="*/ 360 w 361"/>
                <a:gd name="T55" fmla="*/ 23 h 312"/>
                <a:gd name="T56" fmla="*/ 361 w 361"/>
                <a:gd name="T57" fmla="*/ 29 h 312"/>
                <a:gd name="T58" fmla="*/ 361 w 361"/>
                <a:gd name="T59" fmla="*/ 36 h 312"/>
                <a:gd name="T60" fmla="*/ 360 w 361"/>
                <a:gd name="T61" fmla="*/ 43 h 312"/>
                <a:gd name="T62" fmla="*/ 358 w 361"/>
                <a:gd name="T63" fmla="*/ 48 h 312"/>
                <a:gd name="T64" fmla="*/ 354 w 361"/>
                <a:gd name="T65" fmla="*/ 54 h 312"/>
                <a:gd name="T66" fmla="*/ 350 w 361"/>
                <a:gd name="T67" fmla="*/ 58 h 312"/>
                <a:gd name="T68" fmla="*/ 55 w 361"/>
                <a:gd name="T69" fmla="*/ 305 h 312"/>
                <a:gd name="T70" fmla="*/ 55 w 361"/>
                <a:gd name="T71" fmla="*/ 305 h 312"/>
                <a:gd name="T72" fmla="*/ 49 w 361"/>
                <a:gd name="T73" fmla="*/ 308 h 312"/>
                <a:gd name="T74" fmla="*/ 44 w 361"/>
                <a:gd name="T75" fmla="*/ 311 h 312"/>
                <a:gd name="T76" fmla="*/ 39 w 361"/>
                <a:gd name="T77" fmla="*/ 312 h 312"/>
                <a:gd name="T78" fmla="*/ 33 w 361"/>
                <a:gd name="T79" fmla="*/ 312 h 312"/>
                <a:gd name="T80" fmla="*/ 33 w 361"/>
                <a:gd name="T81" fmla="*/ 312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61" h="312">
                  <a:moveTo>
                    <a:pt x="33" y="312"/>
                  </a:moveTo>
                  <a:lnTo>
                    <a:pt x="33" y="312"/>
                  </a:lnTo>
                  <a:lnTo>
                    <a:pt x="26" y="312"/>
                  </a:lnTo>
                  <a:lnTo>
                    <a:pt x="19" y="309"/>
                  </a:lnTo>
                  <a:lnTo>
                    <a:pt x="13" y="306"/>
                  </a:lnTo>
                  <a:lnTo>
                    <a:pt x="8" y="301"/>
                  </a:lnTo>
                  <a:lnTo>
                    <a:pt x="8" y="301"/>
                  </a:lnTo>
                  <a:lnTo>
                    <a:pt x="4" y="295"/>
                  </a:lnTo>
                  <a:lnTo>
                    <a:pt x="2" y="289"/>
                  </a:lnTo>
                  <a:lnTo>
                    <a:pt x="0" y="283"/>
                  </a:lnTo>
                  <a:lnTo>
                    <a:pt x="0" y="277"/>
                  </a:lnTo>
                  <a:lnTo>
                    <a:pt x="1" y="270"/>
                  </a:lnTo>
                  <a:lnTo>
                    <a:pt x="4" y="264"/>
                  </a:lnTo>
                  <a:lnTo>
                    <a:pt x="7" y="258"/>
                  </a:lnTo>
                  <a:lnTo>
                    <a:pt x="12" y="254"/>
                  </a:lnTo>
                  <a:lnTo>
                    <a:pt x="307" y="8"/>
                  </a:lnTo>
                  <a:lnTo>
                    <a:pt x="307" y="8"/>
                  </a:lnTo>
                  <a:lnTo>
                    <a:pt x="312" y="4"/>
                  </a:lnTo>
                  <a:lnTo>
                    <a:pt x="319" y="1"/>
                  </a:lnTo>
                  <a:lnTo>
                    <a:pt x="325" y="0"/>
                  </a:lnTo>
                  <a:lnTo>
                    <a:pt x="331" y="0"/>
                  </a:lnTo>
                  <a:lnTo>
                    <a:pt x="337" y="1"/>
                  </a:lnTo>
                  <a:lnTo>
                    <a:pt x="343" y="4"/>
                  </a:lnTo>
                  <a:lnTo>
                    <a:pt x="349" y="8"/>
                  </a:lnTo>
                  <a:lnTo>
                    <a:pt x="354" y="12"/>
                  </a:lnTo>
                  <a:lnTo>
                    <a:pt x="354" y="12"/>
                  </a:lnTo>
                  <a:lnTo>
                    <a:pt x="358" y="17"/>
                  </a:lnTo>
                  <a:lnTo>
                    <a:pt x="360" y="23"/>
                  </a:lnTo>
                  <a:lnTo>
                    <a:pt x="361" y="29"/>
                  </a:lnTo>
                  <a:lnTo>
                    <a:pt x="361" y="36"/>
                  </a:lnTo>
                  <a:lnTo>
                    <a:pt x="360" y="43"/>
                  </a:lnTo>
                  <a:lnTo>
                    <a:pt x="358" y="48"/>
                  </a:lnTo>
                  <a:lnTo>
                    <a:pt x="354" y="54"/>
                  </a:lnTo>
                  <a:lnTo>
                    <a:pt x="350" y="58"/>
                  </a:lnTo>
                  <a:lnTo>
                    <a:pt x="55" y="305"/>
                  </a:lnTo>
                  <a:lnTo>
                    <a:pt x="55" y="305"/>
                  </a:lnTo>
                  <a:lnTo>
                    <a:pt x="49" y="308"/>
                  </a:lnTo>
                  <a:lnTo>
                    <a:pt x="44" y="311"/>
                  </a:lnTo>
                  <a:lnTo>
                    <a:pt x="39" y="312"/>
                  </a:lnTo>
                  <a:lnTo>
                    <a:pt x="33" y="312"/>
                  </a:lnTo>
                  <a:lnTo>
                    <a:pt x="33" y="3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839">
              <a:extLst>
                <a:ext uri="{FF2B5EF4-FFF2-40B4-BE49-F238E27FC236}">
                  <a16:creationId xmlns:a16="http://schemas.microsoft.com/office/drawing/2014/main" id="{51E8CB73-CB8F-4924-BDF8-0C46AC820A5D}"/>
                </a:ext>
              </a:extLst>
            </p:cNvPr>
            <p:cNvSpPr>
              <a:spLocks/>
            </p:cNvSpPr>
            <p:nvPr/>
          </p:nvSpPr>
          <p:spPr bwMode="auto">
            <a:xfrm>
              <a:off x="9297988" y="3703638"/>
              <a:ext cx="76200" cy="36513"/>
            </a:xfrm>
            <a:custGeom>
              <a:avLst/>
              <a:gdLst>
                <a:gd name="T0" fmla="*/ 306 w 339"/>
                <a:gd name="T1" fmla="*/ 157 h 157"/>
                <a:gd name="T2" fmla="*/ 306 w 339"/>
                <a:gd name="T3" fmla="*/ 157 h 157"/>
                <a:gd name="T4" fmla="*/ 301 w 339"/>
                <a:gd name="T5" fmla="*/ 156 h 157"/>
                <a:gd name="T6" fmla="*/ 296 w 339"/>
                <a:gd name="T7" fmla="*/ 155 h 157"/>
                <a:gd name="T8" fmla="*/ 22 w 339"/>
                <a:gd name="T9" fmla="*/ 64 h 157"/>
                <a:gd name="T10" fmla="*/ 22 w 339"/>
                <a:gd name="T11" fmla="*/ 64 h 157"/>
                <a:gd name="T12" fmla="*/ 16 w 339"/>
                <a:gd name="T13" fmla="*/ 62 h 157"/>
                <a:gd name="T14" fmla="*/ 11 w 339"/>
                <a:gd name="T15" fmla="*/ 58 h 157"/>
                <a:gd name="T16" fmla="*/ 7 w 339"/>
                <a:gd name="T17" fmla="*/ 52 h 157"/>
                <a:gd name="T18" fmla="*/ 3 w 339"/>
                <a:gd name="T19" fmla="*/ 47 h 157"/>
                <a:gd name="T20" fmla="*/ 1 w 339"/>
                <a:gd name="T21" fmla="*/ 41 h 157"/>
                <a:gd name="T22" fmla="*/ 0 w 339"/>
                <a:gd name="T23" fmla="*/ 35 h 157"/>
                <a:gd name="T24" fmla="*/ 0 w 339"/>
                <a:gd name="T25" fmla="*/ 29 h 157"/>
                <a:gd name="T26" fmla="*/ 2 w 339"/>
                <a:gd name="T27" fmla="*/ 22 h 157"/>
                <a:gd name="T28" fmla="*/ 2 w 339"/>
                <a:gd name="T29" fmla="*/ 22 h 157"/>
                <a:gd name="T30" fmla="*/ 4 w 339"/>
                <a:gd name="T31" fmla="*/ 16 h 157"/>
                <a:gd name="T32" fmla="*/ 8 w 339"/>
                <a:gd name="T33" fmla="*/ 11 h 157"/>
                <a:gd name="T34" fmla="*/ 12 w 339"/>
                <a:gd name="T35" fmla="*/ 7 h 157"/>
                <a:gd name="T36" fmla="*/ 18 w 339"/>
                <a:gd name="T37" fmla="*/ 3 h 157"/>
                <a:gd name="T38" fmla="*/ 23 w 339"/>
                <a:gd name="T39" fmla="*/ 1 h 157"/>
                <a:gd name="T40" fmla="*/ 30 w 339"/>
                <a:gd name="T41" fmla="*/ 0 h 157"/>
                <a:gd name="T42" fmla="*/ 37 w 339"/>
                <a:gd name="T43" fmla="*/ 0 h 157"/>
                <a:gd name="T44" fmla="*/ 43 w 339"/>
                <a:gd name="T45" fmla="*/ 2 h 157"/>
                <a:gd name="T46" fmla="*/ 316 w 339"/>
                <a:gd name="T47" fmla="*/ 93 h 157"/>
                <a:gd name="T48" fmla="*/ 316 w 339"/>
                <a:gd name="T49" fmla="*/ 93 h 157"/>
                <a:gd name="T50" fmla="*/ 322 w 339"/>
                <a:gd name="T51" fmla="*/ 95 h 157"/>
                <a:gd name="T52" fmla="*/ 328 w 339"/>
                <a:gd name="T53" fmla="*/ 99 h 157"/>
                <a:gd name="T54" fmla="*/ 332 w 339"/>
                <a:gd name="T55" fmla="*/ 103 h 157"/>
                <a:gd name="T56" fmla="*/ 336 w 339"/>
                <a:gd name="T57" fmla="*/ 109 h 157"/>
                <a:gd name="T58" fmla="*/ 338 w 339"/>
                <a:gd name="T59" fmla="*/ 115 h 157"/>
                <a:gd name="T60" fmla="*/ 339 w 339"/>
                <a:gd name="T61" fmla="*/ 121 h 157"/>
                <a:gd name="T62" fmla="*/ 339 w 339"/>
                <a:gd name="T63" fmla="*/ 128 h 157"/>
                <a:gd name="T64" fmla="*/ 337 w 339"/>
                <a:gd name="T65" fmla="*/ 134 h 157"/>
                <a:gd name="T66" fmla="*/ 337 w 339"/>
                <a:gd name="T67" fmla="*/ 134 h 157"/>
                <a:gd name="T68" fmla="*/ 335 w 339"/>
                <a:gd name="T69" fmla="*/ 139 h 157"/>
                <a:gd name="T70" fmla="*/ 333 w 339"/>
                <a:gd name="T71" fmla="*/ 144 h 157"/>
                <a:gd name="T72" fmla="*/ 329 w 339"/>
                <a:gd name="T73" fmla="*/ 148 h 157"/>
                <a:gd name="T74" fmla="*/ 326 w 339"/>
                <a:gd name="T75" fmla="*/ 151 h 157"/>
                <a:gd name="T76" fmla="*/ 320 w 339"/>
                <a:gd name="T77" fmla="*/ 154 h 157"/>
                <a:gd name="T78" fmla="*/ 316 w 339"/>
                <a:gd name="T79" fmla="*/ 155 h 157"/>
                <a:gd name="T80" fmla="*/ 311 w 339"/>
                <a:gd name="T81" fmla="*/ 156 h 157"/>
                <a:gd name="T82" fmla="*/ 306 w 339"/>
                <a:gd name="T83" fmla="*/ 157 h 157"/>
                <a:gd name="T84" fmla="*/ 306 w 339"/>
                <a:gd name="T85" fmla="*/ 15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9" h="157">
                  <a:moveTo>
                    <a:pt x="306" y="157"/>
                  </a:moveTo>
                  <a:lnTo>
                    <a:pt x="306" y="157"/>
                  </a:lnTo>
                  <a:lnTo>
                    <a:pt x="301" y="156"/>
                  </a:lnTo>
                  <a:lnTo>
                    <a:pt x="296" y="155"/>
                  </a:lnTo>
                  <a:lnTo>
                    <a:pt x="22" y="64"/>
                  </a:lnTo>
                  <a:lnTo>
                    <a:pt x="22" y="64"/>
                  </a:lnTo>
                  <a:lnTo>
                    <a:pt x="16" y="62"/>
                  </a:lnTo>
                  <a:lnTo>
                    <a:pt x="11" y="58"/>
                  </a:lnTo>
                  <a:lnTo>
                    <a:pt x="7" y="52"/>
                  </a:lnTo>
                  <a:lnTo>
                    <a:pt x="3" y="47"/>
                  </a:lnTo>
                  <a:lnTo>
                    <a:pt x="1" y="41"/>
                  </a:lnTo>
                  <a:lnTo>
                    <a:pt x="0" y="35"/>
                  </a:lnTo>
                  <a:lnTo>
                    <a:pt x="0" y="29"/>
                  </a:lnTo>
                  <a:lnTo>
                    <a:pt x="2" y="22"/>
                  </a:lnTo>
                  <a:lnTo>
                    <a:pt x="2" y="22"/>
                  </a:lnTo>
                  <a:lnTo>
                    <a:pt x="4" y="16"/>
                  </a:lnTo>
                  <a:lnTo>
                    <a:pt x="8" y="11"/>
                  </a:lnTo>
                  <a:lnTo>
                    <a:pt x="12" y="7"/>
                  </a:lnTo>
                  <a:lnTo>
                    <a:pt x="18" y="3"/>
                  </a:lnTo>
                  <a:lnTo>
                    <a:pt x="23" y="1"/>
                  </a:lnTo>
                  <a:lnTo>
                    <a:pt x="30" y="0"/>
                  </a:lnTo>
                  <a:lnTo>
                    <a:pt x="37" y="0"/>
                  </a:lnTo>
                  <a:lnTo>
                    <a:pt x="43" y="2"/>
                  </a:lnTo>
                  <a:lnTo>
                    <a:pt x="316" y="93"/>
                  </a:lnTo>
                  <a:lnTo>
                    <a:pt x="316" y="93"/>
                  </a:lnTo>
                  <a:lnTo>
                    <a:pt x="322" y="95"/>
                  </a:lnTo>
                  <a:lnTo>
                    <a:pt x="328" y="99"/>
                  </a:lnTo>
                  <a:lnTo>
                    <a:pt x="332" y="103"/>
                  </a:lnTo>
                  <a:lnTo>
                    <a:pt x="336" y="109"/>
                  </a:lnTo>
                  <a:lnTo>
                    <a:pt x="338" y="115"/>
                  </a:lnTo>
                  <a:lnTo>
                    <a:pt x="339" y="121"/>
                  </a:lnTo>
                  <a:lnTo>
                    <a:pt x="339" y="128"/>
                  </a:lnTo>
                  <a:lnTo>
                    <a:pt x="337" y="134"/>
                  </a:lnTo>
                  <a:lnTo>
                    <a:pt x="337" y="134"/>
                  </a:lnTo>
                  <a:lnTo>
                    <a:pt x="335" y="139"/>
                  </a:lnTo>
                  <a:lnTo>
                    <a:pt x="333" y="144"/>
                  </a:lnTo>
                  <a:lnTo>
                    <a:pt x="329" y="148"/>
                  </a:lnTo>
                  <a:lnTo>
                    <a:pt x="326" y="151"/>
                  </a:lnTo>
                  <a:lnTo>
                    <a:pt x="320" y="154"/>
                  </a:lnTo>
                  <a:lnTo>
                    <a:pt x="316" y="155"/>
                  </a:lnTo>
                  <a:lnTo>
                    <a:pt x="311" y="156"/>
                  </a:lnTo>
                  <a:lnTo>
                    <a:pt x="306" y="157"/>
                  </a:lnTo>
                  <a:lnTo>
                    <a:pt x="306" y="1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840">
              <a:extLst>
                <a:ext uri="{FF2B5EF4-FFF2-40B4-BE49-F238E27FC236}">
                  <a16:creationId xmlns:a16="http://schemas.microsoft.com/office/drawing/2014/main" id="{01D5647D-05A6-402B-A719-3D42310CED93}"/>
                </a:ext>
              </a:extLst>
            </p:cNvPr>
            <p:cNvSpPr>
              <a:spLocks/>
            </p:cNvSpPr>
            <p:nvPr/>
          </p:nvSpPr>
          <p:spPr bwMode="auto">
            <a:xfrm>
              <a:off x="9382125" y="3635376"/>
              <a:ext cx="85725" cy="96838"/>
            </a:xfrm>
            <a:custGeom>
              <a:avLst/>
              <a:gdLst>
                <a:gd name="T0" fmla="*/ 32 w 377"/>
                <a:gd name="T1" fmla="*/ 429 h 429"/>
                <a:gd name="T2" fmla="*/ 32 w 377"/>
                <a:gd name="T3" fmla="*/ 429 h 429"/>
                <a:gd name="T4" fmla="*/ 27 w 377"/>
                <a:gd name="T5" fmla="*/ 428 h 429"/>
                <a:gd name="T6" fmla="*/ 22 w 377"/>
                <a:gd name="T7" fmla="*/ 427 h 429"/>
                <a:gd name="T8" fmla="*/ 16 w 377"/>
                <a:gd name="T9" fmla="*/ 425 h 429"/>
                <a:gd name="T10" fmla="*/ 12 w 377"/>
                <a:gd name="T11" fmla="*/ 421 h 429"/>
                <a:gd name="T12" fmla="*/ 12 w 377"/>
                <a:gd name="T13" fmla="*/ 421 h 429"/>
                <a:gd name="T14" fmla="*/ 7 w 377"/>
                <a:gd name="T15" fmla="*/ 417 h 429"/>
                <a:gd name="T16" fmla="*/ 3 w 377"/>
                <a:gd name="T17" fmla="*/ 410 h 429"/>
                <a:gd name="T18" fmla="*/ 1 w 377"/>
                <a:gd name="T19" fmla="*/ 404 h 429"/>
                <a:gd name="T20" fmla="*/ 0 w 377"/>
                <a:gd name="T21" fmla="*/ 398 h 429"/>
                <a:gd name="T22" fmla="*/ 0 w 377"/>
                <a:gd name="T23" fmla="*/ 392 h 429"/>
                <a:gd name="T24" fmla="*/ 1 w 377"/>
                <a:gd name="T25" fmla="*/ 386 h 429"/>
                <a:gd name="T26" fmla="*/ 3 w 377"/>
                <a:gd name="T27" fmla="*/ 380 h 429"/>
                <a:gd name="T28" fmla="*/ 8 w 377"/>
                <a:gd name="T29" fmla="*/ 374 h 429"/>
                <a:gd name="T30" fmla="*/ 318 w 377"/>
                <a:gd name="T31" fmla="*/ 12 h 429"/>
                <a:gd name="T32" fmla="*/ 318 w 377"/>
                <a:gd name="T33" fmla="*/ 12 h 429"/>
                <a:gd name="T34" fmla="*/ 323 w 377"/>
                <a:gd name="T35" fmla="*/ 7 h 429"/>
                <a:gd name="T36" fmla="*/ 329 w 377"/>
                <a:gd name="T37" fmla="*/ 4 h 429"/>
                <a:gd name="T38" fmla="*/ 335 w 377"/>
                <a:gd name="T39" fmla="*/ 1 h 429"/>
                <a:gd name="T40" fmla="*/ 341 w 377"/>
                <a:gd name="T41" fmla="*/ 0 h 429"/>
                <a:gd name="T42" fmla="*/ 347 w 377"/>
                <a:gd name="T43" fmla="*/ 0 h 429"/>
                <a:gd name="T44" fmla="*/ 354 w 377"/>
                <a:gd name="T45" fmla="*/ 1 h 429"/>
                <a:gd name="T46" fmla="*/ 359 w 377"/>
                <a:gd name="T47" fmla="*/ 5 h 429"/>
                <a:gd name="T48" fmla="*/ 366 w 377"/>
                <a:gd name="T49" fmla="*/ 8 h 429"/>
                <a:gd name="T50" fmla="*/ 366 w 377"/>
                <a:gd name="T51" fmla="*/ 8 h 429"/>
                <a:gd name="T52" fmla="*/ 370 w 377"/>
                <a:gd name="T53" fmla="*/ 13 h 429"/>
                <a:gd name="T54" fmla="*/ 373 w 377"/>
                <a:gd name="T55" fmla="*/ 18 h 429"/>
                <a:gd name="T56" fmla="*/ 376 w 377"/>
                <a:gd name="T57" fmla="*/ 24 h 429"/>
                <a:gd name="T58" fmla="*/ 377 w 377"/>
                <a:gd name="T59" fmla="*/ 30 h 429"/>
                <a:gd name="T60" fmla="*/ 376 w 377"/>
                <a:gd name="T61" fmla="*/ 37 h 429"/>
                <a:gd name="T62" fmla="*/ 375 w 377"/>
                <a:gd name="T63" fmla="*/ 43 h 429"/>
                <a:gd name="T64" fmla="*/ 373 w 377"/>
                <a:gd name="T65" fmla="*/ 49 h 429"/>
                <a:gd name="T66" fmla="*/ 369 w 377"/>
                <a:gd name="T67" fmla="*/ 54 h 429"/>
                <a:gd name="T68" fmla="*/ 58 w 377"/>
                <a:gd name="T69" fmla="*/ 418 h 429"/>
                <a:gd name="T70" fmla="*/ 58 w 377"/>
                <a:gd name="T71" fmla="*/ 418 h 429"/>
                <a:gd name="T72" fmla="*/ 52 w 377"/>
                <a:gd name="T73" fmla="*/ 423 h 429"/>
                <a:gd name="T74" fmla="*/ 47 w 377"/>
                <a:gd name="T75" fmla="*/ 426 h 429"/>
                <a:gd name="T76" fmla="*/ 40 w 377"/>
                <a:gd name="T77" fmla="*/ 428 h 429"/>
                <a:gd name="T78" fmla="*/ 32 w 377"/>
                <a:gd name="T79" fmla="*/ 429 h 429"/>
                <a:gd name="T80" fmla="*/ 32 w 377"/>
                <a:gd name="T81" fmla="*/ 429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77" h="429">
                  <a:moveTo>
                    <a:pt x="32" y="429"/>
                  </a:moveTo>
                  <a:lnTo>
                    <a:pt x="32" y="429"/>
                  </a:lnTo>
                  <a:lnTo>
                    <a:pt x="27" y="428"/>
                  </a:lnTo>
                  <a:lnTo>
                    <a:pt x="22" y="427"/>
                  </a:lnTo>
                  <a:lnTo>
                    <a:pt x="16" y="425"/>
                  </a:lnTo>
                  <a:lnTo>
                    <a:pt x="12" y="421"/>
                  </a:lnTo>
                  <a:lnTo>
                    <a:pt x="12" y="421"/>
                  </a:lnTo>
                  <a:lnTo>
                    <a:pt x="7" y="417"/>
                  </a:lnTo>
                  <a:lnTo>
                    <a:pt x="3" y="410"/>
                  </a:lnTo>
                  <a:lnTo>
                    <a:pt x="1" y="404"/>
                  </a:lnTo>
                  <a:lnTo>
                    <a:pt x="0" y="398"/>
                  </a:lnTo>
                  <a:lnTo>
                    <a:pt x="0" y="392"/>
                  </a:lnTo>
                  <a:lnTo>
                    <a:pt x="1" y="386"/>
                  </a:lnTo>
                  <a:lnTo>
                    <a:pt x="3" y="380"/>
                  </a:lnTo>
                  <a:lnTo>
                    <a:pt x="8" y="374"/>
                  </a:lnTo>
                  <a:lnTo>
                    <a:pt x="318" y="12"/>
                  </a:lnTo>
                  <a:lnTo>
                    <a:pt x="318" y="12"/>
                  </a:lnTo>
                  <a:lnTo>
                    <a:pt x="323" y="7"/>
                  </a:lnTo>
                  <a:lnTo>
                    <a:pt x="329" y="4"/>
                  </a:lnTo>
                  <a:lnTo>
                    <a:pt x="335" y="1"/>
                  </a:lnTo>
                  <a:lnTo>
                    <a:pt x="341" y="0"/>
                  </a:lnTo>
                  <a:lnTo>
                    <a:pt x="347" y="0"/>
                  </a:lnTo>
                  <a:lnTo>
                    <a:pt x="354" y="1"/>
                  </a:lnTo>
                  <a:lnTo>
                    <a:pt x="359" y="5"/>
                  </a:lnTo>
                  <a:lnTo>
                    <a:pt x="366" y="8"/>
                  </a:lnTo>
                  <a:lnTo>
                    <a:pt x="366" y="8"/>
                  </a:lnTo>
                  <a:lnTo>
                    <a:pt x="370" y="13"/>
                  </a:lnTo>
                  <a:lnTo>
                    <a:pt x="373" y="18"/>
                  </a:lnTo>
                  <a:lnTo>
                    <a:pt x="376" y="24"/>
                  </a:lnTo>
                  <a:lnTo>
                    <a:pt x="377" y="30"/>
                  </a:lnTo>
                  <a:lnTo>
                    <a:pt x="376" y="37"/>
                  </a:lnTo>
                  <a:lnTo>
                    <a:pt x="375" y="43"/>
                  </a:lnTo>
                  <a:lnTo>
                    <a:pt x="373" y="49"/>
                  </a:lnTo>
                  <a:lnTo>
                    <a:pt x="369" y="54"/>
                  </a:lnTo>
                  <a:lnTo>
                    <a:pt x="58" y="418"/>
                  </a:lnTo>
                  <a:lnTo>
                    <a:pt x="58" y="418"/>
                  </a:lnTo>
                  <a:lnTo>
                    <a:pt x="52" y="423"/>
                  </a:lnTo>
                  <a:lnTo>
                    <a:pt x="47" y="426"/>
                  </a:lnTo>
                  <a:lnTo>
                    <a:pt x="40" y="428"/>
                  </a:lnTo>
                  <a:lnTo>
                    <a:pt x="32" y="429"/>
                  </a:lnTo>
                  <a:lnTo>
                    <a:pt x="32" y="4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 name="TextBox 2">
            <a:extLst>
              <a:ext uri="{FF2B5EF4-FFF2-40B4-BE49-F238E27FC236}">
                <a16:creationId xmlns:a16="http://schemas.microsoft.com/office/drawing/2014/main" id="{2BBF36E6-2F77-DD4A-CCE3-7215EF2E1AE0}"/>
              </a:ext>
            </a:extLst>
          </p:cNvPr>
          <p:cNvSpPr txBox="1"/>
          <p:nvPr/>
        </p:nvSpPr>
        <p:spPr>
          <a:xfrm>
            <a:off x="631037" y="1150316"/>
            <a:ext cx="5968170" cy="1015663"/>
          </a:xfrm>
          <a:prstGeom prst="rect">
            <a:avLst/>
          </a:prstGeom>
          <a:noFill/>
        </p:spPr>
        <p:txBody>
          <a:bodyPr wrap="square" rtlCol="0">
            <a:spAutoFit/>
          </a:bodyPr>
          <a:lstStyle/>
          <a:p>
            <a:r>
              <a:rPr lang="en-IN" sz="2800" dirty="0">
                <a:solidFill>
                  <a:srgbClr val="1BB57E"/>
                </a:solidFill>
              </a:rPr>
              <a:t>Is this justiciable to pay extra</a:t>
            </a:r>
          </a:p>
          <a:p>
            <a:r>
              <a:rPr lang="en-IN" sz="3200" b="1" dirty="0">
                <a:solidFill>
                  <a:srgbClr val="1BB57E"/>
                </a:solidFill>
              </a:rPr>
              <a:t>GST on MRP?</a:t>
            </a:r>
            <a:endParaRPr lang="en-IN" sz="2800" b="1" dirty="0">
              <a:solidFill>
                <a:srgbClr val="1BB57E"/>
              </a:solidFill>
            </a:endParaRPr>
          </a:p>
        </p:txBody>
      </p:sp>
      <p:sp>
        <p:nvSpPr>
          <p:cNvPr id="4" name="TextBox 3">
            <a:extLst>
              <a:ext uri="{FF2B5EF4-FFF2-40B4-BE49-F238E27FC236}">
                <a16:creationId xmlns:a16="http://schemas.microsoft.com/office/drawing/2014/main" id="{653D566D-6CFC-0020-A091-4682F510E567}"/>
              </a:ext>
            </a:extLst>
          </p:cNvPr>
          <p:cNvSpPr txBox="1"/>
          <p:nvPr/>
        </p:nvSpPr>
        <p:spPr>
          <a:xfrm>
            <a:off x="621102" y="2665564"/>
            <a:ext cx="5115465" cy="2308324"/>
          </a:xfrm>
          <a:prstGeom prst="rect">
            <a:avLst/>
          </a:prstGeom>
          <a:noFill/>
        </p:spPr>
        <p:txBody>
          <a:bodyPr wrap="square" rtlCol="0">
            <a:spAutoFit/>
          </a:bodyPr>
          <a:lstStyle/>
          <a:p>
            <a:r>
              <a:rPr lang="en-US" sz="2400" dirty="0">
                <a:solidFill>
                  <a:schemeClr val="bg1"/>
                </a:solidFill>
              </a:rPr>
              <a:t>You always pay  extra GST when ever you order any food through any online platform.</a:t>
            </a:r>
          </a:p>
          <a:p>
            <a:endParaRPr lang="en-US" sz="2400" dirty="0">
              <a:solidFill>
                <a:schemeClr val="bg1"/>
              </a:solidFill>
            </a:endParaRPr>
          </a:p>
          <a:p>
            <a:r>
              <a:rPr lang="en-US" sz="2400" dirty="0">
                <a:solidFill>
                  <a:schemeClr val="bg1"/>
                </a:solidFill>
              </a:rPr>
              <a:t>The online food delivery platforms always charges GST on MRP.</a:t>
            </a:r>
          </a:p>
        </p:txBody>
      </p:sp>
      <p:sp>
        <p:nvSpPr>
          <p:cNvPr id="5" name="TextBox 4">
            <a:extLst>
              <a:ext uri="{FF2B5EF4-FFF2-40B4-BE49-F238E27FC236}">
                <a16:creationId xmlns:a16="http://schemas.microsoft.com/office/drawing/2014/main" id="{988FDB49-5993-FC39-8D52-E66944601238}"/>
              </a:ext>
            </a:extLst>
          </p:cNvPr>
          <p:cNvSpPr txBox="1"/>
          <p:nvPr/>
        </p:nvSpPr>
        <p:spPr>
          <a:xfrm>
            <a:off x="6337533" y="1058188"/>
            <a:ext cx="5115465" cy="4524315"/>
          </a:xfrm>
          <a:prstGeom prst="rect">
            <a:avLst/>
          </a:prstGeom>
          <a:noFill/>
        </p:spPr>
        <p:txBody>
          <a:bodyPr wrap="square" rtlCol="0">
            <a:spAutoFit/>
          </a:bodyPr>
          <a:lstStyle/>
          <a:p>
            <a:r>
              <a:rPr lang="en-US" sz="2400" b="0" i="0" dirty="0">
                <a:solidFill>
                  <a:srgbClr val="E8EAED"/>
                </a:solidFill>
                <a:effectLst/>
                <a:latin typeface="Google Sans"/>
              </a:rPr>
              <a:t>Maximum Retail Price (MRP) is </a:t>
            </a:r>
            <a:r>
              <a:rPr lang="en-US" sz="2400" b="0" i="0" dirty="0">
                <a:solidFill>
                  <a:srgbClr val="E2EEFF"/>
                </a:solidFill>
                <a:effectLst/>
                <a:latin typeface="Google Sans"/>
              </a:rPr>
              <a:t>the highest price at which a product can be sold to the end consumer</a:t>
            </a:r>
            <a:r>
              <a:rPr lang="en-US" sz="2400" b="0" i="0" dirty="0">
                <a:solidFill>
                  <a:srgbClr val="E8EAED"/>
                </a:solidFill>
                <a:effectLst/>
                <a:latin typeface="Google Sans"/>
              </a:rPr>
              <a:t>.</a:t>
            </a:r>
          </a:p>
          <a:p>
            <a:endParaRPr lang="en-US" sz="2400" dirty="0">
              <a:solidFill>
                <a:srgbClr val="E8EAED"/>
              </a:solidFill>
              <a:latin typeface="Google Sans"/>
            </a:endParaRPr>
          </a:p>
          <a:p>
            <a:r>
              <a:rPr lang="en-US" sz="2400" b="0" i="0" dirty="0">
                <a:solidFill>
                  <a:srgbClr val="E8EAED"/>
                </a:solidFill>
                <a:effectLst/>
                <a:latin typeface="Google Sans"/>
              </a:rPr>
              <a:t>The goods and services tax (GST) is </a:t>
            </a:r>
            <a:r>
              <a:rPr lang="en-US" sz="2400" b="0" i="0" dirty="0">
                <a:solidFill>
                  <a:srgbClr val="E2EEFF"/>
                </a:solidFill>
                <a:effectLst/>
                <a:latin typeface="Google Sans"/>
              </a:rPr>
              <a:t>a tax on goods and services sold domestically for consumption</a:t>
            </a:r>
            <a:r>
              <a:rPr lang="en-US" sz="2400" b="0" i="0" dirty="0">
                <a:solidFill>
                  <a:srgbClr val="E8EAED"/>
                </a:solidFill>
                <a:effectLst/>
                <a:latin typeface="Google Sans"/>
              </a:rPr>
              <a:t>. The tax is included in the final price and paid by consumers at point of sale and passed to the government by the seller.</a:t>
            </a:r>
          </a:p>
          <a:p>
            <a:endParaRPr lang="en-US" sz="2400" dirty="0">
              <a:solidFill>
                <a:srgbClr val="E8EAED"/>
              </a:solidFill>
              <a:latin typeface="Google Sans"/>
            </a:endParaRPr>
          </a:p>
          <a:p>
            <a:r>
              <a:rPr lang="en-US" sz="2400" dirty="0">
                <a:solidFill>
                  <a:srgbClr val="E8EAED"/>
                </a:solidFill>
                <a:latin typeface="Google Sans"/>
              </a:rPr>
              <a:t>Then why will you pay the GST twice?</a:t>
            </a:r>
            <a:endParaRPr lang="en-US" sz="2400" dirty="0">
              <a:solidFill>
                <a:schemeClr val="bg1"/>
              </a:solidFill>
            </a:endParaRPr>
          </a:p>
        </p:txBody>
      </p:sp>
    </p:spTree>
    <p:extLst>
      <p:ext uri="{BB962C8B-B14F-4D97-AF65-F5344CB8AC3E}">
        <p14:creationId xmlns:p14="http://schemas.microsoft.com/office/powerpoint/2010/main" val="1031298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840C6-D6E0-4E7F-B7EA-2AD7711B0C37}"/>
              </a:ext>
            </a:extLst>
          </p:cNvPr>
          <p:cNvSpPr>
            <a:spLocks noGrp="1"/>
          </p:cNvSpPr>
          <p:nvPr>
            <p:ph type="title"/>
          </p:nvPr>
        </p:nvSpPr>
        <p:spPr>
          <a:xfrm>
            <a:off x="598160" y="313653"/>
            <a:ext cx="7783840" cy="1163395"/>
          </a:xfrm>
        </p:spPr>
        <p:txBody>
          <a:bodyPr/>
          <a:lstStyle/>
          <a:p>
            <a:r>
              <a:rPr lang="en-ID" sz="4000" dirty="0"/>
              <a:t>How Does Online Platforms Charge </a:t>
            </a:r>
            <a:r>
              <a:rPr lang="en-ID" sz="4400" dirty="0">
                <a:solidFill>
                  <a:srgbClr val="2DDF9F"/>
                </a:solidFill>
              </a:rPr>
              <a:t>Extra?</a:t>
            </a:r>
            <a:endParaRPr lang="en-ID" sz="4000" dirty="0">
              <a:solidFill>
                <a:srgbClr val="21D795"/>
              </a:solidFill>
            </a:endParaRPr>
          </a:p>
        </p:txBody>
      </p:sp>
      <p:grpSp>
        <p:nvGrpSpPr>
          <p:cNvPr id="121" name="Group 120">
            <a:extLst>
              <a:ext uri="{FF2B5EF4-FFF2-40B4-BE49-F238E27FC236}">
                <a16:creationId xmlns:a16="http://schemas.microsoft.com/office/drawing/2014/main" id="{5C8F05C1-B1D9-40B0-9603-2F534121C001}"/>
              </a:ext>
            </a:extLst>
          </p:cNvPr>
          <p:cNvGrpSpPr/>
          <p:nvPr/>
        </p:nvGrpSpPr>
        <p:grpSpPr>
          <a:xfrm>
            <a:off x="1600359" y="2192919"/>
            <a:ext cx="360363" cy="314325"/>
            <a:chOff x="3395663" y="1479551"/>
            <a:chExt cx="360363" cy="314325"/>
          </a:xfrm>
          <a:solidFill>
            <a:srgbClr val="110E26"/>
          </a:solidFill>
        </p:grpSpPr>
        <p:sp>
          <p:nvSpPr>
            <p:cNvPr id="122" name="Freeform 45">
              <a:extLst>
                <a:ext uri="{FF2B5EF4-FFF2-40B4-BE49-F238E27FC236}">
                  <a16:creationId xmlns:a16="http://schemas.microsoft.com/office/drawing/2014/main" id="{0F84F920-3B17-44EE-A634-7DF1FEBA0B84}"/>
                </a:ext>
              </a:extLst>
            </p:cNvPr>
            <p:cNvSpPr>
              <a:spLocks noEditPoints="1"/>
            </p:cNvSpPr>
            <p:nvPr/>
          </p:nvSpPr>
          <p:spPr bwMode="auto">
            <a:xfrm>
              <a:off x="3395663" y="1479551"/>
              <a:ext cx="285750" cy="314325"/>
            </a:xfrm>
            <a:custGeom>
              <a:avLst/>
              <a:gdLst>
                <a:gd name="T0" fmla="*/ 8 w 1076"/>
                <a:gd name="T1" fmla="*/ 1180 h 1188"/>
                <a:gd name="T2" fmla="*/ 2 w 1076"/>
                <a:gd name="T3" fmla="*/ 1090 h 1188"/>
                <a:gd name="T4" fmla="*/ 28 w 1076"/>
                <a:gd name="T5" fmla="*/ 880 h 1188"/>
                <a:gd name="T6" fmla="*/ 78 w 1076"/>
                <a:gd name="T7" fmla="*/ 820 h 1188"/>
                <a:gd name="T8" fmla="*/ 273 w 1076"/>
                <a:gd name="T9" fmla="*/ 729 h 1188"/>
                <a:gd name="T10" fmla="*/ 379 w 1076"/>
                <a:gd name="T11" fmla="*/ 571 h 1188"/>
                <a:gd name="T12" fmla="*/ 314 w 1076"/>
                <a:gd name="T13" fmla="*/ 506 h 1188"/>
                <a:gd name="T14" fmla="*/ 284 w 1076"/>
                <a:gd name="T15" fmla="*/ 392 h 1188"/>
                <a:gd name="T16" fmla="*/ 267 w 1076"/>
                <a:gd name="T17" fmla="*/ 207 h 1188"/>
                <a:gd name="T18" fmla="*/ 277 w 1076"/>
                <a:gd name="T19" fmla="*/ 119 h 1188"/>
                <a:gd name="T20" fmla="*/ 318 w 1076"/>
                <a:gd name="T21" fmla="*/ 83 h 1188"/>
                <a:gd name="T22" fmla="*/ 373 w 1076"/>
                <a:gd name="T23" fmla="*/ 59 h 1188"/>
                <a:gd name="T24" fmla="*/ 458 w 1076"/>
                <a:gd name="T25" fmla="*/ 13 h 1188"/>
                <a:gd name="T26" fmla="*/ 580 w 1076"/>
                <a:gd name="T27" fmla="*/ 0 h 1188"/>
                <a:gd name="T28" fmla="*/ 697 w 1076"/>
                <a:gd name="T29" fmla="*/ 22 h 1188"/>
                <a:gd name="T30" fmla="*/ 773 w 1076"/>
                <a:gd name="T31" fmla="*/ 88 h 1188"/>
                <a:gd name="T32" fmla="*/ 782 w 1076"/>
                <a:gd name="T33" fmla="*/ 160 h 1188"/>
                <a:gd name="T34" fmla="*/ 746 w 1076"/>
                <a:gd name="T35" fmla="*/ 263 h 1188"/>
                <a:gd name="T36" fmla="*/ 779 w 1076"/>
                <a:gd name="T37" fmla="*/ 324 h 1188"/>
                <a:gd name="T38" fmla="*/ 761 w 1076"/>
                <a:gd name="T39" fmla="*/ 394 h 1188"/>
                <a:gd name="T40" fmla="*/ 731 w 1076"/>
                <a:gd name="T41" fmla="*/ 464 h 1188"/>
                <a:gd name="T42" fmla="*/ 688 w 1076"/>
                <a:gd name="T43" fmla="*/ 567 h 1188"/>
                <a:gd name="T44" fmla="*/ 861 w 1076"/>
                <a:gd name="T45" fmla="*/ 752 h 1188"/>
                <a:gd name="T46" fmla="*/ 1014 w 1076"/>
                <a:gd name="T47" fmla="*/ 831 h 1188"/>
                <a:gd name="T48" fmla="*/ 1057 w 1076"/>
                <a:gd name="T49" fmla="*/ 915 h 1188"/>
                <a:gd name="T50" fmla="*/ 1076 w 1076"/>
                <a:gd name="T51" fmla="*/ 1160 h 1188"/>
                <a:gd name="T52" fmla="*/ 1059 w 1076"/>
                <a:gd name="T53" fmla="*/ 1186 h 1188"/>
                <a:gd name="T54" fmla="*/ 1018 w 1076"/>
                <a:gd name="T55" fmla="*/ 1080 h 1188"/>
                <a:gd name="T56" fmla="*/ 995 w 1076"/>
                <a:gd name="T57" fmla="*/ 898 h 1188"/>
                <a:gd name="T58" fmla="*/ 938 w 1076"/>
                <a:gd name="T59" fmla="*/ 847 h 1188"/>
                <a:gd name="T60" fmla="*/ 642 w 1076"/>
                <a:gd name="T61" fmla="*/ 730 h 1188"/>
                <a:gd name="T62" fmla="*/ 625 w 1076"/>
                <a:gd name="T63" fmla="*/ 712 h 1188"/>
                <a:gd name="T64" fmla="*/ 631 w 1076"/>
                <a:gd name="T65" fmla="*/ 542 h 1188"/>
                <a:gd name="T66" fmla="*/ 658 w 1076"/>
                <a:gd name="T67" fmla="*/ 508 h 1188"/>
                <a:gd name="T68" fmla="*/ 680 w 1076"/>
                <a:gd name="T69" fmla="*/ 413 h 1188"/>
                <a:gd name="T70" fmla="*/ 693 w 1076"/>
                <a:gd name="T71" fmla="*/ 369 h 1188"/>
                <a:gd name="T72" fmla="*/ 717 w 1076"/>
                <a:gd name="T73" fmla="*/ 358 h 1188"/>
                <a:gd name="T74" fmla="*/ 717 w 1076"/>
                <a:gd name="T75" fmla="*/ 313 h 1188"/>
                <a:gd name="T76" fmla="*/ 693 w 1076"/>
                <a:gd name="T77" fmla="*/ 302 h 1188"/>
                <a:gd name="T78" fmla="*/ 681 w 1076"/>
                <a:gd name="T79" fmla="*/ 272 h 1188"/>
                <a:gd name="T80" fmla="*/ 718 w 1076"/>
                <a:gd name="T81" fmla="*/ 186 h 1188"/>
                <a:gd name="T82" fmla="*/ 723 w 1076"/>
                <a:gd name="T83" fmla="*/ 115 h 1188"/>
                <a:gd name="T84" fmla="*/ 682 w 1076"/>
                <a:gd name="T85" fmla="*/ 78 h 1188"/>
                <a:gd name="T86" fmla="*/ 563 w 1076"/>
                <a:gd name="T87" fmla="*/ 57 h 1188"/>
                <a:gd name="T88" fmla="*/ 435 w 1076"/>
                <a:gd name="T89" fmla="*/ 82 h 1188"/>
                <a:gd name="T90" fmla="*/ 403 w 1076"/>
                <a:gd name="T91" fmla="*/ 115 h 1188"/>
                <a:gd name="T92" fmla="*/ 376 w 1076"/>
                <a:gd name="T93" fmla="*/ 137 h 1188"/>
                <a:gd name="T94" fmla="*/ 333 w 1076"/>
                <a:gd name="T95" fmla="*/ 137 h 1188"/>
                <a:gd name="T96" fmla="*/ 321 w 1076"/>
                <a:gd name="T97" fmla="*/ 179 h 1188"/>
                <a:gd name="T98" fmla="*/ 340 w 1076"/>
                <a:gd name="T99" fmla="*/ 279 h 1188"/>
                <a:gd name="T100" fmla="*/ 360 w 1076"/>
                <a:gd name="T101" fmla="*/ 475 h 1188"/>
                <a:gd name="T102" fmla="*/ 428 w 1076"/>
                <a:gd name="T103" fmla="*/ 533 h 1188"/>
                <a:gd name="T104" fmla="*/ 450 w 1076"/>
                <a:gd name="T105" fmla="*/ 550 h 1188"/>
                <a:gd name="T106" fmla="*/ 452 w 1076"/>
                <a:gd name="T107" fmla="*/ 712 h 1188"/>
                <a:gd name="T108" fmla="*/ 435 w 1076"/>
                <a:gd name="T109" fmla="*/ 730 h 1188"/>
                <a:gd name="T110" fmla="*/ 142 w 1076"/>
                <a:gd name="T111" fmla="*/ 846 h 1188"/>
                <a:gd name="T112" fmla="*/ 82 w 1076"/>
                <a:gd name="T113" fmla="*/ 898 h 1188"/>
                <a:gd name="T114" fmla="*/ 60 w 1076"/>
                <a:gd name="T115" fmla="*/ 1048 h 1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76" h="1188">
                  <a:moveTo>
                    <a:pt x="1048" y="1188"/>
                  </a:moveTo>
                  <a:lnTo>
                    <a:pt x="28" y="1188"/>
                  </a:lnTo>
                  <a:lnTo>
                    <a:pt x="28" y="1188"/>
                  </a:lnTo>
                  <a:lnTo>
                    <a:pt x="22" y="1188"/>
                  </a:lnTo>
                  <a:lnTo>
                    <a:pt x="17" y="1186"/>
                  </a:lnTo>
                  <a:lnTo>
                    <a:pt x="12" y="1183"/>
                  </a:lnTo>
                  <a:lnTo>
                    <a:pt x="8" y="1180"/>
                  </a:lnTo>
                  <a:lnTo>
                    <a:pt x="5" y="1176"/>
                  </a:lnTo>
                  <a:lnTo>
                    <a:pt x="2" y="1171"/>
                  </a:lnTo>
                  <a:lnTo>
                    <a:pt x="1" y="1166"/>
                  </a:lnTo>
                  <a:lnTo>
                    <a:pt x="0" y="1160"/>
                  </a:lnTo>
                  <a:lnTo>
                    <a:pt x="0" y="1160"/>
                  </a:lnTo>
                  <a:lnTo>
                    <a:pt x="0" y="1124"/>
                  </a:lnTo>
                  <a:lnTo>
                    <a:pt x="2" y="1090"/>
                  </a:lnTo>
                  <a:lnTo>
                    <a:pt x="4" y="1048"/>
                  </a:lnTo>
                  <a:lnTo>
                    <a:pt x="7" y="1003"/>
                  </a:lnTo>
                  <a:lnTo>
                    <a:pt x="12" y="958"/>
                  </a:lnTo>
                  <a:lnTo>
                    <a:pt x="15" y="936"/>
                  </a:lnTo>
                  <a:lnTo>
                    <a:pt x="19" y="915"/>
                  </a:lnTo>
                  <a:lnTo>
                    <a:pt x="23" y="897"/>
                  </a:lnTo>
                  <a:lnTo>
                    <a:pt x="28" y="880"/>
                  </a:lnTo>
                  <a:lnTo>
                    <a:pt x="28" y="880"/>
                  </a:lnTo>
                  <a:lnTo>
                    <a:pt x="30" y="873"/>
                  </a:lnTo>
                  <a:lnTo>
                    <a:pt x="34" y="867"/>
                  </a:lnTo>
                  <a:lnTo>
                    <a:pt x="41" y="855"/>
                  </a:lnTo>
                  <a:lnTo>
                    <a:pt x="51" y="842"/>
                  </a:lnTo>
                  <a:lnTo>
                    <a:pt x="63" y="831"/>
                  </a:lnTo>
                  <a:lnTo>
                    <a:pt x="78" y="820"/>
                  </a:lnTo>
                  <a:lnTo>
                    <a:pt x="94" y="809"/>
                  </a:lnTo>
                  <a:lnTo>
                    <a:pt x="112" y="798"/>
                  </a:lnTo>
                  <a:lnTo>
                    <a:pt x="131" y="788"/>
                  </a:lnTo>
                  <a:lnTo>
                    <a:pt x="151" y="778"/>
                  </a:lnTo>
                  <a:lnTo>
                    <a:pt x="174" y="769"/>
                  </a:lnTo>
                  <a:lnTo>
                    <a:pt x="221" y="748"/>
                  </a:lnTo>
                  <a:lnTo>
                    <a:pt x="273" y="729"/>
                  </a:lnTo>
                  <a:lnTo>
                    <a:pt x="327" y="710"/>
                  </a:lnTo>
                  <a:lnTo>
                    <a:pt x="327" y="710"/>
                  </a:lnTo>
                  <a:lnTo>
                    <a:pt x="397" y="685"/>
                  </a:lnTo>
                  <a:lnTo>
                    <a:pt x="397" y="582"/>
                  </a:lnTo>
                  <a:lnTo>
                    <a:pt x="397" y="582"/>
                  </a:lnTo>
                  <a:lnTo>
                    <a:pt x="388" y="577"/>
                  </a:lnTo>
                  <a:lnTo>
                    <a:pt x="379" y="571"/>
                  </a:lnTo>
                  <a:lnTo>
                    <a:pt x="368" y="565"/>
                  </a:lnTo>
                  <a:lnTo>
                    <a:pt x="358" y="558"/>
                  </a:lnTo>
                  <a:lnTo>
                    <a:pt x="349" y="549"/>
                  </a:lnTo>
                  <a:lnTo>
                    <a:pt x="340" y="539"/>
                  </a:lnTo>
                  <a:lnTo>
                    <a:pt x="331" y="529"/>
                  </a:lnTo>
                  <a:lnTo>
                    <a:pt x="322" y="518"/>
                  </a:lnTo>
                  <a:lnTo>
                    <a:pt x="314" y="506"/>
                  </a:lnTo>
                  <a:lnTo>
                    <a:pt x="307" y="493"/>
                  </a:lnTo>
                  <a:lnTo>
                    <a:pt x="300" y="479"/>
                  </a:lnTo>
                  <a:lnTo>
                    <a:pt x="295" y="464"/>
                  </a:lnTo>
                  <a:lnTo>
                    <a:pt x="290" y="448"/>
                  </a:lnTo>
                  <a:lnTo>
                    <a:pt x="286" y="430"/>
                  </a:lnTo>
                  <a:lnTo>
                    <a:pt x="284" y="412"/>
                  </a:lnTo>
                  <a:lnTo>
                    <a:pt x="284" y="392"/>
                  </a:lnTo>
                  <a:lnTo>
                    <a:pt x="284" y="279"/>
                  </a:lnTo>
                  <a:lnTo>
                    <a:pt x="284" y="279"/>
                  </a:lnTo>
                  <a:lnTo>
                    <a:pt x="280" y="267"/>
                  </a:lnTo>
                  <a:lnTo>
                    <a:pt x="280" y="267"/>
                  </a:lnTo>
                  <a:lnTo>
                    <a:pt x="276" y="249"/>
                  </a:lnTo>
                  <a:lnTo>
                    <a:pt x="271" y="228"/>
                  </a:lnTo>
                  <a:lnTo>
                    <a:pt x="267" y="207"/>
                  </a:lnTo>
                  <a:lnTo>
                    <a:pt x="264" y="184"/>
                  </a:lnTo>
                  <a:lnTo>
                    <a:pt x="264" y="173"/>
                  </a:lnTo>
                  <a:lnTo>
                    <a:pt x="265" y="161"/>
                  </a:lnTo>
                  <a:lnTo>
                    <a:pt x="266" y="151"/>
                  </a:lnTo>
                  <a:lnTo>
                    <a:pt x="268" y="140"/>
                  </a:lnTo>
                  <a:lnTo>
                    <a:pt x="272" y="129"/>
                  </a:lnTo>
                  <a:lnTo>
                    <a:pt x="277" y="119"/>
                  </a:lnTo>
                  <a:lnTo>
                    <a:pt x="282" y="110"/>
                  </a:lnTo>
                  <a:lnTo>
                    <a:pt x="289" y="102"/>
                  </a:lnTo>
                  <a:lnTo>
                    <a:pt x="289" y="102"/>
                  </a:lnTo>
                  <a:lnTo>
                    <a:pt x="295" y="96"/>
                  </a:lnTo>
                  <a:lnTo>
                    <a:pt x="302" y="90"/>
                  </a:lnTo>
                  <a:lnTo>
                    <a:pt x="310" y="86"/>
                  </a:lnTo>
                  <a:lnTo>
                    <a:pt x="318" y="83"/>
                  </a:lnTo>
                  <a:lnTo>
                    <a:pt x="327" y="80"/>
                  </a:lnTo>
                  <a:lnTo>
                    <a:pt x="337" y="79"/>
                  </a:lnTo>
                  <a:lnTo>
                    <a:pt x="347" y="78"/>
                  </a:lnTo>
                  <a:lnTo>
                    <a:pt x="357" y="78"/>
                  </a:lnTo>
                  <a:lnTo>
                    <a:pt x="357" y="78"/>
                  </a:lnTo>
                  <a:lnTo>
                    <a:pt x="364" y="68"/>
                  </a:lnTo>
                  <a:lnTo>
                    <a:pt x="373" y="59"/>
                  </a:lnTo>
                  <a:lnTo>
                    <a:pt x="383" y="50"/>
                  </a:lnTo>
                  <a:lnTo>
                    <a:pt x="393" y="42"/>
                  </a:lnTo>
                  <a:lnTo>
                    <a:pt x="405" y="34"/>
                  </a:lnTo>
                  <a:lnTo>
                    <a:pt x="417" y="28"/>
                  </a:lnTo>
                  <a:lnTo>
                    <a:pt x="430" y="22"/>
                  </a:lnTo>
                  <a:lnTo>
                    <a:pt x="444" y="17"/>
                  </a:lnTo>
                  <a:lnTo>
                    <a:pt x="458" y="13"/>
                  </a:lnTo>
                  <a:lnTo>
                    <a:pt x="473" y="9"/>
                  </a:lnTo>
                  <a:lnTo>
                    <a:pt x="488" y="6"/>
                  </a:lnTo>
                  <a:lnTo>
                    <a:pt x="503" y="4"/>
                  </a:lnTo>
                  <a:lnTo>
                    <a:pt x="533" y="1"/>
                  </a:lnTo>
                  <a:lnTo>
                    <a:pt x="563" y="0"/>
                  </a:lnTo>
                  <a:lnTo>
                    <a:pt x="563" y="0"/>
                  </a:lnTo>
                  <a:lnTo>
                    <a:pt x="580" y="0"/>
                  </a:lnTo>
                  <a:lnTo>
                    <a:pt x="597" y="1"/>
                  </a:lnTo>
                  <a:lnTo>
                    <a:pt x="614" y="2"/>
                  </a:lnTo>
                  <a:lnTo>
                    <a:pt x="631" y="5"/>
                  </a:lnTo>
                  <a:lnTo>
                    <a:pt x="648" y="8"/>
                  </a:lnTo>
                  <a:lnTo>
                    <a:pt x="664" y="12"/>
                  </a:lnTo>
                  <a:lnTo>
                    <a:pt x="681" y="17"/>
                  </a:lnTo>
                  <a:lnTo>
                    <a:pt x="697" y="22"/>
                  </a:lnTo>
                  <a:lnTo>
                    <a:pt x="711" y="29"/>
                  </a:lnTo>
                  <a:lnTo>
                    <a:pt x="725" y="36"/>
                  </a:lnTo>
                  <a:lnTo>
                    <a:pt x="738" y="45"/>
                  </a:lnTo>
                  <a:lnTo>
                    <a:pt x="749" y="55"/>
                  </a:lnTo>
                  <a:lnTo>
                    <a:pt x="759" y="65"/>
                  </a:lnTo>
                  <a:lnTo>
                    <a:pt x="767" y="76"/>
                  </a:lnTo>
                  <a:lnTo>
                    <a:pt x="773" y="88"/>
                  </a:lnTo>
                  <a:lnTo>
                    <a:pt x="779" y="102"/>
                  </a:lnTo>
                  <a:lnTo>
                    <a:pt x="779" y="102"/>
                  </a:lnTo>
                  <a:lnTo>
                    <a:pt x="781" y="113"/>
                  </a:lnTo>
                  <a:lnTo>
                    <a:pt x="783" y="125"/>
                  </a:lnTo>
                  <a:lnTo>
                    <a:pt x="783" y="136"/>
                  </a:lnTo>
                  <a:lnTo>
                    <a:pt x="783" y="149"/>
                  </a:lnTo>
                  <a:lnTo>
                    <a:pt x="782" y="160"/>
                  </a:lnTo>
                  <a:lnTo>
                    <a:pt x="780" y="171"/>
                  </a:lnTo>
                  <a:lnTo>
                    <a:pt x="775" y="192"/>
                  </a:lnTo>
                  <a:lnTo>
                    <a:pt x="768" y="212"/>
                  </a:lnTo>
                  <a:lnTo>
                    <a:pt x="761" y="231"/>
                  </a:lnTo>
                  <a:lnTo>
                    <a:pt x="754" y="248"/>
                  </a:lnTo>
                  <a:lnTo>
                    <a:pt x="746" y="263"/>
                  </a:lnTo>
                  <a:lnTo>
                    <a:pt x="746" y="263"/>
                  </a:lnTo>
                  <a:lnTo>
                    <a:pt x="753" y="269"/>
                  </a:lnTo>
                  <a:lnTo>
                    <a:pt x="760" y="276"/>
                  </a:lnTo>
                  <a:lnTo>
                    <a:pt x="765" y="284"/>
                  </a:lnTo>
                  <a:lnTo>
                    <a:pt x="770" y="293"/>
                  </a:lnTo>
                  <a:lnTo>
                    <a:pt x="774" y="302"/>
                  </a:lnTo>
                  <a:lnTo>
                    <a:pt x="777" y="313"/>
                  </a:lnTo>
                  <a:lnTo>
                    <a:pt x="779" y="324"/>
                  </a:lnTo>
                  <a:lnTo>
                    <a:pt x="780" y="335"/>
                  </a:lnTo>
                  <a:lnTo>
                    <a:pt x="780" y="335"/>
                  </a:lnTo>
                  <a:lnTo>
                    <a:pt x="779" y="350"/>
                  </a:lnTo>
                  <a:lnTo>
                    <a:pt x="777" y="362"/>
                  </a:lnTo>
                  <a:lnTo>
                    <a:pt x="772" y="374"/>
                  </a:lnTo>
                  <a:lnTo>
                    <a:pt x="767" y="385"/>
                  </a:lnTo>
                  <a:lnTo>
                    <a:pt x="761" y="394"/>
                  </a:lnTo>
                  <a:lnTo>
                    <a:pt x="754" y="402"/>
                  </a:lnTo>
                  <a:lnTo>
                    <a:pt x="745" y="409"/>
                  </a:lnTo>
                  <a:lnTo>
                    <a:pt x="736" y="414"/>
                  </a:lnTo>
                  <a:lnTo>
                    <a:pt x="736" y="414"/>
                  </a:lnTo>
                  <a:lnTo>
                    <a:pt x="735" y="432"/>
                  </a:lnTo>
                  <a:lnTo>
                    <a:pt x="733" y="449"/>
                  </a:lnTo>
                  <a:lnTo>
                    <a:pt x="731" y="464"/>
                  </a:lnTo>
                  <a:lnTo>
                    <a:pt x="728" y="478"/>
                  </a:lnTo>
                  <a:lnTo>
                    <a:pt x="725" y="490"/>
                  </a:lnTo>
                  <a:lnTo>
                    <a:pt x="722" y="502"/>
                  </a:lnTo>
                  <a:lnTo>
                    <a:pt x="714" y="523"/>
                  </a:lnTo>
                  <a:lnTo>
                    <a:pt x="705" y="541"/>
                  </a:lnTo>
                  <a:lnTo>
                    <a:pt x="697" y="556"/>
                  </a:lnTo>
                  <a:lnTo>
                    <a:pt x="688" y="567"/>
                  </a:lnTo>
                  <a:lnTo>
                    <a:pt x="680" y="576"/>
                  </a:lnTo>
                  <a:lnTo>
                    <a:pt x="680" y="685"/>
                  </a:lnTo>
                  <a:lnTo>
                    <a:pt x="680" y="685"/>
                  </a:lnTo>
                  <a:lnTo>
                    <a:pt x="756" y="712"/>
                  </a:lnTo>
                  <a:lnTo>
                    <a:pt x="756" y="712"/>
                  </a:lnTo>
                  <a:lnTo>
                    <a:pt x="811" y="732"/>
                  </a:lnTo>
                  <a:lnTo>
                    <a:pt x="861" y="752"/>
                  </a:lnTo>
                  <a:lnTo>
                    <a:pt x="909" y="770"/>
                  </a:lnTo>
                  <a:lnTo>
                    <a:pt x="930" y="780"/>
                  </a:lnTo>
                  <a:lnTo>
                    <a:pt x="950" y="790"/>
                  </a:lnTo>
                  <a:lnTo>
                    <a:pt x="968" y="800"/>
                  </a:lnTo>
                  <a:lnTo>
                    <a:pt x="986" y="810"/>
                  </a:lnTo>
                  <a:lnTo>
                    <a:pt x="1001" y="820"/>
                  </a:lnTo>
                  <a:lnTo>
                    <a:pt x="1014" y="831"/>
                  </a:lnTo>
                  <a:lnTo>
                    <a:pt x="1026" y="842"/>
                  </a:lnTo>
                  <a:lnTo>
                    <a:pt x="1035" y="855"/>
                  </a:lnTo>
                  <a:lnTo>
                    <a:pt x="1043" y="867"/>
                  </a:lnTo>
                  <a:lnTo>
                    <a:pt x="1048" y="880"/>
                  </a:lnTo>
                  <a:lnTo>
                    <a:pt x="1048" y="880"/>
                  </a:lnTo>
                  <a:lnTo>
                    <a:pt x="1053" y="897"/>
                  </a:lnTo>
                  <a:lnTo>
                    <a:pt x="1057" y="915"/>
                  </a:lnTo>
                  <a:lnTo>
                    <a:pt x="1061" y="936"/>
                  </a:lnTo>
                  <a:lnTo>
                    <a:pt x="1064" y="958"/>
                  </a:lnTo>
                  <a:lnTo>
                    <a:pt x="1069" y="1003"/>
                  </a:lnTo>
                  <a:lnTo>
                    <a:pt x="1073" y="1048"/>
                  </a:lnTo>
                  <a:lnTo>
                    <a:pt x="1075" y="1090"/>
                  </a:lnTo>
                  <a:lnTo>
                    <a:pt x="1076" y="1124"/>
                  </a:lnTo>
                  <a:lnTo>
                    <a:pt x="1076" y="1160"/>
                  </a:lnTo>
                  <a:lnTo>
                    <a:pt x="1076" y="1160"/>
                  </a:lnTo>
                  <a:lnTo>
                    <a:pt x="1076" y="1166"/>
                  </a:lnTo>
                  <a:lnTo>
                    <a:pt x="1074" y="1171"/>
                  </a:lnTo>
                  <a:lnTo>
                    <a:pt x="1072" y="1176"/>
                  </a:lnTo>
                  <a:lnTo>
                    <a:pt x="1068" y="1180"/>
                  </a:lnTo>
                  <a:lnTo>
                    <a:pt x="1064" y="1183"/>
                  </a:lnTo>
                  <a:lnTo>
                    <a:pt x="1059" y="1186"/>
                  </a:lnTo>
                  <a:lnTo>
                    <a:pt x="1054" y="1188"/>
                  </a:lnTo>
                  <a:lnTo>
                    <a:pt x="1048" y="1188"/>
                  </a:lnTo>
                  <a:lnTo>
                    <a:pt x="1048" y="1188"/>
                  </a:lnTo>
                  <a:close/>
                  <a:moveTo>
                    <a:pt x="56" y="1131"/>
                  </a:moveTo>
                  <a:lnTo>
                    <a:pt x="1020" y="1131"/>
                  </a:lnTo>
                  <a:lnTo>
                    <a:pt x="1020" y="1131"/>
                  </a:lnTo>
                  <a:lnTo>
                    <a:pt x="1018" y="1080"/>
                  </a:lnTo>
                  <a:lnTo>
                    <a:pt x="1016" y="1048"/>
                  </a:lnTo>
                  <a:lnTo>
                    <a:pt x="1014" y="1015"/>
                  </a:lnTo>
                  <a:lnTo>
                    <a:pt x="1011" y="983"/>
                  </a:lnTo>
                  <a:lnTo>
                    <a:pt x="1007" y="950"/>
                  </a:lnTo>
                  <a:lnTo>
                    <a:pt x="1002" y="922"/>
                  </a:lnTo>
                  <a:lnTo>
                    <a:pt x="998" y="909"/>
                  </a:lnTo>
                  <a:lnTo>
                    <a:pt x="995" y="898"/>
                  </a:lnTo>
                  <a:lnTo>
                    <a:pt x="995" y="898"/>
                  </a:lnTo>
                  <a:lnTo>
                    <a:pt x="991" y="889"/>
                  </a:lnTo>
                  <a:lnTo>
                    <a:pt x="985" y="881"/>
                  </a:lnTo>
                  <a:lnTo>
                    <a:pt x="975" y="873"/>
                  </a:lnTo>
                  <a:lnTo>
                    <a:pt x="965" y="864"/>
                  </a:lnTo>
                  <a:lnTo>
                    <a:pt x="952" y="856"/>
                  </a:lnTo>
                  <a:lnTo>
                    <a:pt x="938" y="847"/>
                  </a:lnTo>
                  <a:lnTo>
                    <a:pt x="922" y="839"/>
                  </a:lnTo>
                  <a:lnTo>
                    <a:pt x="905" y="831"/>
                  </a:lnTo>
                  <a:lnTo>
                    <a:pt x="867" y="814"/>
                  </a:lnTo>
                  <a:lnTo>
                    <a:pt x="825" y="798"/>
                  </a:lnTo>
                  <a:lnTo>
                    <a:pt x="737" y="766"/>
                  </a:lnTo>
                  <a:lnTo>
                    <a:pt x="737" y="766"/>
                  </a:lnTo>
                  <a:lnTo>
                    <a:pt x="642" y="730"/>
                  </a:lnTo>
                  <a:lnTo>
                    <a:pt x="642" y="730"/>
                  </a:lnTo>
                  <a:lnTo>
                    <a:pt x="638" y="728"/>
                  </a:lnTo>
                  <a:lnTo>
                    <a:pt x="634" y="726"/>
                  </a:lnTo>
                  <a:lnTo>
                    <a:pt x="631" y="723"/>
                  </a:lnTo>
                  <a:lnTo>
                    <a:pt x="628" y="720"/>
                  </a:lnTo>
                  <a:lnTo>
                    <a:pt x="626" y="716"/>
                  </a:lnTo>
                  <a:lnTo>
                    <a:pt x="625" y="712"/>
                  </a:lnTo>
                  <a:lnTo>
                    <a:pt x="624" y="708"/>
                  </a:lnTo>
                  <a:lnTo>
                    <a:pt x="623" y="704"/>
                  </a:lnTo>
                  <a:lnTo>
                    <a:pt x="623" y="563"/>
                  </a:lnTo>
                  <a:lnTo>
                    <a:pt x="623" y="563"/>
                  </a:lnTo>
                  <a:lnTo>
                    <a:pt x="624" y="556"/>
                  </a:lnTo>
                  <a:lnTo>
                    <a:pt x="627" y="549"/>
                  </a:lnTo>
                  <a:lnTo>
                    <a:pt x="631" y="542"/>
                  </a:lnTo>
                  <a:lnTo>
                    <a:pt x="637" y="538"/>
                  </a:lnTo>
                  <a:lnTo>
                    <a:pt x="637" y="538"/>
                  </a:lnTo>
                  <a:lnTo>
                    <a:pt x="637" y="538"/>
                  </a:lnTo>
                  <a:lnTo>
                    <a:pt x="638" y="536"/>
                  </a:lnTo>
                  <a:lnTo>
                    <a:pt x="643" y="531"/>
                  </a:lnTo>
                  <a:lnTo>
                    <a:pt x="650" y="522"/>
                  </a:lnTo>
                  <a:lnTo>
                    <a:pt x="658" y="508"/>
                  </a:lnTo>
                  <a:lnTo>
                    <a:pt x="662" y="499"/>
                  </a:lnTo>
                  <a:lnTo>
                    <a:pt x="666" y="489"/>
                  </a:lnTo>
                  <a:lnTo>
                    <a:pt x="670" y="477"/>
                  </a:lnTo>
                  <a:lnTo>
                    <a:pt x="673" y="463"/>
                  </a:lnTo>
                  <a:lnTo>
                    <a:pt x="677" y="449"/>
                  </a:lnTo>
                  <a:lnTo>
                    <a:pt x="679" y="431"/>
                  </a:lnTo>
                  <a:lnTo>
                    <a:pt x="680" y="413"/>
                  </a:lnTo>
                  <a:lnTo>
                    <a:pt x="680" y="392"/>
                  </a:lnTo>
                  <a:lnTo>
                    <a:pt x="680" y="392"/>
                  </a:lnTo>
                  <a:lnTo>
                    <a:pt x="681" y="387"/>
                  </a:lnTo>
                  <a:lnTo>
                    <a:pt x="683" y="381"/>
                  </a:lnTo>
                  <a:lnTo>
                    <a:pt x="685" y="377"/>
                  </a:lnTo>
                  <a:lnTo>
                    <a:pt x="689" y="372"/>
                  </a:lnTo>
                  <a:lnTo>
                    <a:pt x="693" y="369"/>
                  </a:lnTo>
                  <a:lnTo>
                    <a:pt x="698" y="366"/>
                  </a:lnTo>
                  <a:lnTo>
                    <a:pt x="703" y="365"/>
                  </a:lnTo>
                  <a:lnTo>
                    <a:pt x="709" y="364"/>
                  </a:lnTo>
                  <a:lnTo>
                    <a:pt x="709" y="364"/>
                  </a:lnTo>
                  <a:lnTo>
                    <a:pt x="712" y="364"/>
                  </a:lnTo>
                  <a:lnTo>
                    <a:pt x="715" y="362"/>
                  </a:lnTo>
                  <a:lnTo>
                    <a:pt x="717" y="358"/>
                  </a:lnTo>
                  <a:lnTo>
                    <a:pt x="719" y="355"/>
                  </a:lnTo>
                  <a:lnTo>
                    <a:pt x="722" y="346"/>
                  </a:lnTo>
                  <a:lnTo>
                    <a:pt x="723" y="335"/>
                  </a:lnTo>
                  <a:lnTo>
                    <a:pt x="723" y="335"/>
                  </a:lnTo>
                  <a:lnTo>
                    <a:pt x="722" y="326"/>
                  </a:lnTo>
                  <a:lnTo>
                    <a:pt x="719" y="317"/>
                  </a:lnTo>
                  <a:lnTo>
                    <a:pt x="717" y="313"/>
                  </a:lnTo>
                  <a:lnTo>
                    <a:pt x="715" y="310"/>
                  </a:lnTo>
                  <a:lnTo>
                    <a:pt x="712" y="308"/>
                  </a:lnTo>
                  <a:lnTo>
                    <a:pt x="709" y="307"/>
                  </a:lnTo>
                  <a:lnTo>
                    <a:pt x="709" y="307"/>
                  </a:lnTo>
                  <a:lnTo>
                    <a:pt x="703" y="307"/>
                  </a:lnTo>
                  <a:lnTo>
                    <a:pt x="698" y="305"/>
                  </a:lnTo>
                  <a:lnTo>
                    <a:pt x="693" y="302"/>
                  </a:lnTo>
                  <a:lnTo>
                    <a:pt x="689" y="299"/>
                  </a:lnTo>
                  <a:lnTo>
                    <a:pt x="685" y="295"/>
                  </a:lnTo>
                  <a:lnTo>
                    <a:pt x="683" y="290"/>
                  </a:lnTo>
                  <a:lnTo>
                    <a:pt x="681" y="285"/>
                  </a:lnTo>
                  <a:lnTo>
                    <a:pt x="680" y="279"/>
                  </a:lnTo>
                  <a:lnTo>
                    <a:pt x="680" y="279"/>
                  </a:lnTo>
                  <a:lnTo>
                    <a:pt x="681" y="272"/>
                  </a:lnTo>
                  <a:lnTo>
                    <a:pt x="684" y="264"/>
                  </a:lnTo>
                  <a:lnTo>
                    <a:pt x="688" y="255"/>
                  </a:lnTo>
                  <a:lnTo>
                    <a:pt x="693" y="244"/>
                  </a:lnTo>
                  <a:lnTo>
                    <a:pt x="693" y="244"/>
                  </a:lnTo>
                  <a:lnTo>
                    <a:pt x="706" y="218"/>
                  </a:lnTo>
                  <a:lnTo>
                    <a:pt x="712" y="202"/>
                  </a:lnTo>
                  <a:lnTo>
                    <a:pt x="718" y="186"/>
                  </a:lnTo>
                  <a:lnTo>
                    <a:pt x="723" y="169"/>
                  </a:lnTo>
                  <a:lnTo>
                    <a:pt x="725" y="151"/>
                  </a:lnTo>
                  <a:lnTo>
                    <a:pt x="726" y="142"/>
                  </a:lnTo>
                  <a:lnTo>
                    <a:pt x="726" y="133"/>
                  </a:lnTo>
                  <a:lnTo>
                    <a:pt x="725" y="124"/>
                  </a:lnTo>
                  <a:lnTo>
                    <a:pt x="723" y="115"/>
                  </a:lnTo>
                  <a:lnTo>
                    <a:pt x="723" y="115"/>
                  </a:lnTo>
                  <a:lnTo>
                    <a:pt x="721" y="109"/>
                  </a:lnTo>
                  <a:lnTo>
                    <a:pt x="718" y="103"/>
                  </a:lnTo>
                  <a:lnTo>
                    <a:pt x="713" y="98"/>
                  </a:lnTo>
                  <a:lnTo>
                    <a:pt x="707" y="92"/>
                  </a:lnTo>
                  <a:lnTo>
                    <a:pt x="699" y="87"/>
                  </a:lnTo>
                  <a:lnTo>
                    <a:pt x="691" y="82"/>
                  </a:lnTo>
                  <a:lnTo>
                    <a:pt x="682" y="78"/>
                  </a:lnTo>
                  <a:lnTo>
                    <a:pt x="671" y="73"/>
                  </a:lnTo>
                  <a:lnTo>
                    <a:pt x="660" y="70"/>
                  </a:lnTo>
                  <a:lnTo>
                    <a:pt x="648" y="66"/>
                  </a:lnTo>
                  <a:lnTo>
                    <a:pt x="622" y="61"/>
                  </a:lnTo>
                  <a:lnTo>
                    <a:pt x="594" y="58"/>
                  </a:lnTo>
                  <a:lnTo>
                    <a:pt x="563" y="57"/>
                  </a:lnTo>
                  <a:lnTo>
                    <a:pt x="563" y="57"/>
                  </a:lnTo>
                  <a:lnTo>
                    <a:pt x="533" y="58"/>
                  </a:lnTo>
                  <a:lnTo>
                    <a:pt x="504" y="61"/>
                  </a:lnTo>
                  <a:lnTo>
                    <a:pt x="479" y="66"/>
                  </a:lnTo>
                  <a:lnTo>
                    <a:pt x="466" y="70"/>
                  </a:lnTo>
                  <a:lnTo>
                    <a:pt x="455" y="73"/>
                  </a:lnTo>
                  <a:lnTo>
                    <a:pt x="445" y="78"/>
                  </a:lnTo>
                  <a:lnTo>
                    <a:pt x="435" y="82"/>
                  </a:lnTo>
                  <a:lnTo>
                    <a:pt x="427" y="87"/>
                  </a:lnTo>
                  <a:lnTo>
                    <a:pt x="420" y="92"/>
                  </a:lnTo>
                  <a:lnTo>
                    <a:pt x="414" y="98"/>
                  </a:lnTo>
                  <a:lnTo>
                    <a:pt x="409" y="103"/>
                  </a:lnTo>
                  <a:lnTo>
                    <a:pt x="405" y="109"/>
                  </a:lnTo>
                  <a:lnTo>
                    <a:pt x="403" y="115"/>
                  </a:lnTo>
                  <a:lnTo>
                    <a:pt x="403" y="115"/>
                  </a:lnTo>
                  <a:lnTo>
                    <a:pt x="401" y="121"/>
                  </a:lnTo>
                  <a:lnTo>
                    <a:pt x="398" y="125"/>
                  </a:lnTo>
                  <a:lnTo>
                    <a:pt x="395" y="129"/>
                  </a:lnTo>
                  <a:lnTo>
                    <a:pt x="391" y="132"/>
                  </a:lnTo>
                  <a:lnTo>
                    <a:pt x="386" y="135"/>
                  </a:lnTo>
                  <a:lnTo>
                    <a:pt x="381" y="136"/>
                  </a:lnTo>
                  <a:lnTo>
                    <a:pt x="376" y="137"/>
                  </a:lnTo>
                  <a:lnTo>
                    <a:pt x="369" y="136"/>
                  </a:lnTo>
                  <a:lnTo>
                    <a:pt x="369" y="136"/>
                  </a:lnTo>
                  <a:lnTo>
                    <a:pt x="359" y="135"/>
                  </a:lnTo>
                  <a:lnTo>
                    <a:pt x="348" y="134"/>
                  </a:lnTo>
                  <a:lnTo>
                    <a:pt x="343" y="134"/>
                  </a:lnTo>
                  <a:lnTo>
                    <a:pt x="338" y="136"/>
                  </a:lnTo>
                  <a:lnTo>
                    <a:pt x="333" y="137"/>
                  </a:lnTo>
                  <a:lnTo>
                    <a:pt x="330" y="141"/>
                  </a:lnTo>
                  <a:lnTo>
                    <a:pt x="330" y="141"/>
                  </a:lnTo>
                  <a:lnTo>
                    <a:pt x="327" y="145"/>
                  </a:lnTo>
                  <a:lnTo>
                    <a:pt x="324" y="151"/>
                  </a:lnTo>
                  <a:lnTo>
                    <a:pt x="323" y="157"/>
                  </a:lnTo>
                  <a:lnTo>
                    <a:pt x="322" y="163"/>
                  </a:lnTo>
                  <a:lnTo>
                    <a:pt x="321" y="179"/>
                  </a:lnTo>
                  <a:lnTo>
                    <a:pt x="323" y="195"/>
                  </a:lnTo>
                  <a:lnTo>
                    <a:pt x="326" y="212"/>
                  </a:lnTo>
                  <a:lnTo>
                    <a:pt x="329" y="228"/>
                  </a:lnTo>
                  <a:lnTo>
                    <a:pt x="335" y="253"/>
                  </a:lnTo>
                  <a:lnTo>
                    <a:pt x="335" y="253"/>
                  </a:lnTo>
                  <a:lnTo>
                    <a:pt x="338" y="268"/>
                  </a:lnTo>
                  <a:lnTo>
                    <a:pt x="340" y="279"/>
                  </a:lnTo>
                  <a:lnTo>
                    <a:pt x="340" y="392"/>
                  </a:lnTo>
                  <a:lnTo>
                    <a:pt x="340" y="392"/>
                  </a:lnTo>
                  <a:lnTo>
                    <a:pt x="341" y="412"/>
                  </a:lnTo>
                  <a:lnTo>
                    <a:pt x="344" y="430"/>
                  </a:lnTo>
                  <a:lnTo>
                    <a:pt x="348" y="447"/>
                  </a:lnTo>
                  <a:lnTo>
                    <a:pt x="354" y="462"/>
                  </a:lnTo>
                  <a:lnTo>
                    <a:pt x="360" y="475"/>
                  </a:lnTo>
                  <a:lnTo>
                    <a:pt x="368" y="486"/>
                  </a:lnTo>
                  <a:lnTo>
                    <a:pt x="377" y="496"/>
                  </a:lnTo>
                  <a:lnTo>
                    <a:pt x="386" y="505"/>
                  </a:lnTo>
                  <a:lnTo>
                    <a:pt x="394" y="513"/>
                  </a:lnTo>
                  <a:lnTo>
                    <a:pt x="402" y="519"/>
                  </a:lnTo>
                  <a:lnTo>
                    <a:pt x="417" y="528"/>
                  </a:lnTo>
                  <a:lnTo>
                    <a:pt x="428" y="533"/>
                  </a:lnTo>
                  <a:lnTo>
                    <a:pt x="433" y="535"/>
                  </a:lnTo>
                  <a:lnTo>
                    <a:pt x="433" y="535"/>
                  </a:lnTo>
                  <a:lnTo>
                    <a:pt x="438" y="537"/>
                  </a:lnTo>
                  <a:lnTo>
                    <a:pt x="441" y="539"/>
                  </a:lnTo>
                  <a:lnTo>
                    <a:pt x="445" y="542"/>
                  </a:lnTo>
                  <a:lnTo>
                    <a:pt x="448" y="545"/>
                  </a:lnTo>
                  <a:lnTo>
                    <a:pt x="450" y="550"/>
                  </a:lnTo>
                  <a:lnTo>
                    <a:pt x="452" y="554"/>
                  </a:lnTo>
                  <a:lnTo>
                    <a:pt x="453" y="558"/>
                  </a:lnTo>
                  <a:lnTo>
                    <a:pt x="453" y="563"/>
                  </a:lnTo>
                  <a:lnTo>
                    <a:pt x="453" y="704"/>
                  </a:lnTo>
                  <a:lnTo>
                    <a:pt x="453" y="704"/>
                  </a:lnTo>
                  <a:lnTo>
                    <a:pt x="453" y="708"/>
                  </a:lnTo>
                  <a:lnTo>
                    <a:pt x="452" y="712"/>
                  </a:lnTo>
                  <a:lnTo>
                    <a:pt x="450" y="716"/>
                  </a:lnTo>
                  <a:lnTo>
                    <a:pt x="448" y="720"/>
                  </a:lnTo>
                  <a:lnTo>
                    <a:pt x="445" y="723"/>
                  </a:lnTo>
                  <a:lnTo>
                    <a:pt x="442" y="726"/>
                  </a:lnTo>
                  <a:lnTo>
                    <a:pt x="439" y="728"/>
                  </a:lnTo>
                  <a:lnTo>
                    <a:pt x="435" y="730"/>
                  </a:lnTo>
                  <a:lnTo>
                    <a:pt x="435" y="730"/>
                  </a:lnTo>
                  <a:lnTo>
                    <a:pt x="346" y="764"/>
                  </a:lnTo>
                  <a:lnTo>
                    <a:pt x="346" y="764"/>
                  </a:lnTo>
                  <a:lnTo>
                    <a:pt x="260" y="795"/>
                  </a:lnTo>
                  <a:lnTo>
                    <a:pt x="218" y="811"/>
                  </a:lnTo>
                  <a:lnTo>
                    <a:pt x="178" y="828"/>
                  </a:lnTo>
                  <a:lnTo>
                    <a:pt x="159" y="837"/>
                  </a:lnTo>
                  <a:lnTo>
                    <a:pt x="142" y="846"/>
                  </a:lnTo>
                  <a:lnTo>
                    <a:pt x="127" y="855"/>
                  </a:lnTo>
                  <a:lnTo>
                    <a:pt x="114" y="864"/>
                  </a:lnTo>
                  <a:lnTo>
                    <a:pt x="102" y="872"/>
                  </a:lnTo>
                  <a:lnTo>
                    <a:pt x="93" y="881"/>
                  </a:lnTo>
                  <a:lnTo>
                    <a:pt x="86" y="889"/>
                  </a:lnTo>
                  <a:lnTo>
                    <a:pt x="84" y="893"/>
                  </a:lnTo>
                  <a:lnTo>
                    <a:pt x="82" y="898"/>
                  </a:lnTo>
                  <a:lnTo>
                    <a:pt x="82" y="898"/>
                  </a:lnTo>
                  <a:lnTo>
                    <a:pt x="79" y="909"/>
                  </a:lnTo>
                  <a:lnTo>
                    <a:pt x="76" y="922"/>
                  </a:lnTo>
                  <a:lnTo>
                    <a:pt x="71" y="950"/>
                  </a:lnTo>
                  <a:lnTo>
                    <a:pt x="65" y="983"/>
                  </a:lnTo>
                  <a:lnTo>
                    <a:pt x="62" y="1015"/>
                  </a:lnTo>
                  <a:lnTo>
                    <a:pt x="60" y="1048"/>
                  </a:lnTo>
                  <a:lnTo>
                    <a:pt x="58" y="1080"/>
                  </a:lnTo>
                  <a:lnTo>
                    <a:pt x="56" y="1131"/>
                  </a:lnTo>
                  <a:lnTo>
                    <a:pt x="56" y="1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46">
              <a:extLst>
                <a:ext uri="{FF2B5EF4-FFF2-40B4-BE49-F238E27FC236}">
                  <a16:creationId xmlns:a16="http://schemas.microsoft.com/office/drawing/2014/main" id="{40C70C0F-4181-4FB3-8D16-2825EBBE7E4D}"/>
                </a:ext>
              </a:extLst>
            </p:cNvPr>
            <p:cNvSpPr>
              <a:spLocks/>
            </p:cNvSpPr>
            <p:nvPr/>
          </p:nvSpPr>
          <p:spPr bwMode="auto">
            <a:xfrm>
              <a:off x="3608388" y="1481138"/>
              <a:ext cx="147638" cy="312738"/>
            </a:xfrm>
            <a:custGeom>
              <a:avLst/>
              <a:gdLst>
                <a:gd name="T0" fmla="*/ 378 w 559"/>
                <a:gd name="T1" fmla="*/ 1181 h 1183"/>
                <a:gd name="T2" fmla="*/ 361 w 559"/>
                <a:gd name="T3" fmla="*/ 1161 h 1183"/>
                <a:gd name="T4" fmla="*/ 365 w 559"/>
                <a:gd name="T5" fmla="*/ 1138 h 1183"/>
                <a:gd name="T6" fmla="*/ 390 w 559"/>
                <a:gd name="T7" fmla="*/ 1126 h 1183"/>
                <a:gd name="T8" fmla="*/ 497 w 559"/>
                <a:gd name="T9" fmla="*/ 1010 h 1183"/>
                <a:gd name="T10" fmla="*/ 477 w 559"/>
                <a:gd name="T11" fmla="*/ 893 h 1183"/>
                <a:gd name="T12" fmla="*/ 446 w 559"/>
                <a:gd name="T13" fmla="*/ 854 h 1183"/>
                <a:gd name="T14" fmla="*/ 353 w 559"/>
                <a:gd name="T15" fmla="*/ 796 h 1183"/>
                <a:gd name="T16" fmla="*/ 124 w 559"/>
                <a:gd name="T17" fmla="*/ 697 h 1183"/>
                <a:gd name="T18" fmla="*/ 111 w 559"/>
                <a:gd name="T19" fmla="*/ 687 h 1183"/>
                <a:gd name="T20" fmla="*/ 106 w 559"/>
                <a:gd name="T21" fmla="*/ 586 h 1183"/>
                <a:gd name="T22" fmla="*/ 119 w 559"/>
                <a:gd name="T23" fmla="*/ 562 h 1183"/>
                <a:gd name="T24" fmla="*/ 133 w 559"/>
                <a:gd name="T25" fmla="*/ 546 h 1183"/>
                <a:gd name="T26" fmla="*/ 155 w 559"/>
                <a:gd name="T27" fmla="*/ 487 h 1183"/>
                <a:gd name="T28" fmla="*/ 162 w 559"/>
                <a:gd name="T29" fmla="*/ 415 h 1183"/>
                <a:gd name="T30" fmla="*/ 174 w 559"/>
                <a:gd name="T31" fmla="*/ 392 h 1183"/>
                <a:gd name="T32" fmla="*/ 195 w 559"/>
                <a:gd name="T33" fmla="*/ 387 h 1183"/>
                <a:gd name="T34" fmla="*/ 204 w 559"/>
                <a:gd name="T35" fmla="*/ 372 h 1183"/>
                <a:gd name="T36" fmla="*/ 202 w 559"/>
                <a:gd name="T37" fmla="*/ 341 h 1183"/>
                <a:gd name="T38" fmla="*/ 191 w 559"/>
                <a:gd name="T39" fmla="*/ 330 h 1183"/>
                <a:gd name="T40" fmla="*/ 170 w 559"/>
                <a:gd name="T41" fmla="*/ 322 h 1183"/>
                <a:gd name="T42" fmla="*/ 162 w 559"/>
                <a:gd name="T43" fmla="*/ 302 h 1183"/>
                <a:gd name="T44" fmla="*/ 188 w 559"/>
                <a:gd name="T45" fmla="*/ 239 h 1183"/>
                <a:gd name="T46" fmla="*/ 209 w 559"/>
                <a:gd name="T47" fmla="*/ 156 h 1183"/>
                <a:gd name="T48" fmla="*/ 203 w 559"/>
                <a:gd name="T49" fmla="*/ 122 h 1183"/>
                <a:gd name="T50" fmla="*/ 161 w 559"/>
                <a:gd name="T51" fmla="*/ 80 h 1183"/>
                <a:gd name="T52" fmla="*/ 115 w 559"/>
                <a:gd name="T53" fmla="*/ 60 h 1183"/>
                <a:gd name="T54" fmla="*/ 56 w 559"/>
                <a:gd name="T55" fmla="*/ 65 h 1183"/>
                <a:gd name="T56" fmla="*/ 28 w 559"/>
                <a:gd name="T57" fmla="*/ 77 h 1183"/>
                <a:gd name="T58" fmla="*/ 4 w 559"/>
                <a:gd name="T59" fmla="*/ 64 h 1183"/>
                <a:gd name="T60" fmla="*/ 0 w 559"/>
                <a:gd name="T61" fmla="*/ 43 h 1183"/>
                <a:gd name="T62" fmla="*/ 12 w 559"/>
                <a:gd name="T63" fmla="*/ 24 h 1183"/>
                <a:gd name="T64" fmla="*/ 98 w 559"/>
                <a:gd name="T65" fmla="*/ 0 h 1183"/>
                <a:gd name="T66" fmla="*/ 173 w 559"/>
                <a:gd name="T67" fmla="*/ 21 h 1183"/>
                <a:gd name="T68" fmla="*/ 247 w 559"/>
                <a:gd name="T69" fmla="*/ 85 h 1183"/>
                <a:gd name="T70" fmla="*/ 260 w 559"/>
                <a:gd name="T71" fmla="*/ 115 h 1183"/>
                <a:gd name="T72" fmla="*/ 263 w 559"/>
                <a:gd name="T73" fmla="*/ 175 h 1183"/>
                <a:gd name="T74" fmla="*/ 235 w 559"/>
                <a:gd name="T75" fmla="*/ 270 h 1183"/>
                <a:gd name="T76" fmla="*/ 248 w 559"/>
                <a:gd name="T77" fmla="*/ 306 h 1183"/>
                <a:gd name="T78" fmla="*/ 261 w 559"/>
                <a:gd name="T79" fmla="*/ 359 h 1183"/>
                <a:gd name="T80" fmla="*/ 246 w 559"/>
                <a:gd name="T81" fmla="*/ 413 h 1183"/>
                <a:gd name="T82" fmla="*/ 219 w 559"/>
                <a:gd name="T83" fmla="*/ 437 h 1183"/>
                <a:gd name="T84" fmla="*/ 211 w 559"/>
                <a:gd name="T85" fmla="*/ 501 h 1183"/>
                <a:gd name="T86" fmla="*/ 179 w 559"/>
                <a:gd name="T87" fmla="*/ 579 h 1183"/>
                <a:gd name="T88" fmla="*/ 245 w 559"/>
                <a:gd name="T89" fmla="*/ 684 h 1183"/>
                <a:gd name="T90" fmla="*/ 404 w 559"/>
                <a:gd name="T91" fmla="*/ 759 h 1183"/>
                <a:gd name="T92" fmla="*/ 498 w 559"/>
                <a:gd name="T93" fmla="*/ 824 h 1183"/>
                <a:gd name="T94" fmla="*/ 531 w 559"/>
                <a:gd name="T95" fmla="*/ 875 h 1183"/>
                <a:gd name="T96" fmla="*/ 552 w 559"/>
                <a:gd name="T97" fmla="*/ 998 h 1183"/>
                <a:gd name="T98" fmla="*/ 559 w 559"/>
                <a:gd name="T99" fmla="*/ 1155 h 1183"/>
                <a:gd name="T100" fmla="*/ 547 w 559"/>
                <a:gd name="T101" fmla="*/ 1178 h 1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59" h="1183">
                  <a:moveTo>
                    <a:pt x="531" y="1183"/>
                  </a:moveTo>
                  <a:lnTo>
                    <a:pt x="390" y="1183"/>
                  </a:lnTo>
                  <a:lnTo>
                    <a:pt x="390" y="1183"/>
                  </a:lnTo>
                  <a:lnTo>
                    <a:pt x="384" y="1183"/>
                  </a:lnTo>
                  <a:lnTo>
                    <a:pt x="378" y="1181"/>
                  </a:lnTo>
                  <a:lnTo>
                    <a:pt x="373" y="1178"/>
                  </a:lnTo>
                  <a:lnTo>
                    <a:pt x="369" y="1175"/>
                  </a:lnTo>
                  <a:lnTo>
                    <a:pt x="365" y="1171"/>
                  </a:lnTo>
                  <a:lnTo>
                    <a:pt x="363" y="1166"/>
                  </a:lnTo>
                  <a:lnTo>
                    <a:pt x="361" y="1161"/>
                  </a:lnTo>
                  <a:lnTo>
                    <a:pt x="361" y="1155"/>
                  </a:lnTo>
                  <a:lnTo>
                    <a:pt x="361" y="1155"/>
                  </a:lnTo>
                  <a:lnTo>
                    <a:pt x="361" y="1148"/>
                  </a:lnTo>
                  <a:lnTo>
                    <a:pt x="363" y="1143"/>
                  </a:lnTo>
                  <a:lnTo>
                    <a:pt x="365" y="1138"/>
                  </a:lnTo>
                  <a:lnTo>
                    <a:pt x="369" y="1134"/>
                  </a:lnTo>
                  <a:lnTo>
                    <a:pt x="373" y="1131"/>
                  </a:lnTo>
                  <a:lnTo>
                    <a:pt x="378" y="1128"/>
                  </a:lnTo>
                  <a:lnTo>
                    <a:pt x="384" y="1127"/>
                  </a:lnTo>
                  <a:lnTo>
                    <a:pt x="390" y="1126"/>
                  </a:lnTo>
                  <a:lnTo>
                    <a:pt x="502" y="1126"/>
                  </a:lnTo>
                  <a:lnTo>
                    <a:pt x="502" y="1126"/>
                  </a:lnTo>
                  <a:lnTo>
                    <a:pt x="501" y="1075"/>
                  </a:lnTo>
                  <a:lnTo>
                    <a:pt x="499" y="1043"/>
                  </a:lnTo>
                  <a:lnTo>
                    <a:pt x="497" y="1010"/>
                  </a:lnTo>
                  <a:lnTo>
                    <a:pt x="494" y="978"/>
                  </a:lnTo>
                  <a:lnTo>
                    <a:pt x="489" y="945"/>
                  </a:lnTo>
                  <a:lnTo>
                    <a:pt x="484" y="917"/>
                  </a:lnTo>
                  <a:lnTo>
                    <a:pt x="480" y="904"/>
                  </a:lnTo>
                  <a:lnTo>
                    <a:pt x="477" y="893"/>
                  </a:lnTo>
                  <a:lnTo>
                    <a:pt x="477" y="893"/>
                  </a:lnTo>
                  <a:lnTo>
                    <a:pt x="473" y="884"/>
                  </a:lnTo>
                  <a:lnTo>
                    <a:pt x="466" y="874"/>
                  </a:lnTo>
                  <a:lnTo>
                    <a:pt x="457" y="864"/>
                  </a:lnTo>
                  <a:lnTo>
                    <a:pt x="446" y="854"/>
                  </a:lnTo>
                  <a:lnTo>
                    <a:pt x="432" y="842"/>
                  </a:lnTo>
                  <a:lnTo>
                    <a:pt x="416" y="831"/>
                  </a:lnTo>
                  <a:lnTo>
                    <a:pt x="398" y="820"/>
                  </a:lnTo>
                  <a:lnTo>
                    <a:pt x="376" y="808"/>
                  </a:lnTo>
                  <a:lnTo>
                    <a:pt x="353" y="796"/>
                  </a:lnTo>
                  <a:lnTo>
                    <a:pt x="328" y="783"/>
                  </a:lnTo>
                  <a:lnTo>
                    <a:pt x="300" y="770"/>
                  </a:lnTo>
                  <a:lnTo>
                    <a:pt x="269" y="756"/>
                  </a:lnTo>
                  <a:lnTo>
                    <a:pt x="202" y="727"/>
                  </a:lnTo>
                  <a:lnTo>
                    <a:pt x="124" y="697"/>
                  </a:lnTo>
                  <a:lnTo>
                    <a:pt x="124" y="697"/>
                  </a:lnTo>
                  <a:lnTo>
                    <a:pt x="120" y="695"/>
                  </a:lnTo>
                  <a:lnTo>
                    <a:pt x="117" y="693"/>
                  </a:lnTo>
                  <a:lnTo>
                    <a:pt x="114" y="690"/>
                  </a:lnTo>
                  <a:lnTo>
                    <a:pt x="111" y="687"/>
                  </a:lnTo>
                  <a:lnTo>
                    <a:pt x="109" y="683"/>
                  </a:lnTo>
                  <a:lnTo>
                    <a:pt x="107" y="679"/>
                  </a:lnTo>
                  <a:lnTo>
                    <a:pt x="106" y="675"/>
                  </a:lnTo>
                  <a:lnTo>
                    <a:pt x="106" y="671"/>
                  </a:lnTo>
                  <a:lnTo>
                    <a:pt x="106" y="586"/>
                  </a:lnTo>
                  <a:lnTo>
                    <a:pt x="106" y="586"/>
                  </a:lnTo>
                  <a:lnTo>
                    <a:pt x="107" y="579"/>
                  </a:lnTo>
                  <a:lnTo>
                    <a:pt x="110" y="572"/>
                  </a:lnTo>
                  <a:lnTo>
                    <a:pt x="114" y="566"/>
                  </a:lnTo>
                  <a:lnTo>
                    <a:pt x="119" y="562"/>
                  </a:lnTo>
                  <a:lnTo>
                    <a:pt x="119" y="562"/>
                  </a:lnTo>
                  <a:lnTo>
                    <a:pt x="119" y="562"/>
                  </a:lnTo>
                  <a:lnTo>
                    <a:pt x="121" y="560"/>
                  </a:lnTo>
                  <a:lnTo>
                    <a:pt x="126" y="555"/>
                  </a:lnTo>
                  <a:lnTo>
                    <a:pt x="133" y="546"/>
                  </a:lnTo>
                  <a:lnTo>
                    <a:pt x="141" y="531"/>
                  </a:lnTo>
                  <a:lnTo>
                    <a:pt x="145" y="522"/>
                  </a:lnTo>
                  <a:lnTo>
                    <a:pt x="149" y="512"/>
                  </a:lnTo>
                  <a:lnTo>
                    <a:pt x="152" y="500"/>
                  </a:lnTo>
                  <a:lnTo>
                    <a:pt x="155" y="487"/>
                  </a:lnTo>
                  <a:lnTo>
                    <a:pt x="158" y="472"/>
                  </a:lnTo>
                  <a:lnTo>
                    <a:pt x="160" y="455"/>
                  </a:lnTo>
                  <a:lnTo>
                    <a:pt x="162" y="436"/>
                  </a:lnTo>
                  <a:lnTo>
                    <a:pt x="162" y="415"/>
                  </a:lnTo>
                  <a:lnTo>
                    <a:pt x="162" y="415"/>
                  </a:lnTo>
                  <a:lnTo>
                    <a:pt x="163" y="410"/>
                  </a:lnTo>
                  <a:lnTo>
                    <a:pt x="164" y="404"/>
                  </a:lnTo>
                  <a:lnTo>
                    <a:pt x="167" y="400"/>
                  </a:lnTo>
                  <a:lnTo>
                    <a:pt x="170" y="396"/>
                  </a:lnTo>
                  <a:lnTo>
                    <a:pt x="174" y="392"/>
                  </a:lnTo>
                  <a:lnTo>
                    <a:pt x="180" y="390"/>
                  </a:lnTo>
                  <a:lnTo>
                    <a:pt x="185" y="388"/>
                  </a:lnTo>
                  <a:lnTo>
                    <a:pt x="191" y="387"/>
                  </a:lnTo>
                  <a:lnTo>
                    <a:pt x="191" y="387"/>
                  </a:lnTo>
                  <a:lnTo>
                    <a:pt x="195" y="387"/>
                  </a:lnTo>
                  <a:lnTo>
                    <a:pt x="197" y="385"/>
                  </a:lnTo>
                  <a:lnTo>
                    <a:pt x="199" y="382"/>
                  </a:lnTo>
                  <a:lnTo>
                    <a:pt x="199" y="382"/>
                  </a:lnTo>
                  <a:lnTo>
                    <a:pt x="202" y="378"/>
                  </a:lnTo>
                  <a:lnTo>
                    <a:pt x="204" y="372"/>
                  </a:lnTo>
                  <a:lnTo>
                    <a:pt x="205" y="366"/>
                  </a:lnTo>
                  <a:lnTo>
                    <a:pt x="205" y="359"/>
                  </a:lnTo>
                  <a:lnTo>
                    <a:pt x="205" y="359"/>
                  </a:lnTo>
                  <a:lnTo>
                    <a:pt x="204" y="350"/>
                  </a:lnTo>
                  <a:lnTo>
                    <a:pt x="202" y="341"/>
                  </a:lnTo>
                  <a:lnTo>
                    <a:pt x="200" y="336"/>
                  </a:lnTo>
                  <a:lnTo>
                    <a:pt x="197" y="333"/>
                  </a:lnTo>
                  <a:lnTo>
                    <a:pt x="195" y="331"/>
                  </a:lnTo>
                  <a:lnTo>
                    <a:pt x="191" y="330"/>
                  </a:lnTo>
                  <a:lnTo>
                    <a:pt x="191" y="330"/>
                  </a:lnTo>
                  <a:lnTo>
                    <a:pt x="186" y="330"/>
                  </a:lnTo>
                  <a:lnTo>
                    <a:pt x="180" y="328"/>
                  </a:lnTo>
                  <a:lnTo>
                    <a:pt x="175" y="326"/>
                  </a:lnTo>
                  <a:lnTo>
                    <a:pt x="170" y="322"/>
                  </a:lnTo>
                  <a:lnTo>
                    <a:pt x="170" y="322"/>
                  </a:lnTo>
                  <a:lnTo>
                    <a:pt x="167" y="318"/>
                  </a:lnTo>
                  <a:lnTo>
                    <a:pt x="164" y="313"/>
                  </a:lnTo>
                  <a:lnTo>
                    <a:pt x="163" y="308"/>
                  </a:lnTo>
                  <a:lnTo>
                    <a:pt x="162" y="302"/>
                  </a:lnTo>
                  <a:lnTo>
                    <a:pt x="162" y="302"/>
                  </a:lnTo>
                  <a:lnTo>
                    <a:pt x="163" y="295"/>
                  </a:lnTo>
                  <a:lnTo>
                    <a:pt x="165" y="287"/>
                  </a:lnTo>
                  <a:lnTo>
                    <a:pt x="174" y="267"/>
                  </a:lnTo>
                  <a:lnTo>
                    <a:pt x="174" y="267"/>
                  </a:lnTo>
                  <a:lnTo>
                    <a:pt x="188" y="239"/>
                  </a:lnTo>
                  <a:lnTo>
                    <a:pt x="194" y="221"/>
                  </a:lnTo>
                  <a:lnTo>
                    <a:pt x="200" y="203"/>
                  </a:lnTo>
                  <a:lnTo>
                    <a:pt x="205" y="184"/>
                  </a:lnTo>
                  <a:lnTo>
                    <a:pt x="208" y="165"/>
                  </a:lnTo>
                  <a:lnTo>
                    <a:pt x="209" y="156"/>
                  </a:lnTo>
                  <a:lnTo>
                    <a:pt x="209" y="147"/>
                  </a:lnTo>
                  <a:lnTo>
                    <a:pt x="208" y="138"/>
                  </a:lnTo>
                  <a:lnTo>
                    <a:pt x="206" y="128"/>
                  </a:lnTo>
                  <a:lnTo>
                    <a:pt x="206" y="128"/>
                  </a:lnTo>
                  <a:lnTo>
                    <a:pt x="203" y="122"/>
                  </a:lnTo>
                  <a:lnTo>
                    <a:pt x="199" y="114"/>
                  </a:lnTo>
                  <a:lnTo>
                    <a:pt x="192" y="105"/>
                  </a:lnTo>
                  <a:lnTo>
                    <a:pt x="184" y="97"/>
                  </a:lnTo>
                  <a:lnTo>
                    <a:pt x="173" y="88"/>
                  </a:lnTo>
                  <a:lnTo>
                    <a:pt x="161" y="80"/>
                  </a:lnTo>
                  <a:lnTo>
                    <a:pt x="148" y="72"/>
                  </a:lnTo>
                  <a:lnTo>
                    <a:pt x="134" y="66"/>
                  </a:lnTo>
                  <a:lnTo>
                    <a:pt x="134" y="66"/>
                  </a:lnTo>
                  <a:lnTo>
                    <a:pt x="125" y="62"/>
                  </a:lnTo>
                  <a:lnTo>
                    <a:pt x="115" y="60"/>
                  </a:lnTo>
                  <a:lnTo>
                    <a:pt x="104" y="58"/>
                  </a:lnTo>
                  <a:lnTo>
                    <a:pt x="93" y="57"/>
                  </a:lnTo>
                  <a:lnTo>
                    <a:pt x="81" y="58"/>
                  </a:lnTo>
                  <a:lnTo>
                    <a:pt x="68" y="61"/>
                  </a:lnTo>
                  <a:lnTo>
                    <a:pt x="56" y="65"/>
                  </a:lnTo>
                  <a:lnTo>
                    <a:pt x="43" y="72"/>
                  </a:lnTo>
                  <a:lnTo>
                    <a:pt x="43" y="72"/>
                  </a:lnTo>
                  <a:lnTo>
                    <a:pt x="38" y="75"/>
                  </a:lnTo>
                  <a:lnTo>
                    <a:pt x="33" y="76"/>
                  </a:lnTo>
                  <a:lnTo>
                    <a:pt x="28" y="77"/>
                  </a:lnTo>
                  <a:lnTo>
                    <a:pt x="22" y="76"/>
                  </a:lnTo>
                  <a:lnTo>
                    <a:pt x="17" y="75"/>
                  </a:lnTo>
                  <a:lnTo>
                    <a:pt x="12" y="72"/>
                  </a:lnTo>
                  <a:lnTo>
                    <a:pt x="8" y="69"/>
                  </a:lnTo>
                  <a:lnTo>
                    <a:pt x="4" y="64"/>
                  </a:lnTo>
                  <a:lnTo>
                    <a:pt x="4" y="64"/>
                  </a:lnTo>
                  <a:lnTo>
                    <a:pt x="2" y="59"/>
                  </a:lnTo>
                  <a:lnTo>
                    <a:pt x="0" y="54"/>
                  </a:lnTo>
                  <a:lnTo>
                    <a:pt x="0" y="48"/>
                  </a:lnTo>
                  <a:lnTo>
                    <a:pt x="0" y="43"/>
                  </a:lnTo>
                  <a:lnTo>
                    <a:pt x="2" y="38"/>
                  </a:lnTo>
                  <a:lnTo>
                    <a:pt x="4" y="33"/>
                  </a:lnTo>
                  <a:lnTo>
                    <a:pt x="8" y="28"/>
                  </a:lnTo>
                  <a:lnTo>
                    <a:pt x="12" y="24"/>
                  </a:lnTo>
                  <a:lnTo>
                    <a:pt x="12" y="24"/>
                  </a:lnTo>
                  <a:lnTo>
                    <a:pt x="28" y="15"/>
                  </a:lnTo>
                  <a:lnTo>
                    <a:pt x="44" y="8"/>
                  </a:lnTo>
                  <a:lnTo>
                    <a:pt x="61" y="3"/>
                  </a:lnTo>
                  <a:lnTo>
                    <a:pt x="80" y="1"/>
                  </a:lnTo>
                  <a:lnTo>
                    <a:pt x="98" y="0"/>
                  </a:lnTo>
                  <a:lnTo>
                    <a:pt x="117" y="2"/>
                  </a:lnTo>
                  <a:lnTo>
                    <a:pt x="135" y="6"/>
                  </a:lnTo>
                  <a:lnTo>
                    <a:pt x="154" y="12"/>
                  </a:lnTo>
                  <a:lnTo>
                    <a:pt x="154" y="12"/>
                  </a:lnTo>
                  <a:lnTo>
                    <a:pt x="173" y="21"/>
                  </a:lnTo>
                  <a:lnTo>
                    <a:pt x="192" y="31"/>
                  </a:lnTo>
                  <a:lnTo>
                    <a:pt x="208" y="44"/>
                  </a:lnTo>
                  <a:lnTo>
                    <a:pt x="223" y="57"/>
                  </a:lnTo>
                  <a:lnTo>
                    <a:pt x="236" y="71"/>
                  </a:lnTo>
                  <a:lnTo>
                    <a:pt x="247" y="85"/>
                  </a:lnTo>
                  <a:lnTo>
                    <a:pt x="252" y="93"/>
                  </a:lnTo>
                  <a:lnTo>
                    <a:pt x="255" y="100"/>
                  </a:lnTo>
                  <a:lnTo>
                    <a:pt x="258" y="107"/>
                  </a:lnTo>
                  <a:lnTo>
                    <a:pt x="260" y="115"/>
                  </a:lnTo>
                  <a:lnTo>
                    <a:pt x="260" y="115"/>
                  </a:lnTo>
                  <a:lnTo>
                    <a:pt x="263" y="126"/>
                  </a:lnTo>
                  <a:lnTo>
                    <a:pt x="264" y="139"/>
                  </a:lnTo>
                  <a:lnTo>
                    <a:pt x="265" y="151"/>
                  </a:lnTo>
                  <a:lnTo>
                    <a:pt x="265" y="163"/>
                  </a:lnTo>
                  <a:lnTo>
                    <a:pt x="263" y="175"/>
                  </a:lnTo>
                  <a:lnTo>
                    <a:pt x="262" y="186"/>
                  </a:lnTo>
                  <a:lnTo>
                    <a:pt x="257" y="209"/>
                  </a:lnTo>
                  <a:lnTo>
                    <a:pt x="250" y="231"/>
                  </a:lnTo>
                  <a:lnTo>
                    <a:pt x="243" y="252"/>
                  </a:lnTo>
                  <a:lnTo>
                    <a:pt x="235" y="270"/>
                  </a:lnTo>
                  <a:lnTo>
                    <a:pt x="228" y="286"/>
                  </a:lnTo>
                  <a:lnTo>
                    <a:pt x="228" y="286"/>
                  </a:lnTo>
                  <a:lnTo>
                    <a:pt x="235" y="292"/>
                  </a:lnTo>
                  <a:lnTo>
                    <a:pt x="242" y="298"/>
                  </a:lnTo>
                  <a:lnTo>
                    <a:pt x="248" y="306"/>
                  </a:lnTo>
                  <a:lnTo>
                    <a:pt x="252" y="315"/>
                  </a:lnTo>
                  <a:lnTo>
                    <a:pt x="256" y="325"/>
                  </a:lnTo>
                  <a:lnTo>
                    <a:pt x="259" y="335"/>
                  </a:lnTo>
                  <a:lnTo>
                    <a:pt x="261" y="348"/>
                  </a:lnTo>
                  <a:lnTo>
                    <a:pt x="261" y="359"/>
                  </a:lnTo>
                  <a:lnTo>
                    <a:pt x="261" y="359"/>
                  </a:lnTo>
                  <a:lnTo>
                    <a:pt x="260" y="374"/>
                  </a:lnTo>
                  <a:lnTo>
                    <a:pt x="257" y="388"/>
                  </a:lnTo>
                  <a:lnTo>
                    <a:pt x="253" y="402"/>
                  </a:lnTo>
                  <a:lnTo>
                    <a:pt x="246" y="413"/>
                  </a:lnTo>
                  <a:lnTo>
                    <a:pt x="246" y="413"/>
                  </a:lnTo>
                  <a:lnTo>
                    <a:pt x="240" y="421"/>
                  </a:lnTo>
                  <a:lnTo>
                    <a:pt x="234" y="428"/>
                  </a:lnTo>
                  <a:lnTo>
                    <a:pt x="227" y="433"/>
                  </a:lnTo>
                  <a:lnTo>
                    <a:pt x="219" y="437"/>
                  </a:lnTo>
                  <a:lnTo>
                    <a:pt x="219" y="437"/>
                  </a:lnTo>
                  <a:lnTo>
                    <a:pt x="218" y="456"/>
                  </a:lnTo>
                  <a:lnTo>
                    <a:pt x="216" y="472"/>
                  </a:lnTo>
                  <a:lnTo>
                    <a:pt x="214" y="487"/>
                  </a:lnTo>
                  <a:lnTo>
                    <a:pt x="211" y="501"/>
                  </a:lnTo>
                  <a:lnTo>
                    <a:pt x="208" y="514"/>
                  </a:lnTo>
                  <a:lnTo>
                    <a:pt x="204" y="525"/>
                  </a:lnTo>
                  <a:lnTo>
                    <a:pt x="196" y="548"/>
                  </a:lnTo>
                  <a:lnTo>
                    <a:pt x="188" y="565"/>
                  </a:lnTo>
                  <a:lnTo>
                    <a:pt x="179" y="579"/>
                  </a:lnTo>
                  <a:lnTo>
                    <a:pt x="170" y="590"/>
                  </a:lnTo>
                  <a:lnTo>
                    <a:pt x="162" y="599"/>
                  </a:lnTo>
                  <a:lnTo>
                    <a:pt x="162" y="652"/>
                  </a:lnTo>
                  <a:lnTo>
                    <a:pt x="162" y="652"/>
                  </a:lnTo>
                  <a:lnTo>
                    <a:pt x="245" y="684"/>
                  </a:lnTo>
                  <a:lnTo>
                    <a:pt x="283" y="700"/>
                  </a:lnTo>
                  <a:lnTo>
                    <a:pt x="317" y="715"/>
                  </a:lnTo>
                  <a:lnTo>
                    <a:pt x="348" y="729"/>
                  </a:lnTo>
                  <a:lnTo>
                    <a:pt x="376" y="745"/>
                  </a:lnTo>
                  <a:lnTo>
                    <a:pt x="404" y="759"/>
                  </a:lnTo>
                  <a:lnTo>
                    <a:pt x="427" y="772"/>
                  </a:lnTo>
                  <a:lnTo>
                    <a:pt x="448" y="786"/>
                  </a:lnTo>
                  <a:lnTo>
                    <a:pt x="467" y="799"/>
                  </a:lnTo>
                  <a:lnTo>
                    <a:pt x="484" y="812"/>
                  </a:lnTo>
                  <a:lnTo>
                    <a:pt x="498" y="824"/>
                  </a:lnTo>
                  <a:lnTo>
                    <a:pt x="509" y="837"/>
                  </a:lnTo>
                  <a:lnTo>
                    <a:pt x="519" y="850"/>
                  </a:lnTo>
                  <a:lnTo>
                    <a:pt x="526" y="863"/>
                  </a:lnTo>
                  <a:lnTo>
                    <a:pt x="531" y="875"/>
                  </a:lnTo>
                  <a:lnTo>
                    <a:pt x="531" y="875"/>
                  </a:lnTo>
                  <a:lnTo>
                    <a:pt x="536" y="892"/>
                  </a:lnTo>
                  <a:lnTo>
                    <a:pt x="540" y="910"/>
                  </a:lnTo>
                  <a:lnTo>
                    <a:pt x="544" y="931"/>
                  </a:lnTo>
                  <a:lnTo>
                    <a:pt x="547" y="953"/>
                  </a:lnTo>
                  <a:lnTo>
                    <a:pt x="552" y="998"/>
                  </a:lnTo>
                  <a:lnTo>
                    <a:pt x="555" y="1043"/>
                  </a:lnTo>
                  <a:lnTo>
                    <a:pt x="557" y="1085"/>
                  </a:lnTo>
                  <a:lnTo>
                    <a:pt x="558" y="1119"/>
                  </a:lnTo>
                  <a:lnTo>
                    <a:pt x="559" y="1155"/>
                  </a:lnTo>
                  <a:lnTo>
                    <a:pt x="559" y="1155"/>
                  </a:lnTo>
                  <a:lnTo>
                    <a:pt x="558" y="1161"/>
                  </a:lnTo>
                  <a:lnTo>
                    <a:pt x="557" y="1166"/>
                  </a:lnTo>
                  <a:lnTo>
                    <a:pt x="554" y="1171"/>
                  </a:lnTo>
                  <a:lnTo>
                    <a:pt x="551" y="1175"/>
                  </a:lnTo>
                  <a:lnTo>
                    <a:pt x="547" y="1178"/>
                  </a:lnTo>
                  <a:lnTo>
                    <a:pt x="542" y="1181"/>
                  </a:lnTo>
                  <a:lnTo>
                    <a:pt x="537" y="1183"/>
                  </a:lnTo>
                  <a:lnTo>
                    <a:pt x="531" y="1183"/>
                  </a:lnTo>
                  <a:lnTo>
                    <a:pt x="531" y="11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24" name="Group 123">
            <a:extLst>
              <a:ext uri="{FF2B5EF4-FFF2-40B4-BE49-F238E27FC236}">
                <a16:creationId xmlns:a16="http://schemas.microsoft.com/office/drawing/2014/main" id="{C6328EEA-0FDF-4F77-9B4D-BF9228F5CD21}"/>
              </a:ext>
            </a:extLst>
          </p:cNvPr>
          <p:cNvGrpSpPr/>
          <p:nvPr/>
        </p:nvGrpSpPr>
        <p:grpSpPr>
          <a:xfrm>
            <a:off x="3268656" y="1881790"/>
            <a:ext cx="352426" cy="360363"/>
            <a:chOff x="9163050" y="3608388"/>
            <a:chExt cx="352426" cy="360363"/>
          </a:xfrm>
          <a:solidFill>
            <a:srgbClr val="110E26"/>
          </a:solidFill>
        </p:grpSpPr>
        <p:sp>
          <p:nvSpPr>
            <p:cNvPr id="125" name="Freeform 326">
              <a:extLst>
                <a:ext uri="{FF2B5EF4-FFF2-40B4-BE49-F238E27FC236}">
                  <a16:creationId xmlns:a16="http://schemas.microsoft.com/office/drawing/2014/main" id="{F9B57C8B-B144-4DBE-9825-3ECE6646D2DB}"/>
                </a:ext>
              </a:extLst>
            </p:cNvPr>
            <p:cNvSpPr>
              <a:spLocks noEditPoints="1"/>
            </p:cNvSpPr>
            <p:nvPr/>
          </p:nvSpPr>
          <p:spPr bwMode="auto">
            <a:xfrm>
              <a:off x="9193213" y="3608388"/>
              <a:ext cx="119063" cy="120650"/>
            </a:xfrm>
            <a:custGeom>
              <a:avLst/>
              <a:gdLst>
                <a:gd name="T0" fmla="*/ 203 w 453"/>
                <a:gd name="T1" fmla="*/ 453 h 454"/>
                <a:gd name="T2" fmla="*/ 138 w 453"/>
                <a:gd name="T3" fmla="*/ 435 h 454"/>
                <a:gd name="T4" fmla="*/ 83 w 453"/>
                <a:gd name="T5" fmla="*/ 402 h 454"/>
                <a:gd name="T6" fmla="*/ 38 w 453"/>
                <a:gd name="T7" fmla="*/ 354 h 454"/>
                <a:gd name="T8" fmla="*/ 10 w 453"/>
                <a:gd name="T9" fmla="*/ 294 h 454"/>
                <a:gd name="T10" fmla="*/ 0 w 453"/>
                <a:gd name="T11" fmla="*/ 227 h 454"/>
                <a:gd name="T12" fmla="*/ 4 w 453"/>
                <a:gd name="T13" fmla="*/ 181 h 454"/>
                <a:gd name="T14" fmla="*/ 27 w 453"/>
                <a:gd name="T15" fmla="*/ 119 h 454"/>
                <a:gd name="T16" fmla="*/ 67 w 453"/>
                <a:gd name="T17" fmla="*/ 67 h 454"/>
                <a:gd name="T18" fmla="*/ 118 w 453"/>
                <a:gd name="T19" fmla="*/ 27 h 454"/>
                <a:gd name="T20" fmla="*/ 181 w 453"/>
                <a:gd name="T21" fmla="*/ 5 h 454"/>
                <a:gd name="T22" fmla="*/ 226 w 453"/>
                <a:gd name="T23" fmla="*/ 0 h 454"/>
                <a:gd name="T24" fmla="*/ 294 w 453"/>
                <a:gd name="T25" fmla="*/ 10 h 454"/>
                <a:gd name="T26" fmla="*/ 353 w 453"/>
                <a:gd name="T27" fmla="*/ 40 h 454"/>
                <a:gd name="T28" fmla="*/ 402 w 453"/>
                <a:gd name="T29" fmla="*/ 83 h 454"/>
                <a:gd name="T30" fmla="*/ 435 w 453"/>
                <a:gd name="T31" fmla="*/ 139 h 454"/>
                <a:gd name="T32" fmla="*/ 452 w 453"/>
                <a:gd name="T33" fmla="*/ 204 h 454"/>
                <a:gd name="T34" fmla="*/ 452 w 453"/>
                <a:gd name="T35" fmla="*/ 251 h 454"/>
                <a:gd name="T36" fmla="*/ 435 w 453"/>
                <a:gd name="T37" fmla="*/ 315 h 454"/>
                <a:gd name="T38" fmla="*/ 402 w 453"/>
                <a:gd name="T39" fmla="*/ 371 h 454"/>
                <a:gd name="T40" fmla="*/ 353 w 453"/>
                <a:gd name="T41" fmla="*/ 415 h 454"/>
                <a:gd name="T42" fmla="*/ 294 w 453"/>
                <a:gd name="T43" fmla="*/ 444 h 454"/>
                <a:gd name="T44" fmla="*/ 226 w 453"/>
                <a:gd name="T45" fmla="*/ 454 h 454"/>
                <a:gd name="T46" fmla="*/ 226 w 453"/>
                <a:gd name="T47" fmla="*/ 57 h 454"/>
                <a:gd name="T48" fmla="*/ 176 w 453"/>
                <a:gd name="T49" fmla="*/ 65 h 454"/>
                <a:gd name="T50" fmla="*/ 131 w 453"/>
                <a:gd name="T51" fmla="*/ 86 h 454"/>
                <a:gd name="T52" fmla="*/ 96 w 453"/>
                <a:gd name="T53" fmla="*/ 119 h 454"/>
                <a:gd name="T54" fmla="*/ 70 w 453"/>
                <a:gd name="T55" fmla="*/ 161 h 454"/>
                <a:gd name="T56" fmla="*/ 58 w 453"/>
                <a:gd name="T57" fmla="*/ 209 h 454"/>
                <a:gd name="T58" fmla="*/ 58 w 453"/>
                <a:gd name="T59" fmla="*/ 245 h 454"/>
                <a:gd name="T60" fmla="*/ 70 w 453"/>
                <a:gd name="T61" fmla="*/ 293 h 454"/>
                <a:gd name="T62" fmla="*/ 96 w 453"/>
                <a:gd name="T63" fmla="*/ 335 h 454"/>
                <a:gd name="T64" fmla="*/ 131 w 453"/>
                <a:gd name="T65" fmla="*/ 368 h 454"/>
                <a:gd name="T66" fmla="*/ 176 w 453"/>
                <a:gd name="T67" fmla="*/ 389 h 454"/>
                <a:gd name="T68" fmla="*/ 226 w 453"/>
                <a:gd name="T69" fmla="*/ 397 h 454"/>
                <a:gd name="T70" fmla="*/ 261 w 453"/>
                <a:gd name="T71" fmla="*/ 394 h 454"/>
                <a:gd name="T72" fmla="*/ 308 w 453"/>
                <a:gd name="T73" fmla="*/ 377 h 454"/>
                <a:gd name="T74" fmla="*/ 346 w 453"/>
                <a:gd name="T75" fmla="*/ 348 h 454"/>
                <a:gd name="T76" fmla="*/ 376 w 453"/>
                <a:gd name="T77" fmla="*/ 308 h 454"/>
                <a:gd name="T78" fmla="*/ 393 w 453"/>
                <a:gd name="T79" fmla="*/ 262 h 454"/>
                <a:gd name="T80" fmla="*/ 397 w 453"/>
                <a:gd name="T81" fmla="*/ 227 h 454"/>
                <a:gd name="T82" fmla="*/ 389 w 453"/>
                <a:gd name="T83" fmla="*/ 177 h 454"/>
                <a:gd name="T84" fmla="*/ 368 w 453"/>
                <a:gd name="T85" fmla="*/ 132 h 454"/>
                <a:gd name="T86" fmla="*/ 334 w 453"/>
                <a:gd name="T87" fmla="*/ 96 h 454"/>
                <a:gd name="T88" fmla="*/ 293 w 453"/>
                <a:gd name="T89" fmla="*/ 70 h 454"/>
                <a:gd name="T90" fmla="*/ 244 w 453"/>
                <a:gd name="T91" fmla="*/ 58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3" h="454">
                  <a:moveTo>
                    <a:pt x="226" y="454"/>
                  </a:moveTo>
                  <a:lnTo>
                    <a:pt x="226" y="454"/>
                  </a:lnTo>
                  <a:lnTo>
                    <a:pt x="203" y="453"/>
                  </a:lnTo>
                  <a:lnTo>
                    <a:pt x="181" y="450"/>
                  </a:lnTo>
                  <a:lnTo>
                    <a:pt x="160" y="444"/>
                  </a:lnTo>
                  <a:lnTo>
                    <a:pt x="138" y="435"/>
                  </a:lnTo>
                  <a:lnTo>
                    <a:pt x="118" y="426"/>
                  </a:lnTo>
                  <a:lnTo>
                    <a:pt x="100" y="415"/>
                  </a:lnTo>
                  <a:lnTo>
                    <a:pt x="83" y="402"/>
                  </a:lnTo>
                  <a:lnTo>
                    <a:pt x="67" y="387"/>
                  </a:lnTo>
                  <a:lnTo>
                    <a:pt x="51" y="371"/>
                  </a:lnTo>
                  <a:lnTo>
                    <a:pt x="38" y="354"/>
                  </a:lnTo>
                  <a:lnTo>
                    <a:pt x="27" y="335"/>
                  </a:lnTo>
                  <a:lnTo>
                    <a:pt x="18" y="315"/>
                  </a:lnTo>
                  <a:lnTo>
                    <a:pt x="10" y="294"/>
                  </a:lnTo>
                  <a:lnTo>
                    <a:pt x="4" y="273"/>
                  </a:lnTo>
                  <a:lnTo>
                    <a:pt x="1" y="251"/>
                  </a:lnTo>
                  <a:lnTo>
                    <a:pt x="0" y="227"/>
                  </a:lnTo>
                  <a:lnTo>
                    <a:pt x="0" y="227"/>
                  </a:lnTo>
                  <a:lnTo>
                    <a:pt x="1" y="204"/>
                  </a:lnTo>
                  <a:lnTo>
                    <a:pt x="4" y="181"/>
                  </a:lnTo>
                  <a:lnTo>
                    <a:pt x="10" y="160"/>
                  </a:lnTo>
                  <a:lnTo>
                    <a:pt x="18" y="139"/>
                  </a:lnTo>
                  <a:lnTo>
                    <a:pt x="27" y="119"/>
                  </a:lnTo>
                  <a:lnTo>
                    <a:pt x="38" y="100"/>
                  </a:lnTo>
                  <a:lnTo>
                    <a:pt x="51" y="83"/>
                  </a:lnTo>
                  <a:lnTo>
                    <a:pt x="67" y="67"/>
                  </a:lnTo>
                  <a:lnTo>
                    <a:pt x="83" y="52"/>
                  </a:lnTo>
                  <a:lnTo>
                    <a:pt x="100" y="40"/>
                  </a:lnTo>
                  <a:lnTo>
                    <a:pt x="118" y="27"/>
                  </a:lnTo>
                  <a:lnTo>
                    <a:pt x="138" y="18"/>
                  </a:lnTo>
                  <a:lnTo>
                    <a:pt x="160" y="10"/>
                  </a:lnTo>
                  <a:lnTo>
                    <a:pt x="181" y="5"/>
                  </a:lnTo>
                  <a:lnTo>
                    <a:pt x="203" y="1"/>
                  </a:lnTo>
                  <a:lnTo>
                    <a:pt x="226" y="0"/>
                  </a:lnTo>
                  <a:lnTo>
                    <a:pt x="226" y="0"/>
                  </a:lnTo>
                  <a:lnTo>
                    <a:pt x="249" y="1"/>
                  </a:lnTo>
                  <a:lnTo>
                    <a:pt x="273" y="5"/>
                  </a:lnTo>
                  <a:lnTo>
                    <a:pt x="294" y="10"/>
                  </a:lnTo>
                  <a:lnTo>
                    <a:pt x="315" y="18"/>
                  </a:lnTo>
                  <a:lnTo>
                    <a:pt x="334" y="27"/>
                  </a:lnTo>
                  <a:lnTo>
                    <a:pt x="353" y="40"/>
                  </a:lnTo>
                  <a:lnTo>
                    <a:pt x="371" y="52"/>
                  </a:lnTo>
                  <a:lnTo>
                    <a:pt x="387" y="67"/>
                  </a:lnTo>
                  <a:lnTo>
                    <a:pt x="402" y="83"/>
                  </a:lnTo>
                  <a:lnTo>
                    <a:pt x="415" y="100"/>
                  </a:lnTo>
                  <a:lnTo>
                    <a:pt x="426" y="119"/>
                  </a:lnTo>
                  <a:lnTo>
                    <a:pt x="435" y="139"/>
                  </a:lnTo>
                  <a:lnTo>
                    <a:pt x="443" y="160"/>
                  </a:lnTo>
                  <a:lnTo>
                    <a:pt x="448" y="181"/>
                  </a:lnTo>
                  <a:lnTo>
                    <a:pt x="452" y="204"/>
                  </a:lnTo>
                  <a:lnTo>
                    <a:pt x="453" y="227"/>
                  </a:lnTo>
                  <a:lnTo>
                    <a:pt x="453" y="227"/>
                  </a:lnTo>
                  <a:lnTo>
                    <a:pt x="452" y="251"/>
                  </a:lnTo>
                  <a:lnTo>
                    <a:pt x="448" y="273"/>
                  </a:lnTo>
                  <a:lnTo>
                    <a:pt x="443" y="294"/>
                  </a:lnTo>
                  <a:lnTo>
                    <a:pt x="435" y="315"/>
                  </a:lnTo>
                  <a:lnTo>
                    <a:pt x="426" y="335"/>
                  </a:lnTo>
                  <a:lnTo>
                    <a:pt x="415" y="354"/>
                  </a:lnTo>
                  <a:lnTo>
                    <a:pt x="402" y="371"/>
                  </a:lnTo>
                  <a:lnTo>
                    <a:pt x="387" y="387"/>
                  </a:lnTo>
                  <a:lnTo>
                    <a:pt x="371" y="402"/>
                  </a:lnTo>
                  <a:lnTo>
                    <a:pt x="353" y="415"/>
                  </a:lnTo>
                  <a:lnTo>
                    <a:pt x="334" y="426"/>
                  </a:lnTo>
                  <a:lnTo>
                    <a:pt x="315" y="435"/>
                  </a:lnTo>
                  <a:lnTo>
                    <a:pt x="294" y="444"/>
                  </a:lnTo>
                  <a:lnTo>
                    <a:pt x="273" y="450"/>
                  </a:lnTo>
                  <a:lnTo>
                    <a:pt x="249" y="453"/>
                  </a:lnTo>
                  <a:lnTo>
                    <a:pt x="226" y="454"/>
                  </a:lnTo>
                  <a:lnTo>
                    <a:pt x="226" y="454"/>
                  </a:lnTo>
                  <a:close/>
                  <a:moveTo>
                    <a:pt x="226" y="57"/>
                  </a:moveTo>
                  <a:lnTo>
                    <a:pt x="226" y="57"/>
                  </a:lnTo>
                  <a:lnTo>
                    <a:pt x="209" y="58"/>
                  </a:lnTo>
                  <a:lnTo>
                    <a:pt x="193" y="61"/>
                  </a:lnTo>
                  <a:lnTo>
                    <a:pt x="176" y="65"/>
                  </a:lnTo>
                  <a:lnTo>
                    <a:pt x="161" y="70"/>
                  </a:lnTo>
                  <a:lnTo>
                    <a:pt x="145" y="78"/>
                  </a:lnTo>
                  <a:lnTo>
                    <a:pt x="131" y="86"/>
                  </a:lnTo>
                  <a:lnTo>
                    <a:pt x="118" y="96"/>
                  </a:lnTo>
                  <a:lnTo>
                    <a:pt x="106" y="107"/>
                  </a:lnTo>
                  <a:lnTo>
                    <a:pt x="96" y="119"/>
                  </a:lnTo>
                  <a:lnTo>
                    <a:pt x="86" y="132"/>
                  </a:lnTo>
                  <a:lnTo>
                    <a:pt x="77" y="146"/>
                  </a:lnTo>
                  <a:lnTo>
                    <a:pt x="70" y="161"/>
                  </a:lnTo>
                  <a:lnTo>
                    <a:pt x="65" y="177"/>
                  </a:lnTo>
                  <a:lnTo>
                    <a:pt x="60" y="193"/>
                  </a:lnTo>
                  <a:lnTo>
                    <a:pt x="58" y="209"/>
                  </a:lnTo>
                  <a:lnTo>
                    <a:pt x="57" y="227"/>
                  </a:lnTo>
                  <a:lnTo>
                    <a:pt x="57" y="227"/>
                  </a:lnTo>
                  <a:lnTo>
                    <a:pt x="58" y="245"/>
                  </a:lnTo>
                  <a:lnTo>
                    <a:pt x="60" y="262"/>
                  </a:lnTo>
                  <a:lnTo>
                    <a:pt x="65" y="278"/>
                  </a:lnTo>
                  <a:lnTo>
                    <a:pt x="70" y="293"/>
                  </a:lnTo>
                  <a:lnTo>
                    <a:pt x="77" y="308"/>
                  </a:lnTo>
                  <a:lnTo>
                    <a:pt x="86" y="322"/>
                  </a:lnTo>
                  <a:lnTo>
                    <a:pt x="96" y="335"/>
                  </a:lnTo>
                  <a:lnTo>
                    <a:pt x="106" y="348"/>
                  </a:lnTo>
                  <a:lnTo>
                    <a:pt x="118" y="358"/>
                  </a:lnTo>
                  <a:lnTo>
                    <a:pt x="131" y="368"/>
                  </a:lnTo>
                  <a:lnTo>
                    <a:pt x="145" y="377"/>
                  </a:lnTo>
                  <a:lnTo>
                    <a:pt x="161" y="384"/>
                  </a:lnTo>
                  <a:lnTo>
                    <a:pt x="176" y="389"/>
                  </a:lnTo>
                  <a:lnTo>
                    <a:pt x="193" y="394"/>
                  </a:lnTo>
                  <a:lnTo>
                    <a:pt x="209" y="396"/>
                  </a:lnTo>
                  <a:lnTo>
                    <a:pt x="226" y="397"/>
                  </a:lnTo>
                  <a:lnTo>
                    <a:pt x="226" y="397"/>
                  </a:lnTo>
                  <a:lnTo>
                    <a:pt x="244" y="396"/>
                  </a:lnTo>
                  <a:lnTo>
                    <a:pt x="261" y="394"/>
                  </a:lnTo>
                  <a:lnTo>
                    <a:pt x="277" y="389"/>
                  </a:lnTo>
                  <a:lnTo>
                    <a:pt x="293" y="384"/>
                  </a:lnTo>
                  <a:lnTo>
                    <a:pt x="308" y="377"/>
                  </a:lnTo>
                  <a:lnTo>
                    <a:pt x="321" y="368"/>
                  </a:lnTo>
                  <a:lnTo>
                    <a:pt x="334" y="358"/>
                  </a:lnTo>
                  <a:lnTo>
                    <a:pt x="346" y="348"/>
                  </a:lnTo>
                  <a:lnTo>
                    <a:pt x="358" y="335"/>
                  </a:lnTo>
                  <a:lnTo>
                    <a:pt x="368" y="322"/>
                  </a:lnTo>
                  <a:lnTo>
                    <a:pt x="376" y="308"/>
                  </a:lnTo>
                  <a:lnTo>
                    <a:pt x="384" y="293"/>
                  </a:lnTo>
                  <a:lnTo>
                    <a:pt x="389" y="278"/>
                  </a:lnTo>
                  <a:lnTo>
                    <a:pt x="393" y="262"/>
                  </a:lnTo>
                  <a:lnTo>
                    <a:pt x="396" y="245"/>
                  </a:lnTo>
                  <a:lnTo>
                    <a:pt x="397" y="227"/>
                  </a:lnTo>
                  <a:lnTo>
                    <a:pt x="397" y="227"/>
                  </a:lnTo>
                  <a:lnTo>
                    <a:pt x="396" y="209"/>
                  </a:lnTo>
                  <a:lnTo>
                    <a:pt x="393" y="193"/>
                  </a:lnTo>
                  <a:lnTo>
                    <a:pt x="389" y="177"/>
                  </a:lnTo>
                  <a:lnTo>
                    <a:pt x="384" y="161"/>
                  </a:lnTo>
                  <a:lnTo>
                    <a:pt x="376" y="146"/>
                  </a:lnTo>
                  <a:lnTo>
                    <a:pt x="368" y="132"/>
                  </a:lnTo>
                  <a:lnTo>
                    <a:pt x="358" y="119"/>
                  </a:lnTo>
                  <a:lnTo>
                    <a:pt x="346" y="107"/>
                  </a:lnTo>
                  <a:lnTo>
                    <a:pt x="334" y="96"/>
                  </a:lnTo>
                  <a:lnTo>
                    <a:pt x="321" y="86"/>
                  </a:lnTo>
                  <a:lnTo>
                    <a:pt x="308" y="78"/>
                  </a:lnTo>
                  <a:lnTo>
                    <a:pt x="293" y="70"/>
                  </a:lnTo>
                  <a:lnTo>
                    <a:pt x="277" y="65"/>
                  </a:lnTo>
                  <a:lnTo>
                    <a:pt x="261" y="61"/>
                  </a:lnTo>
                  <a:lnTo>
                    <a:pt x="244" y="58"/>
                  </a:lnTo>
                  <a:lnTo>
                    <a:pt x="226" y="57"/>
                  </a:lnTo>
                  <a:lnTo>
                    <a:pt x="226"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327">
              <a:extLst>
                <a:ext uri="{FF2B5EF4-FFF2-40B4-BE49-F238E27FC236}">
                  <a16:creationId xmlns:a16="http://schemas.microsoft.com/office/drawing/2014/main" id="{0956CAD0-B31A-43DD-927A-FBE5AAFA0225}"/>
                </a:ext>
              </a:extLst>
            </p:cNvPr>
            <p:cNvSpPr>
              <a:spLocks noEditPoints="1"/>
            </p:cNvSpPr>
            <p:nvPr/>
          </p:nvSpPr>
          <p:spPr bwMode="auto">
            <a:xfrm>
              <a:off x="9163050" y="3743326"/>
              <a:ext cx="179388" cy="225425"/>
            </a:xfrm>
            <a:custGeom>
              <a:avLst/>
              <a:gdLst>
                <a:gd name="T0" fmla="*/ 226 w 680"/>
                <a:gd name="T1" fmla="*/ 851 h 851"/>
                <a:gd name="T2" fmla="*/ 221 w 680"/>
                <a:gd name="T3" fmla="*/ 851 h 851"/>
                <a:gd name="T4" fmla="*/ 210 w 680"/>
                <a:gd name="T5" fmla="*/ 845 h 851"/>
                <a:gd name="T6" fmla="*/ 203 w 680"/>
                <a:gd name="T7" fmla="*/ 838 h 851"/>
                <a:gd name="T8" fmla="*/ 199 w 680"/>
                <a:gd name="T9" fmla="*/ 828 h 851"/>
                <a:gd name="T10" fmla="*/ 198 w 680"/>
                <a:gd name="T11" fmla="*/ 470 h 851"/>
                <a:gd name="T12" fmla="*/ 175 w 680"/>
                <a:gd name="T13" fmla="*/ 454 h 851"/>
                <a:gd name="T14" fmla="*/ 133 w 680"/>
                <a:gd name="T15" fmla="*/ 416 h 851"/>
                <a:gd name="T16" fmla="*/ 96 w 680"/>
                <a:gd name="T17" fmla="*/ 373 h 851"/>
                <a:gd name="T18" fmla="*/ 64 w 680"/>
                <a:gd name="T19" fmla="*/ 322 h 851"/>
                <a:gd name="T20" fmla="*/ 39 w 680"/>
                <a:gd name="T21" fmla="*/ 266 h 851"/>
                <a:gd name="T22" fmla="*/ 20 w 680"/>
                <a:gd name="T23" fmla="*/ 204 h 851"/>
                <a:gd name="T24" fmla="*/ 7 w 680"/>
                <a:gd name="T25" fmla="*/ 138 h 851"/>
                <a:gd name="T26" fmla="*/ 0 w 680"/>
                <a:gd name="T27" fmla="*/ 66 h 851"/>
                <a:gd name="T28" fmla="*/ 0 w 680"/>
                <a:gd name="T29" fmla="*/ 28 h 851"/>
                <a:gd name="T30" fmla="*/ 2 w 680"/>
                <a:gd name="T31" fmla="*/ 17 h 851"/>
                <a:gd name="T32" fmla="*/ 8 w 680"/>
                <a:gd name="T33" fmla="*/ 8 h 851"/>
                <a:gd name="T34" fmla="*/ 17 w 680"/>
                <a:gd name="T35" fmla="*/ 2 h 851"/>
                <a:gd name="T36" fmla="*/ 28 w 680"/>
                <a:gd name="T37" fmla="*/ 0 h 851"/>
                <a:gd name="T38" fmla="*/ 651 w 680"/>
                <a:gd name="T39" fmla="*/ 0 h 851"/>
                <a:gd name="T40" fmla="*/ 662 w 680"/>
                <a:gd name="T41" fmla="*/ 2 h 851"/>
                <a:gd name="T42" fmla="*/ 671 w 680"/>
                <a:gd name="T43" fmla="*/ 8 h 851"/>
                <a:gd name="T44" fmla="*/ 678 w 680"/>
                <a:gd name="T45" fmla="*/ 17 h 851"/>
                <a:gd name="T46" fmla="*/ 680 w 680"/>
                <a:gd name="T47" fmla="*/ 28 h 851"/>
                <a:gd name="T48" fmla="*/ 679 w 680"/>
                <a:gd name="T49" fmla="*/ 66 h 851"/>
                <a:gd name="T50" fmla="*/ 672 w 680"/>
                <a:gd name="T51" fmla="*/ 138 h 851"/>
                <a:gd name="T52" fmla="*/ 659 w 680"/>
                <a:gd name="T53" fmla="*/ 204 h 851"/>
                <a:gd name="T54" fmla="*/ 640 w 680"/>
                <a:gd name="T55" fmla="*/ 266 h 851"/>
                <a:gd name="T56" fmla="*/ 615 w 680"/>
                <a:gd name="T57" fmla="*/ 322 h 851"/>
                <a:gd name="T58" fmla="*/ 584 w 680"/>
                <a:gd name="T59" fmla="*/ 373 h 851"/>
                <a:gd name="T60" fmla="*/ 546 w 680"/>
                <a:gd name="T61" fmla="*/ 416 h 851"/>
                <a:gd name="T62" fmla="*/ 505 w 680"/>
                <a:gd name="T63" fmla="*/ 454 h 851"/>
                <a:gd name="T64" fmla="*/ 482 w 680"/>
                <a:gd name="T65" fmla="*/ 822 h 851"/>
                <a:gd name="T66" fmla="*/ 481 w 680"/>
                <a:gd name="T67" fmla="*/ 828 h 851"/>
                <a:gd name="T68" fmla="*/ 477 w 680"/>
                <a:gd name="T69" fmla="*/ 838 h 851"/>
                <a:gd name="T70" fmla="*/ 468 w 680"/>
                <a:gd name="T71" fmla="*/ 845 h 851"/>
                <a:gd name="T72" fmla="*/ 458 w 680"/>
                <a:gd name="T73" fmla="*/ 851 h 851"/>
                <a:gd name="T74" fmla="*/ 453 w 680"/>
                <a:gd name="T75" fmla="*/ 851 h 851"/>
                <a:gd name="T76" fmla="*/ 425 w 680"/>
                <a:gd name="T77" fmla="*/ 794 h 851"/>
                <a:gd name="T78" fmla="*/ 425 w 680"/>
                <a:gd name="T79" fmla="*/ 454 h 851"/>
                <a:gd name="T80" fmla="*/ 428 w 680"/>
                <a:gd name="T81" fmla="*/ 440 h 851"/>
                <a:gd name="T82" fmla="*/ 439 w 680"/>
                <a:gd name="T83" fmla="*/ 429 h 851"/>
                <a:gd name="T84" fmla="*/ 459 w 680"/>
                <a:gd name="T85" fmla="*/ 416 h 851"/>
                <a:gd name="T86" fmla="*/ 497 w 680"/>
                <a:gd name="T87" fmla="*/ 386 h 851"/>
                <a:gd name="T88" fmla="*/ 529 w 680"/>
                <a:gd name="T89" fmla="*/ 350 h 851"/>
                <a:gd name="T90" fmla="*/ 557 w 680"/>
                <a:gd name="T91" fmla="*/ 308 h 851"/>
                <a:gd name="T92" fmla="*/ 581 w 680"/>
                <a:gd name="T93" fmla="*/ 261 h 851"/>
                <a:gd name="T94" fmla="*/ 600 w 680"/>
                <a:gd name="T95" fmla="*/ 208 h 851"/>
                <a:gd name="T96" fmla="*/ 613 w 680"/>
                <a:gd name="T97" fmla="*/ 151 h 851"/>
                <a:gd name="T98" fmla="*/ 621 w 680"/>
                <a:gd name="T99" fmla="*/ 89 h 851"/>
                <a:gd name="T100" fmla="*/ 56 w 680"/>
                <a:gd name="T101" fmla="*/ 57 h 851"/>
                <a:gd name="T102" fmla="*/ 58 w 680"/>
                <a:gd name="T103" fmla="*/ 89 h 851"/>
                <a:gd name="T104" fmla="*/ 67 w 680"/>
                <a:gd name="T105" fmla="*/ 151 h 851"/>
                <a:gd name="T106" fmla="*/ 80 w 680"/>
                <a:gd name="T107" fmla="*/ 208 h 851"/>
                <a:gd name="T108" fmla="*/ 98 w 680"/>
                <a:gd name="T109" fmla="*/ 261 h 851"/>
                <a:gd name="T110" fmla="*/ 122 w 680"/>
                <a:gd name="T111" fmla="*/ 308 h 851"/>
                <a:gd name="T112" fmla="*/ 149 w 680"/>
                <a:gd name="T113" fmla="*/ 350 h 851"/>
                <a:gd name="T114" fmla="*/ 183 w 680"/>
                <a:gd name="T115" fmla="*/ 386 h 851"/>
                <a:gd name="T116" fmla="*/ 220 w 680"/>
                <a:gd name="T117" fmla="*/ 416 h 851"/>
                <a:gd name="T118" fmla="*/ 240 w 680"/>
                <a:gd name="T119" fmla="*/ 429 h 851"/>
                <a:gd name="T120" fmla="*/ 250 w 680"/>
                <a:gd name="T121" fmla="*/ 440 h 851"/>
                <a:gd name="T122" fmla="*/ 254 w 680"/>
                <a:gd name="T123" fmla="*/ 454 h 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80" h="851">
                  <a:moveTo>
                    <a:pt x="453" y="851"/>
                  </a:moveTo>
                  <a:lnTo>
                    <a:pt x="226" y="851"/>
                  </a:lnTo>
                  <a:lnTo>
                    <a:pt x="226" y="851"/>
                  </a:lnTo>
                  <a:lnTo>
                    <a:pt x="221" y="851"/>
                  </a:lnTo>
                  <a:lnTo>
                    <a:pt x="215" y="849"/>
                  </a:lnTo>
                  <a:lnTo>
                    <a:pt x="210" y="845"/>
                  </a:lnTo>
                  <a:lnTo>
                    <a:pt x="206" y="842"/>
                  </a:lnTo>
                  <a:lnTo>
                    <a:pt x="203" y="838"/>
                  </a:lnTo>
                  <a:lnTo>
                    <a:pt x="200" y="833"/>
                  </a:lnTo>
                  <a:lnTo>
                    <a:pt x="199" y="828"/>
                  </a:lnTo>
                  <a:lnTo>
                    <a:pt x="198" y="822"/>
                  </a:lnTo>
                  <a:lnTo>
                    <a:pt x="198" y="470"/>
                  </a:lnTo>
                  <a:lnTo>
                    <a:pt x="198" y="470"/>
                  </a:lnTo>
                  <a:lnTo>
                    <a:pt x="175" y="454"/>
                  </a:lnTo>
                  <a:lnTo>
                    <a:pt x="153" y="436"/>
                  </a:lnTo>
                  <a:lnTo>
                    <a:pt x="133" y="416"/>
                  </a:lnTo>
                  <a:lnTo>
                    <a:pt x="114" y="395"/>
                  </a:lnTo>
                  <a:lnTo>
                    <a:pt x="96" y="373"/>
                  </a:lnTo>
                  <a:lnTo>
                    <a:pt x="80" y="349"/>
                  </a:lnTo>
                  <a:lnTo>
                    <a:pt x="64" y="322"/>
                  </a:lnTo>
                  <a:lnTo>
                    <a:pt x="51" y="295"/>
                  </a:lnTo>
                  <a:lnTo>
                    <a:pt x="39" y="266"/>
                  </a:lnTo>
                  <a:lnTo>
                    <a:pt x="29" y="236"/>
                  </a:lnTo>
                  <a:lnTo>
                    <a:pt x="20" y="204"/>
                  </a:lnTo>
                  <a:lnTo>
                    <a:pt x="13" y="172"/>
                  </a:lnTo>
                  <a:lnTo>
                    <a:pt x="7" y="138"/>
                  </a:lnTo>
                  <a:lnTo>
                    <a:pt x="3" y="102"/>
                  </a:lnTo>
                  <a:lnTo>
                    <a:pt x="0" y="66"/>
                  </a:lnTo>
                  <a:lnTo>
                    <a:pt x="0" y="28"/>
                  </a:lnTo>
                  <a:lnTo>
                    <a:pt x="0" y="28"/>
                  </a:lnTo>
                  <a:lnTo>
                    <a:pt x="0" y="23"/>
                  </a:lnTo>
                  <a:lnTo>
                    <a:pt x="2" y="17"/>
                  </a:lnTo>
                  <a:lnTo>
                    <a:pt x="4" y="13"/>
                  </a:lnTo>
                  <a:lnTo>
                    <a:pt x="8" y="8"/>
                  </a:lnTo>
                  <a:lnTo>
                    <a:pt x="12" y="5"/>
                  </a:lnTo>
                  <a:lnTo>
                    <a:pt x="17" y="2"/>
                  </a:lnTo>
                  <a:lnTo>
                    <a:pt x="22" y="1"/>
                  </a:lnTo>
                  <a:lnTo>
                    <a:pt x="28" y="0"/>
                  </a:lnTo>
                  <a:lnTo>
                    <a:pt x="651" y="0"/>
                  </a:lnTo>
                  <a:lnTo>
                    <a:pt x="651" y="0"/>
                  </a:lnTo>
                  <a:lnTo>
                    <a:pt x="657" y="1"/>
                  </a:lnTo>
                  <a:lnTo>
                    <a:pt x="662" y="2"/>
                  </a:lnTo>
                  <a:lnTo>
                    <a:pt x="667" y="5"/>
                  </a:lnTo>
                  <a:lnTo>
                    <a:pt x="671" y="8"/>
                  </a:lnTo>
                  <a:lnTo>
                    <a:pt x="675" y="13"/>
                  </a:lnTo>
                  <a:lnTo>
                    <a:pt x="678" y="17"/>
                  </a:lnTo>
                  <a:lnTo>
                    <a:pt x="680" y="23"/>
                  </a:lnTo>
                  <a:lnTo>
                    <a:pt x="680" y="28"/>
                  </a:lnTo>
                  <a:lnTo>
                    <a:pt x="680" y="28"/>
                  </a:lnTo>
                  <a:lnTo>
                    <a:pt x="679" y="66"/>
                  </a:lnTo>
                  <a:lnTo>
                    <a:pt x="677" y="102"/>
                  </a:lnTo>
                  <a:lnTo>
                    <a:pt x="672" y="138"/>
                  </a:lnTo>
                  <a:lnTo>
                    <a:pt x="666" y="172"/>
                  </a:lnTo>
                  <a:lnTo>
                    <a:pt x="659" y="204"/>
                  </a:lnTo>
                  <a:lnTo>
                    <a:pt x="650" y="236"/>
                  </a:lnTo>
                  <a:lnTo>
                    <a:pt x="640" y="266"/>
                  </a:lnTo>
                  <a:lnTo>
                    <a:pt x="628" y="295"/>
                  </a:lnTo>
                  <a:lnTo>
                    <a:pt x="615" y="322"/>
                  </a:lnTo>
                  <a:lnTo>
                    <a:pt x="600" y="349"/>
                  </a:lnTo>
                  <a:lnTo>
                    <a:pt x="584" y="373"/>
                  </a:lnTo>
                  <a:lnTo>
                    <a:pt x="565" y="395"/>
                  </a:lnTo>
                  <a:lnTo>
                    <a:pt x="546" y="416"/>
                  </a:lnTo>
                  <a:lnTo>
                    <a:pt x="526" y="436"/>
                  </a:lnTo>
                  <a:lnTo>
                    <a:pt x="505" y="454"/>
                  </a:lnTo>
                  <a:lnTo>
                    <a:pt x="482" y="470"/>
                  </a:lnTo>
                  <a:lnTo>
                    <a:pt x="482" y="822"/>
                  </a:lnTo>
                  <a:lnTo>
                    <a:pt x="482" y="822"/>
                  </a:lnTo>
                  <a:lnTo>
                    <a:pt x="481" y="828"/>
                  </a:lnTo>
                  <a:lnTo>
                    <a:pt x="480" y="833"/>
                  </a:lnTo>
                  <a:lnTo>
                    <a:pt x="477" y="838"/>
                  </a:lnTo>
                  <a:lnTo>
                    <a:pt x="474" y="842"/>
                  </a:lnTo>
                  <a:lnTo>
                    <a:pt x="468" y="845"/>
                  </a:lnTo>
                  <a:lnTo>
                    <a:pt x="464" y="849"/>
                  </a:lnTo>
                  <a:lnTo>
                    <a:pt x="458" y="851"/>
                  </a:lnTo>
                  <a:lnTo>
                    <a:pt x="453" y="851"/>
                  </a:lnTo>
                  <a:lnTo>
                    <a:pt x="453" y="851"/>
                  </a:lnTo>
                  <a:close/>
                  <a:moveTo>
                    <a:pt x="254" y="794"/>
                  </a:moveTo>
                  <a:lnTo>
                    <a:pt x="425" y="794"/>
                  </a:lnTo>
                  <a:lnTo>
                    <a:pt x="425" y="454"/>
                  </a:lnTo>
                  <a:lnTo>
                    <a:pt x="425" y="454"/>
                  </a:lnTo>
                  <a:lnTo>
                    <a:pt x="426" y="447"/>
                  </a:lnTo>
                  <a:lnTo>
                    <a:pt x="428" y="440"/>
                  </a:lnTo>
                  <a:lnTo>
                    <a:pt x="433" y="433"/>
                  </a:lnTo>
                  <a:lnTo>
                    <a:pt x="439" y="429"/>
                  </a:lnTo>
                  <a:lnTo>
                    <a:pt x="439" y="429"/>
                  </a:lnTo>
                  <a:lnTo>
                    <a:pt x="459" y="416"/>
                  </a:lnTo>
                  <a:lnTo>
                    <a:pt x="479" y="402"/>
                  </a:lnTo>
                  <a:lnTo>
                    <a:pt x="497" y="386"/>
                  </a:lnTo>
                  <a:lnTo>
                    <a:pt x="514" y="369"/>
                  </a:lnTo>
                  <a:lnTo>
                    <a:pt x="529" y="350"/>
                  </a:lnTo>
                  <a:lnTo>
                    <a:pt x="544" y="329"/>
                  </a:lnTo>
                  <a:lnTo>
                    <a:pt x="557" y="308"/>
                  </a:lnTo>
                  <a:lnTo>
                    <a:pt x="569" y="285"/>
                  </a:lnTo>
                  <a:lnTo>
                    <a:pt x="581" y="261"/>
                  </a:lnTo>
                  <a:lnTo>
                    <a:pt x="591" y="234"/>
                  </a:lnTo>
                  <a:lnTo>
                    <a:pt x="600" y="208"/>
                  </a:lnTo>
                  <a:lnTo>
                    <a:pt x="607" y="180"/>
                  </a:lnTo>
                  <a:lnTo>
                    <a:pt x="613" y="151"/>
                  </a:lnTo>
                  <a:lnTo>
                    <a:pt x="617" y="120"/>
                  </a:lnTo>
                  <a:lnTo>
                    <a:pt x="621" y="89"/>
                  </a:lnTo>
                  <a:lnTo>
                    <a:pt x="623" y="57"/>
                  </a:lnTo>
                  <a:lnTo>
                    <a:pt x="56" y="57"/>
                  </a:lnTo>
                  <a:lnTo>
                    <a:pt x="56" y="57"/>
                  </a:lnTo>
                  <a:lnTo>
                    <a:pt x="58" y="89"/>
                  </a:lnTo>
                  <a:lnTo>
                    <a:pt x="61" y="120"/>
                  </a:lnTo>
                  <a:lnTo>
                    <a:pt x="67" y="151"/>
                  </a:lnTo>
                  <a:lnTo>
                    <a:pt x="73" y="180"/>
                  </a:lnTo>
                  <a:lnTo>
                    <a:pt x="80" y="208"/>
                  </a:lnTo>
                  <a:lnTo>
                    <a:pt x="89" y="234"/>
                  </a:lnTo>
                  <a:lnTo>
                    <a:pt x="98" y="261"/>
                  </a:lnTo>
                  <a:lnTo>
                    <a:pt x="109" y="285"/>
                  </a:lnTo>
                  <a:lnTo>
                    <a:pt x="122" y="308"/>
                  </a:lnTo>
                  <a:lnTo>
                    <a:pt x="135" y="329"/>
                  </a:lnTo>
                  <a:lnTo>
                    <a:pt x="149" y="350"/>
                  </a:lnTo>
                  <a:lnTo>
                    <a:pt x="165" y="369"/>
                  </a:lnTo>
                  <a:lnTo>
                    <a:pt x="183" y="386"/>
                  </a:lnTo>
                  <a:lnTo>
                    <a:pt x="201" y="402"/>
                  </a:lnTo>
                  <a:lnTo>
                    <a:pt x="220" y="416"/>
                  </a:lnTo>
                  <a:lnTo>
                    <a:pt x="240" y="429"/>
                  </a:lnTo>
                  <a:lnTo>
                    <a:pt x="240" y="429"/>
                  </a:lnTo>
                  <a:lnTo>
                    <a:pt x="246" y="433"/>
                  </a:lnTo>
                  <a:lnTo>
                    <a:pt x="250" y="440"/>
                  </a:lnTo>
                  <a:lnTo>
                    <a:pt x="253" y="447"/>
                  </a:lnTo>
                  <a:lnTo>
                    <a:pt x="254" y="454"/>
                  </a:lnTo>
                  <a:lnTo>
                    <a:pt x="254" y="7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328">
              <a:extLst>
                <a:ext uri="{FF2B5EF4-FFF2-40B4-BE49-F238E27FC236}">
                  <a16:creationId xmlns:a16="http://schemas.microsoft.com/office/drawing/2014/main" id="{1C44DD2F-BFEC-4EA1-ABC7-FED85C3FE80C}"/>
                </a:ext>
              </a:extLst>
            </p:cNvPr>
            <p:cNvSpPr>
              <a:spLocks noEditPoints="1"/>
            </p:cNvSpPr>
            <p:nvPr/>
          </p:nvSpPr>
          <p:spPr bwMode="auto">
            <a:xfrm>
              <a:off x="9229725" y="3743326"/>
              <a:ext cx="46038" cy="120650"/>
            </a:xfrm>
            <a:custGeom>
              <a:avLst/>
              <a:gdLst>
                <a:gd name="T0" fmla="*/ 85 w 170"/>
                <a:gd name="T1" fmla="*/ 454 h 454"/>
                <a:gd name="T2" fmla="*/ 85 w 170"/>
                <a:gd name="T3" fmla="*/ 454 h 454"/>
                <a:gd name="T4" fmla="*/ 80 w 170"/>
                <a:gd name="T5" fmla="*/ 454 h 454"/>
                <a:gd name="T6" fmla="*/ 75 w 170"/>
                <a:gd name="T7" fmla="*/ 452 h 454"/>
                <a:gd name="T8" fmla="*/ 70 w 170"/>
                <a:gd name="T9" fmla="*/ 450 h 454"/>
                <a:gd name="T10" fmla="*/ 66 w 170"/>
                <a:gd name="T11" fmla="*/ 446 h 454"/>
                <a:gd name="T12" fmla="*/ 8 w 170"/>
                <a:gd name="T13" fmla="*/ 389 h 454"/>
                <a:gd name="T14" fmla="*/ 8 w 170"/>
                <a:gd name="T15" fmla="*/ 389 h 454"/>
                <a:gd name="T16" fmla="*/ 5 w 170"/>
                <a:gd name="T17" fmla="*/ 384 h 454"/>
                <a:gd name="T18" fmla="*/ 2 w 170"/>
                <a:gd name="T19" fmla="*/ 379 h 454"/>
                <a:gd name="T20" fmla="*/ 0 w 170"/>
                <a:gd name="T21" fmla="*/ 373 h 454"/>
                <a:gd name="T22" fmla="*/ 0 w 170"/>
                <a:gd name="T23" fmla="*/ 367 h 454"/>
                <a:gd name="T24" fmla="*/ 29 w 170"/>
                <a:gd name="T25" fmla="*/ 26 h 454"/>
                <a:gd name="T26" fmla="*/ 29 w 170"/>
                <a:gd name="T27" fmla="*/ 26 h 454"/>
                <a:gd name="T28" fmla="*/ 30 w 170"/>
                <a:gd name="T29" fmla="*/ 21 h 454"/>
                <a:gd name="T30" fmla="*/ 32 w 170"/>
                <a:gd name="T31" fmla="*/ 16 h 454"/>
                <a:gd name="T32" fmla="*/ 35 w 170"/>
                <a:gd name="T33" fmla="*/ 11 h 454"/>
                <a:gd name="T34" fmla="*/ 38 w 170"/>
                <a:gd name="T35" fmla="*/ 8 h 454"/>
                <a:gd name="T36" fmla="*/ 42 w 170"/>
                <a:gd name="T37" fmla="*/ 5 h 454"/>
                <a:gd name="T38" fmla="*/ 47 w 170"/>
                <a:gd name="T39" fmla="*/ 2 h 454"/>
                <a:gd name="T40" fmla="*/ 52 w 170"/>
                <a:gd name="T41" fmla="*/ 1 h 454"/>
                <a:gd name="T42" fmla="*/ 57 w 170"/>
                <a:gd name="T43" fmla="*/ 0 h 454"/>
                <a:gd name="T44" fmla="*/ 113 w 170"/>
                <a:gd name="T45" fmla="*/ 0 h 454"/>
                <a:gd name="T46" fmla="*/ 113 w 170"/>
                <a:gd name="T47" fmla="*/ 0 h 454"/>
                <a:gd name="T48" fmla="*/ 120 w 170"/>
                <a:gd name="T49" fmla="*/ 1 h 454"/>
                <a:gd name="T50" fmla="*/ 125 w 170"/>
                <a:gd name="T51" fmla="*/ 2 h 454"/>
                <a:gd name="T52" fmla="*/ 129 w 170"/>
                <a:gd name="T53" fmla="*/ 5 h 454"/>
                <a:gd name="T54" fmla="*/ 133 w 170"/>
                <a:gd name="T55" fmla="*/ 8 h 454"/>
                <a:gd name="T56" fmla="*/ 137 w 170"/>
                <a:gd name="T57" fmla="*/ 11 h 454"/>
                <a:gd name="T58" fmla="*/ 140 w 170"/>
                <a:gd name="T59" fmla="*/ 16 h 454"/>
                <a:gd name="T60" fmla="*/ 141 w 170"/>
                <a:gd name="T61" fmla="*/ 21 h 454"/>
                <a:gd name="T62" fmla="*/ 142 w 170"/>
                <a:gd name="T63" fmla="*/ 26 h 454"/>
                <a:gd name="T64" fmla="*/ 170 w 170"/>
                <a:gd name="T65" fmla="*/ 367 h 454"/>
                <a:gd name="T66" fmla="*/ 170 w 170"/>
                <a:gd name="T67" fmla="*/ 367 h 454"/>
                <a:gd name="T68" fmla="*/ 170 w 170"/>
                <a:gd name="T69" fmla="*/ 373 h 454"/>
                <a:gd name="T70" fmla="*/ 169 w 170"/>
                <a:gd name="T71" fmla="*/ 379 h 454"/>
                <a:gd name="T72" fmla="*/ 166 w 170"/>
                <a:gd name="T73" fmla="*/ 384 h 454"/>
                <a:gd name="T74" fmla="*/ 162 w 170"/>
                <a:gd name="T75" fmla="*/ 389 h 454"/>
                <a:gd name="T76" fmla="*/ 105 w 170"/>
                <a:gd name="T77" fmla="*/ 446 h 454"/>
                <a:gd name="T78" fmla="*/ 105 w 170"/>
                <a:gd name="T79" fmla="*/ 446 h 454"/>
                <a:gd name="T80" fmla="*/ 101 w 170"/>
                <a:gd name="T81" fmla="*/ 450 h 454"/>
                <a:gd name="T82" fmla="*/ 96 w 170"/>
                <a:gd name="T83" fmla="*/ 452 h 454"/>
                <a:gd name="T84" fmla="*/ 91 w 170"/>
                <a:gd name="T85" fmla="*/ 454 h 454"/>
                <a:gd name="T86" fmla="*/ 85 w 170"/>
                <a:gd name="T87" fmla="*/ 454 h 454"/>
                <a:gd name="T88" fmla="*/ 85 w 170"/>
                <a:gd name="T89" fmla="*/ 454 h 454"/>
                <a:gd name="T90" fmla="*/ 58 w 170"/>
                <a:gd name="T91" fmla="*/ 358 h 454"/>
                <a:gd name="T92" fmla="*/ 85 w 170"/>
                <a:gd name="T93" fmla="*/ 385 h 454"/>
                <a:gd name="T94" fmla="*/ 112 w 170"/>
                <a:gd name="T95" fmla="*/ 358 h 454"/>
                <a:gd name="T96" fmla="*/ 88 w 170"/>
                <a:gd name="T97" fmla="*/ 57 h 454"/>
                <a:gd name="T98" fmla="*/ 83 w 170"/>
                <a:gd name="T99" fmla="*/ 57 h 454"/>
                <a:gd name="T100" fmla="*/ 58 w 170"/>
                <a:gd name="T101" fmla="*/ 358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0" h="454">
                  <a:moveTo>
                    <a:pt x="85" y="454"/>
                  </a:moveTo>
                  <a:lnTo>
                    <a:pt x="85" y="454"/>
                  </a:lnTo>
                  <a:lnTo>
                    <a:pt x="80" y="454"/>
                  </a:lnTo>
                  <a:lnTo>
                    <a:pt x="75" y="452"/>
                  </a:lnTo>
                  <a:lnTo>
                    <a:pt x="70" y="450"/>
                  </a:lnTo>
                  <a:lnTo>
                    <a:pt x="66" y="446"/>
                  </a:lnTo>
                  <a:lnTo>
                    <a:pt x="8" y="389"/>
                  </a:lnTo>
                  <a:lnTo>
                    <a:pt x="8" y="389"/>
                  </a:lnTo>
                  <a:lnTo>
                    <a:pt x="5" y="384"/>
                  </a:lnTo>
                  <a:lnTo>
                    <a:pt x="2" y="379"/>
                  </a:lnTo>
                  <a:lnTo>
                    <a:pt x="0" y="373"/>
                  </a:lnTo>
                  <a:lnTo>
                    <a:pt x="0" y="367"/>
                  </a:lnTo>
                  <a:lnTo>
                    <a:pt x="29" y="26"/>
                  </a:lnTo>
                  <a:lnTo>
                    <a:pt x="29" y="26"/>
                  </a:lnTo>
                  <a:lnTo>
                    <a:pt x="30" y="21"/>
                  </a:lnTo>
                  <a:lnTo>
                    <a:pt x="32" y="16"/>
                  </a:lnTo>
                  <a:lnTo>
                    <a:pt x="35" y="11"/>
                  </a:lnTo>
                  <a:lnTo>
                    <a:pt x="38" y="8"/>
                  </a:lnTo>
                  <a:lnTo>
                    <a:pt x="42" y="5"/>
                  </a:lnTo>
                  <a:lnTo>
                    <a:pt x="47" y="2"/>
                  </a:lnTo>
                  <a:lnTo>
                    <a:pt x="52" y="1"/>
                  </a:lnTo>
                  <a:lnTo>
                    <a:pt x="57" y="0"/>
                  </a:lnTo>
                  <a:lnTo>
                    <a:pt x="113" y="0"/>
                  </a:lnTo>
                  <a:lnTo>
                    <a:pt x="113" y="0"/>
                  </a:lnTo>
                  <a:lnTo>
                    <a:pt x="120" y="1"/>
                  </a:lnTo>
                  <a:lnTo>
                    <a:pt x="125" y="2"/>
                  </a:lnTo>
                  <a:lnTo>
                    <a:pt x="129" y="5"/>
                  </a:lnTo>
                  <a:lnTo>
                    <a:pt x="133" y="8"/>
                  </a:lnTo>
                  <a:lnTo>
                    <a:pt x="137" y="11"/>
                  </a:lnTo>
                  <a:lnTo>
                    <a:pt x="140" y="16"/>
                  </a:lnTo>
                  <a:lnTo>
                    <a:pt x="141" y="21"/>
                  </a:lnTo>
                  <a:lnTo>
                    <a:pt x="142" y="26"/>
                  </a:lnTo>
                  <a:lnTo>
                    <a:pt x="170" y="367"/>
                  </a:lnTo>
                  <a:lnTo>
                    <a:pt x="170" y="367"/>
                  </a:lnTo>
                  <a:lnTo>
                    <a:pt x="170" y="373"/>
                  </a:lnTo>
                  <a:lnTo>
                    <a:pt x="169" y="379"/>
                  </a:lnTo>
                  <a:lnTo>
                    <a:pt x="166" y="384"/>
                  </a:lnTo>
                  <a:lnTo>
                    <a:pt x="162" y="389"/>
                  </a:lnTo>
                  <a:lnTo>
                    <a:pt x="105" y="446"/>
                  </a:lnTo>
                  <a:lnTo>
                    <a:pt x="105" y="446"/>
                  </a:lnTo>
                  <a:lnTo>
                    <a:pt x="101" y="450"/>
                  </a:lnTo>
                  <a:lnTo>
                    <a:pt x="96" y="452"/>
                  </a:lnTo>
                  <a:lnTo>
                    <a:pt x="91" y="454"/>
                  </a:lnTo>
                  <a:lnTo>
                    <a:pt x="85" y="454"/>
                  </a:lnTo>
                  <a:lnTo>
                    <a:pt x="85" y="454"/>
                  </a:lnTo>
                  <a:close/>
                  <a:moveTo>
                    <a:pt x="58" y="358"/>
                  </a:moveTo>
                  <a:lnTo>
                    <a:pt x="85" y="385"/>
                  </a:lnTo>
                  <a:lnTo>
                    <a:pt x="112" y="358"/>
                  </a:lnTo>
                  <a:lnTo>
                    <a:pt x="88" y="57"/>
                  </a:lnTo>
                  <a:lnTo>
                    <a:pt x="83" y="57"/>
                  </a:lnTo>
                  <a:lnTo>
                    <a:pt x="58" y="3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329">
              <a:extLst>
                <a:ext uri="{FF2B5EF4-FFF2-40B4-BE49-F238E27FC236}">
                  <a16:creationId xmlns:a16="http://schemas.microsoft.com/office/drawing/2014/main" id="{CE1F028C-035A-43A0-8A3D-7E10D9D21DCE}"/>
                </a:ext>
              </a:extLst>
            </p:cNvPr>
            <p:cNvSpPr>
              <a:spLocks/>
            </p:cNvSpPr>
            <p:nvPr/>
          </p:nvSpPr>
          <p:spPr bwMode="auto">
            <a:xfrm>
              <a:off x="9342438" y="3636963"/>
              <a:ext cx="71438" cy="71438"/>
            </a:xfrm>
            <a:custGeom>
              <a:avLst/>
              <a:gdLst>
                <a:gd name="T0" fmla="*/ 244 w 272"/>
                <a:gd name="T1" fmla="*/ 273 h 273"/>
                <a:gd name="T2" fmla="*/ 244 w 272"/>
                <a:gd name="T3" fmla="*/ 273 h 273"/>
                <a:gd name="T4" fmla="*/ 238 w 272"/>
                <a:gd name="T5" fmla="*/ 273 h 273"/>
                <a:gd name="T6" fmla="*/ 233 w 272"/>
                <a:gd name="T7" fmla="*/ 271 h 273"/>
                <a:gd name="T8" fmla="*/ 228 w 272"/>
                <a:gd name="T9" fmla="*/ 269 h 273"/>
                <a:gd name="T10" fmla="*/ 224 w 272"/>
                <a:gd name="T11" fmla="*/ 265 h 273"/>
                <a:gd name="T12" fmla="*/ 8 w 272"/>
                <a:gd name="T13" fmla="*/ 49 h 273"/>
                <a:gd name="T14" fmla="*/ 8 w 272"/>
                <a:gd name="T15" fmla="*/ 49 h 273"/>
                <a:gd name="T16" fmla="*/ 4 w 272"/>
                <a:gd name="T17" fmla="*/ 45 h 273"/>
                <a:gd name="T18" fmla="*/ 2 w 272"/>
                <a:gd name="T19" fmla="*/ 40 h 273"/>
                <a:gd name="T20" fmla="*/ 0 w 272"/>
                <a:gd name="T21" fmla="*/ 35 h 273"/>
                <a:gd name="T22" fmla="*/ 0 w 272"/>
                <a:gd name="T23" fmla="*/ 29 h 273"/>
                <a:gd name="T24" fmla="*/ 0 w 272"/>
                <a:gd name="T25" fmla="*/ 23 h 273"/>
                <a:gd name="T26" fmla="*/ 2 w 272"/>
                <a:gd name="T27" fmla="*/ 18 h 273"/>
                <a:gd name="T28" fmla="*/ 4 w 272"/>
                <a:gd name="T29" fmla="*/ 13 h 273"/>
                <a:gd name="T30" fmla="*/ 8 w 272"/>
                <a:gd name="T31" fmla="*/ 9 h 273"/>
                <a:gd name="T32" fmla="*/ 8 w 272"/>
                <a:gd name="T33" fmla="*/ 9 h 273"/>
                <a:gd name="T34" fmla="*/ 12 w 272"/>
                <a:gd name="T35" fmla="*/ 5 h 273"/>
                <a:gd name="T36" fmla="*/ 17 w 272"/>
                <a:gd name="T37" fmla="*/ 2 h 273"/>
                <a:gd name="T38" fmla="*/ 23 w 272"/>
                <a:gd name="T39" fmla="*/ 1 h 273"/>
                <a:gd name="T40" fmla="*/ 28 w 272"/>
                <a:gd name="T41" fmla="*/ 0 h 273"/>
                <a:gd name="T42" fmla="*/ 33 w 272"/>
                <a:gd name="T43" fmla="*/ 1 h 273"/>
                <a:gd name="T44" fmla="*/ 38 w 272"/>
                <a:gd name="T45" fmla="*/ 2 h 273"/>
                <a:gd name="T46" fmla="*/ 43 w 272"/>
                <a:gd name="T47" fmla="*/ 5 h 273"/>
                <a:gd name="T48" fmla="*/ 48 w 272"/>
                <a:gd name="T49" fmla="*/ 9 h 273"/>
                <a:gd name="T50" fmla="*/ 264 w 272"/>
                <a:gd name="T51" fmla="*/ 225 h 273"/>
                <a:gd name="T52" fmla="*/ 264 w 272"/>
                <a:gd name="T53" fmla="*/ 225 h 273"/>
                <a:gd name="T54" fmla="*/ 267 w 272"/>
                <a:gd name="T55" fmla="*/ 229 h 273"/>
                <a:gd name="T56" fmla="*/ 270 w 272"/>
                <a:gd name="T57" fmla="*/ 235 h 273"/>
                <a:gd name="T58" fmla="*/ 271 w 272"/>
                <a:gd name="T59" fmla="*/ 240 h 273"/>
                <a:gd name="T60" fmla="*/ 272 w 272"/>
                <a:gd name="T61" fmla="*/ 245 h 273"/>
                <a:gd name="T62" fmla="*/ 271 w 272"/>
                <a:gd name="T63" fmla="*/ 251 h 273"/>
                <a:gd name="T64" fmla="*/ 270 w 272"/>
                <a:gd name="T65" fmla="*/ 256 h 273"/>
                <a:gd name="T66" fmla="*/ 267 w 272"/>
                <a:gd name="T67" fmla="*/ 261 h 273"/>
                <a:gd name="T68" fmla="*/ 264 w 272"/>
                <a:gd name="T69" fmla="*/ 265 h 273"/>
                <a:gd name="T70" fmla="*/ 264 w 272"/>
                <a:gd name="T71" fmla="*/ 265 h 273"/>
                <a:gd name="T72" fmla="*/ 259 w 272"/>
                <a:gd name="T73" fmla="*/ 269 h 273"/>
                <a:gd name="T74" fmla="*/ 254 w 272"/>
                <a:gd name="T75" fmla="*/ 271 h 273"/>
                <a:gd name="T76" fmla="*/ 249 w 272"/>
                <a:gd name="T77" fmla="*/ 273 h 273"/>
                <a:gd name="T78" fmla="*/ 244 w 272"/>
                <a:gd name="T79" fmla="*/ 273 h 273"/>
                <a:gd name="T80" fmla="*/ 244 w 272"/>
                <a:gd name="T81"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72" h="273">
                  <a:moveTo>
                    <a:pt x="244" y="273"/>
                  </a:moveTo>
                  <a:lnTo>
                    <a:pt x="244" y="273"/>
                  </a:lnTo>
                  <a:lnTo>
                    <a:pt x="238" y="273"/>
                  </a:lnTo>
                  <a:lnTo>
                    <a:pt x="233" y="271"/>
                  </a:lnTo>
                  <a:lnTo>
                    <a:pt x="228" y="269"/>
                  </a:lnTo>
                  <a:lnTo>
                    <a:pt x="224" y="265"/>
                  </a:lnTo>
                  <a:lnTo>
                    <a:pt x="8" y="49"/>
                  </a:lnTo>
                  <a:lnTo>
                    <a:pt x="8" y="49"/>
                  </a:lnTo>
                  <a:lnTo>
                    <a:pt x="4" y="45"/>
                  </a:lnTo>
                  <a:lnTo>
                    <a:pt x="2" y="40"/>
                  </a:lnTo>
                  <a:lnTo>
                    <a:pt x="0" y="35"/>
                  </a:lnTo>
                  <a:lnTo>
                    <a:pt x="0" y="29"/>
                  </a:lnTo>
                  <a:lnTo>
                    <a:pt x="0" y="23"/>
                  </a:lnTo>
                  <a:lnTo>
                    <a:pt x="2" y="18"/>
                  </a:lnTo>
                  <a:lnTo>
                    <a:pt x="4" y="13"/>
                  </a:lnTo>
                  <a:lnTo>
                    <a:pt x="8" y="9"/>
                  </a:lnTo>
                  <a:lnTo>
                    <a:pt x="8" y="9"/>
                  </a:lnTo>
                  <a:lnTo>
                    <a:pt x="12" y="5"/>
                  </a:lnTo>
                  <a:lnTo>
                    <a:pt x="17" y="2"/>
                  </a:lnTo>
                  <a:lnTo>
                    <a:pt x="23" y="1"/>
                  </a:lnTo>
                  <a:lnTo>
                    <a:pt x="28" y="0"/>
                  </a:lnTo>
                  <a:lnTo>
                    <a:pt x="33" y="1"/>
                  </a:lnTo>
                  <a:lnTo>
                    <a:pt x="38" y="2"/>
                  </a:lnTo>
                  <a:lnTo>
                    <a:pt x="43" y="5"/>
                  </a:lnTo>
                  <a:lnTo>
                    <a:pt x="48" y="9"/>
                  </a:lnTo>
                  <a:lnTo>
                    <a:pt x="264" y="225"/>
                  </a:lnTo>
                  <a:lnTo>
                    <a:pt x="264" y="225"/>
                  </a:lnTo>
                  <a:lnTo>
                    <a:pt x="267" y="229"/>
                  </a:lnTo>
                  <a:lnTo>
                    <a:pt x="270" y="235"/>
                  </a:lnTo>
                  <a:lnTo>
                    <a:pt x="271" y="240"/>
                  </a:lnTo>
                  <a:lnTo>
                    <a:pt x="272" y="245"/>
                  </a:lnTo>
                  <a:lnTo>
                    <a:pt x="271" y="251"/>
                  </a:lnTo>
                  <a:lnTo>
                    <a:pt x="270" y="256"/>
                  </a:lnTo>
                  <a:lnTo>
                    <a:pt x="267" y="261"/>
                  </a:lnTo>
                  <a:lnTo>
                    <a:pt x="264" y="265"/>
                  </a:lnTo>
                  <a:lnTo>
                    <a:pt x="264" y="265"/>
                  </a:lnTo>
                  <a:lnTo>
                    <a:pt x="259" y="269"/>
                  </a:lnTo>
                  <a:lnTo>
                    <a:pt x="254" y="271"/>
                  </a:lnTo>
                  <a:lnTo>
                    <a:pt x="249" y="273"/>
                  </a:lnTo>
                  <a:lnTo>
                    <a:pt x="244" y="273"/>
                  </a:lnTo>
                  <a:lnTo>
                    <a:pt x="244" y="2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330">
              <a:extLst>
                <a:ext uri="{FF2B5EF4-FFF2-40B4-BE49-F238E27FC236}">
                  <a16:creationId xmlns:a16="http://schemas.microsoft.com/office/drawing/2014/main" id="{45FFD544-E323-494C-8656-73AF030E251F}"/>
                </a:ext>
              </a:extLst>
            </p:cNvPr>
            <p:cNvSpPr>
              <a:spLocks/>
            </p:cNvSpPr>
            <p:nvPr/>
          </p:nvSpPr>
          <p:spPr bwMode="auto">
            <a:xfrm>
              <a:off x="9342438" y="3636963"/>
              <a:ext cx="71438" cy="71438"/>
            </a:xfrm>
            <a:custGeom>
              <a:avLst/>
              <a:gdLst>
                <a:gd name="T0" fmla="*/ 28 w 272"/>
                <a:gd name="T1" fmla="*/ 273 h 273"/>
                <a:gd name="T2" fmla="*/ 28 w 272"/>
                <a:gd name="T3" fmla="*/ 273 h 273"/>
                <a:gd name="T4" fmla="*/ 23 w 272"/>
                <a:gd name="T5" fmla="*/ 273 h 273"/>
                <a:gd name="T6" fmla="*/ 17 w 272"/>
                <a:gd name="T7" fmla="*/ 271 h 273"/>
                <a:gd name="T8" fmla="*/ 12 w 272"/>
                <a:gd name="T9" fmla="*/ 269 h 273"/>
                <a:gd name="T10" fmla="*/ 8 w 272"/>
                <a:gd name="T11" fmla="*/ 265 h 273"/>
                <a:gd name="T12" fmla="*/ 8 w 272"/>
                <a:gd name="T13" fmla="*/ 265 h 273"/>
                <a:gd name="T14" fmla="*/ 4 w 272"/>
                <a:gd name="T15" fmla="*/ 261 h 273"/>
                <a:gd name="T16" fmla="*/ 2 w 272"/>
                <a:gd name="T17" fmla="*/ 256 h 273"/>
                <a:gd name="T18" fmla="*/ 0 w 272"/>
                <a:gd name="T19" fmla="*/ 251 h 273"/>
                <a:gd name="T20" fmla="*/ 0 w 272"/>
                <a:gd name="T21" fmla="*/ 245 h 273"/>
                <a:gd name="T22" fmla="*/ 0 w 272"/>
                <a:gd name="T23" fmla="*/ 240 h 273"/>
                <a:gd name="T24" fmla="*/ 2 w 272"/>
                <a:gd name="T25" fmla="*/ 235 h 273"/>
                <a:gd name="T26" fmla="*/ 4 w 272"/>
                <a:gd name="T27" fmla="*/ 229 h 273"/>
                <a:gd name="T28" fmla="*/ 8 w 272"/>
                <a:gd name="T29" fmla="*/ 225 h 273"/>
                <a:gd name="T30" fmla="*/ 224 w 272"/>
                <a:gd name="T31" fmla="*/ 9 h 273"/>
                <a:gd name="T32" fmla="*/ 224 w 272"/>
                <a:gd name="T33" fmla="*/ 9 h 273"/>
                <a:gd name="T34" fmla="*/ 228 w 272"/>
                <a:gd name="T35" fmla="*/ 5 h 273"/>
                <a:gd name="T36" fmla="*/ 233 w 272"/>
                <a:gd name="T37" fmla="*/ 2 h 273"/>
                <a:gd name="T38" fmla="*/ 238 w 272"/>
                <a:gd name="T39" fmla="*/ 1 h 273"/>
                <a:gd name="T40" fmla="*/ 244 w 272"/>
                <a:gd name="T41" fmla="*/ 0 h 273"/>
                <a:gd name="T42" fmla="*/ 249 w 272"/>
                <a:gd name="T43" fmla="*/ 1 h 273"/>
                <a:gd name="T44" fmla="*/ 254 w 272"/>
                <a:gd name="T45" fmla="*/ 2 h 273"/>
                <a:gd name="T46" fmla="*/ 259 w 272"/>
                <a:gd name="T47" fmla="*/ 5 h 273"/>
                <a:gd name="T48" fmla="*/ 264 w 272"/>
                <a:gd name="T49" fmla="*/ 9 h 273"/>
                <a:gd name="T50" fmla="*/ 264 w 272"/>
                <a:gd name="T51" fmla="*/ 9 h 273"/>
                <a:gd name="T52" fmla="*/ 267 w 272"/>
                <a:gd name="T53" fmla="*/ 13 h 273"/>
                <a:gd name="T54" fmla="*/ 270 w 272"/>
                <a:gd name="T55" fmla="*/ 18 h 273"/>
                <a:gd name="T56" fmla="*/ 271 w 272"/>
                <a:gd name="T57" fmla="*/ 23 h 273"/>
                <a:gd name="T58" fmla="*/ 272 w 272"/>
                <a:gd name="T59" fmla="*/ 29 h 273"/>
                <a:gd name="T60" fmla="*/ 271 w 272"/>
                <a:gd name="T61" fmla="*/ 35 h 273"/>
                <a:gd name="T62" fmla="*/ 270 w 272"/>
                <a:gd name="T63" fmla="*/ 40 h 273"/>
                <a:gd name="T64" fmla="*/ 267 w 272"/>
                <a:gd name="T65" fmla="*/ 45 h 273"/>
                <a:gd name="T66" fmla="*/ 264 w 272"/>
                <a:gd name="T67" fmla="*/ 49 h 273"/>
                <a:gd name="T68" fmla="*/ 48 w 272"/>
                <a:gd name="T69" fmla="*/ 265 h 273"/>
                <a:gd name="T70" fmla="*/ 48 w 272"/>
                <a:gd name="T71" fmla="*/ 265 h 273"/>
                <a:gd name="T72" fmla="*/ 43 w 272"/>
                <a:gd name="T73" fmla="*/ 269 h 273"/>
                <a:gd name="T74" fmla="*/ 38 w 272"/>
                <a:gd name="T75" fmla="*/ 271 h 273"/>
                <a:gd name="T76" fmla="*/ 33 w 272"/>
                <a:gd name="T77" fmla="*/ 273 h 273"/>
                <a:gd name="T78" fmla="*/ 28 w 272"/>
                <a:gd name="T79" fmla="*/ 273 h 273"/>
                <a:gd name="T80" fmla="*/ 28 w 272"/>
                <a:gd name="T81"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72" h="273">
                  <a:moveTo>
                    <a:pt x="28" y="273"/>
                  </a:moveTo>
                  <a:lnTo>
                    <a:pt x="28" y="273"/>
                  </a:lnTo>
                  <a:lnTo>
                    <a:pt x="23" y="273"/>
                  </a:lnTo>
                  <a:lnTo>
                    <a:pt x="17" y="271"/>
                  </a:lnTo>
                  <a:lnTo>
                    <a:pt x="12" y="269"/>
                  </a:lnTo>
                  <a:lnTo>
                    <a:pt x="8" y="265"/>
                  </a:lnTo>
                  <a:lnTo>
                    <a:pt x="8" y="265"/>
                  </a:lnTo>
                  <a:lnTo>
                    <a:pt x="4" y="261"/>
                  </a:lnTo>
                  <a:lnTo>
                    <a:pt x="2" y="256"/>
                  </a:lnTo>
                  <a:lnTo>
                    <a:pt x="0" y="251"/>
                  </a:lnTo>
                  <a:lnTo>
                    <a:pt x="0" y="245"/>
                  </a:lnTo>
                  <a:lnTo>
                    <a:pt x="0" y="240"/>
                  </a:lnTo>
                  <a:lnTo>
                    <a:pt x="2" y="235"/>
                  </a:lnTo>
                  <a:lnTo>
                    <a:pt x="4" y="229"/>
                  </a:lnTo>
                  <a:lnTo>
                    <a:pt x="8" y="225"/>
                  </a:lnTo>
                  <a:lnTo>
                    <a:pt x="224" y="9"/>
                  </a:lnTo>
                  <a:lnTo>
                    <a:pt x="224" y="9"/>
                  </a:lnTo>
                  <a:lnTo>
                    <a:pt x="228" y="5"/>
                  </a:lnTo>
                  <a:lnTo>
                    <a:pt x="233" y="2"/>
                  </a:lnTo>
                  <a:lnTo>
                    <a:pt x="238" y="1"/>
                  </a:lnTo>
                  <a:lnTo>
                    <a:pt x="244" y="0"/>
                  </a:lnTo>
                  <a:lnTo>
                    <a:pt x="249" y="1"/>
                  </a:lnTo>
                  <a:lnTo>
                    <a:pt x="254" y="2"/>
                  </a:lnTo>
                  <a:lnTo>
                    <a:pt x="259" y="5"/>
                  </a:lnTo>
                  <a:lnTo>
                    <a:pt x="264" y="9"/>
                  </a:lnTo>
                  <a:lnTo>
                    <a:pt x="264" y="9"/>
                  </a:lnTo>
                  <a:lnTo>
                    <a:pt x="267" y="13"/>
                  </a:lnTo>
                  <a:lnTo>
                    <a:pt x="270" y="18"/>
                  </a:lnTo>
                  <a:lnTo>
                    <a:pt x="271" y="23"/>
                  </a:lnTo>
                  <a:lnTo>
                    <a:pt x="272" y="29"/>
                  </a:lnTo>
                  <a:lnTo>
                    <a:pt x="271" y="35"/>
                  </a:lnTo>
                  <a:lnTo>
                    <a:pt x="270" y="40"/>
                  </a:lnTo>
                  <a:lnTo>
                    <a:pt x="267" y="45"/>
                  </a:lnTo>
                  <a:lnTo>
                    <a:pt x="264" y="49"/>
                  </a:lnTo>
                  <a:lnTo>
                    <a:pt x="48" y="265"/>
                  </a:lnTo>
                  <a:lnTo>
                    <a:pt x="48" y="265"/>
                  </a:lnTo>
                  <a:lnTo>
                    <a:pt x="43" y="269"/>
                  </a:lnTo>
                  <a:lnTo>
                    <a:pt x="38" y="271"/>
                  </a:lnTo>
                  <a:lnTo>
                    <a:pt x="33" y="273"/>
                  </a:lnTo>
                  <a:lnTo>
                    <a:pt x="28" y="273"/>
                  </a:lnTo>
                  <a:lnTo>
                    <a:pt x="28" y="2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331">
              <a:extLst>
                <a:ext uri="{FF2B5EF4-FFF2-40B4-BE49-F238E27FC236}">
                  <a16:creationId xmlns:a16="http://schemas.microsoft.com/office/drawing/2014/main" id="{147AB1B4-E1D4-43B7-9303-FA7DB04AB966}"/>
                </a:ext>
              </a:extLst>
            </p:cNvPr>
            <p:cNvSpPr>
              <a:spLocks noEditPoints="1"/>
            </p:cNvSpPr>
            <p:nvPr/>
          </p:nvSpPr>
          <p:spPr bwMode="auto">
            <a:xfrm>
              <a:off x="9440863" y="3743326"/>
              <a:ext cx="74613" cy="76200"/>
            </a:xfrm>
            <a:custGeom>
              <a:avLst/>
              <a:gdLst>
                <a:gd name="T0" fmla="*/ 127 w 284"/>
                <a:gd name="T1" fmla="*/ 283 h 284"/>
                <a:gd name="T2" fmla="*/ 87 w 284"/>
                <a:gd name="T3" fmla="*/ 273 h 284"/>
                <a:gd name="T4" fmla="*/ 52 w 284"/>
                <a:gd name="T5" fmla="*/ 252 h 284"/>
                <a:gd name="T6" fmla="*/ 24 w 284"/>
                <a:gd name="T7" fmla="*/ 221 h 284"/>
                <a:gd name="T8" fmla="*/ 6 w 284"/>
                <a:gd name="T9" fmla="*/ 184 h 284"/>
                <a:gd name="T10" fmla="*/ 0 w 284"/>
                <a:gd name="T11" fmla="*/ 143 h 284"/>
                <a:gd name="T12" fmla="*/ 3 w 284"/>
                <a:gd name="T13" fmla="*/ 113 h 284"/>
                <a:gd name="T14" fmla="*/ 17 w 284"/>
                <a:gd name="T15" fmla="*/ 75 h 284"/>
                <a:gd name="T16" fmla="*/ 42 w 284"/>
                <a:gd name="T17" fmla="*/ 42 h 284"/>
                <a:gd name="T18" fmla="*/ 74 w 284"/>
                <a:gd name="T19" fmla="*/ 17 h 284"/>
                <a:gd name="T20" fmla="*/ 113 w 284"/>
                <a:gd name="T21" fmla="*/ 3 h 284"/>
                <a:gd name="T22" fmla="*/ 142 w 284"/>
                <a:gd name="T23" fmla="*/ 0 h 284"/>
                <a:gd name="T24" fmla="*/ 184 w 284"/>
                <a:gd name="T25" fmla="*/ 7 h 284"/>
                <a:gd name="T26" fmla="*/ 221 w 284"/>
                <a:gd name="T27" fmla="*/ 24 h 284"/>
                <a:gd name="T28" fmla="*/ 252 w 284"/>
                <a:gd name="T29" fmla="*/ 52 h 284"/>
                <a:gd name="T30" fmla="*/ 273 w 284"/>
                <a:gd name="T31" fmla="*/ 87 h 284"/>
                <a:gd name="T32" fmla="*/ 283 w 284"/>
                <a:gd name="T33" fmla="*/ 127 h 284"/>
                <a:gd name="T34" fmla="*/ 283 w 284"/>
                <a:gd name="T35" fmla="*/ 157 h 284"/>
                <a:gd name="T36" fmla="*/ 273 w 284"/>
                <a:gd name="T37" fmla="*/ 197 h 284"/>
                <a:gd name="T38" fmla="*/ 252 w 284"/>
                <a:gd name="T39" fmla="*/ 232 h 284"/>
                <a:gd name="T40" fmla="*/ 221 w 284"/>
                <a:gd name="T41" fmla="*/ 260 h 284"/>
                <a:gd name="T42" fmla="*/ 184 w 284"/>
                <a:gd name="T43" fmla="*/ 278 h 284"/>
                <a:gd name="T44" fmla="*/ 142 w 284"/>
                <a:gd name="T45" fmla="*/ 284 h 284"/>
                <a:gd name="T46" fmla="*/ 142 w 284"/>
                <a:gd name="T47" fmla="*/ 57 h 284"/>
                <a:gd name="T48" fmla="*/ 116 w 284"/>
                <a:gd name="T49" fmla="*/ 61 h 284"/>
                <a:gd name="T50" fmla="*/ 94 w 284"/>
                <a:gd name="T51" fmla="*/ 72 h 284"/>
                <a:gd name="T52" fmla="*/ 76 w 284"/>
                <a:gd name="T53" fmla="*/ 88 h 284"/>
                <a:gd name="T54" fmla="*/ 64 w 284"/>
                <a:gd name="T55" fmla="*/ 109 h 284"/>
                <a:gd name="T56" fmla="*/ 58 w 284"/>
                <a:gd name="T57" fmla="*/ 134 h 284"/>
                <a:gd name="T58" fmla="*/ 58 w 284"/>
                <a:gd name="T59" fmla="*/ 151 h 284"/>
                <a:gd name="T60" fmla="*/ 64 w 284"/>
                <a:gd name="T61" fmla="*/ 175 h 284"/>
                <a:gd name="T62" fmla="*/ 76 w 284"/>
                <a:gd name="T63" fmla="*/ 196 h 284"/>
                <a:gd name="T64" fmla="*/ 94 w 284"/>
                <a:gd name="T65" fmla="*/ 212 h 284"/>
                <a:gd name="T66" fmla="*/ 116 w 284"/>
                <a:gd name="T67" fmla="*/ 223 h 284"/>
                <a:gd name="T68" fmla="*/ 142 w 284"/>
                <a:gd name="T69" fmla="*/ 227 h 284"/>
                <a:gd name="T70" fmla="*/ 159 w 284"/>
                <a:gd name="T71" fmla="*/ 225 h 284"/>
                <a:gd name="T72" fmla="*/ 182 w 284"/>
                <a:gd name="T73" fmla="*/ 217 h 284"/>
                <a:gd name="T74" fmla="*/ 202 w 284"/>
                <a:gd name="T75" fmla="*/ 202 h 284"/>
                <a:gd name="T76" fmla="*/ 216 w 284"/>
                <a:gd name="T77" fmla="*/ 183 h 284"/>
                <a:gd name="T78" fmla="*/ 225 w 284"/>
                <a:gd name="T79" fmla="*/ 159 h 284"/>
                <a:gd name="T80" fmla="*/ 226 w 284"/>
                <a:gd name="T81" fmla="*/ 143 h 284"/>
                <a:gd name="T82" fmla="*/ 223 w 284"/>
                <a:gd name="T83" fmla="*/ 117 h 284"/>
                <a:gd name="T84" fmla="*/ 212 w 284"/>
                <a:gd name="T85" fmla="*/ 95 h 284"/>
                <a:gd name="T86" fmla="*/ 196 w 284"/>
                <a:gd name="T87" fmla="*/ 77 h 284"/>
                <a:gd name="T88" fmla="*/ 175 w 284"/>
                <a:gd name="T89" fmla="*/ 64 h 284"/>
                <a:gd name="T90" fmla="*/ 151 w 284"/>
                <a:gd name="T91" fmla="*/ 58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84" h="284">
                  <a:moveTo>
                    <a:pt x="142" y="284"/>
                  </a:moveTo>
                  <a:lnTo>
                    <a:pt x="142" y="284"/>
                  </a:lnTo>
                  <a:lnTo>
                    <a:pt x="127" y="283"/>
                  </a:lnTo>
                  <a:lnTo>
                    <a:pt x="113" y="281"/>
                  </a:lnTo>
                  <a:lnTo>
                    <a:pt x="100" y="278"/>
                  </a:lnTo>
                  <a:lnTo>
                    <a:pt x="87" y="273"/>
                  </a:lnTo>
                  <a:lnTo>
                    <a:pt x="74" y="267"/>
                  </a:lnTo>
                  <a:lnTo>
                    <a:pt x="63" y="260"/>
                  </a:lnTo>
                  <a:lnTo>
                    <a:pt x="52" y="252"/>
                  </a:lnTo>
                  <a:lnTo>
                    <a:pt x="42" y="243"/>
                  </a:lnTo>
                  <a:lnTo>
                    <a:pt x="33" y="232"/>
                  </a:lnTo>
                  <a:lnTo>
                    <a:pt x="24" y="221"/>
                  </a:lnTo>
                  <a:lnTo>
                    <a:pt x="17" y="209"/>
                  </a:lnTo>
                  <a:lnTo>
                    <a:pt x="11" y="197"/>
                  </a:lnTo>
                  <a:lnTo>
                    <a:pt x="6" y="184"/>
                  </a:lnTo>
                  <a:lnTo>
                    <a:pt x="3" y="171"/>
                  </a:lnTo>
                  <a:lnTo>
                    <a:pt x="1" y="157"/>
                  </a:lnTo>
                  <a:lnTo>
                    <a:pt x="0" y="143"/>
                  </a:lnTo>
                  <a:lnTo>
                    <a:pt x="0" y="143"/>
                  </a:lnTo>
                  <a:lnTo>
                    <a:pt x="1" y="127"/>
                  </a:lnTo>
                  <a:lnTo>
                    <a:pt x="3" y="113"/>
                  </a:lnTo>
                  <a:lnTo>
                    <a:pt x="6" y="100"/>
                  </a:lnTo>
                  <a:lnTo>
                    <a:pt x="11" y="87"/>
                  </a:lnTo>
                  <a:lnTo>
                    <a:pt x="17" y="75"/>
                  </a:lnTo>
                  <a:lnTo>
                    <a:pt x="24" y="63"/>
                  </a:lnTo>
                  <a:lnTo>
                    <a:pt x="33" y="52"/>
                  </a:lnTo>
                  <a:lnTo>
                    <a:pt x="42" y="42"/>
                  </a:lnTo>
                  <a:lnTo>
                    <a:pt x="52" y="33"/>
                  </a:lnTo>
                  <a:lnTo>
                    <a:pt x="63" y="24"/>
                  </a:lnTo>
                  <a:lnTo>
                    <a:pt x="74" y="17"/>
                  </a:lnTo>
                  <a:lnTo>
                    <a:pt x="87" y="11"/>
                  </a:lnTo>
                  <a:lnTo>
                    <a:pt x="100" y="7"/>
                  </a:lnTo>
                  <a:lnTo>
                    <a:pt x="113" y="3"/>
                  </a:lnTo>
                  <a:lnTo>
                    <a:pt x="127" y="1"/>
                  </a:lnTo>
                  <a:lnTo>
                    <a:pt x="142" y="0"/>
                  </a:lnTo>
                  <a:lnTo>
                    <a:pt x="142" y="0"/>
                  </a:lnTo>
                  <a:lnTo>
                    <a:pt x="157" y="1"/>
                  </a:lnTo>
                  <a:lnTo>
                    <a:pt x="171" y="3"/>
                  </a:lnTo>
                  <a:lnTo>
                    <a:pt x="184" y="7"/>
                  </a:lnTo>
                  <a:lnTo>
                    <a:pt x="197" y="11"/>
                  </a:lnTo>
                  <a:lnTo>
                    <a:pt x="209" y="17"/>
                  </a:lnTo>
                  <a:lnTo>
                    <a:pt x="221" y="24"/>
                  </a:lnTo>
                  <a:lnTo>
                    <a:pt x="231" y="33"/>
                  </a:lnTo>
                  <a:lnTo>
                    <a:pt x="242" y="42"/>
                  </a:lnTo>
                  <a:lnTo>
                    <a:pt x="252" y="52"/>
                  </a:lnTo>
                  <a:lnTo>
                    <a:pt x="260" y="63"/>
                  </a:lnTo>
                  <a:lnTo>
                    <a:pt x="267" y="75"/>
                  </a:lnTo>
                  <a:lnTo>
                    <a:pt x="273" y="87"/>
                  </a:lnTo>
                  <a:lnTo>
                    <a:pt x="277" y="100"/>
                  </a:lnTo>
                  <a:lnTo>
                    <a:pt x="281" y="113"/>
                  </a:lnTo>
                  <a:lnTo>
                    <a:pt x="283" y="127"/>
                  </a:lnTo>
                  <a:lnTo>
                    <a:pt x="284" y="143"/>
                  </a:lnTo>
                  <a:lnTo>
                    <a:pt x="284" y="143"/>
                  </a:lnTo>
                  <a:lnTo>
                    <a:pt x="283" y="157"/>
                  </a:lnTo>
                  <a:lnTo>
                    <a:pt x="281" y="171"/>
                  </a:lnTo>
                  <a:lnTo>
                    <a:pt x="277" y="184"/>
                  </a:lnTo>
                  <a:lnTo>
                    <a:pt x="273" y="197"/>
                  </a:lnTo>
                  <a:lnTo>
                    <a:pt x="267" y="209"/>
                  </a:lnTo>
                  <a:lnTo>
                    <a:pt x="260" y="221"/>
                  </a:lnTo>
                  <a:lnTo>
                    <a:pt x="252" y="232"/>
                  </a:lnTo>
                  <a:lnTo>
                    <a:pt x="242" y="243"/>
                  </a:lnTo>
                  <a:lnTo>
                    <a:pt x="231" y="252"/>
                  </a:lnTo>
                  <a:lnTo>
                    <a:pt x="221" y="260"/>
                  </a:lnTo>
                  <a:lnTo>
                    <a:pt x="209" y="267"/>
                  </a:lnTo>
                  <a:lnTo>
                    <a:pt x="197" y="273"/>
                  </a:lnTo>
                  <a:lnTo>
                    <a:pt x="184" y="278"/>
                  </a:lnTo>
                  <a:lnTo>
                    <a:pt x="171" y="281"/>
                  </a:lnTo>
                  <a:lnTo>
                    <a:pt x="157" y="283"/>
                  </a:lnTo>
                  <a:lnTo>
                    <a:pt x="142" y="284"/>
                  </a:lnTo>
                  <a:lnTo>
                    <a:pt x="142" y="284"/>
                  </a:lnTo>
                  <a:close/>
                  <a:moveTo>
                    <a:pt x="142" y="57"/>
                  </a:moveTo>
                  <a:lnTo>
                    <a:pt x="142" y="57"/>
                  </a:lnTo>
                  <a:lnTo>
                    <a:pt x="134" y="58"/>
                  </a:lnTo>
                  <a:lnTo>
                    <a:pt x="124" y="59"/>
                  </a:lnTo>
                  <a:lnTo>
                    <a:pt x="116" y="61"/>
                  </a:lnTo>
                  <a:lnTo>
                    <a:pt x="109" y="64"/>
                  </a:lnTo>
                  <a:lnTo>
                    <a:pt x="101" y="68"/>
                  </a:lnTo>
                  <a:lnTo>
                    <a:pt x="94" y="72"/>
                  </a:lnTo>
                  <a:lnTo>
                    <a:pt x="88" y="77"/>
                  </a:lnTo>
                  <a:lnTo>
                    <a:pt x="82" y="82"/>
                  </a:lnTo>
                  <a:lnTo>
                    <a:pt x="76" y="88"/>
                  </a:lnTo>
                  <a:lnTo>
                    <a:pt x="71" y="95"/>
                  </a:lnTo>
                  <a:lnTo>
                    <a:pt x="67" y="101"/>
                  </a:lnTo>
                  <a:lnTo>
                    <a:pt x="64" y="109"/>
                  </a:lnTo>
                  <a:lnTo>
                    <a:pt x="61" y="117"/>
                  </a:lnTo>
                  <a:lnTo>
                    <a:pt x="59" y="125"/>
                  </a:lnTo>
                  <a:lnTo>
                    <a:pt x="58" y="134"/>
                  </a:lnTo>
                  <a:lnTo>
                    <a:pt x="57" y="143"/>
                  </a:lnTo>
                  <a:lnTo>
                    <a:pt x="57" y="143"/>
                  </a:lnTo>
                  <a:lnTo>
                    <a:pt x="58" y="151"/>
                  </a:lnTo>
                  <a:lnTo>
                    <a:pt x="59" y="159"/>
                  </a:lnTo>
                  <a:lnTo>
                    <a:pt x="61" y="168"/>
                  </a:lnTo>
                  <a:lnTo>
                    <a:pt x="64" y="175"/>
                  </a:lnTo>
                  <a:lnTo>
                    <a:pt x="67" y="183"/>
                  </a:lnTo>
                  <a:lnTo>
                    <a:pt x="71" y="190"/>
                  </a:lnTo>
                  <a:lnTo>
                    <a:pt x="76" y="196"/>
                  </a:lnTo>
                  <a:lnTo>
                    <a:pt x="82" y="202"/>
                  </a:lnTo>
                  <a:lnTo>
                    <a:pt x="88" y="207"/>
                  </a:lnTo>
                  <a:lnTo>
                    <a:pt x="94" y="212"/>
                  </a:lnTo>
                  <a:lnTo>
                    <a:pt x="101" y="217"/>
                  </a:lnTo>
                  <a:lnTo>
                    <a:pt x="109" y="220"/>
                  </a:lnTo>
                  <a:lnTo>
                    <a:pt x="116" y="223"/>
                  </a:lnTo>
                  <a:lnTo>
                    <a:pt x="124" y="225"/>
                  </a:lnTo>
                  <a:lnTo>
                    <a:pt x="134" y="226"/>
                  </a:lnTo>
                  <a:lnTo>
                    <a:pt x="142" y="227"/>
                  </a:lnTo>
                  <a:lnTo>
                    <a:pt x="142" y="227"/>
                  </a:lnTo>
                  <a:lnTo>
                    <a:pt x="151" y="226"/>
                  </a:lnTo>
                  <a:lnTo>
                    <a:pt x="159" y="225"/>
                  </a:lnTo>
                  <a:lnTo>
                    <a:pt x="167" y="223"/>
                  </a:lnTo>
                  <a:lnTo>
                    <a:pt x="175" y="220"/>
                  </a:lnTo>
                  <a:lnTo>
                    <a:pt x="182" y="217"/>
                  </a:lnTo>
                  <a:lnTo>
                    <a:pt x="189" y="212"/>
                  </a:lnTo>
                  <a:lnTo>
                    <a:pt x="196" y="207"/>
                  </a:lnTo>
                  <a:lnTo>
                    <a:pt x="202" y="202"/>
                  </a:lnTo>
                  <a:lnTo>
                    <a:pt x="207" y="196"/>
                  </a:lnTo>
                  <a:lnTo>
                    <a:pt x="212" y="190"/>
                  </a:lnTo>
                  <a:lnTo>
                    <a:pt x="216" y="183"/>
                  </a:lnTo>
                  <a:lnTo>
                    <a:pt x="220" y="175"/>
                  </a:lnTo>
                  <a:lnTo>
                    <a:pt x="223" y="168"/>
                  </a:lnTo>
                  <a:lnTo>
                    <a:pt x="225" y="159"/>
                  </a:lnTo>
                  <a:lnTo>
                    <a:pt x="226" y="151"/>
                  </a:lnTo>
                  <a:lnTo>
                    <a:pt x="226" y="143"/>
                  </a:lnTo>
                  <a:lnTo>
                    <a:pt x="226" y="143"/>
                  </a:lnTo>
                  <a:lnTo>
                    <a:pt x="226" y="134"/>
                  </a:lnTo>
                  <a:lnTo>
                    <a:pt x="225" y="125"/>
                  </a:lnTo>
                  <a:lnTo>
                    <a:pt x="223" y="117"/>
                  </a:lnTo>
                  <a:lnTo>
                    <a:pt x="220" y="109"/>
                  </a:lnTo>
                  <a:lnTo>
                    <a:pt x="216" y="101"/>
                  </a:lnTo>
                  <a:lnTo>
                    <a:pt x="212" y="95"/>
                  </a:lnTo>
                  <a:lnTo>
                    <a:pt x="207" y="88"/>
                  </a:lnTo>
                  <a:lnTo>
                    <a:pt x="202" y="82"/>
                  </a:lnTo>
                  <a:lnTo>
                    <a:pt x="196" y="77"/>
                  </a:lnTo>
                  <a:lnTo>
                    <a:pt x="189" y="72"/>
                  </a:lnTo>
                  <a:lnTo>
                    <a:pt x="182" y="68"/>
                  </a:lnTo>
                  <a:lnTo>
                    <a:pt x="175" y="64"/>
                  </a:lnTo>
                  <a:lnTo>
                    <a:pt x="167" y="61"/>
                  </a:lnTo>
                  <a:lnTo>
                    <a:pt x="159" y="59"/>
                  </a:lnTo>
                  <a:lnTo>
                    <a:pt x="151" y="58"/>
                  </a:lnTo>
                  <a:lnTo>
                    <a:pt x="142" y="57"/>
                  </a:lnTo>
                  <a:lnTo>
                    <a:pt x="142"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332">
              <a:extLst>
                <a:ext uri="{FF2B5EF4-FFF2-40B4-BE49-F238E27FC236}">
                  <a16:creationId xmlns:a16="http://schemas.microsoft.com/office/drawing/2014/main" id="{3B52E84F-5C70-4B7D-8AAF-25DA9D3062D1}"/>
                </a:ext>
              </a:extLst>
            </p:cNvPr>
            <p:cNvSpPr>
              <a:spLocks/>
            </p:cNvSpPr>
            <p:nvPr/>
          </p:nvSpPr>
          <p:spPr bwMode="auto">
            <a:xfrm>
              <a:off x="9372600" y="3679826"/>
              <a:ext cx="127000" cy="112713"/>
            </a:xfrm>
            <a:custGeom>
              <a:avLst/>
              <a:gdLst>
                <a:gd name="T0" fmla="*/ 28 w 480"/>
                <a:gd name="T1" fmla="*/ 427 h 427"/>
                <a:gd name="T2" fmla="*/ 16 w 480"/>
                <a:gd name="T3" fmla="*/ 424 h 427"/>
                <a:gd name="T4" fmla="*/ 11 w 480"/>
                <a:gd name="T5" fmla="*/ 421 h 427"/>
                <a:gd name="T6" fmla="*/ 4 w 480"/>
                <a:gd name="T7" fmla="*/ 413 h 427"/>
                <a:gd name="T8" fmla="*/ 1 w 480"/>
                <a:gd name="T9" fmla="*/ 403 h 427"/>
                <a:gd name="T10" fmla="*/ 1 w 480"/>
                <a:gd name="T11" fmla="*/ 392 h 427"/>
                <a:gd name="T12" fmla="*/ 3 w 480"/>
                <a:gd name="T13" fmla="*/ 387 h 427"/>
                <a:gd name="T14" fmla="*/ 40 w 480"/>
                <a:gd name="T15" fmla="*/ 321 h 427"/>
                <a:gd name="T16" fmla="*/ 83 w 480"/>
                <a:gd name="T17" fmla="*/ 259 h 427"/>
                <a:gd name="T18" fmla="*/ 131 w 480"/>
                <a:gd name="T19" fmla="*/ 202 h 427"/>
                <a:gd name="T20" fmla="*/ 186 w 480"/>
                <a:gd name="T21" fmla="*/ 150 h 427"/>
                <a:gd name="T22" fmla="*/ 244 w 480"/>
                <a:gd name="T23" fmla="*/ 104 h 427"/>
                <a:gd name="T24" fmla="*/ 307 w 480"/>
                <a:gd name="T25" fmla="*/ 63 h 427"/>
                <a:gd name="T26" fmla="*/ 373 w 480"/>
                <a:gd name="T27" fmla="*/ 29 h 427"/>
                <a:gd name="T28" fmla="*/ 443 w 480"/>
                <a:gd name="T29" fmla="*/ 1 h 427"/>
                <a:gd name="T30" fmla="*/ 449 w 480"/>
                <a:gd name="T31" fmla="*/ 0 h 427"/>
                <a:gd name="T32" fmla="*/ 460 w 480"/>
                <a:gd name="T33" fmla="*/ 1 h 427"/>
                <a:gd name="T34" fmla="*/ 469 w 480"/>
                <a:gd name="T35" fmla="*/ 6 h 427"/>
                <a:gd name="T36" fmla="*/ 477 w 480"/>
                <a:gd name="T37" fmla="*/ 14 h 427"/>
                <a:gd name="T38" fmla="*/ 479 w 480"/>
                <a:gd name="T39" fmla="*/ 19 h 427"/>
                <a:gd name="T40" fmla="*/ 480 w 480"/>
                <a:gd name="T41" fmla="*/ 30 h 427"/>
                <a:gd name="T42" fmla="*/ 477 w 480"/>
                <a:gd name="T43" fmla="*/ 40 h 427"/>
                <a:gd name="T44" fmla="*/ 471 w 480"/>
                <a:gd name="T45" fmla="*/ 49 h 427"/>
                <a:gd name="T46" fmla="*/ 461 w 480"/>
                <a:gd name="T47" fmla="*/ 55 h 427"/>
                <a:gd name="T48" fmla="*/ 429 w 480"/>
                <a:gd name="T49" fmla="*/ 66 h 427"/>
                <a:gd name="T50" fmla="*/ 365 w 480"/>
                <a:gd name="T51" fmla="*/ 96 h 427"/>
                <a:gd name="T52" fmla="*/ 306 w 480"/>
                <a:gd name="T53" fmla="*/ 130 h 427"/>
                <a:gd name="T54" fmla="*/ 249 w 480"/>
                <a:gd name="T55" fmla="*/ 170 h 427"/>
                <a:gd name="T56" fmla="*/ 197 w 480"/>
                <a:gd name="T57" fmla="*/ 216 h 427"/>
                <a:gd name="T58" fmla="*/ 149 w 480"/>
                <a:gd name="T59" fmla="*/ 266 h 427"/>
                <a:gd name="T60" fmla="*/ 107 w 480"/>
                <a:gd name="T61" fmla="*/ 322 h 427"/>
                <a:gd name="T62" fmla="*/ 70 w 480"/>
                <a:gd name="T63" fmla="*/ 381 h 427"/>
                <a:gd name="T64" fmla="*/ 53 w 480"/>
                <a:gd name="T65" fmla="*/ 412 h 427"/>
                <a:gd name="T66" fmla="*/ 43 w 480"/>
                <a:gd name="T67" fmla="*/ 423 h 427"/>
                <a:gd name="T68" fmla="*/ 28 w 480"/>
                <a:gd name="T6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80" h="427">
                  <a:moveTo>
                    <a:pt x="28" y="427"/>
                  </a:moveTo>
                  <a:lnTo>
                    <a:pt x="28" y="427"/>
                  </a:lnTo>
                  <a:lnTo>
                    <a:pt x="22" y="427"/>
                  </a:lnTo>
                  <a:lnTo>
                    <a:pt x="16" y="424"/>
                  </a:lnTo>
                  <a:lnTo>
                    <a:pt x="16" y="424"/>
                  </a:lnTo>
                  <a:lnTo>
                    <a:pt x="11" y="421"/>
                  </a:lnTo>
                  <a:lnTo>
                    <a:pt x="7" y="418"/>
                  </a:lnTo>
                  <a:lnTo>
                    <a:pt x="4" y="413"/>
                  </a:lnTo>
                  <a:lnTo>
                    <a:pt x="2" y="408"/>
                  </a:lnTo>
                  <a:lnTo>
                    <a:pt x="1" y="403"/>
                  </a:lnTo>
                  <a:lnTo>
                    <a:pt x="0" y="398"/>
                  </a:lnTo>
                  <a:lnTo>
                    <a:pt x="1" y="392"/>
                  </a:lnTo>
                  <a:lnTo>
                    <a:pt x="3" y="387"/>
                  </a:lnTo>
                  <a:lnTo>
                    <a:pt x="3" y="387"/>
                  </a:lnTo>
                  <a:lnTo>
                    <a:pt x="21" y="353"/>
                  </a:lnTo>
                  <a:lnTo>
                    <a:pt x="40" y="321"/>
                  </a:lnTo>
                  <a:lnTo>
                    <a:pt x="60" y="290"/>
                  </a:lnTo>
                  <a:lnTo>
                    <a:pt x="83" y="259"/>
                  </a:lnTo>
                  <a:lnTo>
                    <a:pt x="107" y="230"/>
                  </a:lnTo>
                  <a:lnTo>
                    <a:pt x="131" y="202"/>
                  </a:lnTo>
                  <a:lnTo>
                    <a:pt x="158" y="176"/>
                  </a:lnTo>
                  <a:lnTo>
                    <a:pt x="186" y="150"/>
                  </a:lnTo>
                  <a:lnTo>
                    <a:pt x="214" y="126"/>
                  </a:lnTo>
                  <a:lnTo>
                    <a:pt x="244" y="104"/>
                  </a:lnTo>
                  <a:lnTo>
                    <a:pt x="275" y="83"/>
                  </a:lnTo>
                  <a:lnTo>
                    <a:pt x="307" y="63"/>
                  </a:lnTo>
                  <a:lnTo>
                    <a:pt x="340" y="45"/>
                  </a:lnTo>
                  <a:lnTo>
                    <a:pt x="373" y="29"/>
                  </a:lnTo>
                  <a:lnTo>
                    <a:pt x="408" y="14"/>
                  </a:lnTo>
                  <a:lnTo>
                    <a:pt x="443" y="1"/>
                  </a:lnTo>
                  <a:lnTo>
                    <a:pt x="443" y="1"/>
                  </a:lnTo>
                  <a:lnTo>
                    <a:pt x="449" y="0"/>
                  </a:lnTo>
                  <a:lnTo>
                    <a:pt x="454" y="0"/>
                  </a:lnTo>
                  <a:lnTo>
                    <a:pt x="460" y="1"/>
                  </a:lnTo>
                  <a:lnTo>
                    <a:pt x="465" y="3"/>
                  </a:lnTo>
                  <a:lnTo>
                    <a:pt x="469" y="6"/>
                  </a:lnTo>
                  <a:lnTo>
                    <a:pt x="473" y="9"/>
                  </a:lnTo>
                  <a:lnTo>
                    <a:pt x="477" y="14"/>
                  </a:lnTo>
                  <a:lnTo>
                    <a:pt x="479" y="19"/>
                  </a:lnTo>
                  <a:lnTo>
                    <a:pt x="479" y="19"/>
                  </a:lnTo>
                  <a:lnTo>
                    <a:pt x="480" y="25"/>
                  </a:lnTo>
                  <a:lnTo>
                    <a:pt x="480" y="30"/>
                  </a:lnTo>
                  <a:lnTo>
                    <a:pt x="479" y="35"/>
                  </a:lnTo>
                  <a:lnTo>
                    <a:pt x="477" y="40"/>
                  </a:lnTo>
                  <a:lnTo>
                    <a:pt x="475" y="45"/>
                  </a:lnTo>
                  <a:lnTo>
                    <a:pt x="471" y="49"/>
                  </a:lnTo>
                  <a:lnTo>
                    <a:pt x="466" y="52"/>
                  </a:lnTo>
                  <a:lnTo>
                    <a:pt x="461" y="55"/>
                  </a:lnTo>
                  <a:lnTo>
                    <a:pt x="461" y="55"/>
                  </a:lnTo>
                  <a:lnTo>
                    <a:pt x="429" y="66"/>
                  </a:lnTo>
                  <a:lnTo>
                    <a:pt x="397" y="81"/>
                  </a:lnTo>
                  <a:lnTo>
                    <a:pt x="365" y="96"/>
                  </a:lnTo>
                  <a:lnTo>
                    <a:pt x="335" y="112"/>
                  </a:lnTo>
                  <a:lnTo>
                    <a:pt x="306" y="130"/>
                  </a:lnTo>
                  <a:lnTo>
                    <a:pt x="277" y="150"/>
                  </a:lnTo>
                  <a:lnTo>
                    <a:pt x="249" y="170"/>
                  </a:lnTo>
                  <a:lnTo>
                    <a:pt x="223" y="193"/>
                  </a:lnTo>
                  <a:lnTo>
                    <a:pt x="197" y="216"/>
                  </a:lnTo>
                  <a:lnTo>
                    <a:pt x="172" y="241"/>
                  </a:lnTo>
                  <a:lnTo>
                    <a:pt x="149" y="266"/>
                  </a:lnTo>
                  <a:lnTo>
                    <a:pt x="128" y="294"/>
                  </a:lnTo>
                  <a:lnTo>
                    <a:pt x="107" y="322"/>
                  </a:lnTo>
                  <a:lnTo>
                    <a:pt x="88" y="350"/>
                  </a:lnTo>
                  <a:lnTo>
                    <a:pt x="70" y="381"/>
                  </a:lnTo>
                  <a:lnTo>
                    <a:pt x="53" y="412"/>
                  </a:lnTo>
                  <a:lnTo>
                    <a:pt x="53" y="412"/>
                  </a:lnTo>
                  <a:lnTo>
                    <a:pt x="49" y="418"/>
                  </a:lnTo>
                  <a:lnTo>
                    <a:pt x="43" y="423"/>
                  </a:lnTo>
                  <a:lnTo>
                    <a:pt x="36" y="426"/>
                  </a:lnTo>
                  <a:lnTo>
                    <a:pt x="28" y="427"/>
                  </a:lnTo>
                  <a:lnTo>
                    <a:pt x="28"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333">
              <a:extLst>
                <a:ext uri="{FF2B5EF4-FFF2-40B4-BE49-F238E27FC236}">
                  <a16:creationId xmlns:a16="http://schemas.microsoft.com/office/drawing/2014/main" id="{D6A245A5-44C6-4C83-8B9E-650CFEEBCD69}"/>
                </a:ext>
              </a:extLst>
            </p:cNvPr>
            <p:cNvSpPr>
              <a:spLocks/>
            </p:cNvSpPr>
            <p:nvPr/>
          </p:nvSpPr>
          <p:spPr bwMode="auto">
            <a:xfrm>
              <a:off x="9440863" y="3670301"/>
              <a:ext cx="58738" cy="63500"/>
            </a:xfrm>
            <a:custGeom>
              <a:avLst/>
              <a:gdLst>
                <a:gd name="T0" fmla="*/ 130 w 226"/>
                <a:gd name="T1" fmla="*/ 241 h 241"/>
                <a:gd name="T2" fmla="*/ 130 w 226"/>
                <a:gd name="T3" fmla="*/ 241 h 241"/>
                <a:gd name="T4" fmla="*/ 124 w 226"/>
                <a:gd name="T5" fmla="*/ 240 h 241"/>
                <a:gd name="T6" fmla="*/ 118 w 226"/>
                <a:gd name="T7" fmla="*/ 238 h 241"/>
                <a:gd name="T8" fmla="*/ 118 w 226"/>
                <a:gd name="T9" fmla="*/ 238 h 241"/>
                <a:gd name="T10" fmla="*/ 113 w 226"/>
                <a:gd name="T11" fmla="*/ 235 h 241"/>
                <a:gd name="T12" fmla="*/ 109 w 226"/>
                <a:gd name="T13" fmla="*/ 232 h 241"/>
                <a:gd name="T14" fmla="*/ 106 w 226"/>
                <a:gd name="T15" fmla="*/ 227 h 241"/>
                <a:gd name="T16" fmla="*/ 104 w 226"/>
                <a:gd name="T17" fmla="*/ 222 h 241"/>
                <a:gd name="T18" fmla="*/ 102 w 226"/>
                <a:gd name="T19" fmla="*/ 217 h 241"/>
                <a:gd name="T20" fmla="*/ 102 w 226"/>
                <a:gd name="T21" fmla="*/ 212 h 241"/>
                <a:gd name="T22" fmla="*/ 103 w 226"/>
                <a:gd name="T23" fmla="*/ 205 h 241"/>
                <a:gd name="T24" fmla="*/ 104 w 226"/>
                <a:gd name="T25" fmla="*/ 200 h 241"/>
                <a:gd name="T26" fmla="*/ 158 w 226"/>
                <a:gd name="T27" fmla="*/ 84 h 241"/>
                <a:gd name="T28" fmla="*/ 22 w 226"/>
                <a:gd name="T29" fmla="*/ 57 h 241"/>
                <a:gd name="T30" fmla="*/ 22 w 226"/>
                <a:gd name="T31" fmla="*/ 57 h 241"/>
                <a:gd name="T32" fmla="*/ 17 w 226"/>
                <a:gd name="T33" fmla="*/ 55 h 241"/>
                <a:gd name="T34" fmla="*/ 12 w 226"/>
                <a:gd name="T35" fmla="*/ 52 h 241"/>
                <a:gd name="T36" fmla="*/ 8 w 226"/>
                <a:gd name="T37" fmla="*/ 49 h 241"/>
                <a:gd name="T38" fmla="*/ 5 w 226"/>
                <a:gd name="T39" fmla="*/ 45 h 241"/>
                <a:gd name="T40" fmla="*/ 2 w 226"/>
                <a:gd name="T41" fmla="*/ 40 h 241"/>
                <a:gd name="T42" fmla="*/ 0 w 226"/>
                <a:gd name="T43" fmla="*/ 35 h 241"/>
                <a:gd name="T44" fmla="*/ 0 w 226"/>
                <a:gd name="T45" fmla="*/ 29 h 241"/>
                <a:gd name="T46" fmla="*/ 1 w 226"/>
                <a:gd name="T47" fmla="*/ 24 h 241"/>
                <a:gd name="T48" fmla="*/ 1 w 226"/>
                <a:gd name="T49" fmla="*/ 24 h 241"/>
                <a:gd name="T50" fmla="*/ 2 w 226"/>
                <a:gd name="T51" fmla="*/ 18 h 241"/>
                <a:gd name="T52" fmla="*/ 5 w 226"/>
                <a:gd name="T53" fmla="*/ 13 h 241"/>
                <a:gd name="T54" fmla="*/ 8 w 226"/>
                <a:gd name="T55" fmla="*/ 9 h 241"/>
                <a:gd name="T56" fmla="*/ 13 w 226"/>
                <a:gd name="T57" fmla="*/ 5 h 241"/>
                <a:gd name="T58" fmla="*/ 17 w 226"/>
                <a:gd name="T59" fmla="*/ 2 h 241"/>
                <a:gd name="T60" fmla="*/ 23 w 226"/>
                <a:gd name="T61" fmla="*/ 1 h 241"/>
                <a:gd name="T62" fmla="*/ 28 w 226"/>
                <a:gd name="T63" fmla="*/ 0 h 241"/>
                <a:gd name="T64" fmla="*/ 35 w 226"/>
                <a:gd name="T65" fmla="*/ 1 h 241"/>
                <a:gd name="T66" fmla="*/ 204 w 226"/>
                <a:gd name="T67" fmla="*/ 36 h 241"/>
                <a:gd name="T68" fmla="*/ 204 w 226"/>
                <a:gd name="T69" fmla="*/ 36 h 241"/>
                <a:gd name="T70" fmla="*/ 210 w 226"/>
                <a:gd name="T71" fmla="*/ 38 h 241"/>
                <a:gd name="T72" fmla="*/ 215 w 226"/>
                <a:gd name="T73" fmla="*/ 42 h 241"/>
                <a:gd name="T74" fmla="*/ 220 w 226"/>
                <a:gd name="T75" fmla="*/ 46 h 241"/>
                <a:gd name="T76" fmla="*/ 223 w 226"/>
                <a:gd name="T77" fmla="*/ 51 h 241"/>
                <a:gd name="T78" fmla="*/ 223 w 226"/>
                <a:gd name="T79" fmla="*/ 51 h 241"/>
                <a:gd name="T80" fmla="*/ 226 w 226"/>
                <a:gd name="T81" fmla="*/ 57 h 241"/>
                <a:gd name="T82" fmla="*/ 226 w 226"/>
                <a:gd name="T83" fmla="*/ 63 h 241"/>
                <a:gd name="T84" fmla="*/ 226 w 226"/>
                <a:gd name="T85" fmla="*/ 70 h 241"/>
                <a:gd name="T86" fmla="*/ 224 w 226"/>
                <a:gd name="T87" fmla="*/ 76 h 241"/>
                <a:gd name="T88" fmla="*/ 156 w 226"/>
                <a:gd name="T89" fmla="*/ 224 h 241"/>
                <a:gd name="T90" fmla="*/ 156 w 226"/>
                <a:gd name="T91" fmla="*/ 224 h 241"/>
                <a:gd name="T92" fmla="*/ 154 w 226"/>
                <a:gd name="T93" fmla="*/ 228 h 241"/>
                <a:gd name="T94" fmla="*/ 152 w 226"/>
                <a:gd name="T95" fmla="*/ 231 h 241"/>
                <a:gd name="T96" fmla="*/ 146 w 226"/>
                <a:gd name="T97" fmla="*/ 236 h 241"/>
                <a:gd name="T98" fmla="*/ 139 w 226"/>
                <a:gd name="T99" fmla="*/ 240 h 241"/>
                <a:gd name="T100" fmla="*/ 130 w 226"/>
                <a:gd name="T101" fmla="*/ 241 h 241"/>
                <a:gd name="T102" fmla="*/ 130 w 226"/>
                <a:gd name="T103" fmla="*/ 24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6" h="241">
                  <a:moveTo>
                    <a:pt x="130" y="241"/>
                  </a:moveTo>
                  <a:lnTo>
                    <a:pt x="130" y="241"/>
                  </a:lnTo>
                  <a:lnTo>
                    <a:pt x="124" y="240"/>
                  </a:lnTo>
                  <a:lnTo>
                    <a:pt x="118" y="238"/>
                  </a:lnTo>
                  <a:lnTo>
                    <a:pt x="118" y="238"/>
                  </a:lnTo>
                  <a:lnTo>
                    <a:pt x="113" y="235"/>
                  </a:lnTo>
                  <a:lnTo>
                    <a:pt x="109" y="232"/>
                  </a:lnTo>
                  <a:lnTo>
                    <a:pt x="106" y="227"/>
                  </a:lnTo>
                  <a:lnTo>
                    <a:pt x="104" y="222"/>
                  </a:lnTo>
                  <a:lnTo>
                    <a:pt x="102" y="217"/>
                  </a:lnTo>
                  <a:lnTo>
                    <a:pt x="102" y="212"/>
                  </a:lnTo>
                  <a:lnTo>
                    <a:pt x="103" y="205"/>
                  </a:lnTo>
                  <a:lnTo>
                    <a:pt x="104" y="200"/>
                  </a:lnTo>
                  <a:lnTo>
                    <a:pt x="158" y="84"/>
                  </a:lnTo>
                  <a:lnTo>
                    <a:pt x="22" y="57"/>
                  </a:lnTo>
                  <a:lnTo>
                    <a:pt x="22" y="57"/>
                  </a:lnTo>
                  <a:lnTo>
                    <a:pt x="17" y="55"/>
                  </a:lnTo>
                  <a:lnTo>
                    <a:pt x="12" y="52"/>
                  </a:lnTo>
                  <a:lnTo>
                    <a:pt x="8" y="49"/>
                  </a:lnTo>
                  <a:lnTo>
                    <a:pt x="5" y="45"/>
                  </a:lnTo>
                  <a:lnTo>
                    <a:pt x="2" y="40"/>
                  </a:lnTo>
                  <a:lnTo>
                    <a:pt x="0" y="35"/>
                  </a:lnTo>
                  <a:lnTo>
                    <a:pt x="0" y="29"/>
                  </a:lnTo>
                  <a:lnTo>
                    <a:pt x="1" y="24"/>
                  </a:lnTo>
                  <a:lnTo>
                    <a:pt x="1" y="24"/>
                  </a:lnTo>
                  <a:lnTo>
                    <a:pt x="2" y="18"/>
                  </a:lnTo>
                  <a:lnTo>
                    <a:pt x="5" y="13"/>
                  </a:lnTo>
                  <a:lnTo>
                    <a:pt x="8" y="9"/>
                  </a:lnTo>
                  <a:lnTo>
                    <a:pt x="13" y="5"/>
                  </a:lnTo>
                  <a:lnTo>
                    <a:pt x="17" y="2"/>
                  </a:lnTo>
                  <a:lnTo>
                    <a:pt x="23" y="1"/>
                  </a:lnTo>
                  <a:lnTo>
                    <a:pt x="28" y="0"/>
                  </a:lnTo>
                  <a:lnTo>
                    <a:pt x="35" y="1"/>
                  </a:lnTo>
                  <a:lnTo>
                    <a:pt x="204" y="36"/>
                  </a:lnTo>
                  <a:lnTo>
                    <a:pt x="204" y="36"/>
                  </a:lnTo>
                  <a:lnTo>
                    <a:pt x="210" y="38"/>
                  </a:lnTo>
                  <a:lnTo>
                    <a:pt x="215" y="42"/>
                  </a:lnTo>
                  <a:lnTo>
                    <a:pt x="220" y="46"/>
                  </a:lnTo>
                  <a:lnTo>
                    <a:pt x="223" y="51"/>
                  </a:lnTo>
                  <a:lnTo>
                    <a:pt x="223" y="51"/>
                  </a:lnTo>
                  <a:lnTo>
                    <a:pt x="226" y="57"/>
                  </a:lnTo>
                  <a:lnTo>
                    <a:pt x="226" y="63"/>
                  </a:lnTo>
                  <a:lnTo>
                    <a:pt x="226" y="70"/>
                  </a:lnTo>
                  <a:lnTo>
                    <a:pt x="224" y="76"/>
                  </a:lnTo>
                  <a:lnTo>
                    <a:pt x="156" y="224"/>
                  </a:lnTo>
                  <a:lnTo>
                    <a:pt x="156" y="224"/>
                  </a:lnTo>
                  <a:lnTo>
                    <a:pt x="154" y="228"/>
                  </a:lnTo>
                  <a:lnTo>
                    <a:pt x="152" y="231"/>
                  </a:lnTo>
                  <a:lnTo>
                    <a:pt x="146" y="236"/>
                  </a:lnTo>
                  <a:lnTo>
                    <a:pt x="139" y="240"/>
                  </a:lnTo>
                  <a:lnTo>
                    <a:pt x="130" y="241"/>
                  </a:lnTo>
                  <a:lnTo>
                    <a:pt x="130" y="2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33" name="Group 132">
            <a:extLst>
              <a:ext uri="{FF2B5EF4-FFF2-40B4-BE49-F238E27FC236}">
                <a16:creationId xmlns:a16="http://schemas.microsoft.com/office/drawing/2014/main" id="{A5CEBC16-E9C5-470F-B9A5-028BDD9E65B0}"/>
              </a:ext>
            </a:extLst>
          </p:cNvPr>
          <p:cNvGrpSpPr/>
          <p:nvPr/>
        </p:nvGrpSpPr>
        <p:grpSpPr>
          <a:xfrm>
            <a:off x="3264688" y="3047650"/>
            <a:ext cx="360363" cy="360362"/>
            <a:chOff x="8435975" y="5048251"/>
            <a:chExt cx="360363" cy="360362"/>
          </a:xfrm>
          <a:solidFill>
            <a:srgbClr val="110E26"/>
          </a:solidFill>
        </p:grpSpPr>
        <p:sp>
          <p:nvSpPr>
            <p:cNvPr id="134" name="Freeform 365">
              <a:extLst>
                <a:ext uri="{FF2B5EF4-FFF2-40B4-BE49-F238E27FC236}">
                  <a16:creationId xmlns:a16="http://schemas.microsoft.com/office/drawing/2014/main" id="{4672FDE6-5809-4F04-A898-58116D7ED380}"/>
                </a:ext>
              </a:extLst>
            </p:cNvPr>
            <p:cNvSpPr>
              <a:spLocks/>
            </p:cNvSpPr>
            <p:nvPr/>
          </p:nvSpPr>
          <p:spPr bwMode="auto">
            <a:xfrm>
              <a:off x="8510588" y="5108576"/>
              <a:ext cx="209550" cy="165100"/>
            </a:xfrm>
            <a:custGeom>
              <a:avLst/>
              <a:gdLst>
                <a:gd name="T0" fmla="*/ 765 w 793"/>
                <a:gd name="T1" fmla="*/ 623 h 623"/>
                <a:gd name="T2" fmla="*/ 754 w 793"/>
                <a:gd name="T3" fmla="*/ 621 h 623"/>
                <a:gd name="T4" fmla="*/ 745 w 793"/>
                <a:gd name="T5" fmla="*/ 615 h 623"/>
                <a:gd name="T6" fmla="*/ 739 w 793"/>
                <a:gd name="T7" fmla="*/ 606 h 623"/>
                <a:gd name="T8" fmla="*/ 737 w 793"/>
                <a:gd name="T9" fmla="*/ 595 h 623"/>
                <a:gd name="T10" fmla="*/ 340 w 793"/>
                <a:gd name="T11" fmla="*/ 170 h 623"/>
                <a:gd name="T12" fmla="*/ 332 w 793"/>
                <a:gd name="T13" fmla="*/ 169 h 623"/>
                <a:gd name="T14" fmla="*/ 319 w 793"/>
                <a:gd name="T15" fmla="*/ 159 h 623"/>
                <a:gd name="T16" fmla="*/ 269 w 793"/>
                <a:gd name="T17" fmla="*/ 56 h 623"/>
                <a:gd name="T18" fmla="*/ 56 w 793"/>
                <a:gd name="T19" fmla="*/ 595 h 623"/>
                <a:gd name="T20" fmla="*/ 56 w 793"/>
                <a:gd name="T21" fmla="*/ 600 h 623"/>
                <a:gd name="T22" fmla="*/ 52 w 793"/>
                <a:gd name="T23" fmla="*/ 611 h 623"/>
                <a:gd name="T24" fmla="*/ 44 w 793"/>
                <a:gd name="T25" fmla="*/ 618 h 623"/>
                <a:gd name="T26" fmla="*/ 34 w 793"/>
                <a:gd name="T27" fmla="*/ 622 h 623"/>
                <a:gd name="T28" fmla="*/ 28 w 793"/>
                <a:gd name="T29" fmla="*/ 623 h 623"/>
                <a:gd name="T30" fmla="*/ 17 w 793"/>
                <a:gd name="T31" fmla="*/ 621 h 623"/>
                <a:gd name="T32" fmla="*/ 8 w 793"/>
                <a:gd name="T33" fmla="*/ 615 h 623"/>
                <a:gd name="T34" fmla="*/ 2 w 793"/>
                <a:gd name="T35" fmla="*/ 606 h 623"/>
                <a:gd name="T36" fmla="*/ 0 w 793"/>
                <a:gd name="T37" fmla="*/ 595 h 623"/>
                <a:gd name="T38" fmla="*/ 0 w 793"/>
                <a:gd name="T39" fmla="*/ 28 h 623"/>
                <a:gd name="T40" fmla="*/ 2 w 793"/>
                <a:gd name="T41" fmla="*/ 17 h 623"/>
                <a:gd name="T42" fmla="*/ 8 w 793"/>
                <a:gd name="T43" fmla="*/ 8 h 623"/>
                <a:gd name="T44" fmla="*/ 17 w 793"/>
                <a:gd name="T45" fmla="*/ 2 h 623"/>
                <a:gd name="T46" fmla="*/ 28 w 793"/>
                <a:gd name="T47" fmla="*/ 0 h 623"/>
                <a:gd name="T48" fmla="*/ 286 w 793"/>
                <a:gd name="T49" fmla="*/ 0 h 623"/>
                <a:gd name="T50" fmla="*/ 302 w 793"/>
                <a:gd name="T51" fmla="*/ 4 h 623"/>
                <a:gd name="T52" fmla="*/ 313 w 793"/>
                <a:gd name="T53" fmla="*/ 16 h 623"/>
                <a:gd name="T54" fmla="*/ 765 w 793"/>
                <a:gd name="T55" fmla="*/ 113 h 623"/>
                <a:gd name="T56" fmla="*/ 771 w 793"/>
                <a:gd name="T57" fmla="*/ 113 h 623"/>
                <a:gd name="T58" fmla="*/ 781 w 793"/>
                <a:gd name="T59" fmla="*/ 118 h 623"/>
                <a:gd name="T60" fmla="*/ 788 w 793"/>
                <a:gd name="T61" fmla="*/ 125 h 623"/>
                <a:gd name="T62" fmla="*/ 792 w 793"/>
                <a:gd name="T63" fmla="*/ 135 h 623"/>
                <a:gd name="T64" fmla="*/ 793 w 793"/>
                <a:gd name="T65" fmla="*/ 595 h 623"/>
                <a:gd name="T66" fmla="*/ 792 w 793"/>
                <a:gd name="T67" fmla="*/ 600 h 623"/>
                <a:gd name="T68" fmla="*/ 788 w 793"/>
                <a:gd name="T69" fmla="*/ 611 h 623"/>
                <a:gd name="T70" fmla="*/ 781 w 793"/>
                <a:gd name="T71" fmla="*/ 618 h 623"/>
                <a:gd name="T72" fmla="*/ 771 w 793"/>
                <a:gd name="T73" fmla="*/ 622 h 623"/>
                <a:gd name="T74" fmla="*/ 765 w 793"/>
                <a:gd name="T75" fmla="*/ 623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93" h="623">
                  <a:moveTo>
                    <a:pt x="765" y="623"/>
                  </a:moveTo>
                  <a:lnTo>
                    <a:pt x="765" y="623"/>
                  </a:lnTo>
                  <a:lnTo>
                    <a:pt x="759" y="622"/>
                  </a:lnTo>
                  <a:lnTo>
                    <a:pt x="754" y="621"/>
                  </a:lnTo>
                  <a:lnTo>
                    <a:pt x="749" y="618"/>
                  </a:lnTo>
                  <a:lnTo>
                    <a:pt x="745" y="615"/>
                  </a:lnTo>
                  <a:lnTo>
                    <a:pt x="742" y="611"/>
                  </a:lnTo>
                  <a:lnTo>
                    <a:pt x="739" y="606"/>
                  </a:lnTo>
                  <a:lnTo>
                    <a:pt x="737" y="600"/>
                  </a:lnTo>
                  <a:lnTo>
                    <a:pt x="737" y="595"/>
                  </a:lnTo>
                  <a:lnTo>
                    <a:pt x="737" y="170"/>
                  </a:lnTo>
                  <a:lnTo>
                    <a:pt x="340" y="170"/>
                  </a:lnTo>
                  <a:lnTo>
                    <a:pt x="340" y="170"/>
                  </a:lnTo>
                  <a:lnTo>
                    <a:pt x="332" y="169"/>
                  </a:lnTo>
                  <a:lnTo>
                    <a:pt x="325" y="165"/>
                  </a:lnTo>
                  <a:lnTo>
                    <a:pt x="319" y="159"/>
                  </a:lnTo>
                  <a:lnTo>
                    <a:pt x="315" y="153"/>
                  </a:lnTo>
                  <a:lnTo>
                    <a:pt x="269" y="56"/>
                  </a:lnTo>
                  <a:lnTo>
                    <a:pt x="56" y="56"/>
                  </a:lnTo>
                  <a:lnTo>
                    <a:pt x="56" y="595"/>
                  </a:lnTo>
                  <a:lnTo>
                    <a:pt x="56" y="595"/>
                  </a:lnTo>
                  <a:lnTo>
                    <a:pt x="56" y="600"/>
                  </a:lnTo>
                  <a:lnTo>
                    <a:pt x="54" y="606"/>
                  </a:lnTo>
                  <a:lnTo>
                    <a:pt x="52" y="611"/>
                  </a:lnTo>
                  <a:lnTo>
                    <a:pt x="48" y="615"/>
                  </a:lnTo>
                  <a:lnTo>
                    <a:pt x="44" y="618"/>
                  </a:lnTo>
                  <a:lnTo>
                    <a:pt x="39" y="621"/>
                  </a:lnTo>
                  <a:lnTo>
                    <a:pt x="34" y="622"/>
                  </a:lnTo>
                  <a:lnTo>
                    <a:pt x="28" y="623"/>
                  </a:lnTo>
                  <a:lnTo>
                    <a:pt x="28" y="623"/>
                  </a:lnTo>
                  <a:lnTo>
                    <a:pt x="23" y="622"/>
                  </a:lnTo>
                  <a:lnTo>
                    <a:pt x="17" y="621"/>
                  </a:lnTo>
                  <a:lnTo>
                    <a:pt x="13" y="618"/>
                  </a:lnTo>
                  <a:lnTo>
                    <a:pt x="8" y="615"/>
                  </a:lnTo>
                  <a:lnTo>
                    <a:pt x="5" y="611"/>
                  </a:lnTo>
                  <a:lnTo>
                    <a:pt x="2" y="606"/>
                  </a:lnTo>
                  <a:lnTo>
                    <a:pt x="1" y="600"/>
                  </a:lnTo>
                  <a:lnTo>
                    <a:pt x="0" y="595"/>
                  </a:lnTo>
                  <a:lnTo>
                    <a:pt x="0" y="28"/>
                  </a:lnTo>
                  <a:lnTo>
                    <a:pt x="0" y="28"/>
                  </a:lnTo>
                  <a:lnTo>
                    <a:pt x="1" y="22"/>
                  </a:lnTo>
                  <a:lnTo>
                    <a:pt x="2" y="17"/>
                  </a:lnTo>
                  <a:lnTo>
                    <a:pt x="5" y="12"/>
                  </a:lnTo>
                  <a:lnTo>
                    <a:pt x="8" y="8"/>
                  </a:lnTo>
                  <a:lnTo>
                    <a:pt x="13" y="4"/>
                  </a:lnTo>
                  <a:lnTo>
                    <a:pt x="17" y="2"/>
                  </a:lnTo>
                  <a:lnTo>
                    <a:pt x="23" y="0"/>
                  </a:lnTo>
                  <a:lnTo>
                    <a:pt x="28" y="0"/>
                  </a:lnTo>
                  <a:lnTo>
                    <a:pt x="286" y="0"/>
                  </a:lnTo>
                  <a:lnTo>
                    <a:pt x="286" y="0"/>
                  </a:lnTo>
                  <a:lnTo>
                    <a:pt x="294" y="1"/>
                  </a:lnTo>
                  <a:lnTo>
                    <a:pt x="302" y="4"/>
                  </a:lnTo>
                  <a:lnTo>
                    <a:pt x="308" y="9"/>
                  </a:lnTo>
                  <a:lnTo>
                    <a:pt x="313" y="16"/>
                  </a:lnTo>
                  <a:lnTo>
                    <a:pt x="358" y="113"/>
                  </a:lnTo>
                  <a:lnTo>
                    <a:pt x="765" y="113"/>
                  </a:lnTo>
                  <a:lnTo>
                    <a:pt x="765" y="113"/>
                  </a:lnTo>
                  <a:lnTo>
                    <a:pt x="771" y="113"/>
                  </a:lnTo>
                  <a:lnTo>
                    <a:pt x="776" y="115"/>
                  </a:lnTo>
                  <a:lnTo>
                    <a:pt x="781" y="118"/>
                  </a:lnTo>
                  <a:lnTo>
                    <a:pt x="785" y="121"/>
                  </a:lnTo>
                  <a:lnTo>
                    <a:pt x="788" y="125"/>
                  </a:lnTo>
                  <a:lnTo>
                    <a:pt x="791" y="130"/>
                  </a:lnTo>
                  <a:lnTo>
                    <a:pt x="792" y="135"/>
                  </a:lnTo>
                  <a:lnTo>
                    <a:pt x="793" y="141"/>
                  </a:lnTo>
                  <a:lnTo>
                    <a:pt x="793" y="595"/>
                  </a:lnTo>
                  <a:lnTo>
                    <a:pt x="793" y="595"/>
                  </a:lnTo>
                  <a:lnTo>
                    <a:pt x="792" y="600"/>
                  </a:lnTo>
                  <a:lnTo>
                    <a:pt x="791" y="606"/>
                  </a:lnTo>
                  <a:lnTo>
                    <a:pt x="788" y="611"/>
                  </a:lnTo>
                  <a:lnTo>
                    <a:pt x="785" y="615"/>
                  </a:lnTo>
                  <a:lnTo>
                    <a:pt x="781" y="618"/>
                  </a:lnTo>
                  <a:lnTo>
                    <a:pt x="776" y="621"/>
                  </a:lnTo>
                  <a:lnTo>
                    <a:pt x="771" y="622"/>
                  </a:lnTo>
                  <a:lnTo>
                    <a:pt x="765" y="623"/>
                  </a:lnTo>
                  <a:lnTo>
                    <a:pt x="765" y="6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366">
              <a:extLst>
                <a:ext uri="{FF2B5EF4-FFF2-40B4-BE49-F238E27FC236}">
                  <a16:creationId xmlns:a16="http://schemas.microsoft.com/office/drawing/2014/main" id="{2ED91EE3-24BB-4E17-B571-415F4FA802BC}"/>
                </a:ext>
              </a:extLst>
            </p:cNvPr>
            <p:cNvSpPr>
              <a:spLocks/>
            </p:cNvSpPr>
            <p:nvPr/>
          </p:nvSpPr>
          <p:spPr bwMode="auto">
            <a:xfrm>
              <a:off x="8524875" y="5078413"/>
              <a:ext cx="180975" cy="46038"/>
            </a:xfrm>
            <a:custGeom>
              <a:avLst/>
              <a:gdLst>
                <a:gd name="T0" fmla="*/ 653 w 681"/>
                <a:gd name="T1" fmla="*/ 170 h 170"/>
                <a:gd name="T2" fmla="*/ 340 w 681"/>
                <a:gd name="T3" fmla="*/ 170 h 170"/>
                <a:gd name="T4" fmla="*/ 340 w 681"/>
                <a:gd name="T5" fmla="*/ 170 h 170"/>
                <a:gd name="T6" fmla="*/ 332 w 681"/>
                <a:gd name="T7" fmla="*/ 169 h 170"/>
                <a:gd name="T8" fmla="*/ 325 w 681"/>
                <a:gd name="T9" fmla="*/ 165 h 170"/>
                <a:gd name="T10" fmla="*/ 319 w 681"/>
                <a:gd name="T11" fmla="*/ 160 h 170"/>
                <a:gd name="T12" fmla="*/ 315 w 681"/>
                <a:gd name="T13" fmla="*/ 153 h 170"/>
                <a:gd name="T14" fmla="*/ 270 w 681"/>
                <a:gd name="T15" fmla="*/ 56 h 170"/>
                <a:gd name="T16" fmla="*/ 28 w 681"/>
                <a:gd name="T17" fmla="*/ 56 h 170"/>
                <a:gd name="T18" fmla="*/ 28 w 681"/>
                <a:gd name="T19" fmla="*/ 56 h 170"/>
                <a:gd name="T20" fmla="*/ 23 w 681"/>
                <a:gd name="T21" fmla="*/ 56 h 170"/>
                <a:gd name="T22" fmla="*/ 18 w 681"/>
                <a:gd name="T23" fmla="*/ 54 h 170"/>
                <a:gd name="T24" fmla="*/ 13 w 681"/>
                <a:gd name="T25" fmla="*/ 52 h 170"/>
                <a:gd name="T26" fmla="*/ 9 w 681"/>
                <a:gd name="T27" fmla="*/ 48 h 170"/>
                <a:gd name="T28" fmla="*/ 5 w 681"/>
                <a:gd name="T29" fmla="*/ 44 h 170"/>
                <a:gd name="T30" fmla="*/ 3 w 681"/>
                <a:gd name="T31" fmla="*/ 39 h 170"/>
                <a:gd name="T32" fmla="*/ 1 w 681"/>
                <a:gd name="T33" fmla="*/ 34 h 170"/>
                <a:gd name="T34" fmla="*/ 0 w 681"/>
                <a:gd name="T35" fmla="*/ 28 h 170"/>
                <a:gd name="T36" fmla="*/ 0 w 681"/>
                <a:gd name="T37" fmla="*/ 28 h 170"/>
                <a:gd name="T38" fmla="*/ 1 w 681"/>
                <a:gd name="T39" fmla="*/ 23 h 170"/>
                <a:gd name="T40" fmla="*/ 3 w 681"/>
                <a:gd name="T41" fmla="*/ 17 h 170"/>
                <a:gd name="T42" fmla="*/ 5 w 681"/>
                <a:gd name="T43" fmla="*/ 13 h 170"/>
                <a:gd name="T44" fmla="*/ 9 w 681"/>
                <a:gd name="T45" fmla="*/ 8 h 170"/>
                <a:gd name="T46" fmla="*/ 13 w 681"/>
                <a:gd name="T47" fmla="*/ 5 h 170"/>
                <a:gd name="T48" fmla="*/ 18 w 681"/>
                <a:gd name="T49" fmla="*/ 2 h 170"/>
                <a:gd name="T50" fmla="*/ 23 w 681"/>
                <a:gd name="T51" fmla="*/ 1 h 170"/>
                <a:gd name="T52" fmla="*/ 28 w 681"/>
                <a:gd name="T53" fmla="*/ 0 h 170"/>
                <a:gd name="T54" fmla="*/ 287 w 681"/>
                <a:gd name="T55" fmla="*/ 0 h 170"/>
                <a:gd name="T56" fmla="*/ 287 w 681"/>
                <a:gd name="T57" fmla="*/ 0 h 170"/>
                <a:gd name="T58" fmla="*/ 295 w 681"/>
                <a:gd name="T59" fmla="*/ 1 h 170"/>
                <a:gd name="T60" fmla="*/ 303 w 681"/>
                <a:gd name="T61" fmla="*/ 5 h 170"/>
                <a:gd name="T62" fmla="*/ 308 w 681"/>
                <a:gd name="T63" fmla="*/ 10 h 170"/>
                <a:gd name="T64" fmla="*/ 313 w 681"/>
                <a:gd name="T65" fmla="*/ 16 h 170"/>
                <a:gd name="T66" fmla="*/ 359 w 681"/>
                <a:gd name="T67" fmla="*/ 114 h 170"/>
                <a:gd name="T68" fmla="*/ 653 w 681"/>
                <a:gd name="T69" fmla="*/ 114 h 170"/>
                <a:gd name="T70" fmla="*/ 653 w 681"/>
                <a:gd name="T71" fmla="*/ 114 h 170"/>
                <a:gd name="T72" fmla="*/ 658 w 681"/>
                <a:gd name="T73" fmla="*/ 114 h 170"/>
                <a:gd name="T74" fmla="*/ 664 w 681"/>
                <a:gd name="T75" fmla="*/ 116 h 170"/>
                <a:gd name="T76" fmla="*/ 669 w 681"/>
                <a:gd name="T77" fmla="*/ 118 h 170"/>
                <a:gd name="T78" fmla="*/ 673 w 681"/>
                <a:gd name="T79" fmla="*/ 122 h 170"/>
                <a:gd name="T80" fmla="*/ 676 w 681"/>
                <a:gd name="T81" fmla="*/ 126 h 170"/>
                <a:gd name="T82" fmla="*/ 679 w 681"/>
                <a:gd name="T83" fmla="*/ 131 h 170"/>
                <a:gd name="T84" fmla="*/ 680 w 681"/>
                <a:gd name="T85" fmla="*/ 136 h 170"/>
                <a:gd name="T86" fmla="*/ 681 w 681"/>
                <a:gd name="T87" fmla="*/ 142 h 170"/>
                <a:gd name="T88" fmla="*/ 681 w 681"/>
                <a:gd name="T89" fmla="*/ 142 h 170"/>
                <a:gd name="T90" fmla="*/ 680 w 681"/>
                <a:gd name="T91" fmla="*/ 147 h 170"/>
                <a:gd name="T92" fmla="*/ 679 w 681"/>
                <a:gd name="T93" fmla="*/ 153 h 170"/>
                <a:gd name="T94" fmla="*/ 676 w 681"/>
                <a:gd name="T95" fmla="*/ 157 h 170"/>
                <a:gd name="T96" fmla="*/ 673 w 681"/>
                <a:gd name="T97" fmla="*/ 161 h 170"/>
                <a:gd name="T98" fmla="*/ 669 w 681"/>
                <a:gd name="T99" fmla="*/ 165 h 170"/>
                <a:gd name="T100" fmla="*/ 664 w 681"/>
                <a:gd name="T101" fmla="*/ 167 h 170"/>
                <a:gd name="T102" fmla="*/ 658 w 681"/>
                <a:gd name="T103" fmla="*/ 169 h 170"/>
                <a:gd name="T104" fmla="*/ 653 w 681"/>
                <a:gd name="T105" fmla="*/ 170 h 170"/>
                <a:gd name="T106" fmla="*/ 653 w 681"/>
                <a:gd name="T107"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81" h="170">
                  <a:moveTo>
                    <a:pt x="653" y="170"/>
                  </a:moveTo>
                  <a:lnTo>
                    <a:pt x="340" y="170"/>
                  </a:lnTo>
                  <a:lnTo>
                    <a:pt x="340" y="170"/>
                  </a:lnTo>
                  <a:lnTo>
                    <a:pt x="332" y="169"/>
                  </a:lnTo>
                  <a:lnTo>
                    <a:pt x="325" y="165"/>
                  </a:lnTo>
                  <a:lnTo>
                    <a:pt x="319" y="160"/>
                  </a:lnTo>
                  <a:lnTo>
                    <a:pt x="315" y="153"/>
                  </a:lnTo>
                  <a:lnTo>
                    <a:pt x="270" y="56"/>
                  </a:lnTo>
                  <a:lnTo>
                    <a:pt x="28" y="56"/>
                  </a:lnTo>
                  <a:lnTo>
                    <a:pt x="28" y="56"/>
                  </a:lnTo>
                  <a:lnTo>
                    <a:pt x="23" y="56"/>
                  </a:lnTo>
                  <a:lnTo>
                    <a:pt x="18" y="54"/>
                  </a:lnTo>
                  <a:lnTo>
                    <a:pt x="13" y="52"/>
                  </a:lnTo>
                  <a:lnTo>
                    <a:pt x="9" y="48"/>
                  </a:lnTo>
                  <a:lnTo>
                    <a:pt x="5" y="44"/>
                  </a:lnTo>
                  <a:lnTo>
                    <a:pt x="3" y="39"/>
                  </a:lnTo>
                  <a:lnTo>
                    <a:pt x="1" y="34"/>
                  </a:lnTo>
                  <a:lnTo>
                    <a:pt x="0" y="28"/>
                  </a:lnTo>
                  <a:lnTo>
                    <a:pt x="0" y="28"/>
                  </a:lnTo>
                  <a:lnTo>
                    <a:pt x="1" y="23"/>
                  </a:lnTo>
                  <a:lnTo>
                    <a:pt x="3" y="17"/>
                  </a:lnTo>
                  <a:lnTo>
                    <a:pt x="5" y="13"/>
                  </a:lnTo>
                  <a:lnTo>
                    <a:pt x="9" y="8"/>
                  </a:lnTo>
                  <a:lnTo>
                    <a:pt x="13" y="5"/>
                  </a:lnTo>
                  <a:lnTo>
                    <a:pt x="18" y="2"/>
                  </a:lnTo>
                  <a:lnTo>
                    <a:pt x="23" y="1"/>
                  </a:lnTo>
                  <a:lnTo>
                    <a:pt x="28" y="0"/>
                  </a:lnTo>
                  <a:lnTo>
                    <a:pt x="287" y="0"/>
                  </a:lnTo>
                  <a:lnTo>
                    <a:pt x="287" y="0"/>
                  </a:lnTo>
                  <a:lnTo>
                    <a:pt x="295" y="1"/>
                  </a:lnTo>
                  <a:lnTo>
                    <a:pt x="303" y="5"/>
                  </a:lnTo>
                  <a:lnTo>
                    <a:pt x="308" y="10"/>
                  </a:lnTo>
                  <a:lnTo>
                    <a:pt x="313" y="16"/>
                  </a:lnTo>
                  <a:lnTo>
                    <a:pt x="359" y="114"/>
                  </a:lnTo>
                  <a:lnTo>
                    <a:pt x="653" y="114"/>
                  </a:lnTo>
                  <a:lnTo>
                    <a:pt x="653" y="114"/>
                  </a:lnTo>
                  <a:lnTo>
                    <a:pt x="658" y="114"/>
                  </a:lnTo>
                  <a:lnTo>
                    <a:pt x="664" y="116"/>
                  </a:lnTo>
                  <a:lnTo>
                    <a:pt x="669" y="118"/>
                  </a:lnTo>
                  <a:lnTo>
                    <a:pt x="673" y="122"/>
                  </a:lnTo>
                  <a:lnTo>
                    <a:pt x="676" y="126"/>
                  </a:lnTo>
                  <a:lnTo>
                    <a:pt x="679" y="131"/>
                  </a:lnTo>
                  <a:lnTo>
                    <a:pt x="680" y="136"/>
                  </a:lnTo>
                  <a:lnTo>
                    <a:pt x="681" y="142"/>
                  </a:lnTo>
                  <a:lnTo>
                    <a:pt x="681" y="142"/>
                  </a:lnTo>
                  <a:lnTo>
                    <a:pt x="680" y="147"/>
                  </a:lnTo>
                  <a:lnTo>
                    <a:pt x="679" y="153"/>
                  </a:lnTo>
                  <a:lnTo>
                    <a:pt x="676" y="157"/>
                  </a:lnTo>
                  <a:lnTo>
                    <a:pt x="673" y="161"/>
                  </a:lnTo>
                  <a:lnTo>
                    <a:pt x="669" y="165"/>
                  </a:lnTo>
                  <a:lnTo>
                    <a:pt x="664" y="167"/>
                  </a:lnTo>
                  <a:lnTo>
                    <a:pt x="658" y="169"/>
                  </a:lnTo>
                  <a:lnTo>
                    <a:pt x="653" y="170"/>
                  </a:lnTo>
                  <a:lnTo>
                    <a:pt x="653"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367">
              <a:extLst>
                <a:ext uri="{FF2B5EF4-FFF2-40B4-BE49-F238E27FC236}">
                  <a16:creationId xmlns:a16="http://schemas.microsoft.com/office/drawing/2014/main" id="{2CC0F900-5BB2-49E2-B5EE-C02C8AE4BFCA}"/>
                </a:ext>
              </a:extLst>
            </p:cNvPr>
            <p:cNvSpPr>
              <a:spLocks/>
            </p:cNvSpPr>
            <p:nvPr/>
          </p:nvSpPr>
          <p:spPr bwMode="auto">
            <a:xfrm>
              <a:off x="8540750" y="5048251"/>
              <a:ext cx="149225" cy="46038"/>
            </a:xfrm>
            <a:custGeom>
              <a:avLst/>
              <a:gdLst>
                <a:gd name="T0" fmla="*/ 538 w 566"/>
                <a:gd name="T1" fmla="*/ 169 h 169"/>
                <a:gd name="T2" fmla="*/ 339 w 566"/>
                <a:gd name="T3" fmla="*/ 169 h 169"/>
                <a:gd name="T4" fmla="*/ 339 w 566"/>
                <a:gd name="T5" fmla="*/ 169 h 169"/>
                <a:gd name="T6" fmla="*/ 331 w 566"/>
                <a:gd name="T7" fmla="*/ 168 h 169"/>
                <a:gd name="T8" fmla="*/ 324 w 566"/>
                <a:gd name="T9" fmla="*/ 165 h 169"/>
                <a:gd name="T10" fmla="*/ 318 w 566"/>
                <a:gd name="T11" fmla="*/ 160 h 169"/>
                <a:gd name="T12" fmla="*/ 314 w 566"/>
                <a:gd name="T13" fmla="*/ 153 h 169"/>
                <a:gd name="T14" fmla="*/ 268 w 566"/>
                <a:gd name="T15" fmla="*/ 56 h 169"/>
                <a:gd name="T16" fmla="*/ 28 w 566"/>
                <a:gd name="T17" fmla="*/ 56 h 169"/>
                <a:gd name="T18" fmla="*/ 28 w 566"/>
                <a:gd name="T19" fmla="*/ 56 h 169"/>
                <a:gd name="T20" fmla="*/ 22 w 566"/>
                <a:gd name="T21" fmla="*/ 56 h 169"/>
                <a:gd name="T22" fmla="*/ 17 w 566"/>
                <a:gd name="T23" fmla="*/ 54 h 169"/>
                <a:gd name="T24" fmla="*/ 12 w 566"/>
                <a:gd name="T25" fmla="*/ 51 h 169"/>
                <a:gd name="T26" fmla="*/ 8 w 566"/>
                <a:gd name="T27" fmla="*/ 48 h 169"/>
                <a:gd name="T28" fmla="*/ 4 w 566"/>
                <a:gd name="T29" fmla="*/ 44 h 169"/>
                <a:gd name="T30" fmla="*/ 2 w 566"/>
                <a:gd name="T31" fmla="*/ 39 h 169"/>
                <a:gd name="T32" fmla="*/ 0 w 566"/>
                <a:gd name="T33" fmla="*/ 34 h 169"/>
                <a:gd name="T34" fmla="*/ 0 w 566"/>
                <a:gd name="T35" fmla="*/ 28 h 169"/>
                <a:gd name="T36" fmla="*/ 0 w 566"/>
                <a:gd name="T37" fmla="*/ 28 h 169"/>
                <a:gd name="T38" fmla="*/ 0 w 566"/>
                <a:gd name="T39" fmla="*/ 22 h 169"/>
                <a:gd name="T40" fmla="*/ 2 w 566"/>
                <a:gd name="T41" fmla="*/ 17 h 169"/>
                <a:gd name="T42" fmla="*/ 4 w 566"/>
                <a:gd name="T43" fmla="*/ 12 h 169"/>
                <a:gd name="T44" fmla="*/ 8 w 566"/>
                <a:gd name="T45" fmla="*/ 8 h 169"/>
                <a:gd name="T46" fmla="*/ 12 w 566"/>
                <a:gd name="T47" fmla="*/ 5 h 169"/>
                <a:gd name="T48" fmla="*/ 17 w 566"/>
                <a:gd name="T49" fmla="*/ 2 h 169"/>
                <a:gd name="T50" fmla="*/ 22 w 566"/>
                <a:gd name="T51" fmla="*/ 1 h 169"/>
                <a:gd name="T52" fmla="*/ 28 w 566"/>
                <a:gd name="T53" fmla="*/ 0 h 169"/>
                <a:gd name="T54" fmla="*/ 286 w 566"/>
                <a:gd name="T55" fmla="*/ 0 h 169"/>
                <a:gd name="T56" fmla="*/ 286 w 566"/>
                <a:gd name="T57" fmla="*/ 0 h 169"/>
                <a:gd name="T58" fmla="*/ 295 w 566"/>
                <a:gd name="T59" fmla="*/ 1 h 169"/>
                <a:gd name="T60" fmla="*/ 302 w 566"/>
                <a:gd name="T61" fmla="*/ 4 h 169"/>
                <a:gd name="T62" fmla="*/ 308 w 566"/>
                <a:gd name="T63" fmla="*/ 9 h 169"/>
                <a:gd name="T64" fmla="*/ 312 w 566"/>
                <a:gd name="T65" fmla="*/ 16 h 169"/>
                <a:gd name="T66" fmla="*/ 357 w 566"/>
                <a:gd name="T67" fmla="*/ 113 h 169"/>
                <a:gd name="T68" fmla="*/ 538 w 566"/>
                <a:gd name="T69" fmla="*/ 113 h 169"/>
                <a:gd name="T70" fmla="*/ 538 w 566"/>
                <a:gd name="T71" fmla="*/ 113 h 169"/>
                <a:gd name="T72" fmla="*/ 543 w 566"/>
                <a:gd name="T73" fmla="*/ 114 h 169"/>
                <a:gd name="T74" fmla="*/ 549 w 566"/>
                <a:gd name="T75" fmla="*/ 115 h 169"/>
                <a:gd name="T76" fmla="*/ 553 w 566"/>
                <a:gd name="T77" fmla="*/ 118 h 169"/>
                <a:gd name="T78" fmla="*/ 558 w 566"/>
                <a:gd name="T79" fmla="*/ 121 h 169"/>
                <a:gd name="T80" fmla="*/ 561 w 566"/>
                <a:gd name="T81" fmla="*/ 126 h 169"/>
                <a:gd name="T82" fmla="*/ 564 w 566"/>
                <a:gd name="T83" fmla="*/ 130 h 169"/>
                <a:gd name="T84" fmla="*/ 565 w 566"/>
                <a:gd name="T85" fmla="*/ 136 h 169"/>
                <a:gd name="T86" fmla="*/ 566 w 566"/>
                <a:gd name="T87" fmla="*/ 141 h 169"/>
                <a:gd name="T88" fmla="*/ 566 w 566"/>
                <a:gd name="T89" fmla="*/ 141 h 169"/>
                <a:gd name="T90" fmla="*/ 565 w 566"/>
                <a:gd name="T91" fmla="*/ 147 h 169"/>
                <a:gd name="T92" fmla="*/ 564 w 566"/>
                <a:gd name="T93" fmla="*/ 152 h 169"/>
                <a:gd name="T94" fmla="*/ 561 w 566"/>
                <a:gd name="T95" fmla="*/ 157 h 169"/>
                <a:gd name="T96" fmla="*/ 558 w 566"/>
                <a:gd name="T97" fmla="*/ 161 h 169"/>
                <a:gd name="T98" fmla="*/ 553 w 566"/>
                <a:gd name="T99" fmla="*/ 165 h 169"/>
                <a:gd name="T100" fmla="*/ 549 w 566"/>
                <a:gd name="T101" fmla="*/ 167 h 169"/>
                <a:gd name="T102" fmla="*/ 543 w 566"/>
                <a:gd name="T103" fmla="*/ 169 h 169"/>
                <a:gd name="T104" fmla="*/ 538 w 566"/>
                <a:gd name="T105" fmla="*/ 169 h 169"/>
                <a:gd name="T106" fmla="*/ 538 w 566"/>
                <a:gd name="T107" fmla="*/ 16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66" h="169">
                  <a:moveTo>
                    <a:pt x="538" y="169"/>
                  </a:moveTo>
                  <a:lnTo>
                    <a:pt x="339" y="169"/>
                  </a:lnTo>
                  <a:lnTo>
                    <a:pt x="339" y="169"/>
                  </a:lnTo>
                  <a:lnTo>
                    <a:pt x="331" y="168"/>
                  </a:lnTo>
                  <a:lnTo>
                    <a:pt x="324" y="165"/>
                  </a:lnTo>
                  <a:lnTo>
                    <a:pt x="318" y="160"/>
                  </a:lnTo>
                  <a:lnTo>
                    <a:pt x="314" y="153"/>
                  </a:lnTo>
                  <a:lnTo>
                    <a:pt x="268" y="56"/>
                  </a:lnTo>
                  <a:lnTo>
                    <a:pt x="28" y="56"/>
                  </a:lnTo>
                  <a:lnTo>
                    <a:pt x="28" y="56"/>
                  </a:lnTo>
                  <a:lnTo>
                    <a:pt x="22" y="56"/>
                  </a:lnTo>
                  <a:lnTo>
                    <a:pt x="17" y="54"/>
                  </a:lnTo>
                  <a:lnTo>
                    <a:pt x="12" y="51"/>
                  </a:lnTo>
                  <a:lnTo>
                    <a:pt x="8" y="48"/>
                  </a:lnTo>
                  <a:lnTo>
                    <a:pt x="4" y="44"/>
                  </a:lnTo>
                  <a:lnTo>
                    <a:pt x="2" y="39"/>
                  </a:lnTo>
                  <a:lnTo>
                    <a:pt x="0" y="34"/>
                  </a:lnTo>
                  <a:lnTo>
                    <a:pt x="0" y="28"/>
                  </a:lnTo>
                  <a:lnTo>
                    <a:pt x="0" y="28"/>
                  </a:lnTo>
                  <a:lnTo>
                    <a:pt x="0" y="22"/>
                  </a:lnTo>
                  <a:lnTo>
                    <a:pt x="2" y="17"/>
                  </a:lnTo>
                  <a:lnTo>
                    <a:pt x="4" y="12"/>
                  </a:lnTo>
                  <a:lnTo>
                    <a:pt x="8" y="8"/>
                  </a:lnTo>
                  <a:lnTo>
                    <a:pt x="12" y="5"/>
                  </a:lnTo>
                  <a:lnTo>
                    <a:pt x="17" y="2"/>
                  </a:lnTo>
                  <a:lnTo>
                    <a:pt x="22" y="1"/>
                  </a:lnTo>
                  <a:lnTo>
                    <a:pt x="28" y="0"/>
                  </a:lnTo>
                  <a:lnTo>
                    <a:pt x="286" y="0"/>
                  </a:lnTo>
                  <a:lnTo>
                    <a:pt x="286" y="0"/>
                  </a:lnTo>
                  <a:lnTo>
                    <a:pt x="295" y="1"/>
                  </a:lnTo>
                  <a:lnTo>
                    <a:pt x="302" y="4"/>
                  </a:lnTo>
                  <a:lnTo>
                    <a:pt x="308" y="9"/>
                  </a:lnTo>
                  <a:lnTo>
                    <a:pt x="312" y="16"/>
                  </a:lnTo>
                  <a:lnTo>
                    <a:pt x="357" y="113"/>
                  </a:lnTo>
                  <a:lnTo>
                    <a:pt x="538" y="113"/>
                  </a:lnTo>
                  <a:lnTo>
                    <a:pt x="538" y="113"/>
                  </a:lnTo>
                  <a:lnTo>
                    <a:pt x="543" y="114"/>
                  </a:lnTo>
                  <a:lnTo>
                    <a:pt x="549" y="115"/>
                  </a:lnTo>
                  <a:lnTo>
                    <a:pt x="553" y="118"/>
                  </a:lnTo>
                  <a:lnTo>
                    <a:pt x="558" y="121"/>
                  </a:lnTo>
                  <a:lnTo>
                    <a:pt x="561" y="126"/>
                  </a:lnTo>
                  <a:lnTo>
                    <a:pt x="564" y="130"/>
                  </a:lnTo>
                  <a:lnTo>
                    <a:pt x="565" y="136"/>
                  </a:lnTo>
                  <a:lnTo>
                    <a:pt x="566" y="141"/>
                  </a:lnTo>
                  <a:lnTo>
                    <a:pt x="566" y="141"/>
                  </a:lnTo>
                  <a:lnTo>
                    <a:pt x="565" y="147"/>
                  </a:lnTo>
                  <a:lnTo>
                    <a:pt x="564" y="152"/>
                  </a:lnTo>
                  <a:lnTo>
                    <a:pt x="561" y="157"/>
                  </a:lnTo>
                  <a:lnTo>
                    <a:pt x="558" y="161"/>
                  </a:lnTo>
                  <a:lnTo>
                    <a:pt x="553" y="165"/>
                  </a:lnTo>
                  <a:lnTo>
                    <a:pt x="549" y="167"/>
                  </a:lnTo>
                  <a:lnTo>
                    <a:pt x="543" y="169"/>
                  </a:lnTo>
                  <a:lnTo>
                    <a:pt x="538" y="169"/>
                  </a:lnTo>
                  <a:lnTo>
                    <a:pt x="538" y="1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368">
              <a:extLst>
                <a:ext uri="{FF2B5EF4-FFF2-40B4-BE49-F238E27FC236}">
                  <a16:creationId xmlns:a16="http://schemas.microsoft.com/office/drawing/2014/main" id="{59539C7F-BEDC-429D-8C6B-9FF5C4C832F7}"/>
                </a:ext>
              </a:extLst>
            </p:cNvPr>
            <p:cNvSpPr>
              <a:spLocks noEditPoints="1"/>
            </p:cNvSpPr>
            <p:nvPr/>
          </p:nvSpPr>
          <p:spPr bwMode="auto">
            <a:xfrm>
              <a:off x="8435975" y="5287963"/>
              <a:ext cx="360363" cy="120650"/>
            </a:xfrm>
            <a:custGeom>
              <a:avLst/>
              <a:gdLst>
                <a:gd name="T0" fmla="*/ 28 w 1360"/>
                <a:gd name="T1" fmla="*/ 453 h 453"/>
                <a:gd name="T2" fmla="*/ 12 w 1360"/>
                <a:gd name="T3" fmla="*/ 448 h 453"/>
                <a:gd name="T4" fmla="*/ 2 w 1360"/>
                <a:gd name="T5" fmla="*/ 436 h 453"/>
                <a:gd name="T6" fmla="*/ 0 w 1360"/>
                <a:gd name="T7" fmla="*/ 28 h 453"/>
                <a:gd name="T8" fmla="*/ 2 w 1360"/>
                <a:gd name="T9" fmla="*/ 17 h 453"/>
                <a:gd name="T10" fmla="*/ 12 w 1360"/>
                <a:gd name="T11" fmla="*/ 5 h 453"/>
                <a:gd name="T12" fmla="*/ 28 w 1360"/>
                <a:gd name="T13" fmla="*/ 0 h 453"/>
                <a:gd name="T14" fmla="*/ 458 w 1360"/>
                <a:gd name="T15" fmla="*/ 1 h 453"/>
                <a:gd name="T16" fmla="*/ 472 w 1360"/>
                <a:gd name="T17" fmla="*/ 8 h 453"/>
                <a:gd name="T18" fmla="*/ 480 w 1360"/>
                <a:gd name="T19" fmla="*/ 22 h 453"/>
                <a:gd name="T20" fmla="*/ 481 w 1360"/>
                <a:gd name="T21" fmla="*/ 84 h 453"/>
                <a:gd name="T22" fmla="*/ 485 w 1360"/>
                <a:gd name="T23" fmla="*/ 110 h 453"/>
                <a:gd name="T24" fmla="*/ 496 w 1360"/>
                <a:gd name="T25" fmla="*/ 132 h 453"/>
                <a:gd name="T26" fmla="*/ 512 w 1360"/>
                <a:gd name="T27" fmla="*/ 150 h 453"/>
                <a:gd name="T28" fmla="*/ 533 w 1360"/>
                <a:gd name="T29" fmla="*/ 163 h 453"/>
                <a:gd name="T30" fmla="*/ 557 w 1360"/>
                <a:gd name="T31" fmla="*/ 169 h 453"/>
                <a:gd name="T32" fmla="*/ 821 w 1360"/>
                <a:gd name="T33" fmla="*/ 169 h 453"/>
                <a:gd name="T34" fmla="*/ 846 w 1360"/>
                <a:gd name="T35" fmla="*/ 166 h 453"/>
                <a:gd name="T36" fmla="*/ 868 w 1360"/>
                <a:gd name="T37" fmla="*/ 155 h 453"/>
                <a:gd name="T38" fmla="*/ 886 w 1360"/>
                <a:gd name="T39" fmla="*/ 139 h 453"/>
                <a:gd name="T40" fmla="*/ 900 w 1360"/>
                <a:gd name="T41" fmla="*/ 118 h 453"/>
                <a:gd name="T42" fmla="*/ 906 w 1360"/>
                <a:gd name="T43" fmla="*/ 93 h 453"/>
                <a:gd name="T44" fmla="*/ 907 w 1360"/>
                <a:gd name="T45" fmla="*/ 28 h 453"/>
                <a:gd name="T46" fmla="*/ 911 w 1360"/>
                <a:gd name="T47" fmla="*/ 12 h 453"/>
                <a:gd name="T48" fmla="*/ 924 w 1360"/>
                <a:gd name="T49" fmla="*/ 2 h 453"/>
                <a:gd name="T50" fmla="*/ 1332 w 1360"/>
                <a:gd name="T51" fmla="*/ 0 h 453"/>
                <a:gd name="T52" fmla="*/ 1342 w 1360"/>
                <a:gd name="T53" fmla="*/ 2 h 453"/>
                <a:gd name="T54" fmla="*/ 1355 w 1360"/>
                <a:gd name="T55" fmla="*/ 12 h 453"/>
                <a:gd name="T56" fmla="*/ 1360 w 1360"/>
                <a:gd name="T57" fmla="*/ 28 h 453"/>
                <a:gd name="T58" fmla="*/ 1359 w 1360"/>
                <a:gd name="T59" fmla="*/ 431 h 453"/>
                <a:gd name="T60" fmla="*/ 1351 w 1360"/>
                <a:gd name="T61" fmla="*/ 445 h 453"/>
                <a:gd name="T62" fmla="*/ 1337 w 1360"/>
                <a:gd name="T63" fmla="*/ 452 h 453"/>
                <a:gd name="T64" fmla="*/ 56 w 1360"/>
                <a:gd name="T65" fmla="*/ 396 h 453"/>
                <a:gd name="T66" fmla="*/ 963 w 1360"/>
                <a:gd name="T67" fmla="*/ 56 h 453"/>
                <a:gd name="T68" fmla="*/ 962 w 1360"/>
                <a:gd name="T69" fmla="*/ 100 h 453"/>
                <a:gd name="T70" fmla="*/ 952 w 1360"/>
                <a:gd name="T71" fmla="*/ 140 h 453"/>
                <a:gd name="T72" fmla="*/ 931 w 1360"/>
                <a:gd name="T73" fmla="*/ 174 h 453"/>
                <a:gd name="T74" fmla="*/ 901 w 1360"/>
                <a:gd name="T75" fmla="*/ 203 h 453"/>
                <a:gd name="T76" fmla="*/ 863 w 1360"/>
                <a:gd name="T77" fmla="*/ 220 h 453"/>
                <a:gd name="T78" fmla="*/ 821 w 1360"/>
                <a:gd name="T79" fmla="*/ 227 h 453"/>
                <a:gd name="T80" fmla="*/ 552 w 1360"/>
                <a:gd name="T81" fmla="*/ 226 h 453"/>
                <a:gd name="T82" fmla="*/ 511 w 1360"/>
                <a:gd name="T83" fmla="*/ 215 h 453"/>
                <a:gd name="T84" fmla="*/ 476 w 1360"/>
                <a:gd name="T85" fmla="*/ 193 h 453"/>
                <a:gd name="T86" fmla="*/ 449 w 1360"/>
                <a:gd name="T87" fmla="*/ 164 h 453"/>
                <a:gd name="T88" fmla="*/ 431 w 1360"/>
                <a:gd name="T89" fmla="*/ 127 h 453"/>
                <a:gd name="T90" fmla="*/ 425 w 1360"/>
                <a:gd name="T91" fmla="*/ 84 h 453"/>
                <a:gd name="T92" fmla="*/ 56 w 1360"/>
                <a:gd name="T93" fmla="*/ 396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60" h="453">
                  <a:moveTo>
                    <a:pt x="1332" y="453"/>
                  </a:moveTo>
                  <a:lnTo>
                    <a:pt x="28" y="453"/>
                  </a:lnTo>
                  <a:lnTo>
                    <a:pt x="28" y="453"/>
                  </a:lnTo>
                  <a:lnTo>
                    <a:pt x="22" y="452"/>
                  </a:lnTo>
                  <a:lnTo>
                    <a:pt x="17" y="451"/>
                  </a:lnTo>
                  <a:lnTo>
                    <a:pt x="12" y="448"/>
                  </a:lnTo>
                  <a:lnTo>
                    <a:pt x="8" y="445"/>
                  </a:lnTo>
                  <a:lnTo>
                    <a:pt x="4" y="441"/>
                  </a:lnTo>
                  <a:lnTo>
                    <a:pt x="2" y="436"/>
                  </a:lnTo>
                  <a:lnTo>
                    <a:pt x="0" y="431"/>
                  </a:lnTo>
                  <a:lnTo>
                    <a:pt x="0" y="425"/>
                  </a:lnTo>
                  <a:lnTo>
                    <a:pt x="0" y="28"/>
                  </a:lnTo>
                  <a:lnTo>
                    <a:pt x="0" y="28"/>
                  </a:lnTo>
                  <a:lnTo>
                    <a:pt x="0" y="22"/>
                  </a:lnTo>
                  <a:lnTo>
                    <a:pt x="2" y="17"/>
                  </a:lnTo>
                  <a:lnTo>
                    <a:pt x="4" y="12"/>
                  </a:lnTo>
                  <a:lnTo>
                    <a:pt x="8" y="8"/>
                  </a:lnTo>
                  <a:lnTo>
                    <a:pt x="12" y="5"/>
                  </a:lnTo>
                  <a:lnTo>
                    <a:pt x="17" y="2"/>
                  </a:lnTo>
                  <a:lnTo>
                    <a:pt x="22" y="1"/>
                  </a:lnTo>
                  <a:lnTo>
                    <a:pt x="28" y="0"/>
                  </a:lnTo>
                  <a:lnTo>
                    <a:pt x="453" y="0"/>
                  </a:lnTo>
                  <a:lnTo>
                    <a:pt x="453" y="0"/>
                  </a:lnTo>
                  <a:lnTo>
                    <a:pt x="458" y="1"/>
                  </a:lnTo>
                  <a:lnTo>
                    <a:pt x="464" y="2"/>
                  </a:lnTo>
                  <a:lnTo>
                    <a:pt x="468" y="5"/>
                  </a:lnTo>
                  <a:lnTo>
                    <a:pt x="472" y="8"/>
                  </a:lnTo>
                  <a:lnTo>
                    <a:pt x="476" y="12"/>
                  </a:lnTo>
                  <a:lnTo>
                    <a:pt x="479" y="17"/>
                  </a:lnTo>
                  <a:lnTo>
                    <a:pt x="480" y="22"/>
                  </a:lnTo>
                  <a:lnTo>
                    <a:pt x="481" y="28"/>
                  </a:lnTo>
                  <a:lnTo>
                    <a:pt x="481" y="84"/>
                  </a:lnTo>
                  <a:lnTo>
                    <a:pt x="481" y="84"/>
                  </a:lnTo>
                  <a:lnTo>
                    <a:pt x="481" y="93"/>
                  </a:lnTo>
                  <a:lnTo>
                    <a:pt x="482" y="102"/>
                  </a:lnTo>
                  <a:lnTo>
                    <a:pt x="485" y="110"/>
                  </a:lnTo>
                  <a:lnTo>
                    <a:pt x="488" y="118"/>
                  </a:lnTo>
                  <a:lnTo>
                    <a:pt x="492" y="125"/>
                  </a:lnTo>
                  <a:lnTo>
                    <a:pt x="496" y="132"/>
                  </a:lnTo>
                  <a:lnTo>
                    <a:pt x="501" y="139"/>
                  </a:lnTo>
                  <a:lnTo>
                    <a:pt x="506" y="145"/>
                  </a:lnTo>
                  <a:lnTo>
                    <a:pt x="512" y="150"/>
                  </a:lnTo>
                  <a:lnTo>
                    <a:pt x="519" y="155"/>
                  </a:lnTo>
                  <a:lnTo>
                    <a:pt x="526" y="159"/>
                  </a:lnTo>
                  <a:lnTo>
                    <a:pt x="533" y="163"/>
                  </a:lnTo>
                  <a:lnTo>
                    <a:pt x="541" y="166"/>
                  </a:lnTo>
                  <a:lnTo>
                    <a:pt x="549" y="168"/>
                  </a:lnTo>
                  <a:lnTo>
                    <a:pt x="557" y="169"/>
                  </a:lnTo>
                  <a:lnTo>
                    <a:pt x="566" y="169"/>
                  </a:lnTo>
                  <a:lnTo>
                    <a:pt x="821" y="169"/>
                  </a:lnTo>
                  <a:lnTo>
                    <a:pt x="821" y="169"/>
                  </a:lnTo>
                  <a:lnTo>
                    <a:pt x="830" y="169"/>
                  </a:lnTo>
                  <a:lnTo>
                    <a:pt x="838" y="168"/>
                  </a:lnTo>
                  <a:lnTo>
                    <a:pt x="846" y="166"/>
                  </a:lnTo>
                  <a:lnTo>
                    <a:pt x="854" y="163"/>
                  </a:lnTo>
                  <a:lnTo>
                    <a:pt x="862" y="159"/>
                  </a:lnTo>
                  <a:lnTo>
                    <a:pt x="868" y="155"/>
                  </a:lnTo>
                  <a:lnTo>
                    <a:pt x="875" y="150"/>
                  </a:lnTo>
                  <a:lnTo>
                    <a:pt x="881" y="145"/>
                  </a:lnTo>
                  <a:lnTo>
                    <a:pt x="886" y="139"/>
                  </a:lnTo>
                  <a:lnTo>
                    <a:pt x="892" y="132"/>
                  </a:lnTo>
                  <a:lnTo>
                    <a:pt x="896" y="125"/>
                  </a:lnTo>
                  <a:lnTo>
                    <a:pt x="900" y="118"/>
                  </a:lnTo>
                  <a:lnTo>
                    <a:pt x="903" y="110"/>
                  </a:lnTo>
                  <a:lnTo>
                    <a:pt x="905" y="102"/>
                  </a:lnTo>
                  <a:lnTo>
                    <a:pt x="906" y="93"/>
                  </a:lnTo>
                  <a:lnTo>
                    <a:pt x="907" y="84"/>
                  </a:lnTo>
                  <a:lnTo>
                    <a:pt x="907" y="28"/>
                  </a:lnTo>
                  <a:lnTo>
                    <a:pt x="907" y="28"/>
                  </a:lnTo>
                  <a:lnTo>
                    <a:pt x="907" y="22"/>
                  </a:lnTo>
                  <a:lnTo>
                    <a:pt x="909" y="17"/>
                  </a:lnTo>
                  <a:lnTo>
                    <a:pt x="911" y="12"/>
                  </a:lnTo>
                  <a:lnTo>
                    <a:pt x="915" y="8"/>
                  </a:lnTo>
                  <a:lnTo>
                    <a:pt x="919" y="5"/>
                  </a:lnTo>
                  <a:lnTo>
                    <a:pt x="924" y="2"/>
                  </a:lnTo>
                  <a:lnTo>
                    <a:pt x="929" y="1"/>
                  </a:lnTo>
                  <a:lnTo>
                    <a:pt x="935" y="0"/>
                  </a:lnTo>
                  <a:lnTo>
                    <a:pt x="1332" y="0"/>
                  </a:lnTo>
                  <a:lnTo>
                    <a:pt x="1332" y="0"/>
                  </a:lnTo>
                  <a:lnTo>
                    <a:pt x="1337" y="1"/>
                  </a:lnTo>
                  <a:lnTo>
                    <a:pt x="1342" y="2"/>
                  </a:lnTo>
                  <a:lnTo>
                    <a:pt x="1347" y="5"/>
                  </a:lnTo>
                  <a:lnTo>
                    <a:pt x="1351" y="8"/>
                  </a:lnTo>
                  <a:lnTo>
                    <a:pt x="1355" y="12"/>
                  </a:lnTo>
                  <a:lnTo>
                    <a:pt x="1357" y="17"/>
                  </a:lnTo>
                  <a:lnTo>
                    <a:pt x="1359" y="22"/>
                  </a:lnTo>
                  <a:lnTo>
                    <a:pt x="1360" y="28"/>
                  </a:lnTo>
                  <a:lnTo>
                    <a:pt x="1360" y="425"/>
                  </a:lnTo>
                  <a:lnTo>
                    <a:pt x="1360" y="425"/>
                  </a:lnTo>
                  <a:lnTo>
                    <a:pt x="1359" y="431"/>
                  </a:lnTo>
                  <a:lnTo>
                    <a:pt x="1357" y="436"/>
                  </a:lnTo>
                  <a:lnTo>
                    <a:pt x="1355" y="441"/>
                  </a:lnTo>
                  <a:lnTo>
                    <a:pt x="1351" y="445"/>
                  </a:lnTo>
                  <a:lnTo>
                    <a:pt x="1347" y="448"/>
                  </a:lnTo>
                  <a:lnTo>
                    <a:pt x="1342" y="451"/>
                  </a:lnTo>
                  <a:lnTo>
                    <a:pt x="1337" y="452"/>
                  </a:lnTo>
                  <a:lnTo>
                    <a:pt x="1332" y="453"/>
                  </a:lnTo>
                  <a:lnTo>
                    <a:pt x="1332" y="453"/>
                  </a:lnTo>
                  <a:close/>
                  <a:moveTo>
                    <a:pt x="56" y="396"/>
                  </a:moveTo>
                  <a:lnTo>
                    <a:pt x="1304" y="396"/>
                  </a:lnTo>
                  <a:lnTo>
                    <a:pt x="1304" y="56"/>
                  </a:lnTo>
                  <a:lnTo>
                    <a:pt x="963" y="56"/>
                  </a:lnTo>
                  <a:lnTo>
                    <a:pt x="963" y="84"/>
                  </a:lnTo>
                  <a:lnTo>
                    <a:pt x="963" y="84"/>
                  </a:lnTo>
                  <a:lnTo>
                    <a:pt x="962" y="100"/>
                  </a:lnTo>
                  <a:lnTo>
                    <a:pt x="960" y="113"/>
                  </a:lnTo>
                  <a:lnTo>
                    <a:pt x="956" y="127"/>
                  </a:lnTo>
                  <a:lnTo>
                    <a:pt x="952" y="140"/>
                  </a:lnTo>
                  <a:lnTo>
                    <a:pt x="946" y="152"/>
                  </a:lnTo>
                  <a:lnTo>
                    <a:pt x="939" y="164"/>
                  </a:lnTo>
                  <a:lnTo>
                    <a:pt x="931" y="174"/>
                  </a:lnTo>
                  <a:lnTo>
                    <a:pt x="922" y="184"/>
                  </a:lnTo>
                  <a:lnTo>
                    <a:pt x="912" y="193"/>
                  </a:lnTo>
                  <a:lnTo>
                    <a:pt x="901" y="203"/>
                  </a:lnTo>
                  <a:lnTo>
                    <a:pt x="889" y="210"/>
                  </a:lnTo>
                  <a:lnTo>
                    <a:pt x="876" y="215"/>
                  </a:lnTo>
                  <a:lnTo>
                    <a:pt x="863" y="220"/>
                  </a:lnTo>
                  <a:lnTo>
                    <a:pt x="850" y="224"/>
                  </a:lnTo>
                  <a:lnTo>
                    <a:pt x="836" y="226"/>
                  </a:lnTo>
                  <a:lnTo>
                    <a:pt x="821" y="227"/>
                  </a:lnTo>
                  <a:lnTo>
                    <a:pt x="566" y="227"/>
                  </a:lnTo>
                  <a:lnTo>
                    <a:pt x="566" y="227"/>
                  </a:lnTo>
                  <a:lnTo>
                    <a:pt x="552" y="226"/>
                  </a:lnTo>
                  <a:lnTo>
                    <a:pt x="538" y="224"/>
                  </a:lnTo>
                  <a:lnTo>
                    <a:pt x="524" y="220"/>
                  </a:lnTo>
                  <a:lnTo>
                    <a:pt x="511" y="215"/>
                  </a:lnTo>
                  <a:lnTo>
                    <a:pt x="499" y="210"/>
                  </a:lnTo>
                  <a:lnTo>
                    <a:pt x="488" y="203"/>
                  </a:lnTo>
                  <a:lnTo>
                    <a:pt x="476" y="193"/>
                  </a:lnTo>
                  <a:lnTo>
                    <a:pt x="466" y="184"/>
                  </a:lnTo>
                  <a:lnTo>
                    <a:pt x="457" y="174"/>
                  </a:lnTo>
                  <a:lnTo>
                    <a:pt x="449" y="164"/>
                  </a:lnTo>
                  <a:lnTo>
                    <a:pt x="442" y="152"/>
                  </a:lnTo>
                  <a:lnTo>
                    <a:pt x="436" y="140"/>
                  </a:lnTo>
                  <a:lnTo>
                    <a:pt x="431" y="127"/>
                  </a:lnTo>
                  <a:lnTo>
                    <a:pt x="427" y="113"/>
                  </a:lnTo>
                  <a:lnTo>
                    <a:pt x="425" y="100"/>
                  </a:lnTo>
                  <a:lnTo>
                    <a:pt x="425" y="84"/>
                  </a:lnTo>
                  <a:lnTo>
                    <a:pt x="425" y="56"/>
                  </a:lnTo>
                  <a:lnTo>
                    <a:pt x="56" y="56"/>
                  </a:lnTo>
                  <a:lnTo>
                    <a:pt x="56" y="3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369">
              <a:extLst>
                <a:ext uri="{FF2B5EF4-FFF2-40B4-BE49-F238E27FC236}">
                  <a16:creationId xmlns:a16="http://schemas.microsoft.com/office/drawing/2014/main" id="{EC4956B5-A6CC-4593-BFA2-035B34D0AA1D}"/>
                </a:ext>
              </a:extLst>
            </p:cNvPr>
            <p:cNvSpPr>
              <a:spLocks/>
            </p:cNvSpPr>
            <p:nvPr/>
          </p:nvSpPr>
          <p:spPr bwMode="auto">
            <a:xfrm>
              <a:off x="8435975" y="5199063"/>
              <a:ext cx="88900" cy="104775"/>
            </a:xfrm>
            <a:custGeom>
              <a:avLst/>
              <a:gdLst>
                <a:gd name="T0" fmla="*/ 28 w 339"/>
                <a:gd name="T1" fmla="*/ 397 h 397"/>
                <a:gd name="T2" fmla="*/ 28 w 339"/>
                <a:gd name="T3" fmla="*/ 397 h 397"/>
                <a:gd name="T4" fmla="*/ 20 w 339"/>
                <a:gd name="T5" fmla="*/ 396 h 397"/>
                <a:gd name="T6" fmla="*/ 14 w 339"/>
                <a:gd name="T7" fmla="*/ 393 h 397"/>
                <a:gd name="T8" fmla="*/ 14 w 339"/>
                <a:gd name="T9" fmla="*/ 393 h 397"/>
                <a:gd name="T10" fmla="*/ 9 w 339"/>
                <a:gd name="T11" fmla="*/ 390 h 397"/>
                <a:gd name="T12" fmla="*/ 5 w 339"/>
                <a:gd name="T13" fmla="*/ 386 h 397"/>
                <a:gd name="T14" fmla="*/ 2 w 339"/>
                <a:gd name="T15" fmla="*/ 381 h 397"/>
                <a:gd name="T16" fmla="*/ 1 w 339"/>
                <a:gd name="T17" fmla="*/ 376 h 397"/>
                <a:gd name="T18" fmla="*/ 0 w 339"/>
                <a:gd name="T19" fmla="*/ 371 h 397"/>
                <a:gd name="T20" fmla="*/ 0 w 339"/>
                <a:gd name="T21" fmla="*/ 365 h 397"/>
                <a:gd name="T22" fmla="*/ 1 w 339"/>
                <a:gd name="T23" fmla="*/ 360 h 397"/>
                <a:gd name="T24" fmla="*/ 3 w 339"/>
                <a:gd name="T25" fmla="*/ 355 h 397"/>
                <a:gd name="T26" fmla="*/ 202 w 339"/>
                <a:gd name="T27" fmla="*/ 14 h 397"/>
                <a:gd name="T28" fmla="*/ 202 w 339"/>
                <a:gd name="T29" fmla="*/ 14 h 397"/>
                <a:gd name="T30" fmla="*/ 206 w 339"/>
                <a:gd name="T31" fmla="*/ 8 h 397"/>
                <a:gd name="T32" fmla="*/ 212 w 339"/>
                <a:gd name="T33" fmla="*/ 4 h 397"/>
                <a:gd name="T34" fmla="*/ 219 w 339"/>
                <a:gd name="T35" fmla="*/ 1 h 397"/>
                <a:gd name="T36" fmla="*/ 226 w 339"/>
                <a:gd name="T37" fmla="*/ 0 h 397"/>
                <a:gd name="T38" fmla="*/ 311 w 339"/>
                <a:gd name="T39" fmla="*/ 0 h 397"/>
                <a:gd name="T40" fmla="*/ 311 w 339"/>
                <a:gd name="T41" fmla="*/ 0 h 397"/>
                <a:gd name="T42" fmla="*/ 317 w 339"/>
                <a:gd name="T43" fmla="*/ 1 h 397"/>
                <a:gd name="T44" fmla="*/ 322 w 339"/>
                <a:gd name="T45" fmla="*/ 2 h 397"/>
                <a:gd name="T46" fmla="*/ 327 w 339"/>
                <a:gd name="T47" fmla="*/ 5 h 397"/>
                <a:gd name="T48" fmla="*/ 331 w 339"/>
                <a:gd name="T49" fmla="*/ 8 h 397"/>
                <a:gd name="T50" fmla="*/ 335 w 339"/>
                <a:gd name="T51" fmla="*/ 13 h 397"/>
                <a:gd name="T52" fmla="*/ 337 w 339"/>
                <a:gd name="T53" fmla="*/ 17 h 397"/>
                <a:gd name="T54" fmla="*/ 339 w 339"/>
                <a:gd name="T55" fmla="*/ 23 h 397"/>
                <a:gd name="T56" fmla="*/ 339 w 339"/>
                <a:gd name="T57" fmla="*/ 28 h 397"/>
                <a:gd name="T58" fmla="*/ 339 w 339"/>
                <a:gd name="T59" fmla="*/ 28 h 397"/>
                <a:gd name="T60" fmla="*/ 339 w 339"/>
                <a:gd name="T61" fmla="*/ 35 h 397"/>
                <a:gd name="T62" fmla="*/ 337 w 339"/>
                <a:gd name="T63" fmla="*/ 40 h 397"/>
                <a:gd name="T64" fmla="*/ 335 w 339"/>
                <a:gd name="T65" fmla="*/ 45 h 397"/>
                <a:gd name="T66" fmla="*/ 331 w 339"/>
                <a:gd name="T67" fmla="*/ 49 h 397"/>
                <a:gd name="T68" fmla="*/ 327 w 339"/>
                <a:gd name="T69" fmla="*/ 53 h 397"/>
                <a:gd name="T70" fmla="*/ 322 w 339"/>
                <a:gd name="T71" fmla="*/ 55 h 397"/>
                <a:gd name="T72" fmla="*/ 317 w 339"/>
                <a:gd name="T73" fmla="*/ 57 h 397"/>
                <a:gd name="T74" fmla="*/ 311 w 339"/>
                <a:gd name="T75" fmla="*/ 57 h 397"/>
                <a:gd name="T76" fmla="*/ 242 w 339"/>
                <a:gd name="T77" fmla="*/ 57 h 397"/>
                <a:gd name="T78" fmla="*/ 52 w 339"/>
                <a:gd name="T79" fmla="*/ 383 h 397"/>
                <a:gd name="T80" fmla="*/ 52 w 339"/>
                <a:gd name="T81" fmla="*/ 383 h 397"/>
                <a:gd name="T82" fmla="*/ 47 w 339"/>
                <a:gd name="T83" fmla="*/ 389 h 397"/>
                <a:gd name="T84" fmla="*/ 41 w 339"/>
                <a:gd name="T85" fmla="*/ 394 h 397"/>
                <a:gd name="T86" fmla="*/ 35 w 339"/>
                <a:gd name="T87" fmla="*/ 396 h 397"/>
                <a:gd name="T88" fmla="*/ 28 w 339"/>
                <a:gd name="T89" fmla="*/ 397 h 397"/>
                <a:gd name="T90" fmla="*/ 28 w 339"/>
                <a:gd name="T91" fmla="*/ 397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39" h="397">
                  <a:moveTo>
                    <a:pt x="28" y="397"/>
                  </a:moveTo>
                  <a:lnTo>
                    <a:pt x="28" y="397"/>
                  </a:lnTo>
                  <a:lnTo>
                    <a:pt x="20" y="396"/>
                  </a:lnTo>
                  <a:lnTo>
                    <a:pt x="14" y="393"/>
                  </a:lnTo>
                  <a:lnTo>
                    <a:pt x="14" y="393"/>
                  </a:lnTo>
                  <a:lnTo>
                    <a:pt x="9" y="390"/>
                  </a:lnTo>
                  <a:lnTo>
                    <a:pt x="5" y="386"/>
                  </a:lnTo>
                  <a:lnTo>
                    <a:pt x="2" y="381"/>
                  </a:lnTo>
                  <a:lnTo>
                    <a:pt x="1" y="376"/>
                  </a:lnTo>
                  <a:lnTo>
                    <a:pt x="0" y="371"/>
                  </a:lnTo>
                  <a:lnTo>
                    <a:pt x="0" y="365"/>
                  </a:lnTo>
                  <a:lnTo>
                    <a:pt x="1" y="360"/>
                  </a:lnTo>
                  <a:lnTo>
                    <a:pt x="3" y="355"/>
                  </a:lnTo>
                  <a:lnTo>
                    <a:pt x="202" y="14"/>
                  </a:lnTo>
                  <a:lnTo>
                    <a:pt x="202" y="14"/>
                  </a:lnTo>
                  <a:lnTo>
                    <a:pt x="206" y="8"/>
                  </a:lnTo>
                  <a:lnTo>
                    <a:pt x="212" y="4"/>
                  </a:lnTo>
                  <a:lnTo>
                    <a:pt x="219" y="1"/>
                  </a:lnTo>
                  <a:lnTo>
                    <a:pt x="226" y="0"/>
                  </a:lnTo>
                  <a:lnTo>
                    <a:pt x="311" y="0"/>
                  </a:lnTo>
                  <a:lnTo>
                    <a:pt x="311" y="0"/>
                  </a:lnTo>
                  <a:lnTo>
                    <a:pt x="317" y="1"/>
                  </a:lnTo>
                  <a:lnTo>
                    <a:pt x="322" y="2"/>
                  </a:lnTo>
                  <a:lnTo>
                    <a:pt x="327" y="5"/>
                  </a:lnTo>
                  <a:lnTo>
                    <a:pt x="331" y="8"/>
                  </a:lnTo>
                  <a:lnTo>
                    <a:pt x="335" y="13"/>
                  </a:lnTo>
                  <a:lnTo>
                    <a:pt x="337" y="17"/>
                  </a:lnTo>
                  <a:lnTo>
                    <a:pt x="339" y="23"/>
                  </a:lnTo>
                  <a:lnTo>
                    <a:pt x="339" y="28"/>
                  </a:lnTo>
                  <a:lnTo>
                    <a:pt x="339" y="28"/>
                  </a:lnTo>
                  <a:lnTo>
                    <a:pt x="339" y="35"/>
                  </a:lnTo>
                  <a:lnTo>
                    <a:pt x="337" y="40"/>
                  </a:lnTo>
                  <a:lnTo>
                    <a:pt x="335" y="45"/>
                  </a:lnTo>
                  <a:lnTo>
                    <a:pt x="331" y="49"/>
                  </a:lnTo>
                  <a:lnTo>
                    <a:pt x="327" y="53"/>
                  </a:lnTo>
                  <a:lnTo>
                    <a:pt x="322" y="55"/>
                  </a:lnTo>
                  <a:lnTo>
                    <a:pt x="317" y="57"/>
                  </a:lnTo>
                  <a:lnTo>
                    <a:pt x="311" y="57"/>
                  </a:lnTo>
                  <a:lnTo>
                    <a:pt x="242" y="57"/>
                  </a:lnTo>
                  <a:lnTo>
                    <a:pt x="52" y="383"/>
                  </a:lnTo>
                  <a:lnTo>
                    <a:pt x="52" y="383"/>
                  </a:lnTo>
                  <a:lnTo>
                    <a:pt x="47" y="389"/>
                  </a:lnTo>
                  <a:lnTo>
                    <a:pt x="41" y="394"/>
                  </a:lnTo>
                  <a:lnTo>
                    <a:pt x="35" y="396"/>
                  </a:lnTo>
                  <a:lnTo>
                    <a:pt x="28" y="397"/>
                  </a:lnTo>
                  <a:lnTo>
                    <a:pt x="28" y="3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370">
              <a:extLst>
                <a:ext uri="{FF2B5EF4-FFF2-40B4-BE49-F238E27FC236}">
                  <a16:creationId xmlns:a16="http://schemas.microsoft.com/office/drawing/2014/main" id="{F75AA242-2C13-4F14-AD3F-DAD3C7B10136}"/>
                </a:ext>
              </a:extLst>
            </p:cNvPr>
            <p:cNvSpPr>
              <a:spLocks/>
            </p:cNvSpPr>
            <p:nvPr/>
          </p:nvSpPr>
          <p:spPr bwMode="auto">
            <a:xfrm>
              <a:off x="8705850" y="5199063"/>
              <a:ext cx="90488" cy="104775"/>
            </a:xfrm>
            <a:custGeom>
              <a:avLst/>
              <a:gdLst>
                <a:gd name="T0" fmla="*/ 312 w 340"/>
                <a:gd name="T1" fmla="*/ 397 h 397"/>
                <a:gd name="T2" fmla="*/ 312 w 340"/>
                <a:gd name="T3" fmla="*/ 397 h 397"/>
                <a:gd name="T4" fmla="*/ 304 w 340"/>
                <a:gd name="T5" fmla="*/ 396 h 397"/>
                <a:gd name="T6" fmla="*/ 298 w 340"/>
                <a:gd name="T7" fmla="*/ 394 h 397"/>
                <a:gd name="T8" fmla="*/ 292 w 340"/>
                <a:gd name="T9" fmla="*/ 389 h 397"/>
                <a:gd name="T10" fmla="*/ 287 w 340"/>
                <a:gd name="T11" fmla="*/ 383 h 397"/>
                <a:gd name="T12" fmla="*/ 97 w 340"/>
                <a:gd name="T13" fmla="*/ 57 h 397"/>
                <a:gd name="T14" fmla="*/ 28 w 340"/>
                <a:gd name="T15" fmla="*/ 57 h 397"/>
                <a:gd name="T16" fmla="*/ 28 w 340"/>
                <a:gd name="T17" fmla="*/ 57 h 397"/>
                <a:gd name="T18" fmla="*/ 22 w 340"/>
                <a:gd name="T19" fmla="*/ 57 h 397"/>
                <a:gd name="T20" fmla="*/ 17 w 340"/>
                <a:gd name="T21" fmla="*/ 55 h 397"/>
                <a:gd name="T22" fmla="*/ 12 w 340"/>
                <a:gd name="T23" fmla="*/ 53 h 397"/>
                <a:gd name="T24" fmla="*/ 8 w 340"/>
                <a:gd name="T25" fmla="*/ 49 h 397"/>
                <a:gd name="T26" fmla="*/ 5 w 340"/>
                <a:gd name="T27" fmla="*/ 45 h 397"/>
                <a:gd name="T28" fmla="*/ 2 w 340"/>
                <a:gd name="T29" fmla="*/ 40 h 397"/>
                <a:gd name="T30" fmla="*/ 0 w 340"/>
                <a:gd name="T31" fmla="*/ 35 h 397"/>
                <a:gd name="T32" fmla="*/ 0 w 340"/>
                <a:gd name="T33" fmla="*/ 28 h 397"/>
                <a:gd name="T34" fmla="*/ 0 w 340"/>
                <a:gd name="T35" fmla="*/ 28 h 397"/>
                <a:gd name="T36" fmla="*/ 0 w 340"/>
                <a:gd name="T37" fmla="*/ 23 h 397"/>
                <a:gd name="T38" fmla="*/ 2 w 340"/>
                <a:gd name="T39" fmla="*/ 17 h 397"/>
                <a:gd name="T40" fmla="*/ 5 w 340"/>
                <a:gd name="T41" fmla="*/ 13 h 397"/>
                <a:gd name="T42" fmla="*/ 8 w 340"/>
                <a:gd name="T43" fmla="*/ 8 h 397"/>
                <a:gd name="T44" fmla="*/ 12 w 340"/>
                <a:gd name="T45" fmla="*/ 5 h 397"/>
                <a:gd name="T46" fmla="*/ 17 w 340"/>
                <a:gd name="T47" fmla="*/ 2 h 397"/>
                <a:gd name="T48" fmla="*/ 22 w 340"/>
                <a:gd name="T49" fmla="*/ 1 h 397"/>
                <a:gd name="T50" fmla="*/ 28 w 340"/>
                <a:gd name="T51" fmla="*/ 0 h 397"/>
                <a:gd name="T52" fmla="*/ 113 w 340"/>
                <a:gd name="T53" fmla="*/ 0 h 397"/>
                <a:gd name="T54" fmla="*/ 113 w 340"/>
                <a:gd name="T55" fmla="*/ 0 h 397"/>
                <a:gd name="T56" fmla="*/ 120 w 340"/>
                <a:gd name="T57" fmla="*/ 1 h 397"/>
                <a:gd name="T58" fmla="*/ 127 w 340"/>
                <a:gd name="T59" fmla="*/ 4 h 397"/>
                <a:gd name="T60" fmla="*/ 133 w 340"/>
                <a:gd name="T61" fmla="*/ 8 h 397"/>
                <a:gd name="T62" fmla="*/ 137 w 340"/>
                <a:gd name="T63" fmla="*/ 14 h 397"/>
                <a:gd name="T64" fmla="*/ 336 w 340"/>
                <a:gd name="T65" fmla="*/ 355 h 397"/>
                <a:gd name="T66" fmla="*/ 336 w 340"/>
                <a:gd name="T67" fmla="*/ 355 h 397"/>
                <a:gd name="T68" fmla="*/ 338 w 340"/>
                <a:gd name="T69" fmla="*/ 360 h 397"/>
                <a:gd name="T70" fmla="*/ 339 w 340"/>
                <a:gd name="T71" fmla="*/ 365 h 397"/>
                <a:gd name="T72" fmla="*/ 340 w 340"/>
                <a:gd name="T73" fmla="*/ 371 h 397"/>
                <a:gd name="T74" fmla="*/ 339 w 340"/>
                <a:gd name="T75" fmla="*/ 376 h 397"/>
                <a:gd name="T76" fmla="*/ 337 w 340"/>
                <a:gd name="T77" fmla="*/ 381 h 397"/>
                <a:gd name="T78" fmla="*/ 334 w 340"/>
                <a:gd name="T79" fmla="*/ 386 h 397"/>
                <a:gd name="T80" fmla="*/ 330 w 340"/>
                <a:gd name="T81" fmla="*/ 390 h 397"/>
                <a:gd name="T82" fmla="*/ 326 w 340"/>
                <a:gd name="T83" fmla="*/ 393 h 397"/>
                <a:gd name="T84" fmla="*/ 326 w 340"/>
                <a:gd name="T85" fmla="*/ 393 h 397"/>
                <a:gd name="T86" fmla="*/ 319 w 340"/>
                <a:gd name="T87" fmla="*/ 396 h 397"/>
                <a:gd name="T88" fmla="*/ 312 w 340"/>
                <a:gd name="T89" fmla="*/ 397 h 397"/>
                <a:gd name="T90" fmla="*/ 312 w 340"/>
                <a:gd name="T91" fmla="*/ 397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0" h="397">
                  <a:moveTo>
                    <a:pt x="312" y="397"/>
                  </a:moveTo>
                  <a:lnTo>
                    <a:pt x="312" y="397"/>
                  </a:lnTo>
                  <a:lnTo>
                    <a:pt x="304" y="396"/>
                  </a:lnTo>
                  <a:lnTo>
                    <a:pt x="298" y="394"/>
                  </a:lnTo>
                  <a:lnTo>
                    <a:pt x="292" y="389"/>
                  </a:lnTo>
                  <a:lnTo>
                    <a:pt x="287" y="383"/>
                  </a:lnTo>
                  <a:lnTo>
                    <a:pt x="97" y="57"/>
                  </a:lnTo>
                  <a:lnTo>
                    <a:pt x="28" y="57"/>
                  </a:lnTo>
                  <a:lnTo>
                    <a:pt x="28" y="57"/>
                  </a:lnTo>
                  <a:lnTo>
                    <a:pt x="22" y="57"/>
                  </a:lnTo>
                  <a:lnTo>
                    <a:pt x="17" y="55"/>
                  </a:lnTo>
                  <a:lnTo>
                    <a:pt x="12" y="53"/>
                  </a:lnTo>
                  <a:lnTo>
                    <a:pt x="8" y="49"/>
                  </a:lnTo>
                  <a:lnTo>
                    <a:pt x="5" y="45"/>
                  </a:lnTo>
                  <a:lnTo>
                    <a:pt x="2" y="40"/>
                  </a:lnTo>
                  <a:lnTo>
                    <a:pt x="0" y="35"/>
                  </a:lnTo>
                  <a:lnTo>
                    <a:pt x="0" y="28"/>
                  </a:lnTo>
                  <a:lnTo>
                    <a:pt x="0" y="28"/>
                  </a:lnTo>
                  <a:lnTo>
                    <a:pt x="0" y="23"/>
                  </a:lnTo>
                  <a:lnTo>
                    <a:pt x="2" y="17"/>
                  </a:lnTo>
                  <a:lnTo>
                    <a:pt x="5" y="13"/>
                  </a:lnTo>
                  <a:lnTo>
                    <a:pt x="8" y="8"/>
                  </a:lnTo>
                  <a:lnTo>
                    <a:pt x="12" y="5"/>
                  </a:lnTo>
                  <a:lnTo>
                    <a:pt x="17" y="2"/>
                  </a:lnTo>
                  <a:lnTo>
                    <a:pt x="22" y="1"/>
                  </a:lnTo>
                  <a:lnTo>
                    <a:pt x="28" y="0"/>
                  </a:lnTo>
                  <a:lnTo>
                    <a:pt x="113" y="0"/>
                  </a:lnTo>
                  <a:lnTo>
                    <a:pt x="113" y="0"/>
                  </a:lnTo>
                  <a:lnTo>
                    <a:pt x="120" y="1"/>
                  </a:lnTo>
                  <a:lnTo>
                    <a:pt x="127" y="4"/>
                  </a:lnTo>
                  <a:lnTo>
                    <a:pt x="133" y="8"/>
                  </a:lnTo>
                  <a:lnTo>
                    <a:pt x="137" y="14"/>
                  </a:lnTo>
                  <a:lnTo>
                    <a:pt x="336" y="355"/>
                  </a:lnTo>
                  <a:lnTo>
                    <a:pt x="336" y="355"/>
                  </a:lnTo>
                  <a:lnTo>
                    <a:pt x="338" y="360"/>
                  </a:lnTo>
                  <a:lnTo>
                    <a:pt x="339" y="365"/>
                  </a:lnTo>
                  <a:lnTo>
                    <a:pt x="340" y="371"/>
                  </a:lnTo>
                  <a:lnTo>
                    <a:pt x="339" y="376"/>
                  </a:lnTo>
                  <a:lnTo>
                    <a:pt x="337" y="381"/>
                  </a:lnTo>
                  <a:lnTo>
                    <a:pt x="334" y="386"/>
                  </a:lnTo>
                  <a:lnTo>
                    <a:pt x="330" y="390"/>
                  </a:lnTo>
                  <a:lnTo>
                    <a:pt x="326" y="393"/>
                  </a:lnTo>
                  <a:lnTo>
                    <a:pt x="326" y="393"/>
                  </a:lnTo>
                  <a:lnTo>
                    <a:pt x="319" y="396"/>
                  </a:lnTo>
                  <a:lnTo>
                    <a:pt x="312" y="397"/>
                  </a:lnTo>
                  <a:lnTo>
                    <a:pt x="312" y="3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371">
              <a:extLst>
                <a:ext uri="{FF2B5EF4-FFF2-40B4-BE49-F238E27FC236}">
                  <a16:creationId xmlns:a16="http://schemas.microsoft.com/office/drawing/2014/main" id="{AB9AE485-A0BD-4640-9052-7CB00D05265D}"/>
                </a:ext>
              </a:extLst>
            </p:cNvPr>
            <p:cNvSpPr>
              <a:spLocks noEditPoints="1"/>
            </p:cNvSpPr>
            <p:nvPr/>
          </p:nvSpPr>
          <p:spPr bwMode="auto">
            <a:xfrm>
              <a:off x="8570913" y="5168901"/>
              <a:ext cx="104775" cy="104775"/>
            </a:xfrm>
            <a:custGeom>
              <a:avLst/>
              <a:gdLst>
                <a:gd name="T0" fmla="*/ 22 w 398"/>
                <a:gd name="T1" fmla="*/ 393 h 394"/>
                <a:gd name="T2" fmla="*/ 5 w 398"/>
                <a:gd name="T3" fmla="*/ 382 h 394"/>
                <a:gd name="T4" fmla="*/ 0 w 398"/>
                <a:gd name="T5" fmla="*/ 366 h 394"/>
                <a:gd name="T6" fmla="*/ 6 w 398"/>
                <a:gd name="T7" fmla="*/ 309 h 394"/>
                <a:gd name="T8" fmla="*/ 23 w 398"/>
                <a:gd name="T9" fmla="*/ 263 h 394"/>
                <a:gd name="T10" fmla="*/ 53 w 398"/>
                <a:gd name="T11" fmla="*/ 224 h 394"/>
                <a:gd name="T12" fmla="*/ 96 w 398"/>
                <a:gd name="T13" fmla="*/ 194 h 394"/>
                <a:gd name="T14" fmla="*/ 83 w 398"/>
                <a:gd name="T15" fmla="*/ 170 h 394"/>
                <a:gd name="T16" fmla="*/ 75 w 398"/>
                <a:gd name="T17" fmla="*/ 134 h 394"/>
                <a:gd name="T18" fmla="*/ 77 w 398"/>
                <a:gd name="T19" fmla="*/ 99 h 394"/>
                <a:gd name="T20" fmla="*/ 96 w 398"/>
                <a:gd name="T21" fmla="*/ 55 h 394"/>
                <a:gd name="T22" fmla="*/ 129 w 398"/>
                <a:gd name="T23" fmla="*/ 21 h 394"/>
                <a:gd name="T24" fmla="*/ 173 w 398"/>
                <a:gd name="T25" fmla="*/ 2 h 394"/>
                <a:gd name="T26" fmla="*/ 212 w 398"/>
                <a:gd name="T27" fmla="*/ 0 h 394"/>
                <a:gd name="T28" fmla="*/ 258 w 398"/>
                <a:gd name="T29" fmla="*/ 15 h 394"/>
                <a:gd name="T30" fmla="*/ 295 w 398"/>
                <a:gd name="T31" fmla="*/ 46 h 394"/>
                <a:gd name="T32" fmla="*/ 318 w 398"/>
                <a:gd name="T33" fmla="*/ 88 h 394"/>
                <a:gd name="T34" fmla="*/ 323 w 398"/>
                <a:gd name="T35" fmla="*/ 124 h 394"/>
                <a:gd name="T36" fmla="*/ 318 w 398"/>
                <a:gd name="T37" fmla="*/ 162 h 394"/>
                <a:gd name="T38" fmla="*/ 302 w 398"/>
                <a:gd name="T39" fmla="*/ 194 h 394"/>
                <a:gd name="T40" fmla="*/ 335 w 398"/>
                <a:gd name="T41" fmla="*/ 216 h 394"/>
                <a:gd name="T42" fmla="*/ 367 w 398"/>
                <a:gd name="T43" fmla="*/ 253 h 394"/>
                <a:gd name="T44" fmla="*/ 389 w 398"/>
                <a:gd name="T45" fmla="*/ 297 h 394"/>
                <a:gd name="T46" fmla="*/ 398 w 398"/>
                <a:gd name="T47" fmla="*/ 351 h 394"/>
                <a:gd name="T48" fmla="*/ 396 w 398"/>
                <a:gd name="T49" fmla="*/ 377 h 394"/>
                <a:gd name="T50" fmla="*/ 381 w 398"/>
                <a:gd name="T51" fmla="*/ 392 h 394"/>
                <a:gd name="T52" fmla="*/ 58 w 398"/>
                <a:gd name="T53" fmla="*/ 337 h 394"/>
                <a:gd name="T54" fmla="*/ 336 w 398"/>
                <a:gd name="T55" fmla="*/ 318 h 394"/>
                <a:gd name="T56" fmla="*/ 322 w 398"/>
                <a:gd name="T57" fmla="*/ 285 h 394"/>
                <a:gd name="T58" fmla="*/ 299 w 398"/>
                <a:gd name="T59" fmla="*/ 260 h 394"/>
                <a:gd name="T60" fmla="*/ 244 w 398"/>
                <a:gd name="T61" fmla="*/ 231 h 394"/>
                <a:gd name="T62" fmla="*/ 227 w 398"/>
                <a:gd name="T63" fmla="*/ 216 h 394"/>
                <a:gd name="T64" fmla="*/ 227 w 398"/>
                <a:gd name="T65" fmla="*/ 193 h 394"/>
                <a:gd name="T66" fmla="*/ 243 w 398"/>
                <a:gd name="T67" fmla="*/ 176 h 394"/>
                <a:gd name="T68" fmla="*/ 262 w 398"/>
                <a:gd name="T69" fmla="*/ 149 h 394"/>
                <a:gd name="T70" fmla="*/ 266 w 398"/>
                <a:gd name="T71" fmla="*/ 124 h 394"/>
                <a:gd name="T72" fmla="*/ 261 w 398"/>
                <a:gd name="T73" fmla="*/ 98 h 394"/>
                <a:gd name="T74" fmla="*/ 247 w 398"/>
                <a:gd name="T75" fmla="*/ 77 h 394"/>
                <a:gd name="T76" fmla="*/ 225 w 398"/>
                <a:gd name="T77" fmla="*/ 62 h 394"/>
                <a:gd name="T78" fmla="*/ 199 w 398"/>
                <a:gd name="T79" fmla="*/ 57 h 394"/>
                <a:gd name="T80" fmla="*/ 179 w 398"/>
                <a:gd name="T81" fmla="*/ 60 h 394"/>
                <a:gd name="T82" fmla="*/ 155 w 398"/>
                <a:gd name="T83" fmla="*/ 72 h 394"/>
                <a:gd name="T84" fmla="*/ 139 w 398"/>
                <a:gd name="T85" fmla="*/ 92 h 394"/>
                <a:gd name="T86" fmla="*/ 131 w 398"/>
                <a:gd name="T87" fmla="*/ 117 h 394"/>
                <a:gd name="T88" fmla="*/ 133 w 398"/>
                <a:gd name="T89" fmla="*/ 142 h 394"/>
                <a:gd name="T90" fmla="*/ 148 w 398"/>
                <a:gd name="T91" fmla="*/ 170 h 394"/>
                <a:gd name="T92" fmla="*/ 166 w 398"/>
                <a:gd name="T93" fmla="*/ 186 h 394"/>
                <a:gd name="T94" fmla="*/ 172 w 398"/>
                <a:gd name="T95" fmla="*/ 208 h 394"/>
                <a:gd name="T96" fmla="*/ 153 w 398"/>
                <a:gd name="T97" fmla="*/ 231 h 394"/>
                <a:gd name="T98" fmla="*/ 107 w 398"/>
                <a:gd name="T99" fmla="*/ 254 h 394"/>
                <a:gd name="T100" fmla="*/ 81 w 398"/>
                <a:gd name="T101" fmla="*/ 278 h 394"/>
                <a:gd name="T102" fmla="*/ 64 w 398"/>
                <a:gd name="T103" fmla="*/ 309 h 394"/>
                <a:gd name="T104" fmla="*/ 58 w 398"/>
                <a:gd name="T105" fmla="*/ 337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98" h="394">
                  <a:moveTo>
                    <a:pt x="369" y="394"/>
                  </a:moveTo>
                  <a:lnTo>
                    <a:pt x="28" y="394"/>
                  </a:lnTo>
                  <a:lnTo>
                    <a:pt x="28" y="394"/>
                  </a:lnTo>
                  <a:lnTo>
                    <a:pt x="22" y="393"/>
                  </a:lnTo>
                  <a:lnTo>
                    <a:pt x="17" y="392"/>
                  </a:lnTo>
                  <a:lnTo>
                    <a:pt x="12" y="389"/>
                  </a:lnTo>
                  <a:lnTo>
                    <a:pt x="8" y="386"/>
                  </a:lnTo>
                  <a:lnTo>
                    <a:pt x="5" y="382"/>
                  </a:lnTo>
                  <a:lnTo>
                    <a:pt x="2" y="377"/>
                  </a:lnTo>
                  <a:lnTo>
                    <a:pt x="0" y="371"/>
                  </a:lnTo>
                  <a:lnTo>
                    <a:pt x="0" y="366"/>
                  </a:lnTo>
                  <a:lnTo>
                    <a:pt x="0" y="366"/>
                  </a:lnTo>
                  <a:lnTo>
                    <a:pt x="0" y="351"/>
                  </a:lnTo>
                  <a:lnTo>
                    <a:pt x="1" y="336"/>
                  </a:lnTo>
                  <a:lnTo>
                    <a:pt x="3" y="322"/>
                  </a:lnTo>
                  <a:lnTo>
                    <a:pt x="6" y="309"/>
                  </a:lnTo>
                  <a:lnTo>
                    <a:pt x="9" y="297"/>
                  </a:lnTo>
                  <a:lnTo>
                    <a:pt x="13" y="285"/>
                  </a:lnTo>
                  <a:lnTo>
                    <a:pt x="18" y="274"/>
                  </a:lnTo>
                  <a:lnTo>
                    <a:pt x="23" y="263"/>
                  </a:lnTo>
                  <a:lnTo>
                    <a:pt x="30" y="253"/>
                  </a:lnTo>
                  <a:lnTo>
                    <a:pt x="37" y="243"/>
                  </a:lnTo>
                  <a:lnTo>
                    <a:pt x="44" y="233"/>
                  </a:lnTo>
                  <a:lnTo>
                    <a:pt x="53" y="224"/>
                  </a:lnTo>
                  <a:lnTo>
                    <a:pt x="62" y="216"/>
                  </a:lnTo>
                  <a:lnTo>
                    <a:pt x="72" y="208"/>
                  </a:lnTo>
                  <a:lnTo>
                    <a:pt x="84" y="201"/>
                  </a:lnTo>
                  <a:lnTo>
                    <a:pt x="96" y="194"/>
                  </a:lnTo>
                  <a:lnTo>
                    <a:pt x="96" y="194"/>
                  </a:lnTo>
                  <a:lnTo>
                    <a:pt x="91" y="187"/>
                  </a:lnTo>
                  <a:lnTo>
                    <a:pt x="87" y="179"/>
                  </a:lnTo>
                  <a:lnTo>
                    <a:pt x="83" y="170"/>
                  </a:lnTo>
                  <a:lnTo>
                    <a:pt x="80" y="162"/>
                  </a:lnTo>
                  <a:lnTo>
                    <a:pt x="78" y="153"/>
                  </a:lnTo>
                  <a:lnTo>
                    <a:pt x="76" y="144"/>
                  </a:lnTo>
                  <a:lnTo>
                    <a:pt x="75" y="134"/>
                  </a:lnTo>
                  <a:lnTo>
                    <a:pt x="73" y="124"/>
                  </a:lnTo>
                  <a:lnTo>
                    <a:pt x="73" y="124"/>
                  </a:lnTo>
                  <a:lnTo>
                    <a:pt x="75" y="112"/>
                  </a:lnTo>
                  <a:lnTo>
                    <a:pt x="77" y="99"/>
                  </a:lnTo>
                  <a:lnTo>
                    <a:pt x="80" y="88"/>
                  </a:lnTo>
                  <a:lnTo>
                    <a:pt x="84" y="76"/>
                  </a:lnTo>
                  <a:lnTo>
                    <a:pt x="89" y="65"/>
                  </a:lnTo>
                  <a:lnTo>
                    <a:pt x="96" y="55"/>
                  </a:lnTo>
                  <a:lnTo>
                    <a:pt x="103" y="46"/>
                  </a:lnTo>
                  <a:lnTo>
                    <a:pt x="111" y="36"/>
                  </a:lnTo>
                  <a:lnTo>
                    <a:pt x="119" y="28"/>
                  </a:lnTo>
                  <a:lnTo>
                    <a:pt x="129" y="21"/>
                  </a:lnTo>
                  <a:lnTo>
                    <a:pt x="139" y="15"/>
                  </a:lnTo>
                  <a:lnTo>
                    <a:pt x="150" y="9"/>
                  </a:lnTo>
                  <a:lnTo>
                    <a:pt x="161" y="5"/>
                  </a:lnTo>
                  <a:lnTo>
                    <a:pt x="173" y="2"/>
                  </a:lnTo>
                  <a:lnTo>
                    <a:pt x="186" y="0"/>
                  </a:lnTo>
                  <a:lnTo>
                    <a:pt x="199" y="0"/>
                  </a:lnTo>
                  <a:lnTo>
                    <a:pt x="199" y="0"/>
                  </a:lnTo>
                  <a:lnTo>
                    <a:pt x="212" y="0"/>
                  </a:lnTo>
                  <a:lnTo>
                    <a:pt x="224" y="2"/>
                  </a:lnTo>
                  <a:lnTo>
                    <a:pt x="236" y="5"/>
                  </a:lnTo>
                  <a:lnTo>
                    <a:pt x="247" y="9"/>
                  </a:lnTo>
                  <a:lnTo>
                    <a:pt x="258" y="15"/>
                  </a:lnTo>
                  <a:lnTo>
                    <a:pt x="268" y="21"/>
                  </a:lnTo>
                  <a:lnTo>
                    <a:pt x="278" y="28"/>
                  </a:lnTo>
                  <a:lnTo>
                    <a:pt x="287" y="36"/>
                  </a:lnTo>
                  <a:lnTo>
                    <a:pt x="295" y="46"/>
                  </a:lnTo>
                  <a:lnTo>
                    <a:pt x="302" y="55"/>
                  </a:lnTo>
                  <a:lnTo>
                    <a:pt x="309" y="65"/>
                  </a:lnTo>
                  <a:lnTo>
                    <a:pt x="314" y="76"/>
                  </a:lnTo>
                  <a:lnTo>
                    <a:pt x="318" y="88"/>
                  </a:lnTo>
                  <a:lnTo>
                    <a:pt x="321" y="99"/>
                  </a:lnTo>
                  <a:lnTo>
                    <a:pt x="323" y="112"/>
                  </a:lnTo>
                  <a:lnTo>
                    <a:pt x="323" y="124"/>
                  </a:lnTo>
                  <a:lnTo>
                    <a:pt x="323" y="124"/>
                  </a:lnTo>
                  <a:lnTo>
                    <a:pt x="323" y="134"/>
                  </a:lnTo>
                  <a:lnTo>
                    <a:pt x="322" y="144"/>
                  </a:lnTo>
                  <a:lnTo>
                    <a:pt x="320" y="153"/>
                  </a:lnTo>
                  <a:lnTo>
                    <a:pt x="318" y="162"/>
                  </a:lnTo>
                  <a:lnTo>
                    <a:pt x="315" y="170"/>
                  </a:lnTo>
                  <a:lnTo>
                    <a:pt x="311" y="179"/>
                  </a:lnTo>
                  <a:lnTo>
                    <a:pt x="307" y="187"/>
                  </a:lnTo>
                  <a:lnTo>
                    <a:pt x="302" y="194"/>
                  </a:lnTo>
                  <a:lnTo>
                    <a:pt x="302" y="194"/>
                  </a:lnTo>
                  <a:lnTo>
                    <a:pt x="314" y="201"/>
                  </a:lnTo>
                  <a:lnTo>
                    <a:pt x="325" y="208"/>
                  </a:lnTo>
                  <a:lnTo>
                    <a:pt x="335" y="216"/>
                  </a:lnTo>
                  <a:lnTo>
                    <a:pt x="344" y="224"/>
                  </a:lnTo>
                  <a:lnTo>
                    <a:pt x="353" y="233"/>
                  </a:lnTo>
                  <a:lnTo>
                    <a:pt x="360" y="243"/>
                  </a:lnTo>
                  <a:lnTo>
                    <a:pt x="367" y="253"/>
                  </a:lnTo>
                  <a:lnTo>
                    <a:pt x="374" y="263"/>
                  </a:lnTo>
                  <a:lnTo>
                    <a:pt x="380" y="274"/>
                  </a:lnTo>
                  <a:lnTo>
                    <a:pt x="385" y="285"/>
                  </a:lnTo>
                  <a:lnTo>
                    <a:pt x="389" y="297"/>
                  </a:lnTo>
                  <a:lnTo>
                    <a:pt x="392" y="309"/>
                  </a:lnTo>
                  <a:lnTo>
                    <a:pt x="395" y="322"/>
                  </a:lnTo>
                  <a:lnTo>
                    <a:pt x="397" y="336"/>
                  </a:lnTo>
                  <a:lnTo>
                    <a:pt x="398" y="351"/>
                  </a:lnTo>
                  <a:lnTo>
                    <a:pt x="398" y="366"/>
                  </a:lnTo>
                  <a:lnTo>
                    <a:pt x="398" y="366"/>
                  </a:lnTo>
                  <a:lnTo>
                    <a:pt x="398" y="371"/>
                  </a:lnTo>
                  <a:lnTo>
                    <a:pt x="396" y="377"/>
                  </a:lnTo>
                  <a:lnTo>
                    <a:pt x="393" y="382"/>
                  </a:lnTo>
                  <a:lnTo>
                    <a:pt x="390" y="386"/>
                  </a:lnTo>
                  <a:lnTo>
                    <a:pt x="386" y="389"/>
                  </a:lnTo>
                  <a:lnTo>
                    <a:pt x="381" y="392"/>
                  </a:lnTo>
                  <a:lnTo>
                    <a:pt x="375" y="393"/>
                  </a:lnTo>
                  <a:lnTo>
                    <a:pt x="369" y="394"/>
                  </a:lnTo>
                  <a:lnTo>
                    <a:pt x="369" y="394"/>
                  </a:lnTo>
                  <a:close/>
                  <a:moveTo>
                    <a:pt x="58" y="337"/>
                  </a:moveTo>
                  <a:lnTo>
                    <a:pt x="339" y="337"/>
                  </a:lnTo>
                  <a:lnTo>
                    <a:pt x="339" y="337"/>
                  </a:lnTo>
                  <a:lnTo>
                    <a:pt x="338" y="327"/>
                  </a:lnTo>
                  <a:lnTo>
                    <a:pt x="336" y="318"/>
                  </a:lnTo>
                  <a:lnTo>
                    <a:pt x="333" y="309"/>
                  </a:lnTo>
                  <a:lnTo>
                    <a:pt x="330" y="300"/>
                  </a:lnTo>
                  <a:lnTo>
                    <a:pt x="326" y="293"/>
                  </a:lnTo>
                  <a:lnTo>
                    <a:pt x="322" y="285"/>
                  </a:lnTo>
                  <a:lnTo>
                    <a:pt x="317" y="278"/>
                  </a:lnTo>
                  <a:lnTo>
                    <a:pt x="311" y="271"/>
                  </a:lnTo>
                  <a:lnTo>
                    <a:pt x="305" y="265"/>
                  </a:lnTo>
                  <a:lnTo>
                    <a:pt x="299" y="260"/>
                  </a:lnTo>
                  <a:lnTo>
                    <a:pt x="291" y="254"/>
                  </a:lnTo>
                  <a:lnTo>
                    <a:pt x="283" y="249"/>
                  </a:lnTo>
                  <a:lnTo>
                    <a:pt x="264" y="239"/>
                  </a:lnTo>
                  <a:lnTo>
                    <a:pt x="244" y="231"/>
                  </a:lnTo>
                  <a:lnTo>
                    <a:pt x="244" y="231"/>
                  </a:lnTo>
                  <a:lnTo>
                    <a:pt x="237" y="227"/>
                  </a:lnTo>
                  <a:lnTo>
                    <a:pt x="231" y="222"/>
                  </a:lnTo>
                  <a:lnTo>
                    <a:pt x="227" y="216"/>
                  </a:lnTo>
                  <a:lnTo>
                    <a:pt x="225" y="208"/>
                  </a:lnTo>
                  <a:lnTo>
                    <a:pt x="225" y="208"/>
                  </a:lnTo>
                  <a:lnTo>
                    <a:pt x="225" y="200"/>
                  </a:lnTo>
                  <a:lnTo>
                    <a:pt x="227" y="193"/>
                  </a:lnTo>
                  <a:lnTo>
                    <a:pt x="231" y="186"/>
                  </a:lnTo>
                  <a:lnTo>
                    <a:pt x="237" y="181"/>
                  </a:lnTo>
                  <a:lnTo>
                    <a:pt x="237" y="181"/>
                  </a:lnTo>
                  <a:lnTo>
                    <a:pt x="243" y="176"/>
                  </a:lnTo>
                  <a:lnTo>
                    <a:pt x="249" y="170"/>
                  </a:lnTo>
                  <a:lnTo>
                    <a:pt x="254" y="164"/>
                  </a:lnTo>
                  <a:lnTo>
                    <a:pt x="258" y="157"/>
                  </a:lnTo>
                  <a:lnTo>
                    <a:pt x="262" y="149"/>
                  </a:lnTo>
                  <a:lnTo>
                    <a:pt x="264" y="142"/>
                  </a:lnTo>
                  <a:lnTo>
                    <a:pt x="266" y="132"/>
                  </a:lnTo>
                  <a:lnTo>
                    <a:pt x="266" y="124"/>
                  </a:lnTo>
                  <a:lnTo>
                    <a:pt x="266" y="124"/>
                  </a:lnTo>
                  <a:lnTo>
                    <a:pt x="266" y="117"/>
                  </a:lnTo>
                  <a:lnTo>
                    <a:pt x="265" y="111"/>
                  </a:lnTo>
                  <a:lnTo>
                    <a:pt x="263" y="104"/>
                  </a:lnTo>
                  <a:lnTo>
                    <a:pt x="261" y="98"/>
                  </a:lnTo>
                  <a:lnTo>
                    <a:pt x="258" y="92"/>
                  </a:lnTo>
                  <a:lnTo>
                    <a:pt x="255" y="87"/>
                  </a:lnTo>
                  <a:lnTo>
                    <a:pt x="251" y="81"/>
                  </a:lnTo>
                  <a:lnTo>
                    <a:pt x="247" y="77"/>
                  </a:lnTo>
                  <a:lnTo>
                    <a:pt x="242" y="72"/>
                  </a:lnTo>
                  <a:lnTo>
                    <a:pt x="237" y="68"/>
                  </a:lnTo>
                  <a:lnTo>
                    <a:pt x="231" y="65"/>
                  </a:lnTo>
                  <a:lnTo>
                    <a:pt x="225" y="62"/>
                  </a:lnTo>
                  <a:lnTo>
                    <a:pt x="219" y="60"/>
                  </a:lnTo>
                  <a:lnTo>
                    <a:pt x="213" y="58"/>
                  </a:lnTo>
                  <a:lnTo>
                    <a:pt x="206" y="57"/>
                  </a:lnTo>
                  <a:lnTo>
                    <a:pt x="199" y="57"/>
                  </a:lnTo>
                  <a:lnTo>
                    <a:pt x="199" y="57"/>
                  </a:lnTo>
                  <a:lnTo>
                    <a:pt x="192" y="57"/>
                  </a:lnTo>
                  <a:lnTo>
                    <a:pt x="185" y="58"/>
                  </a:lnTo>
                  <a:lnTo>
                    <a:pt x="179" y="60"/>
                  </a:lnTo>
                  <a:lnTo>
                    <a:pt x="172" y="62"/>
                  </a:lnTo>
                  <a:lnTo>
                    <a:pt x="166" y="65"/>
                  </a:lnTo>
                  <a:lnTo>
                    <a:pt x="160" y="68"/>
                  </a:lnTo>
                  <a:lnTo>
                    <a:pt x="155" y="72"/>
                  </a:lnTo>
                  <a:lnTo>
                    <a:pt x="150" y="77"/>
                  </a:lnTo>
                  <a:lnTo>
                    <a:pt x="146" y="81"/>
                  </a:lnTo>
                  <a:lnTo>
                    <a:pt x="142" y="87"/>
                  </a:lnTo>
                  <a:lnTo>
                    <a:pt x="139" y="92"/>
                  </a:lnTo>
                  <a:lnTo>
                    <a:pt x="136" y="98"/>
                  </a:lnTo>
                  <a:lnTo>
                    <a:pt x="134" y="104"/>
                  </a:lnTo>
                  <a:lnTo>
                    <a:pt x="132" y="111"/>
                  </a:lnTo>
                  <a:lnTo>
                    <a:pt x="131" y="117"/>
                  </a:lnTo>
                  <a:lnTo>
                    <a:pt x="131" y="124"/>
                  </a:lnTo>
                  <a:lnTo>
                    <a:pt x="131" y="124"/>
                  </a:lnTo>
                  <a:lnTo>
                    <a:pt x="131" y="133"/>
                  </a:lnTo>
                  <a:lnTo>
                    <a:pt x="133" y="142"/>
                  </a:lnTo>
                  <a:lnTo>
                    <a:pt x="135" y="149"/>
                  </a:lnTo>
                  <a:lnTo>
                    <a:pt x="138" y="157"/>
                  </a:lnTo>
                  <a:lnTo>
                    <a:pt x="143" y="164"/>
                  </a:lnTo>
                  <a:lnTo>
                    <a:pt x="148" y="170"/>
                  </a:lnTo>
                  <a:lnTo>
                    <a:pt x="154" y="176"/>
                  </a:lnTo>
                  <a:lnTo>
                    <a:pt x="160" y="181"/>
                  </a:lnTo>
                  <a:lnTo>
                    <a:pt x="160" y="181"/>
                  </a:lnTo>
                  <a:lnTo>
                    <a:pt x="166" y="186"/>
                  </a:lnTo>
                  <a:lnTo>
                    <a:pt x="170" y="193"/>
                  </a:lnTo>
                  <a:lnTo>
                    <a:pt x="172" y="200"/>
                  </a:lnTo>
                  <a:lnTo>
                    <a:pt x="172" y="208"/>
                  </a:lnTo>
                  <a:lnTo>
                    <a:pt x="172" y="208"/>
                  </a:lnTo>
                  <a:lnTo>
                    <a:pt x="170" y="216"/>
                  </a:lnTo>
                  <a:lnTo>
                    <a:pt x="166" y="222"/>
                  </a:lnTo>
                  <a:lnTo>
                    <a:pt x="160" y="227"/>
                  </a:lnTo>
                  <a:lnTo>
                    <a:pt x="153" y="231"/>
                  </a:lnTo>
                  <a:lnTo>
                    <a:pt x="153" y="231"/>
                  </a:lnTo>
                  <a:lnTo>
                    <a:pt x="133" y="239"/>
                  </a:lnTo>
                  <a:lnTo>
                    <a:pt x="115" y="249"/>
                  </a:lnTo>
                  <a:lnTo>
                    <a:pt x="107" y="254"/>
                  </a:lnTo>
                  <a:lnTo>
                    <a:pt x="99" y="259"/>
                  </a:lnTo>
                  <a:lnTo>
                    <a:pt x="93" y="265"/>
                  </a:lnTo>
                  <a:lnTo>
                    <a:pt x="86" y="271"/>
                  </a:lnTo>
                  <a:lnTo>
                    <a:pt x="81" y="278"/>
                  </a:lnTo>
                  <a:lnTo>
                    <a:pt x="76" y="285"/>
                  </a:lnTo>
                  <a:lnTo>
                    <a:pt x="71" y="293"/>
                  </a:lnTo>
                  <a:lnTo>
                    <a:pt x="67" y="300"/>
                  </a:lnTo>
                  <a:lnTo>
                    <a:pt x="64" y="309"/>
                  </a:lnTo>
                  <a:lnTo>
                    <a:pt x="61" y="318"/>
                  </a:lnTo>
                  <a:lnTo>
                    <a:pt x="59" y="327"/>
                  </a:lnTo>
                  <a:lnTo>
                    <a:pt x="58" y="337"/>
                  </a:lnTo>
                  <a:lnTo>
                    <a:pt x="58" y="3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1" name="Group 140">
            <a:extLst>
              <a:ext uri="{FF2B5EF4-FFF2-40B4-BE49-F238E27FC236}">
                <a16:creationId xmlns:a16="http://schemas.microsoft.com/office/drawing/2014/main" id="{1EAD63C2-EF9C-4212-9225-26D550664902}"/>
              </a:ext>
            </a:extLst>
          </p:cNvPr>
          <p:cNvGrpSpPr/>
          <p:nvPr/>
        </p:nvGrpSpPr>
        <p:grpSpPr>
          <a:xfrm>
            <a:off x="5915819" y="2170694"/>
            <a:ext cx="360363" cy="358775"/>
            <a:chOff x="9155113" y="3249613"/>
            <a:chExt cx="360363" cy="358775"/>
          </a:xfrm>
          <a:solidFill>
            <a:srgbClr val="110E26"/>
          </a:solidFill>
        </p:grpSpPr>
        <p:sp>
          <p:nvSpPr>
            <p:cNvPr id="142" name="Freeform 115">
              <a:extLst>
                <a:ext uri="{FF2B5EF4-FFF2-40B4-BE49-F238E27FC236}">
                  <a16:creationId xmlns:a16="http://schemas.microsoft.com/office/drawing/2014/main" id="{01CFB615-8040-4117-B4EE-FA87A10B1025}"/>
                </a:ext>
              </a:extLst>
            </p:cNvPr>
            <p:cNvSpPr>
              <a:spLocks/>
            </p:cNvSpPr>
            <p:nvPr/>
          </p:nvSpPr>
          <p:spPr bwMode="auto">
            <a:xfrm>
              <a:off x="9155113" y="3249613"/>
              <a:ext cx="360363" cy="358775"/>
            </a:xfrm>
            <a:custGeom>
              <a:avLst/>
              <a:gdLst>
                <a:gd name="T0" fmla="*/ 576 w 1361"/>
                <a:gd name="T1" fmla="*/ 1352 h 1360"/>
                <a:gd name="T2" fmla="*/ 534 w 1361"/>
                <a:gd name="T3" fmla="*/ 1161 h 1360"/>
                <a:gd name="T4" fmla="*/ 316 w 1361"/>
                <a:gd name="T5" fmla="*/ 1244 h 1360"/>
                <a:gd name="T6" fmla="*/ 280 w 1361"/>
                <a:gd name="T7" fmla="*/ 1241 h 1360"/>
                <a:gd name="T8" fmla="*/ 112 w 1361"/>
                <a:gd name="T9" fmla="*/ 1060 h 1360"/>
                <a:gd name="T10" fmla="*/ 229 w 1361"/>
                <a:gd name="T11" fmla="*/ 911 h 1360"/>
                <a:gd name="T12" fmla="*/ 24 w 1361"/>
                <a:gd name="T13" fmla="*/ 793 h 1360"/>
                <a:gd name="T14" fmla="*/ 0 w 1361"/>
                <a:gd name="T15" fmla="*/ 765 h 1360"/>
                <a:gd name="T16" fmla="*/ 14 w 1361"/>
                <a:gd name="T17" fmla="*/ 571 h 1360"/>
                <a:gd name="T18" fmla="*/ 211 w 1361"/>
                <a:gd name="T19" fmla="*/ 498 h 1360"/>
                <a:gd name="T20" fmla="*/ 114 w 1361"/>
                <a:gd name="T21" fmla="*/ 310 h 1360"/>
                <a:gd name="T22" fmla="*/ 120 w 1361"/>
                <a:gd name="T23" fmla="*/ 279 h 1360"/>
                <a:gd name="T24" fmla="*/ 306 w 1361"/>
                <a:gd name="T25" fmla="*/ 111 h 1360"/>
                <a:gd name="T26" fmla="*/ 466 w 1361"/>
                <a:gd name="T27" fmla="*/ 221 h 1360"/>
                <a:gd name="T28" fmla="*/ 570 w 1361"/>
                <a:gd name="T29" fmla="*/ 17 h 1360"/>
                <a:gd name="T30" fmla="*/ 766 w 1361"/>
                <a:gd name="T31" fmla="*/ 0 h 1360"/>
                <a:gd name="T32" fmla="*/ 792 w 1361"/>
                <a:gd name="T33" fmla="*/ 17 h 1360"/>
                <a:gd name="T34" fmla="*/ 895 w 1361"/>
                <a:gd name="T35" fmla="*/ 221 h 1360"/>
                <a:gd name="T36" fmla="*/ 957 w 1361"/>
                <a:gd name="T37" fmla="*/ 257 h 1360"/>
                <a:gd name="T38" fmla="*/ 952 w 1361"/>
                <a:gd name="T39" fmla="*/ 289 h 1360"/>
                <a:gd name="T40" fmla="*/ 917 w 1361"/>
                <a:gd name="T41" fmla="*/ 293 h 1360"/>
                <a:gd name="T42" fmla="*/ 759 w 1361"/>
                <a:gd name="T43" fmla="*/ 240 h 1360"/>
                <a:gd name="T44" fmla="*/ 739 w 1361"/>
                <a:gd name="T45" fmla="*/ 222 h 1360"/>
                <a:gd name="T46" fmla="*/ 624 w 1361"/>
                <a:gd name="T47" fmla="*/ 217 h 1360"/>
                <a:gd name="T48" fmla="*/ 602 w 1361"/>
                <a:gd name="T49" fmla="*/ 240 h 1360"/>
                <a:gd name="T50" fmla="*/ 445 w 1361"/>
                <a:gd name="T51" fmla="*/ 293 h 1360"/>
                <a:gd name="T52" fmla="*/ 419 w 1361"/>
                <a:gd name="T53" fmla="*/ 295 h 1360"/>
                <a:gd name="T54" fmla="*/ 293 w 1361"/>
                <a:gd name="T55" fmla="*/ 413 h 1360"/>
                <a:gd name="T56" fmla="*/ 294 w 1361"/>
                <a:gd name="T57" fmla="*/ 444 h 1360"/>
                <a:gd name="T58" fmla="*/ 241 w 1361"/>
                <a:gd name="T59" fmla="*/ 602 h 1360"/>
                <a:gd name="T60" fmla="*/ 223 w 1361"/>
                <a:gd name="T61" fmla="*/ 622 h 1360"/>
                <a:gd name="T62" fmla="*/ 218 w 1361"/>
                <a:gd name="T63" fmla="*/ 737 h 1360"/>
                <a:gd name="T64" fmla="*/ 241 w 1361"/>
                <a:gd name="T65" fmla="*/ 758 h 1360"/>
                <a:gd name="T66" fmla="*/ 294 w 1361"/>
                <a:gd name="T67" fmla="*/ 916 h 1360"/>
                <a:gd name="T68" fmla="*/ 295 w 1361"/>
                <a:gd name="T69" fmla="*/ 943 h 1360"/>
                <a:gd name="T70" fmla="*/ 414 w 1361"/>
                <a:gd name="T71" fmla="*/ 1067 h 1360"/>
                <a:gd name="T72" fmla="*/ 445 w 1361"/>
                <a:gd name="T73" fmla="*/ 1066 h 1360"/>
                <a:gd name="T74" fmla="*/ 602 w 1361"/>
                <a:gd name="T75" fmla="*/ 1120 h 1360"/>
                <a:gd name="T76" fmla="*/ 623 w 1361"/>
                <a:gd name="T77" fmla="*/ 1138 h 1360"/>
                <a:gd name="T78" fmla="*/ 738 w 1361"/>
                <a:gd name="T79" fmla="*/ 1143 h 1360"/>
                <a:gd name="T80" fmla="*/ 759 w 1361"/>
                <a:gd name="T81" fmla="*/ 1120 h 1360"/>
                <a:gd name="T82" fmla="*/ 917 w 1361"/>
                <a:gd name="T83" fmla="*/ 1066 h 1360"/>
                <a:gd name="T84" fmla="*/ 944 w 1361"/>
                <a:gd name="T85" fmla="*/ 1065 h 1360"/>
                <a:gd name="T86" fmla="*/ 1069 w 1361"/>
                <a:gd name="T87" fmla="*/ 947 h 1360"/>
                <a:gd name="T88" fmla="*/ 1068 w 1361"/>
                <a:gd name="T89" fmla="*/ 916 h 1360"/>
                <a:gd name="T90" fmla="*/ 1122 w 1361"/>
                <a:gd name="T91" fmla="*/ 758 h 1360"/>
                <a:gd name="T92" fmla="*/ 1140 w 1361"/>
                <a:gd name="T93" fmla="*/ 738 h 1360"/>
                <a:gd name="T94" fmla="*/ 1144 w 1361"/>
                <a:gd name="T95" fmla="*/ 623 h 1360"/>
                <a:gd name="T96" fmla="*/ 1122 w 1361"/>
                <a:gd name="T97" fmla="*/ 602 h 1360"/>
                <a:gd name="T98" fmla="*/ 1092 w 1361"/>
                <a:gd name="T99" fmla="*/ 494 h 1360"/>
                <a:gd name="T100" fmla="*/ 1112 w 1361"/>
                <a:gd name="T101" fmla="*/ 468 h 1360"/>
                <a:gd name="T102" fmla="*/ 1146 w 1361"/>
                <a:gd name="T103" fmla="*/ 481 h 1360"/>
                <a:gd name="T104" fmla="*/ 1339 w 1361"/>
                <a:gd name="T105" fmla="*/ 567 h 1360"/>
                <a:gd name="T106" fmla="*/ 1361 w 1361"/>
                <a:gd name="T107" fmla="*/ 595 h 1360"/>
                <a:gd name="T108" fmla="*/ 1349 w 1361"/>
                <a:gd name="T109" fmla="*/ 789 h 1360"/>
                <a:gd name="T110" fmla="*/ 1152 w 1361"/>
                <a:gd name="T111" fmla="*/ 862 h 1360"/>
                <a:gd name="T112" fmla="*/ 1248 w 1361"/>
                <a:gd name="T113" fmla="*/ 1050 h 1360"/>
                <a:gd name="T114" fmla="*/ 1082 w 1361"/>
                <a:gd name="T115" fmla="*/ 1241 h 1360"/>
                <a:gd name="T116" fmla="*/ 1051 w 1361"/>
                <a:gd name="T117" fmla="*/ 1247 h 1360"/>
                <a:gd name="T118" fmla="*/ 863 w 1361"/>
                <a:gd name="T119" fmla="*/ 1150 h 1360"/>
                <a:gd name="T120" fmla="*/ 789 w 1361"/>
                <a:gd name="T121" fmla="*/ 1347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61" h="1360">
                  <a:moveTo>
                    <a:pt x="766" y="1360"/>
                  </a:moveTo>
                  <a:lnTo>
                    <a:pt x="596" y="1360"/>
                  </a:lnTo>
                  <a:lnTo>
                    <a:pt x="596" y="1360"/>
                  </a:lnTo>
                  <a:lnTo>
                    <a:pt x="590" y="1359"/>
                  </a:lnTo>
                  <a:lnTo>
                    <a:pt x="585" y="1358"/>
                  </a:lnTo>
                  <a:lnTo>
                    <a:pt x="580" y="1355"/>
                  </a:lnTo>
                  <a:lnTo>
                    <a:pt x="576" y="1352"/>
                  </a:lnTo>
                  <a:lnTo>
                    <a:pt x="572" y="1347"/>
                  </a:lnTo>
                  <a:lnTo>
                    <a:pt x="570" y="1343"/>
                  </a:lnTo>
                  <a:lnTo>
                    <a:pt x="568" y="1337"/>
                  </a:lnTo>
                  <a:lnTo>
                    <a:pt x="568" y="1332"/>
                  </a:lnTo>
                  <a:lnTo>
                    <a:pt x="568" y="1170"/>
                  </a:lnTo>
                  <a:lnTo>
                    <a:pt x="568" y="1170"/>
                  </a:lnTo>
                  <a:lnTo>
                    <a:pt x="534" y="1161"/>
                  </a:lnTo>
                  <a:lnTo>
                    <a:pt x="498" y="1150"/>
                  </a:lnTo>
                  <a:lnTo>
                    <a:pt x="466" y="1139"/>
                  </a:lnTo>
                  <a:lnTo>
                    <a:pt x="450" y="1132"/>
                  </a:lnTo>
                  <a:lnTo>
                    <a:pt x="436" y="1126"/>
                  </a:lnTo>
                  <a:lnTo>
                    <a:pt x="321" y="1241"/>
                  </a:lnTo>
                  <a:lnTo>
                    <a:pt x="321" y="1241"/>
                  </a:lnTo>
                  <a:lnTo>
                    <a:pt x="316" y="1244"/>
                  </a:lnTo>
                  <a:lnTo>
                    <a:pt x="311" y="1247"/>
                  </a:lnTo>
                  <a:lnTo>
                    <a:pt x="306" y="1248"/>
                  </a:lnTo>
                  <a:lnTo>
                    <a:pt x="300" y="1249"/>
                  </a:lnTo>
                  <a:lnTo>
                    <a:pt x="294" y="1248"/>
                  </a:lnTo>
                  <a:lnTo>
                    <a:pt x="289" y="1247"/>
                  </a:lnTo>
                  <a:lnTo>
                    <a:pt x="284" y="1244"/>
                  </a:lnTo>
                  <a:lnTo>
                    <a:pt x="280" y="1241"/>
                  </a:lnTo>
                  <a:lnTo>
                    <a:pt x="120" y="1081"/>
                  </a:lnTo>
                  <a:lnTo>
                    <a:pt x="120" y="1081"/>
                  </a:lnTo>
                  <a:lnTo>
                    <a:pt x="117" y="1077"/>
                  </a:lnTo>
                  <a:lnTo>
                    <a:pt x="114" y="1071"/>
                  </a:lnTo>
                  <a:lnTo>
                    <a:pt x="112" y="1066"/>
                  </a:lnTo>
                  <a:lnTo>
                    <a:pt x="112" y="1060"/>
                  </a:lnTo>
                  <a:lnTo>
                    <a:pt x="112" y="1060"/>
                  </a:lnTo>
                  <a:lnTo>
                    <a:pt x="112" y="1055"/>
                  </a:lnTo>
                  <a:lnTo>
                    <a:pt x="114" y="1050"/>
                  </a:lnTo>
                  <a:lnTo>
                    <a:pt x="117" y="1045"/>
                  </a:lnTo>
                  <a:lnTo>
                    <a:pt x="120" y="1041"/>
                  </a:lnTo>
                  <a:lnTo>
                    <a:pt x="235" y="925"/>
                  </a:lnTo>
                  <a:lnTo>
                    <a:pt x="235" y="925"/>
                  </a:lnTo>
                  <a:lnTo>
                    <a:pt x="229" y="911"/>
                  </a:lnTo>
                  <a:lnTo>
                    <a:pt x="222" y="896"/>
                  </a:lnTo>
                  <a:lnTo>
                    <a:pt x="211" y="862"/>
                  </a:lnTo>
                  <a:lnTo>
                    <a:pt x="200" y="828"/>
                  </a:lnTo>
                  <a:lnTo>
                    <a:pt x="191" y="794"/>
                  </a:lnTo>
                  <a:lnTo>
                    <a:pt x="29" y="794"/>
                  </a:lnTo>
                  <a:lnTo>
                    <a:pt x="29" y="794"/>
                  </a:lnTo>
                  <a:lnTo>
                    <a:pt x="24" y="793"/>
                  </a:lnTo>
                  <a:lnTo>
                    <a:pt x="18" y="791"/>
                  </a:lnTo>
                  <a:lnTo>
                    <a:pt x="14" y="789"/>
                  </a:lnTo>
                  <a:lnTo>
                    <a:pt x="10" y="785"/>
                  </a:lnTo>
                  <a:lnTo>
                    <a:pt x="6" y="781"/>
                  </a:lnTo>
                  <a:lnTo>
                    <a:pt x="4" y="775"/>
                  </a:lnTo>
                  <a:lnTo>
                    <a:pt x="1" y="770"/>
                  </a:lnTo>
                  <a:lnTo>
                    <a:pt x="0" y="765"/>
                  </a:lnTo>
                  <a:lnTo>
                    <a:pt x="0" y="595"/>
                  </a:lnTo>
                  <a:lnTo>
                    <a:pt x="0" y="595"/>
                  </a:lnTo>
                  <a:lnTo>
                    <a:pt x="1" y="590"/>
                  </a:lnTo>
                  <a:lnTo>
                    <a:pt x="4" y="584"/>
                  </a:lnTo>
                  <a:lnTo>
                    <a:pt x="6" y="578"/>
                  </a:lnTo>
                  <a:lnTo>
                    <a:pt x="10" y="574"/>
                  </a:lnTo>
                  <a:lnTo>
                    <a:pt x="14" y="571"/>
                  </a:lnTo>
                  <a:lnTo>
                    <a:pt x="18" y="568"/>
                  </a:lnTo>
                  <a:lnTo>
                    <a:pt x="24" y="567"/>
                  </a:lnTo>
                  <a:lnTo>
                    <a:pt x="29" y="566"/>
                  </a:lnTo>
                  <a:lnTo>
                    <a:pt x="191" y="566"/>
                  </a:lnTo>
                  <a:lnTo>
                    <a:pt x="191" y="566"/>
                  </a:lnTo>
                  <a:lnTo>
                    <a:pt x="200" y="532"/>
                  </a:lnTo>
                  <a:lnTo>
                    <a:pt x="211" y="498"/>
                  </a:lnTo>
                  <a:lnTo>
                    <a:pt x="222" y="464"/>
                  </a:lnTo>
                  <a:lnTo>
                    <a:pt x="229" y="449"/>
                  </a:lnTo>
                  <a:lnTo>
                    <a:pt x="235" y="434"/>
                  </a:lnTo>
                  <a:lnTo>
                    <a:pt x="120" y="319"/>
                  </a:lnTo>
                  <a:lnTo>
                    <a:pt x="120" y="319"/>
                  </a:lnTo>
                  <a:lnTo>
                    <a:pt x="117" y="315"/>
                  </a:lnTo>
                  <a:lnTo>
                    <a:pt x="114" y="310"/>
                  </a:lnTo>
                  <a:lnTo>
                    <a:pt x="112" y="305"/>
                  </a:lnTo>
                  <a:lnTo>
                    <a:pt x="112" y="299"/>
                  </a:lnTo>
                  <a:lnTo>
                    <a:pt x="112" y="299"/>
                  </a:lnTo>
                  <a:lnTo>
                    <a:pt x="112" y="294"/>
                  </a:lnTo>
                  <a:lnTo>
                    <a:pt x="114" y="289"/>
                  </a:lnTo>
                  <a:lnTo>
                    <a:pt x="117" y="283"/>
                  </a:lnTo>
                  <a:lnTo>
                    <a:pt x="120" y="279"/>
                  </a:lnTo>
                  <a:lnTo>
                    <a:pt x="280" y="119"/>
                  </a:lnTo>
                  <a:lnTo>
                    <a:pt x="280" y="119"/>
                  </a:lnTo>
                  <a:lnTo>
                    <a:pt x="284" y="115"/>
                  </a:lnTo>
                  <a:lnTo>
                    <a:pt x="289" y="113"/>
                  </a:lnTo>
                  <a:lnTo>
                    <a:pt x="294" y="111"/>
                  </a:lnTo>
                  <a:lnTo>
                    <a:pt x="300" y="111"/>
                  </a:lnTo>
                  <a:lnTo>
                    <a:pt x="306" y="111"/>
                  </a:lnTo>
                  <a:lnTo>
                    <a:pt x="311" y="113"/>
                  </a:lnTo>
                  <a:lnTo>
                    <a:pt x="316" y="115"/>
                  </a:lnTo>
                  <a:lnTo>
                    <a:pt x="321" y="119"/>
                  </a:lnTo>
                  <a:lnTo>
                    <a:pt x="436" y="234"/>
                  </a:lnTo>
                  <a:lnTo>
                    <a:pt x="436" y="234"/>
                  </a:lnTo>
                  <a:lnTo>
                    <a:pt x="450" y="227"/>
                  </a:lnTo>
                  <a:lnTo>
                    <a:pt x="466" y="221"/>
                  </a:lnTo>
                  <a:lnTo>
                    <a:pt x="499" y="209"/>
                  </a:lnTo>
                  <a:lnTo>
                    <a:pt x="534" y="199"/>
                  </a:lnTo>
                  <a:lnTo>
                    <a:pt x="568" y="190"/>
                  </a:lnTo>
                  <a:lnTo>
                    <a:pt x="568" y="28"/>
                  </a:lnTo>
                  <a:lnTo>
                    <a:pt x="568" y="28"/>
                  </a:lnTo>
                  <a:lnTo>
                    <a:pt x="568" y="22"/>
                  </a:lnTo>
                  <a:lnTo>
                    <a:pt x="570" y="17"/>
                  </a:lnTo>
                  <a:lnTo>
                    <a:pt x="572" y="12"/>
                  </a:lnTo>
                  <a:lnTo>
                    <a:pt x="576" y="8"/>
                  </a:lnTo>
                  <a:lnTo>
                    <a:pt x="580" y="5"/>
                  </a:lnTo>
                  <a:lnTo>
                    <a:pt x="585" y="2"/>
                  </a:lnTo>
                  <a:lnTo>
                    <a:pt x="590" y="0"/>
                  </a:lnTo>
                  <a:lnTo>
                    <a:pt x="596" y="0"/>
                  </a:lnTo>
                  <a:lnTo>
                    <a:pt x="766" y="0"/>
                  </a:lnTo>
                  <a:lnTo>
                    <a:pt x="766" y="0"/>
                  </a:lnTo>
                  <a:lnTo>
                    <a:pt x="772" y="0"/>
                  </a:lnTo>
                  <a:lnTo>
                    <a:pt x="777" y="2"/>
                  </a:lnTo>
                  <a:lnTo>
                    <a:pt x="782" y="5"/>
                  </a:lnTo>
                  <a:lnTo>
                    <a:pt x="786" y="8"/>
                  </a:lnTo>
                  <a:lnTo>
                    <a:pt x="789" y="12"/>
                  </a:lnTo>
                  <a:lnTo>
                    <a:pt x="792" y="17"/>
                  </a:lnTo>
                  <a:lnTo>
                    <a:pt x="793" y="22"/>
                  </a:lnTo>
                  <a:lnTo>
                    <a:pt x="794" y="28"/>
                  </a:lnTo>
                  <a:lnTo>
                    <a:pt x="794" y="190"/>
                  </a:lnTo>
                  <a:lnTo>
                    <a:pt x="794" y="190"/>
                  </a:lnTo>
                  <a:lnTo>
                    <a:pt x="835" y="201"/>
                  </a:lnTo>
                  <a:lnTo>
                    <a:pt x="876" y="214"/>
                  </a:lnTo>
                  <a:lnTo>
                    <a:pt x="895" y="221"/>
                  </a:lnTo>
                  <a:lnTo>
                    <a:pt x="914" y="228"/>
                  </a:lnTo>
                  <a:lnTo>
                    <a:pt x="931" y="236"/>
                  </a:lnTo>
                  <a:lnTo>
                    <a:pt x="946" y="245"/>
                  </a:lnTo>
                  <a:lnTo>
                    <a:pt x="946" y="245"/>
                  </a:lnTo>
                  <a:lnTo>
                    <a:pt x="951" y="248"/>
                  </a:lnTo>
                  <a:lnTo>
                    <a:pt x="955" y="252"/>
                  </a:lnTo>
                  <a:lnTo>
                    <a:pt x="957" y="257"/>
                  </a:lnTo>
                  <a:lnTo>
                    <a:pt x="959" y="262"/>
                  </a:lnTo>
                  <a:lnTo>
                    <a:pt x="960" y="267"/>
                  </a:lnTo>
                  <a:lnTo>
                    <a:pt x="960" y="273"/>
                  </a:lnTo>
                  <a:lnTo>
                    <a:pt x="958" y="278"/>
                  </a:lnTo>
                  <a:lnTo>
                    <a:pt x="956" y="283"/>
                  </a:lnTo>
                  <a:lnTo>
                    <a:pt x="956" y="283"/>
                  </a:lnTo>
                  <a:lnTo>
                    <a:pt x="952" y="289"/>
                  </a:lnTo>
                  <a:lnTo>
                    <a:pt x="948" y="292"/>
                  </a:lnTo>
                  <a:lnTo>
                    <a:pt x="944" y="295"/>
                  </a:lnTo>
                  <a:lnTo>
                    <a:pt x="938" y="297"/>
                  </a:lnTo>
                  <a:lnTo>
                    <a:pt x="933" y="298"/>
                  </a:lnTo>
                  <a:lnTo>
                    <a:pt x="928" y="297"/>
                  </a:lnTo>
                  <a:lnTo>
                    <a:pt x="922" y="296"/>
                  </a:lnTo>
                  <a:lnTo>
                    <a:pt x="917" y="293"/>
                  </a:lnTo>
                  <a:lnTo>
                    <a:pt x="917" y="293"/>
                  </a:lnTo>
                  <a:lnTo>
                    <a:pt x="901" y="284"/>
                  </a:lnTo>
                  <a:lnTo>
                    <a:pt x="883" y="276"/>
                  </a:lnTo>
                  <a:lnTo>
                    <a:pt x="863" y="269"/>
                  </a:lnTo>
                  <a:lnTo>
                    <a:pt x="843" y="262"/>
                  </a:lnTo>
                  <a:lnTo>
                    <a:pt x="799" y="250"/>
                  </a:lnTo>
                  <a:lnTo>
                    <a:pt x="759" y="240"/>
                  </a:lnTo>
                  <a:lnTo>
                    <a:pt x="759" y="240"/>
                  </a:lnTo>
                  <a:lnTo>
                    <a:pt x="755" y="238"/>
                  </a:lnTo>
                  <a:lnTo>
                    <a:pt x="751" y="236"/>
                  </a:lnTo>
                  <a:lnTo>
                    <a:pt x="747" y="233"/>
                  </a:lnTo>
                  <a:lnTo>
                    <a:pt x="744" y="230"/>
                  </a:lnTo>
                  <a:lnTo>
                    <a:pt x="741" y="226"/>
                  </a:lnTo>
                  <a:lnTo>
                    <a:pt x="739" y="222"/>
                  </a:lnTo>
                  <a:lnTo>
                    <a:pt x="738" y="217"/>
                  </a:lnTo>
                  <a:lnTo>
                    <a:pt x="738" y="212"/>
                  </a:lnTo>
                  <a:lnTo>
                    <a:pt x="738" y="56"/>
                  </a:lnTo>
                  <a:lnTo>
                    <a:pt x="625" y="56"/>
                  </a:lnTo>
                  <a:lnTo>
                    <a:pt x="625" y="212"/>
                  </a:lnTo>
                  <a:lnTo>
                    <a:pt x="625" y="212"/>
                  </a:lnTo>
                  <a:lnTo>
                    <a:pt x="624" y="217"/>
                  </a:lnTo>
                  <a:lnTo>
                    <a:pt x="623" y="222"/>
                  </a:lnTo>
                  <a:lnTo>
                    <a:pt x="621" y="226"/>
                  </a:lnTo>
                  <a:lnTo>
                    <a:pt x="619" y="230"/>
                  </a:lnTo>
                  <a:lnTo>
                    <a:pt x="615" y="233"/>
                  </a:lnTo>
                  <a:lnTo>
                    <a:pt x="612" y="236"/>
                  </a:lnTo>
                  <a:lnTo>
                    <a:pt x="608" y="238"/>
                  </a:lnTo>
                  <a:lnTo>
                    <a:pt x="602" y="240"/>
                  </a:lnTo>
                  <a:lnTo>
                    <a:pt x="602" y="240"/>
                  </a:lnTo>
                  <a:lnTo>
                    <a:pt x="562" y="250"/>
                  </a:lnTo>
                  <a:lnTo>
                    <a:pt x="520" y="262"/>
                  </a:lnTo>
                  <a:lnTo>
                    <a:pt x="498" y="269"/>
                  </a:lnTo>
                  <a:lnTo>
                    <a:pt x="479" y="276"/>
                  </a:lnTo>
                  <a:lnTo>
                    <a:pt x="461" y="284"/>
                  </a:lnTo>
                  <a:lnTo>
                    <a:pt x="445" y="293"/>
                  </a:lnTo>
                  <a:lnTo>
                    <a:pt x="445" y="293"/>
                  </a:lnTo>
                  <a:lnTo>
                    <a:pt x="441" y="296"/>
                  </a:lnTo>
                  <a:lnTo>
                    <a:pt x="437" y="297"/>
                  </a:lnTo>
                  <a:lnTo>
                    <a:pt x="432" y="298"/>
                  </a:lnTo>
                  <a:lnTo>
                    <a:pt x="427" y="297"/>
                  </a:lnTo>
                  <a:lnTo>
                    <a:pt x="423" y="296"/>
                  </a:lnTo>
                  <a:lnTo>
                    <a:pt x="419" y="295"/>
                  </a:lnTo>
                  <a:lnTo>
                    <a:pt x="414" y="292"/>
                  </a:lnTo>
                  <a:lnTo>
                    <a:pt x="411" y="289"/>
                  </a:lnTo>
                  <a:lnTo>
                    <a:pt x="300" y="178"/>
                  </a:lnTo>
                  <a:lnTo>
                    <a:pt x="180" y="299"/>
                  </a:lnTo>
                  <a:lnTo>
                    <a:pt x="290" y="409"/>
                  </a:lnTo>
                  <a:lnTo>
                    <a:pt x="290" y="409"/>
                  </a:lnTo>
                  <a:lnTo>
                    <a:pt x="293" y="413"/>
                  </a:lnTo>
                  <a:lnTo>
                    <a:pt x="295" y="417"/>
                  </a:lnTo>
                  <a:lnTo>
                    <a:pt x="297" y="421"/>
                  </a:lnTo>
                  <a:lnTo>
                    <a:pt x="298" y="426"/>
                  </a:lnTo>
                  <a:lnTo>
                    <a:pt x="298" y="431"/>
                  </a:lnTo>
                  <a:lnTo>
                    <a:pt x="297" y="435"/>
                  </a:lnTo>
                  <a:lnTo>
                    <a:pt x="296" y="440"/>
                  </a:lnTo>
                  <a:lnTo>
                    <a:pt x="294" y="444"/>
                  </a:lnTo>
                  <a:lnTo>
                    <a:pt x="294" y="444"/>
                  </a:lnTo>
                  <a:lnTo>
                    <a:pt x="285" y="461"/>
                  </a:lnTo>
                  <a:lnTo>
                    <a:pt x="276" y="481"/>
                  </a:lnTo>
                  <a:lnTo>
                    <a:pt x="268" y="504"/>
                  </a:lnTo>
                  <a:lnTo>
                    <a:pt x="261" y="527"/>
                  </a:lnTo>
                  <a:lnTo>
                    <a:pt x="249" y="569"/>
                  </a:lnTo>
                  <a:lnTo>
                    <a:pt x="241" y="602"/>
                  </a:lnTo>
                  <a:lnTo>
                    <a:pt x="241" y="602"/>
                  </a:lnTo>
                  <a:lnTo>
                    <a:pt x="239" y="606"/>
                  </a:lnTo>
                  <a:lnTo>
                    <a:pt x="237" y="610"/>
                  </a:lnTo>
                  <a:lnTo>
                    <a:pt x="234" y="614"/>
                  </a:lnTo>
                  <a:lnTo>
                    <a:pt x="231" y="617"/>
                  </a:lnTo>
                  <a:lnTo>
                    <a:pt x="227" y="620"/>
                  </a:lnTo>
                  <a:lnTo>
                    <a:pt x="223" y="622"/>
                  </a:lnTo>
                  <a:lnTo>
                    <a:pt x="218" y="623"/>
                  </a:lnTo>
                  <a:lnTo>
                    <a:pt x="214" y="623"/>
                  </a:lnTo>
                  <a:lnTo>
                    <a:pt x="57" y="623"/>
                  </a:lnTo>
                  <a:lnTo>
                    <a:pt x="57" y="736"/>
                  </a:lnTo>
                  <a:lnTo>
                    <a:pt x="214" y="736"/>
                  </a:lnTo>
                  <a:lnTo>
                    <a:pt x="214" y="736"/>
                  </a:lnTo>
                  <a:lnTo>
                    <a:pt x="218" y="737"/>
                  </a:lnTo>
                  <a:lnTo>
                    <a:pt x="223" y="738"/>
                  </a:lnTo>
                  <a:lnTo>
                    <a:pt x="227" y="740"/>
                  </a:lnTo>
                  <a:lnTo>
                    <a:pt x="231" y="743"/>
                  </a:lnTo>
                  <a:lnTo>
                    <a:pt x="234" y="746"/>
                  </a:lnTo>
                  <a:lnTo>
                    <a:pt x="237" y="749"/>
                  </a:lnTo>
                  <a:lnTo>
                    <a:pt x="239" y="753"/>
                  </a:lnTo>
                  <a:lnTo>
                    <a:pt x="241" y="758"/>
                  </a:lnTo>
                  <a:lnTo>
                    <a:pt x="241" y="758"/>
                  </a:lnTo>
                  <a:lnTo>
                    <a:pt x="249" y="791"/>
                  </a:lnTo>
                  <a:lnTo>
                    <a:pt x="261" y="833"/>
                  </a:lnTo>
                  <a:lnTo>
                    <a:pt x="268" y="856"/>
                  </a:lnTo>
                  <a:lnTo>
                    <a:pt x="276" y="878"/>
                  </a:lnTo>
                  <a:lnTo>
                    <a:pt x="285" y="899"/>
                  </a:lnTo>
                  <a:lnTo>
                    <a:pt x="294" y="916"/>
                  </a:lnTo>
                  <a:lnTo>
                    <a:pt x="294" y="916"/>
                  </a:lnTo>
                  <a:lnTo>
                    <a:pt x="296" y="920"/>
                  </a:lnTo>
                  <a:lnTo>
                    <a:pt x="297" y="925"/>
                  </a:lnTo>
                  <a:lnTo>
                    <a:pt x="298" y="929"/>
                  </a:lnTo>
                  <a:lnTo>
                    <a:pt x="298" y="934"/>
                  </a:lnTo>
                  <a:lnTo>
                    <a:pt x="297" y="938"/>
                  </a:lnTo>
                  <a:lnTo>
                    <a:pt x="295" y="943"/>
                  </a:lnTo>
                  <a:lnTo>
                    <a:pt x="293" y="947"/>
                  </a:lnTo>
                  <a:lnTo>
                    <a:pt x="290" y="950"/>
                  </a:lnTo>
                  <a:lnTo>
                    <a:pt x="180" y="1060"/>
                  </a:lnTo>
                  <a:lnTo>
                    <a:pt x="300" y="1181"/>
                  </a:lnTo>
                  <a:lnTo>
                    <a:pt x="411" y="1070"/>
                  </a:lnTo>
                  <a:lnTo>
                    <a:pt x="411" y="1070"/>
                  </a:lnTo>
                  <a:lnTo>
                    <a:pt x="414" y="1067"/>
                  </a:lnTo>
                  <a:lnTo>
                    <a:pt x="418" y="1065"/>
                  </a:lnTo>
                  <a:lnTo>
                    <a:pt x="423" y="1063"/>
                  </a:lnTo>
                  <a:lnTo>
                    <a:pt x="427" y="1062"/>
                  </a:lnTo>
                  <a:lnTo>
                    <a:pt x="432" y="1062"/>
                  </a:lnTo>
                  <a:lnTo>
                    <a:pt x="436" y="1063"/>
                  </a:lnTo>
                  <a:lnTo>
                    <a:pt x="441" y="1064"/>
                  </a:lnTo>
                  <a:lnTo>
                    <a:pt x="445" y="1066"/>
                  </a:lnTo>
                  <a:lnTo>
                    <a:pt x="445" y="1066"/>
                  </a:lnTo>
                  <a:lnTo>
                    <a:pt x="463" y="1076"/>
                  </a:lnTo>
                  <a:lnTo>
                    <a:pt x="483" y="1085"/>
                  </a:lnTo>
                  <a:lnTo>
                    <a:pt x="505" y="1093"/>
                  </a:lnTo>
                  <a:lnTo>
                    <a:pt x="528" y="1100"/>
                  </a:lnTo>
                  <a:lnTo>
                    <a:pt x="570" y="1112"/>
                  </a:lnTo>
                  <a:lnTo>
                    <a:pt x="602" y="1120"/>
                  </a:lnTo>
                  <a:lnTo>
                    <a:pt x="602" y="1120"/>
                  </a:lnTo>
                  <a:lnTo>
                    <a:pt x="608" y="1122"/>
                  </a:lnTo>
                  <a:lnTo>
                    <a:pt x="612" y="1124"/>
                  </a:lnTo>
                  <a:lnTo>
                    <a:pt x="615" y="1127"/>
                  </a:lnTo>
                  <a:lnTo>
                    <a:pt x="619" y="1130"/>
                  </a:lnTo>
                  <a:lnTo>
                    <a:pt x="621" y="1134"/>
                  </a:lnTo>
                  <a:lnTo>
                    <a:pt x="623" y="1138"/>
                  </a:lnTo>
                  <a:lnTo>
                    <a:pt x="624" y="1143"/>
                  </a:lnTo>
                  <a:lnTo>
                    <a:pt x="625" y="1148"/>
                  </a:lnTo>
                  <a:lnTo>
                    <a:pt x="625" y="1304"/>
                  </a:lnTo>
                  <a:lnTo>
                    <a:pt x="738" y="1304"/>
                  </a:lnTo>
                  <a:lnTo>
                    <a:pt x="738" y="1148"/>
                  </a:lnTo>
                  <a:lnTo>
                    <a:pt x="738" y="1148"/>
                  </a:lnTo>
                  <a:lnTo>
                    <a:pt x="738" y="1143"/>
                  </a:lnTo>
                  <a:lnTo>
                    <a:pt x="739" y="1138"/>
                  </a:lnTo>
                  <a:lnTo>
                    <a:pt x="741" y="1134"/>
                  </a:lnTo>
                  <a:lnTo>
                    <a:pt x="744" y="1130"/>
                  </a:lnTo>
                  <a:lnTo>
                    <a:pt x="747" y="1127"/>
                  </a:lnTo>
                  <a:lnTo>
                    <a:pt x="751" y="1124"/>
                  </a:lnTo>
                  <a:lnTo>
                    <a:pt x="755" y="1122"/>
                  </a:lnTo>
                  <a:lnTo>
                    <a:pt x="759" y="1120"/>
                  </a:lnTo>
                  <a:lnTo>
                    <a:pt x="759" y="1120"/>
                  </a:lnTo>
                  <a:lnTo>
                    <a:pt x="791" y="1112"/>
                  </a:lnTo>
                  <a:lnTo>
                    <a:pt x="835" y="1100"/>
                  </a:lnTo>
                  <a:lnTo>
                    <a:pt x="857" y="1093"/>
                  </a:lnTo>
                  <a:lnTo>
                    <a:pt x="879" y="1085"/>
                  </a:lnTo>
                  <a:lnTo>
                    <a:pt x="899" y="1077"/>
                  </a:lnTo>
                  <a:lnTo>
                    <a:pt x="917" y="1066"/>
                  </a:lnTo>
                  <a:lnTo>
                    <a:pt x="917" y="1066"/>
                  </a:lnTo>
                  <a:lnTo>
                    <a:pt x="921" y="1064"/>
                  </a:lnTo>
                  <a:lnTo>
                    <a:pt x="926" y="1063"/>
                  </a:lnTo>
                  <a:lnTo>
                    <a:pt x="930" y="1062"/>
                  </a:lnTo>
                  <a:lnTo>
                    <a:pt x="935" y="1062"/>
                  </a:lnTo>
                  <a:lnTo>
                    <a:pt x="940" y="1063"/>
                  </a:lnTo>
                  <a:lnTo>
                    <a:pt x="944" y="1065"/>
                  </a:lnTo>
                  <a:lnTo>
                    <a:pt x="948" y="1067"/>
                  </a:lnTo>
                  <a:lnTo>
                    <a:pt x="952" y="1070"/>
                  </a:lnTo>
                  <a:lnTo>
                    <a:pt x="1062" y="1181"/>
                  </a:lnTo>
                  <a:lnTo>
                    <a:pt x="1182" y="1060"/>
                  </a:lnTo>
                  <a:lnTo>
                    <a:pt x="1072" y="950"/>
                  </a:lnTo>
                  <a:lnTo>
                    <a:pt x="1072" y="950"/>
                  </a:lnTo>
                  <a:lnTo>
                    <a:pt x="1069" y="947"/>
                  </a:lnTo>
                  <a:lnTo>
                    <a:pt x="1066" y="943"/>
                  </a:lnTo>
                  <a:lnTo>
                    <a:pt x="1065" y="938"/>
                  </a:lnTo>
                  <a:lnTo>
                    <a:pt x="1064" y="934"/>
                  </a:lnTo>
                  <a:lnTo>
                    <a:pt x="1064" y="929"/>
                  </a:lnTo>
                  <a:lnTo>
                    <a:pt x="1064" y="925"/>
                  </a:lnTo>
                  <a:lnTo>
                    <a:pt x="1066" y="920"/>
                  </a:lnTo>
                  <a:lnTo>
                    <a:pt x="1068" y="916"/>
                  </a:lnTo>
                  <a:lnTo>
                    <a:pt x="1068" y="916"/>
                  </a:lnTo>
                  <a:lnTo>
                    <a:pt x="1077" y="899"/>
                  </a:lnTo>
                  <a:lnTo>
                    <a:pt x="1086" y="878"/>
                  </a:lnTo>
                  <a:lnTo>
                    <a:pt x="1094" y="856"/>
                  </a:lnTo>
                  <a:lnTo>
                    <a:pt x="1101" y="833"/>
                  </a:lnTo>
                  <a:lnTo>
                    <a:pt x="1114" y="791"/>
                  </a:lnTo>
                  <a:lnTo>
                    <a:pt x="1122" y="758"/>
                  </a:lnTo>
                  <a:lnTo>
                    <a:pt x="1122" y="758"/>
                  </a:lnTo>
                  <a:lnTo>
                    <a:pt x="1123" y="753"/>
                  </a:lnTo>
                  <a:lnTo>
                    <a:pt x="1125" y="749"/>
                  </a:lnTo>
                  <a:lnTo>
                    <a:pt x="1128" y="746"/>
                  </a:lnTo>
                  <a:lnTo>
                    <a:pt x="1132" y="743"/>
                  </a:lnTo>
                  <a:lnTo>
                    <a:pt x="1135" y="740"/>
                  </a:lnTo>
                  <a:lnTo>
                    <a:pt x="1140" y="738"/>
                  </a:lnTo>
                  <a:lnTo>
                    <a:pt x="1144" y="737"/>
                  </a:lnTo>
                  <a:lnTo>
                    <a:pt x="1149" y="736"/>
                  </a:lnTo>
                  <a:lnTo>
                    <a:pt x="1304" y="736"/>
                  </a:lnTo>
                  <a:lnTo>
                    <a:pt x="1304" y="623"/>
                  </a:lnTo>
                  <a:lnTo>
                    <a:pt x="1149" y="623"/>
                  </a:lnTo>
                  <a:lnTo>
                    <a:pt x="1149" y="623"/>
                  </a:lnTo>
                  <a:lnTo>
                    <a:pt x="1144" y="623"/>
                  </a:lnTo>
                  <a:lnTo>
                    <a:pt x="1140" y="622"/>
                  </a:lnTo>
                  <a:lnTo>
                    <a:pt x="1135" y="620"/>
                  </a:lnTo>
                  <a:lnTo>
                    <a:pt x="1132" y="617"/>
                  </a:lnTo>
                  <a:lnTo>
                    <a:pt x="1128" y="614"/>
                  </a:lnTo>
                  <a:lnTo>
                    <a:pt x="1125" y="610"/>
                  </a:lnTo>
                  <a:lnTo>
                    <a:pt x="1123" y="606"/>
                  </a:lnTo>
                  <a:lnTo>
                    <a:pt x="1122" y="602"/>
                  </a:lnTo>
                  <a:lnTo>
                    <a:pt x="1122" y="602"/>
                  </a:lnTo>
                  <a:lnTo>
                    <a:pt x="1109" y="555"/>
                  </a:lnTo>
                  <a:lnTo>
                    <a:pt x="1102" y="530"/>
                  </a:lnTo>
                  <a:lnTo>
                    <a:pt x="1094" y="505"/>
                  </a:lnTo>
                  <a:lnTo>
                    <a:pt x="1094" y="505"/>
                  </a:lnTo>
                  <a:lnTo>
                    <a:pt x="1093" y="499"/>
                  </a:lnTo>
                  <a:lnTo>
                    <a:pt x="1092" y="494"/>
                  </a:lnTo>
                  <a:lnTo>
                    <a:pt x="1093" y="488"/>
                  </a:lnTo>
                  <a:lnTo>
                    <a:pt x="1095" y="482"/>
                  </a:lnTo>
                  <a:lnTo>
                    <a:pt x="1098" y="478"/>
                  </a:lnTo>
                  <a:lnTo>
                    <a:pt x="1102" y="474"/>
                  </a:lnTo>
                  <a:lnTo>
                    <a:pt x="1106" y="470"/>
                  </a:lnTo>
                  <a:lnTo>
                    <a:pt x="1112" y="468"/>
                  </a:lnTo>
                  <a:lnTo>
                    <a:pt x="1112" y="468"/>
                  </a:lnTo>
                  <a:lnTo>
                    <a:pt x="1118" y="467"/>
                  </a:lnTo>
                  <a:lnTo>
                    <a:pt x="1123" y="467"/>
                  </a:lnTo>
                  <a:lnTo>
                    <a:pt x="1129" y="468"/>
                  </a:lnTo>
                  <a:lnTo>
                    <a:pt x="1134" y="470"/>
                  </a:lnTo>
                  <a:lnTo>
                    <a:pt x="1138" y="472"/>
                  </a:lnTo>
                  <a:lnTo>
                    <a:pt x="1142" y="476"/>
                  </a:lnTo>
                  <a:lnTo>
                    <a:pt x="1146" y="481"/>
                  </a:lnTo>
                  <a:lnTo>
                    <a:pt x="1148" y="487"/>
                  </a:lnTo>
                  <a:lnTo>
                    <a:pt x="1148" y="487"/>
                  </a:lnTo>
                  <a:lnTo>
                    <a:pt x="1161" y="527"/>
                  </a:lnTo>
                  <a:lnTo>
                    <a:pt x="1171" y="566"/>
                  </a:lnTo>
                  <a:lnTo>
                    <a:pt x="1333" y="566"/>
                  </a:lnTo>
                  <a:lnTo>
                    <a:pt x="1333" y="566"/>
                  </a:lnTo>
                  <a:lnTo>
                    <a:pt x="1339" y="567"/>
                  </a:lnTo>
                  <a:lnTo>
                    <a:pt x="1344" y="568"/>
                  </a:lnTo>
                  <a:lnTo>
                    <a:pt x="1349" y="571"/>
                  </a:lnTo>
                  <a:lnTo>
                    <a:pt x="1353" y="574"/>
                  </a:lnTo>
                  <a:lnTo>
                    <a:pt x="1356" y="578"/>
                  </a:lnTo>
                  <a:lnTo>
                    <a:pt x="1359" y="584"/>
                  </a:lnTo>
                  <a:lnTo>
                    <a:pt x="1361" y="590"/>
                  </a:lnTo>
                  <a:lnTo>
                    <a:pt x="1361" y="595"/>
                  </a:lnTo>
                  <a:lnTo>
                    <a:pt x="1361" y="765"/>
                  </a:lnTo>
                  <a:lnTo>
                    <a:pt x="1361" y="765"/>
                  </a:lnTo>
                  <a:lnTo>
                    <a:pt x="1361" y="770"/>
                  </a:lnTo>
                  <a:lnTo>
                    <a:pt x="1359" y="775"/>
                  </a:lnTo>
                  <a:lnTo>
                    <a:pt x="1356" y="781"/>
                  </a:lnTo>
                  <a:lnTo>
                    <a:pt x="1353" y="785"/>
                  </a:lnTo>
                  <a:lnTo>
                    <a:pt x="1349" y="789"/>
                  </a:lnTo>
                  <a:lnTo>
                    <a:pt x="1344" y="791"/>
                  </a:lnTo>
                  <a:lnTo>
                    <a:pt x="1339" y="793"/>
                  </a:lnTo>
                  <a:lnTo>
                    <a:pt x="1333" y="794"/>
                  </a:lnTo>
                  <a:lnTo>
                    <a:pt x="1171" y="794"/>
                  </a:lnTo>
                  <a:lnTo>
                    <a:pt x="1171" y="794"/>
                  </a:lnTo>
                  <a:lnTo>
                    <a:pt x="1162" y="828"/>
                  </a:lnTo>
                  <a:lnTo>
                    <a:pt x="1152" y="862"/>
                  </a:lnTo>
                  <a:lnTo>
                    <a:pt x="1140" y="896"/>
                  </a:lnTo>
                  <a:lnTo>
                    <a:pt x="1134" y="911"/>
                  </a:lnTo>
                  <a:lnTo>
                    <a:pt x="1127" y="925"/>
                  </a:lnTo>
                  <a:lnTo>
                    <a:pt x="1242" y="1041"/>
                  </a:lnTo>
                  <a:lnTo>
                    <a:pt x="1242" y="1041"/>
                  </a:lnTo>
                  <a:lnTo>
                    <a:pt x="1246" y="1045"/>
                  </a:lnTo>
                  <a:lnTo>
                    <a:pt x="1248" y="1050"/>
                  </a:lnTo>
                  <a:lnTo>
                    <a:pt x="1250" y="1055"/>
                  </a:lnTo>
                  <a:lnTo>
                    <a:pt x="1251" y="1060"/>
                  </a:lnTo>
                  <a:lnTo>
                    <a:pt x="1250" y="1066"/>
                  </a:lnTo>
                  <a:lnTo>
                    <a:pt x="1248" y="1071"/>
                  </a:lnTo>
                  <a:lnTo>
                    <a:pt x="1246" y="1077"/>
                  </a:lnTo>
                  <a:lnTo>
                    <a:pt x="1242" y="1081"/>
                  </a:lnTo>
                  <a:lnTo>
                    <a:pt x="1082" y="1241"/>
                  </a:lnTo>
                  <a:lnTo>
                    <a:pt x="1082" y="1241"/>
                  </a:lnTo>
                  <a:lnTo>
                    <a:pt x="1077" y="1245"/>
                  </a:lnTo>
                  <a:lnTo>
                    <a:pt x="1072" y="1247"/>
                  </a:lnTo>
                  <a:lnTo>
                    <a:pt x="1067" y="1249"/>
                  </a:lnTo>
                  <a:lnTo>
                    <a:pt x="1062" y="1249"/>
                  </a:lnTo>
                  <a:lnTo>
                    <a:pt x="1056" y="1249"/>
                  </a:lnTo>
                  <a:lnTo>
                    <a:pt x="1051" y="1247"/>
                  </a:lnTo>
                  <a:lnTo>
                    <a:pt x="1046" y="1245"/>
                  </a:lnTo>
                  <a:lnTo>
                    <a:pt x="1042" y="1241"/>
                  </a:lnTo>
                  <a:lnTo>
                    <a:pt x="927" y="1126"/>
                  </a:lnTo>
                  <a:lnTo>
                    <a:pt x="927" y="1126"/>
                  </a:lnTo>
                  <a:lnTo>
                    <a:pt x="912" y="1132"/>
                  </a:lnTo>
                  <a:lnTo>
                    <a:pt x="896" y="1139"/>
                  </a:lnTo>
                  <a:lnTo>
                    <a:pt x="863" y="1150"/>
                  </a:lnTo>
                  <a:lnTo>
                    <a:pt x="829" y="1161"/>
                  </a:lnTo>
                  <a:lnTo>
                    <a:pt x="794" y="1170"/>
                  </a:lnTo>
                  <a:lnTo>
                    <a:pt x="794" y="1332"/>
                  </a:lnTo>
                  <a:lnTo>
                    <a:pt x="794" y="1332"/>
                  </a:lnTo>
                  <a:lnTo>
                    <a:pt x="793" y="1337"/>
                  </a:lnTo>
                  <a:lnTo>
                    <a:pt x="792" y="1343"/>
                  </a:lnTo>
                  <a:lnTo>
                    <a:pt x="789" y="1347"/>
                  </a:lnTo>
                  <a:lnTo>
                    <a:pt x="786" y="1352"/>
                  </a:lnTo>
                  <a:lnTo>
                    <a:pt x="782" y="1355"/>
                  </a:lnTo>
                  <a:lnTo>
                    <a:pt x="777" y="1358"/>
                  </a:lnTo>
                  <a:lnTo>
                    <a:pt x="772" y="1359"/>
                  </a:lnTo>
                  <a:lnTo>
                    <a:pt x="766" y="1360"/>
                  </a:lnTo>
                  <a:lnTo>
                    <a:pt x="766" y="13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116">
              <a:extLst>
                <a:ext uri="{FF2B5EF4-FFF2-40B4-BE49-F238E27FC236}">
                  <a16:creationId xmlns:a16="http://schemas.microsoft.com/office/drawing/2014/main" id="{967FEB69-54E7-4A7F-8BB6-46340880910C}"/>
                </a:ext>
              </a:extLst>
            </p:cNvPr>
            <p:cNvSpPr>
              <a:spLocks/>
            </p:cNvSpPr>
            <p:nvPr/>
          </p:nvSpPr>
          <p:spPr bwMode="auto">
            <a:xfrm>
              <a:off x="9266238" y="3249613"/>
              <a:ext cx="249238" cy="222250"/>
            </a:xfrm>
            <a:custGeom>
              <a:avLst/>
              <a:gdLst>
                <a:gd name="T0" fmla="*/ 281 w 944"/>
                <a:gd name="T1" fmla="*/ 843 h 843"/>
                <a:gd name="T2" fmla="*/ 281 w 944"/>
                <a:gd name="T3" fmla="*/ 843 h 843"/>
                <a:gd name="T4" fmla="*/ 276 w 944"/>
                <a:gd name="T5" fmla="*/ 842 h 843"/>
                <a:gd name="T6" fmla="*/ 270 w 944"/>
                <a:gd name="T7" fmla="*/ 841 h 843"/>
                <a:gd name="T8" fmla="*/ 266 w 944"/>
                <a:gd name="T9" fmla="*/ 838 h 843"/>
                <a:gd name="T10" fmla="*/ 261 w 944"/>
                <a:gd name="T11" fmla="*/ 835 h 843"/>
                <a:gd name="T12" fmla="*/ 8 w 944"/>
                <a:gd name="T13" fmla="*/ 580 h 843"/>
                <a:gd name="T14" fmla="*/ 8 w 944"/>
                <a:gd name="T15" fmla="*/ 580 h 843"/>
                <a:gd name="T16" fmla="*/ 4 w 944"/>
                <a:gd name="T17" fmla="*/ 576 h 843"/>
                <a:gd name="T18" fmla="*/ 2 w 944"/>
                <a:gd name="T19" fmla="*/ 571 h 843"/>
                <a:gd name="T20" fmla="*/ 0 w 944"/>
                <a:gd name="T21" fmla="*/ 566 h 843"/>
                <a:gd name="T22" fmla="*/ 0 w 944"/>
                <a:gd name="T23" fmla="*/ 561 h 843"/>
                <a:gd name="T24" fmla="*/ 0 w 944"/>
                <a:gd name="T25" fmla="*/ 555 h 843"/>
                <a:gd name="T26" fmla="*/ 2 w 944"/>
                <a:gd name="T27" fmla="*/ 550 h 843"/>
                <a:gd name="T28" fmla="*/ 4 w 944"/>
                <a:gd name="T29" fmla="*/ 545 h 843"/>
                <a:gd name="T30" fmla="*/ 8 w 944"/>
                <a:gd name="T31" fmla="*/ 541 h 843"/>
                <a:gd name="T32" fmla="*/ 8 w 944"/>
                <a:gd name="T33" fmla="*/ 541 h 843"/>
                <a:gd name="T34" fmla="*/ 12 w 944"/>
                <a:gd name="T35" fmla="*/ 537 h 843"/>
                <a:gd name="T36" fmla="*/ 17 w 944"/>
                <a:gd name="T37" fmla="*/ 535 h 843"/>
                <a:gd name="T38" fmla="*/ 23 w 944"/>
                <a:gd name="T39" fmla="*/ 533 h 843"/>
                <a:gd name="T40" fmla="*/ 28 w 944"/>
                <a:gd name="T41" fmla="*/ 532 h 843"/>
                <a:gd name="T42" fmla="*/ 33 w 944"/>
                <a:gd name="T43" fmla="*/ 533 h 843"/>
                <a:gd name="T44" fmla="*/ 38 w 944"/>
                <a:gd name="T45" fmla="*/ 535 h 843"/>
                <a:gd name="T46" fmla="*/ 43 w 944"/>
                <a:gd name="T47" fmla="*/ 537 h 843"/>
                <a:gd name="T48" fmla="*/ 48 w 944"/>
                <a:gd name="T49" fmla="*/ 541 h 843"/>
                <a:gd name="T50" fmla="*/ 279 w 944"/>
                <a:gd name="T51" fmla="*/ 772 h 843"/>
                <a:gd name="T52" fmla="*/ 893 w 944"/>
                <a:gd name="T53" fmla="*/ 10 h 843"/>
                <a:gd name="T54" fmla="*/ 893 w 944"/>
                <a:gd name="T55" fmla="*/ 10 h 843"/>
                <a:gd name="T56" fmla="*/ 898 w 944"/>
                <a:gd name="T57" fmla="*/ 6 h 843"/>
                <a:gd name="T58" fmla="*/ 903 w 944"/>
                <a:gd name="T59" fmla="*/ 3 h 843"/>
                <a:gd name="T60" fmla="*/ 908 w 944"/>
                <a:gd name="T61" fmla="*/ 1 h 843"/>
                <a:gd name="T62" fmla="*/ 913 w 944"/>
                <a:gd name="T63" fmla="*/ 0 h 843"/>
                <a:gd name="T64" fmla="*/ 919 w 944"/>
                <a:gd name="T65" fmla="*/ 0 h 843"/>
                <a:gd name="T66" fmla="*/ 924 w 944"/>
                <a:gd name="T67" fmla="*/ 1 h 843"/>
                <a:gd name="T68" fmla="*/ 929 w 944"/>
                <a:gd name="T69" fmla="*/ 3 h 843"/>
                <a:gd name="T70" fmla="*/ 934 w 944"/>
                <a:gd name="T71" fmla="*/ 6 h 843"/>
                <a:gd name="T72" fmla="*/ 934 w 944"/>
                <a:gd name="T73" fmla="*/ 6 h 843"/>
                <a:gd name="T74" fmla="*/ 938 w 944"/>
                <a:gd name="T75" fmla="*/ 10 h 843"/>
                <a:gd name="T76" fmla="*/ 941 w 944"/>
                <a:gd name="T77" fmla="*/ 15 h 843"/>
                <a:gd name="T78" fmla="*/ 943 w 944"/>
                <a:gd name="T79" fmla="*/ 20 h 843"/>
                <a:gd name="T80" fmla="*/ 944 w 944"/>
                <a:gd name="T81" fmla="*/ 25 h 843"/>
                <a:gd name="T82" fmla="*/ 944 w 944"/>
                <a:gd name="T83" fmla="*/ 30 h 843"/>
                <a:gd name="T84" fmla="*/ 943 w 944"/>
                <a:gd name="T85" fmla="*/ 36 h 843"/>
                <a:gd name="T86" fmla="*/ 941 w 944"/>
                <a:gd name="T87" fmla="*/ 41 h 843"/>
                <a:gd name="T88" fmla="*/ 938 w 944"/>
                <a:gd name="T89" fmla="*/ 46 h 843"/>
                <a:gd name="T90" fmla="*/ 304 w 944"/>
                <a:gd name="T91" fmla="*/ 832 h 843"/>
                <a:gd name="T92" fmla="*/ 304 w 944"/>
                <a:gd name="T93" fmla="*/ 832 h 843"/>
                <a:gd name="T94" fmla="*/ 300 w 944"/>
                <a:gd name="T95" fmla="*/ 837 h 843"/>
                <a:gd name="T96" fmla="*/ 295 w 944"/>
                <a:gd name="T97" fmla="*/ 840 h 843"/>
                <a:gd name="T98" fmla="*/ 288 w 944"/>
                <a:gd name="T99" fmla="*/ 842 h 843"/>
                <a:gd name="T100" fmla="*/ 283 w 944"/>
                <a:gd name="T101" fmla="*/ 843 h 843"/>
                <a:gd name="T102" fmla="*/ 283 w 944"/>
                <a:gd name="T103" fmla="*/ 843 h 843"/>
                <a:gd name="T104" fmla="*/ 281 w 944"/>
                <a:gd name="T105" fmla="*/ 843 h 843"/>
                <a:gd name="T106" fmla="*/ 281 w 944"/>
                <a:gd name="T107" fmla="*/ 843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44" h="843">
                  <a:moveTo>
                    <a:pt x="281" y="843"/>
                  </a:moveTo>
                  <a:lnTo>
                    <a:pt x="281" y="843"/>
                  </a:lnTo>
                  <a:lnTo>
                    <a:pt x="276" y="842"/>
                  </a:lnTo>
                  <a:lnTo>
                    <a:pt x="270" y="841"/>
                  </a:lnTo>
                  <a:lnTo>
                    <a:pt x="266" y="838"/>
                  </a:lnTo>
                  <a:lnTo>
                    <a:pt x="261" y="835"/>
                  </a:lnTo>
                  <a:lnTo>
                    <a:pt x="8" y="580"/>
                  </a:lnTo>
                  <a:lnTo>
                    <a:pt x="8" y="580"/>
                  </a:lnTo>
                  <a:lnTo>
                    <a:pt x="4" y="576"/>
                  </a:lnTo>
                  <a:lnTo>
                    <a:pt x="2" y="571"/>
                  </a:lnTo>
                  <a:lnTo>
                    <a:pt x="0" y="566"/>
                  </a:lnTo>
                  <a:lnTo>
                    <a:pt x="0" y="561"/>
                  </a:lnTo>
                  <a:lnTo>
                    <a:pt x="0" y="555"/>
                  </a:lnTo>
                  <a:lnTo>
                    <a:pt x="2" y="550"/>
                  </a:lnTo>
                  <a:lnTo>
                    <a:pt x="4" y="545"/>
                  </a:lnTo>
                  <a:lnTo>
                    <a:pt x="8" y="541"/>
                  </a:lnTo>
                  <a:lnTo>
                    <a:pt x="8" y="541"/>
                  </a:lnTo>
                  <a:lnTo>
                    <a:pt x="12" y="537"/>
                  </a:lnTo>
                  <a:lnTo>
                    <a:pt x="17" y="535"/>
                  </a:lnTo>
                  <a:lnTo>
                    <a:pt x="23" y="533"/>
                  </a:lnTo>
                  <a:lnTo>
                    <a:pt x="28" y="532"/>
                  </a:lnTo>
                  <a:lnTo>
                    <a:pt x="33" y="533"/>
                  </a:lnTo>
                  <a:lnTo>
                    <a:pt x="38" y="535"/>
                  </a:lnTo>
                  <a:lnTo>
                    <a:pt x="43" y="537"/>
                  </a:lnTo>
                  <a:lnTo>
                    <a:pt x="48" y="541"/>
                  </a:lnTo>
                  <a:lnTo>
                    <a:pt x="279" y="772"/>
                  </a:lnTo>
                  <a:lnTo>
                    <a:pt x="893" y="10"/>
                  </a:lnTo>
                  <a:lnTo>
                    <a:pt x="893" y="10"/>
                  </a:lnTo>
                  <a:lnTo>
                    <a:pt x="898" y="6"/>
                  </a:lnTo>
                  <a:lnTo>
                    <a:pt x="903" y="3"/>
                  </a:lnTo>
                  <a:lnTo>
                    <a:pt x="908" y="1"/>
                  </a:lnTo>
                  <a:lnTo>
                    <a:pt x="913" y="0"/>
                  </a:lnTo>
                  <a:lnTo>
                    <a:pt x="919" y="0"/>
                  </a:lnTo>
                  <a:lnTo>
                    <a:pt x="924" y="1"/>
                  </a:lnTo>
                  <a:lnTo>
                    <a:pt x="929" y="3"/>
                  </a:lnTo>
                  <a:lnTo>
                    <a:pt x="934" y="6"/>
                  </a:lnTo>
                  <a:lnTo>
                    <a:pt x="934" y="6"/>
                  </a:lnTo>
                  <a:lnTo>
                    <a:pt x="938" y="10"/>
                  </a:lnTo>
                  <a:lnTo>
                    <a:pt x="941" y="15"/>
                  </a:lnTo>
                  <a:lnTo>
                    <a:pt x="943" y="20"/>
                  </a:lnTo>
                  <a:lnTo>
                    <a:pt x="944" y="25"/>
                  </a:lnTo>
                  <a:lnTo>
                    <a:pt x="944" y="30"/>
                  </a:lnTo>
                  <a:lnTo>
                    <a:pt x="943" y="36"/>
                  </a:lnTo>
                  <a:lnTo>
                    <a:pt x="941" y="41"/>
                  </a:lnTo>
                  <a:lnTo>
                    <a:pt x="938" y="46"/>
                  </a:lnTo>
                  <a:lnTo>
                    <a:pt x="304" y="832"/>
                  </a:lnTo>
                  <a:lnTo>
                    <a:pt x="304" y="832"/>
                  </a:lnTo>
                  <a:lnTo>
                    <a:pt x="300" y="837"/>
                  </a:lnTo>
                  <a:lnTo>
                    <a:pt x="295" y="840"/>
                  </a:lnTo>
                  <a:lnTo>
                    <a:pt x="288" y="842"/>
                  </a:lnTo>
                  <a:lnTo>
                    <a:pt x="283" y="843"/>
                  </a:lnTo>
                  <a:lnTo>
                    <a:pt x="283" y="843"/>
                  </a:lnTo>
                  <a:lnTo>
                    <a:pt x="281" y="843"/>
                  </a:lnTo>
                  <a:lnTo>
                    <a:pt x="281" y="8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4" name="Group 143">
            <a:extLst>
              <a:ext uri="{FF2B5EF4-FFF2-40B4-BE49-F238E27FC236}">
                <a16:creationId xmlns:a16="http://schemas.microsoft.com/office/drawing/2014/main" id="{0C18AC5C-EF11-4962-A924-B39F4D0A7E95}"/>
              </a:ext>
            </a:extLst>
          </p:cNvPr>
          <p:cNvGrpSpPr/>
          <p:nvPr/>
        </p:nvGrpSpPr>
        <p:grpSpPr>
          <a:xfrm>
            <a:off x="7396220" y="1888140"/>
            <a:ext cx="360363" cy="347663"/>
            <a:chOff x="4116388" y="735013"/>
            <a:chExt cx="360363" cy="347663"/>
          </a:xfrm>
          <a:solidFill>
            <a:srgbClr val="110E26"/>
          </a:solidFill>
        </p:grpSpPr>
        <p:sp>
          <p:nvSpPr>
            <p:cNvPr id="145" name="Freeform 1344">
              <a:extLst>
                <a:ext uri="{FF2B5EF4-FFF2-40B4-BE49-F238E27FC236}">
                  <a16:creationId xmlns:a16="http://schemas.microsoft.com/office/drawing/2014/main" id="{7C1E9D44-9BD6-4D86-BA8D-D7E76BB76EFE}"/>
                </a:ext>
              </a:extLst>
            </p:cNvPr>
            <p:cNvSpPr>
              <a:spLocks/>
            </p:cNvSpPr>
            <p:nvPr/>
          </p:nvSpPr>
          <p:spPr bwMode="auto">
            <a:xfrm>
              <a:off x="4279900" y="735013"/>
              <a:ext cx="46038" cy="92075"/>
            </a:xfrm>
            <a:custGeom>
              <a:avLst/>
              <a:gdLst>
                <a:gd name="T0" fmla="*/ 33 w 203"/>
                <a:gd name="T1" fmla="*/ 407 h 407"/>
                <a:gd name="T2" fmla="*/ 33 w 203"/>
                <a:gd name="T3" fmla="*/ 407 h 407"/>
                <a:gd name="T4" fmla="*/ 28 w 203"/>
                <a:gd name="T5" fmla="*/ 407 h 407"/>
                <a:gd name="T6" fmla="*/ 23 w 203"/>
                <a:gd name="T7" fmla="*/ 405 h 407"/>
                <a:gd name="T8" fmla="*/ 18 w 203"/>
                <a:gd name="T9" fmla="*/ 403 h 407"/>
                <a:gd name="T10" fmla="*/ 13 w 203"/>
                <a:gd name="T11" fmla="*/ 400 h 407"/>
                <a:gd name="T12" fmla="*/ 13 w 203"/>
                <a:gd name="T13" fmla="*/ 400 h 407"/>
                <a:gd name="T14" fmla="*/ 8 w 203"/>
                <a:gd name="T15" fmla="*/ 395 h 407"/>
                <a:gd name="T16" fmla="*/ 4 w 203"/>
                <a:gd name="T17" fmla="*/ 389 h 407"/>
                <a:gd name="T18" fmla="*/ 2 w 203"/>
                <a:gd name="T19" fmla="*/ 384 h 407"/>
                <a:gd name="T20" fmla="*/ 0 w 203"/>
                <a:gd name="T21" fmla="*/ 378 h 407"/>
                <a:gd name="T22" fmla="*/ 0 w 203"/>
                <a:gd name="T23" fmla="*/ 372 h 407"/>
                <a:gd name="T24" fmla="*/ 1 w 203"/>
                <a:gd name="T25" fmla="*/ 365 h 407"/>
                <a:gd name="T26" fmla="*/ 4 w 203"/>
                <a:gd name="T27" fmla="*/ 359 h 407"/>
                <a:gd name="T28" fmla="*/ 7 w 203"/>
                <a:gd name="T29" fmla="*/ 353 h 407"/>
                <a:gd name="T30" fmla="*/ 127 w 203"/>
                <a:gd name="T31" fmla="*/ 204 h 407"/>
                <a:gd name="T32" fmla="*/ 7 w 203"/>
                <a:gd name="T33" fmla="*/ 54 h 407"/>
                <a:gd name="T34" fmla="*/ 7 w 203"/>
                <a:gd name="T35" fmla="*/ 54 h 407"/>
                <a:gd name="T36" fmla="*/ 4 w 203"/>
                <a:gd name="T37" fmla="*/ 48 h 407"/>
                <a:gd name="T38" fmla="*/ 1 w 203"/>
                <a:gd name="T39" fmla="*/ 41 h 407"/>
                <a:gd name="T40" fmla="*/ 0 w 203"/>
                <a:gd name="T41" fmla="*/ 35 h 407"/>
                <a:gd name="T42" fmla="*/ 0 w 203"/>
                <a:gd name="T43" fmla="*/ 29 h 407"/>
                <a:gd name="T44" fmla="*/ 2 w 203"/>
                <a:gd name="T45" fmla="*/ 23 h 407"/>
                <a:gd name="T46" fmla="*/ 4 w 203"/>
                <a:gd name="T47" fmla="*/ 17 h 407"/>
                <a:gd name="T48" fmla="*/ 8 w 203"/>
                <a:gd name="T49" fmla="*/ 11 h 407"/>
                <a:gd name="T50" fmla="*/ 13 w 203"/>
                <a:gd name="T51" fmla="*/ 7 h 407"/>
                <a:gd name="T52" fmla="*/ 13 w 203"/>
                <a:gd name="T53" fmla="*/ 7 h 407"/>
                <a:gd name="T54" fmla="*/ 19 w 203"/>
                <a:gd name="T55" fmla="*/ 3 h 407"/>
                <a:gd name="T56" fmla="*/ 25 w 203"/>
                <a:gd name="T57" fmla="*/ 1 h 407"/>
                <a:gd name="T58" fmla="*/ 31 w 203"/>
                <a:gd name="T59" fmla="*/ 0 h 407"/>
                <a:gd name="T60" fmla="*/ 37 w 203"/>
                <a:gd name="T61" fmla="*/ 0 h 407"/>
                <a:gd name="T62" fmla="*/ 44 w 203"/>
                <a:gd name="T63" fmla="*/ 1 h 407"/>
                <a:gd name="T64" fmla="*/ 49 w 203"/>
                <a:gd name="T65" fmla="*/ 4 h 407"/>
                <a:gd name="T66" fmla="*/ 55 w 203"/>
                <a:gd name="T67" fmla="*/ 7 h 407"/>
                <a:gd name="T68" fmla="*/ 59 w 203"/>
                <a:gd name="T69" fmla="*/ 12 h 407"/>
                <a:gd name="T70" fmla="*/ 196 w 203"/>
                <a:gd name="T71" fmla="*/ 183 h 407"/>
                <a:gd name="T72" fmla="*/ 196 w 203"/>
                <a:gd name="T73" fmla="*/ 183 h 407"/>
                <a:gd name="T74" fmla="*/ 199 w 203"/>
                <a:gd name="T75" fmla="*/ 187 h 407"/>
                <a:gd name="T76" fmla="*/ 201 w 203"/>
                <a:gd name="T77" fmla="*/ 192 h 407"/>
                <a:gd name="T78" fmla="*/ 203 w 203"/>
                <a:gd name="T79" fmla="*/ 198 h 407"/>
                <a:gd name="T80" fmla="*/ 203 w 203"/>
                <a:gd name="T81" fmla="*/ 204 h 407"/>
                <a:gd name="T82" fmla="*/ 203 w 203"/>
                <a:gd name="T83" fmla="*/ 209 h 407"/>
                <a:gd name="T84" fmla="*/ 201 w 203"/>
                <a:gd name="T85" fmla="*/ 214 h 407"/>
                <a:gd name="T86" fmla="*/ 199 w 203"/>
                <a:gd name="T87" fmla="*/ 219 h 407"/>
                <a:gd name="T88" fmla="*/ 196 w 203"/>
                <a:gd name="T89" fmla="*/ 224 h 407"/>
                <a:gd name="T90" fmla="*/ 59 w 203"/>
                <a:gd name="T91" fmla="*/ 394 h 407"/>
                <a:gd name="T92" fmla="*/ 59 w 203"/>
                <a:gd name="T93" fmla="*/ 394 h 407"/>
                <a:gd name="T94" fmla="*/ 54 w 203"/>
                <a:gd name="T95" fmla="*/ 400 h 407"/>
                <a:gd name="T96" fmla="*/ 48 w 203"/>
                <a:gd name="T97" fmla="*/ 404 h 407"/>
                <a:gd name="T98" fmla="*/ 41 w 203"/>
                <a:gd name="T99" fmla="*/ 406 h 407"/>
                <a:gd name="T100" fmla="*/ 33 w 203"/>
                <a:gd name="T101" fmla="*/ 407 h 407"/>
                <a:gd name="T102" fmla="*/ 33 w 203"/>
                <a:gd name="T103" fmla="*/ 40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3" h="407">
                  <a:moveTo>
                    <a:pt x="33" y="407"/>
                  </a:moveTo>
                  <a:lnTo>
                    <a:pt x="33" y="407"/>
                  </a:lnTo>
                  <a:lnTo>
                    <a:pt x="28" y="407"/>
                  </a:lnTo>
                  <a:lnTo>
                    <a:pt x="23" y="405"/>
                  </a:lnTo>
                  <a:lnTo>
                    <a:pt x="18" y="403"/>
                  </a:lnTo>
                  <a:lnTo>
                    <a:pt x="13" y="400"/>
                  </a:lnTo>
                  <a:lnTo>
                    <a:pt x="13" y="400"/>
                  </a:lnTo>
                  <a:lnTo>
                    <a:pt x="8" y="395"/>
                  </a:lnTo>
                  <a:lnTo>
                    <a:pt x="4" y="389"/>
                  </a:lnTo>
                  <a:lnTo>
                    <a:pt x="2" y="384"/>
                  </a:lnTo>
                  <a:lnTo>
                    <a:pt x="0" y="378"/>
                  </a:lnTo>
                  <a:lnTo>
                    <a:pt x="0" y="372"/>
                  </a:lnTo>
                  <a:lnTo>
                    <a:pt x="1" y="365"/>
                  </a:lnTo>
                  <a:lnTo>
                    <a:pt x="4" y="359"/>
                  </a:lnTo>
                  <a:lnTo>
                    <a:pt x="7" y="353"/>
                  </a:lnTo>
                  <a:lnTo>
                    <a:pt x="127" y="204"/>
                  </a:lnTo>
                  <a:lnTo>
                    <a:pt x="7" y="54"/>
                  </a:lnTo>
                  <a:lnTo>
                    <a:pt x="7" y="54"/>
                  </a:lnTo>
                  <a:lnTo>
                    <a:pt x="4" y="48"/>
                  </a:lnTo>
                  <a:lnTo>
                    <a:pt x="1" y="41"/>
                  </a:lnTo>
                  <a:lnTo>
                    <a:pt x="0" y="35"/>
                  </a:lnTo>
                  <a:lnTo>
                    <a:pt x="0" y="29"/>
                  </a:lnTo>
                  <a:lnTo>
                    <a:pt x="2" y="23"/>
                  </a:lnTo>
                  <a:lnTo>
                    <a:pt x="4" y="17"/>
                  </a:lnTo>
                  <a:lnTo>
                    <a:pt x="8" y="11"/>
                  </a:lnTo>
                  <a:lnTo>
                    <a:pt x="13" y="7"/>
                  </a:lnTo>
                  <a:lnTo>
                    <a:pt x="13" y="7"/>
                  </a:lnTo>
                  <a:lnTo>
                    <a:pt x="19" y="3"/>
                  </a:lnTo>
                  <a:lnTo>
                    <a:pt x="25" y="1"/>
                  </a:lnTo>
                  <a:lnTo>
                    <a:pt x="31" y="0"/>
                  </a:lnTo>
                  <a:lnTo>
                    <a:pt x="37" y="0"/>
                  </a:lnTo>
                  <a:lnTo>
                    <a:pt x="44" y="1"/>
                  </a:lnTo>
                  <a:lnTo>
                    <a:pt x="49" y="4"/>
                  </a:lnTo>
                  <a:lnTo>
                    <a:pt x="55" y="7"/>
                  </a:lnTo>
                  <a:lnTo>
                    <a:pt x="59" y="12"/>
                  </a:lnTo>
                  <a:lnTo>
                    <a:pt x="196" y="183"/>
                  </a:lnTo>
                  <a:lnTo>
                    <a:pt x="196" y="183"/>
                  </a:lnTo>
                  <a:lnTo>
                    <a:pt x="199" y="187"/>
                  </a:lnTo>
                  <a:lnTo>
                    <a:pt x="201" y="192"/>
                  </a:lnTo>
                  <a:lnTo>
                    <a:pt x="203" y="198"/>
                  </a:lnTo>
                  <a:lnTo>
                    <a:pt x="203" y="204"/>
                  </a:lnTo>
                  <a:lnTo>
                    <a:pt x="203" y="209"/>
                  </a:lnTo>
                  <a:lnTo>
                    <a:pt x="201" y="214"/>
                  </a:lnTo>
                  <a:lnTo>
                    <a:pt x="199" y="219"/>
                  </a:lnTo>
                  <a:lnTo>
                    <a:pt x="196" y="224"/>
                  </a:lnTo>
                  <a:lnTo>
                    <a:pt x="59" y="394"/>
                  </a:lnTo>
                  <a:lnTo>
                    <a:pt x="59" y="394"/>
                  </a:lnTo>
                  <a:lnTo>
                    <a:pt x="54" y="400"/>
                  </a:lnTo>
                  <a:lnTo>
                    <a:pt x="48" y="404"/>
                  </a:lnTo>
                  <a:lnTo>
                    <a:pt x="41" y="406"/>
                  </a:lnTo>
                  <a:lnTo>
                    <a:pt x="33" y="407"/>
                  </a:lnTo>
                  <a:lnTo>
                    <a:pt x="33" y="4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345">
              <a:extLst>
                <a:ext uri="{FF2B5EF4-FFF2-40B4-BE49-F238E27FC236}">
                  <a16:creationId xmlns:a16="http://schemas.microsoft.com/office/drawing/2014/main" id="{43064579-8CE6-4FDC-92B0-1FAA62CF3137}"/>
                </a:ext>
              </a:extLst>
            </p:cNvPr>
            <p:cNvSpPr>
              <a:spLocks/>
            </p:cNvSpPr>
            <p:nvPr/>
          </p:nvSpPr>
          <p:spPr bwMode="auto">
            <a:xfrm>
              <a:off x="4251325" y="773113"/>
              <a:ext cx="74613" cy="15875"/>
            </a:xfrm>
            <a:custGeom>
              <a:avLst/>
              <a:gdLst>
                <a:gd name="T0" fmla="*/ 298 w 331"/>
                <a:gd name="T1" fmla="*/ 65 h 65"/>
                <a:gd name="T2" fmla="*/ 33 w 331"/>
                <a:gd name="T3" fmla="*/ 65 h 65"/>
                <a:gd name="T4" fmla="*/ 33 w 331"/>
                <a:gd name="T5" fmla="*/ 65 h 65"/>
                <a:gd name="T6" fmla="*/ 26 w 331"/>
                <a:gd name="T7" fmla="*/ 65 h 65"/>
                <a:gd name="T8" fmla="*/ 20 w 331"/>
                <a:gd name="T9" fmla="*/ 63 h 65"/>
                <a:gd name="T10" fmla="*/ 14 w 331"/>
                <a:gd name="T11" fmla="*/ 60 h 65"/>
                <a:gd name="T12" fmla="*/ 9 w 331"/>
                <a:gd name="T13" fmla="*/ 56 h 65"/>
                <a:gd name="T14" fmla="*/ 5 w 331"/>
                <a:gd name="T15" fmla="*/ 50 h 65"/>
                <a:gd name="T16" fmla="*/ 2 w 331"/>
                <a:gd name="T17" fmla="*/ 45 h 65"/>
                <a:gd name="T18" fmla="*/ 0 w 331"/>
                <a:gd name="T19" fmla="*/ 39 h 65"/>
                <a:gd name="T20" fmla="*/ 0 w 331"/>
                <a:gd name="T21" fmla="*/ 33 h 65"/>
                <a:gd name="T22" fmla="*/ 0 w 331"/>
                <a:gd name="T23" fmla="*/ 33 h 65"/>
                <a:gd name="T24" fmla="*/ 0 w 331"/>
                <a:gd name="T25" fmla="*/ 26 h 65"/>
                <a:gd name="T26" fmla="*/ 2 w 331"/>
                <a:gd name="T27" fmla="*/ 19 h 65"/>
                <a:gd name="T28" fmla="*/ 5 w 331"/>
                <a:gd name="T29" fmla="*/ 14 h 65"/>
                <a:gd name="T30" fmla="*/ 9 w 331"/>
                <a:gd name="T31" fmla="*/ 9 h 65"/>
                <a:gd name="T32" fmla="*/ 14 w 331"/>
                <a:gd name="T33" fmla="*/ 5 h 65"/>
                <a:gd name="T34" fmla="*/ 20 w 331"/>
                <a:gd name="T35" fmla="*/ 2 h 65"/>
                <a:gd name="T36" fmla="*/ 26 w 331"/>
                <a:gd name="T37" fmla="*/ 0 h 65"/>
                <a:gd name="T38" fmla="*/ 33 w 331"/>
                <a:gd name="T39" fmla="*/ 0 h 65"/>
                <a:gd name="T40" fmla="*/ 298 w 331"/>
                <a:gd name="T41" fmla="*/ 0 h 65"/>
                <a:gd name="T42" fmla="*/ 298 w 331"/>
                <a:gd name="T43" fmla="*/ 0 h 65"/>
                <a:gd name="T44" fmla="*/ 304 w 331"/>
                <a:gd name="T45" fmla="*/ 0 h 65"/>
                <a:gd name="T46" fmla="*/ 310 w 331"/>
                <a:gd name="T47" fmla="*/ 2 h 65"/>
                <a:gd name="T48" fmla="*/ 317 w 331"/>
                <a:gd name="T49" fmla="*/ 5 h 65"/>
                <a:gd name="T50" fmla="*/ 322 w 331"/>
                <a:gd name="T51" fmla="*/ 9 h 65"/>
                <a:gd name="T52" fmla="*/ 326 w 331"/>
                <a:gd name="T53" fmla="*/ 14 h 65"/>
                <a:gd name="T54" fmla="*/ 328 w 331"/>
                <a:gd name="T55" fmla="*/ 19 h 65"/>
                <a:gd name="T56" fmla="*/ 330 w 331"/>
                <a:gd name="T57" fmla="*/ 26 h 65"/>
                <a:gd name="T58" fmla="*/ 331 w 331"/>
                <a:gd name="T59" fmla="*/ 33 h 65"/>
                <a:gd name="T60" fmla="*/ 331 w 331"/>
                <a:gd name="T61" fmla="*/ 33 h 65"/>
                <a:gd name="T62" fmla="*/ 330 w 331"/>
                <a:gd name="T63" fmla="*/ 39 h 65"/>
                <a:gd name="T64" fmla="*/ 328 w 331"/>
                <a:gd name="T65" fmla="*/ 45 h 65"/>
                <a:gd name="T66" fmla="*/ 326 w 331"/>
                <a:gd name="T67" fmla="*/ 50 h 65"/>
                <a:gd name="T68" fmla="*/ 322 w 331"/>
                <a:gd name="T69" fmla="*/ 56 h 65"/>
                <a:gd name="T70" fmla="*/ 317 w 331"/>
                <a:gd name="T71" fmla="*/ 60 h 65"/>
                <a:gd name="T72" fmla="*/ 310 w 331"/>
                <a:gd name="T73" fmla="*/ 63 h 65"/>
                <a:gd name="T74" fmla="*/ 304 w 331"/>
                <a:gd name="T75" fmla="*/ 65 h 65"/>
                <a:gd name="T76" fmla="*/ 298 w 331"/>
                <a:gd name="T77" fmla="*/ 65 h 65"/>
                <a:gd name="T78" fmla="*/ 298 w 331"/>
                <a:gd name="T79"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31" h="65">
                  <a:moveTo>
                    <a:pt x="298" y="65"/>
                  </a:moveTo>
                  <a:lnTo>
                    <a:pt x="33" y="65"/>
                  </a:lnTo>
                  <a:lnTo>
                    <a:pt x="33" y="65"/>
                  </a:lnTo>
                  <a:lnTo>
                    <a:pt x="26" y="65"/>
                  </a:lnTo>
                  <a:lnTo>
                    <a:pt x="20" y="63"/>
                  </a:lnTo>
                  <a:lnTo>
                    <a:pt x="14" y="60"/>
                  </a:lnTo>
                  <a:lnTo>
                    <a:pt x="9" y="56"/>
                  </a:lnTo>
                  <a:lnTo>
                    <a:pt x="5" y="50"/>
                  </a:lnTo>
                  <a:lnTo>
                    <a:pt x="2" y="45"/>
                  </a:lnTo>
                  <a:lnTo>
                    <a:pt x="0" y="39"/>
                  </a:lnTo>
                  <a:lnTo>
                    <a:pt x="0" y="33"/>
                  </a:lnTo>
                  <a:lnTo>
                    <a:pt x="0" y="33"/>
                  </a:lnTo>
                  <a:lnTo>
                    <a:pt x="0" y="26"/>
                  </a:lnTo>
                  <a:lnTo>
                    <a:pt x="2" y="19"/>
                  </a:lnTo>
                  <a:lnTo>
                    <a:pt x="5" y="14"/>
                  </a:lnTo>
                  <a:lnTo>
                    <a:pt x="9" y="9"/>
                  </a:lnTo>
                  <a:lnTo>
                    <a:pt x="14" y="5"/>
                  </a:lnTo>
                  <a:lnTo>
                    <a:pt x="20" y="2"/>
                  </a:lnTo>
                  <a:lnTo>
                    <a:pt x="26" y="0"/>
                  </a:lnTo>
                  <a:lnTo>
                    <a:pt x="33" y="0"/>
                  </a:lnTo>
                  <a:lnTo>
                    <a:pt x="298" y="0"/>
                  </a:lnTo>
                  <a:lnTo>
                    <a:pt x="298" y="0"/>
                  </a:lnTo>
                  <a:lnTo>
                    <a:pt x="304" y="0"/>
                  </a:lnTo>
                  <a:lnTo>
                    <a:pt x="310" y="2"/>
                  </a:lnTo>
                  <a:lnTo>
                    <a:pt x="317" y="5"/>
                  </a:lnTo>
                  <a:lnTo>
                    <a:pt x="322" y="9"/>
                  </a:lnTo>
                  <a:lnTo>
                    <a:pt x="326" y="14"/>
                  </a:lnTo>
                  <a:lnTo>
                    <a:pt x="328" y="19"/>
                  </a:lnTo>
                  <a:lnTo>
                    <a:pt x="330" y="26"/>
                  </a:lnTo>
                  <a:lnTo>
                    <a:pt x="331" y="33"/>
                  </a:lnTo>
                  <a:lnTo>
                    <a:pt x="331" y="33"/>
                  </a:lnTo>
                  <a:lnTo>
                    <a:pt x="330" y="39"/>
                  </a:lnTo>
                  <a:lnTo>
                    <a:pt x="328" y="45"/>
                  </a:lnTo>
                  <a:lnTo>
                    <a:pt x="326" y="50"/>
                  </a:lnTo>
                  <a:lnTo>
                    <a:pt x="322" y="56"/>
                  </a:lnTo>
                  <a:lnTo>
                    <a:pt x="317" y="60"/>
                  </a:lnTo>
                  <a:lnTo>
                    <a:pt x="310" y="63"/>
                  </a:lnTo>
                  <a:lnTo>
                    <a:pt x="304" y="65"/>
                  </a:lnTo>
                  <a:lnTo>
                    <a:pt x="298" y="65"/>
                  </a:lnTo>
                  <a:lnTo>
                    <a:pt x="298"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346">
              <a:extLst>
                <a:ext uri="{FF2B5EF4-FFF2-40B4-BE49-F238E27FC236}">
                  <a16:creationId xmlns:a16="http://schemas.microsoft.com/office/drawing/2014/main" id="{67BFA7AF-8C86-4F90-821F-B8B233891460}"/>
                </a:ext>
              </a:extLst>
            </p:cNvPr>
            <p:cNvSpPr>
              <a:spLocks/>
            </p:cNvSpPr>
            <p:nvPr/>
          </p:nvSpPr>
          <p:spPr bwMode="auto">
            <a:xfrm>
              <a:off x="4251325" y="990601"/>
              <a:ext cx="46038" cy="92075"/>
            </a:xfrm>
            <a:custGeom>
              <a:avLst/>
              <a:gdLst>
                <a:gd name="T0" fmla="*/ 170 w 202"/>
                <a:gd name="T1" fmla="*/ 408 h 408"/>
                <a:gd name="T2" fmla="*/ 170 w 202"/>
                <a:gd name="T3" fmla="*/ 408 h 408"/>
                <a:gd name="T4" fmla="*/ 162 w 202"/>
                <a:gd name="T5" fmla="*/ 407 h 408"/>
                <a:gd name="T6" fmla="*/ 155 w 202"/>
                <a:gd name="T7" fmla="*/ 404 h 408"/>
                <a:gd name="T8" fmla="*/ 149 w 202"/>
                <a:gd name="T9" fmla="*/ 401 h 408"/>
                <a:gd name="T10" fmla="*/ 144 w 202"/>
                <a:gd name="T11" fmla="*/ 396 h 408"/>
                <a:gd name="T12" fmla="*/ 7 w 202"/>
                <a:gd name="T13" fmla="*/ 225 h 408"/>
                <a:gd name="T14" fmla="*/ 7 w 202"/>
                <a:gd name="T15" fmla="*/ 225 h 408"/>
                <a:gd name="T16" fmla="*/ 4 w 202"/>
                <a:gd name="T17" fmla="*/ 220 h 408"/>
                <a:gd name="T18" fmla="*/ 2 w 202"/>
                <a:gd name="T19" fmla="*/ 214 h 408"/>
                <a:gd name="T20" fmla="*/ 0 w 202"/>
                <a:gd name="T21" fmla="*/ 209 h 408"/>
                <a:gd name="T22" fmla="*/ 0 w 202"/>
                <a:gd name="T23" fmla="*/ 204 h 408"/>
                <a:gd name="T24" fmla="*/ 0 w 202"/>
                <a:gd name="T25" fmla="*/ 199 h 408"/>
                <a:gd name="T26" fmla="*/ 1 w 202"/>
                <a:gd name="T27" fmla="*/ 193 h 408"/>
                <a:gd name="T28" fmla="*/ 4 w 202"/>
                <a:gd name="T29" fmla="*/ 188 h 408"/>
                <a:gd name="T30" fmla="*/ 7 w 202"/>
                <a:gd name="T31" fmla="*/ 183 h 408"/>
                <a:gd name="T32" fmla="*/ 144 w 202"/>
                <a:gd name="T33" fmla="*/ 13 h 408"/>
                <a:gd name="T34" fmla="*/ 144 w 202"/>
                <a:gd name="T35" fmla="*/ 13 h 408"/>
                <a:gd name="T36" fmla="*/ 148 w 202"/>
                <a:gd name="T37" fmla="*/ 7 h 408"/>
                <a:gd name="T38" fmla="*/ 153 w 202"/>
                <a:gd name="T39" fmla="*/ 4 h 408"/>
                <a:gd name="T40" fmla="*/ 159 w 202"/>
                <a:gd name="T41" fmla="*/ 2 h 408"/>
                <a:gd name="T42" fmla="*/ 165 w 202"/>
                <a:gd name="T43" fmla="*/ 0 h 408"/>
                <a:gd name="T44" fmla="*/ 172 w 202"/>
                <a:gd name="T45" fmla="*/ 0 h 408"/>
                <a:gd name="T46" fmla="*/ 178 w 202"/>
                <a:gd name="T47" fmla="*/ 1 h 408"/>
                <a:gd name="T48" fmla="*/ 184 w 202"/>
                <a:gd name="T49" fmla="*/ 4 h 408"/>
                <a:gd name="T50" fmla="*/ 189 w 202"/>
                <a:gd name="T51" fmla="*/ 7 h 408"/>
                <a:gd name="T52" fmla="*/ 189 w 202"/>
                <a:gd name="T53" fmla="*/ 7 h 408"/>
                <a:gd name="T54" fmla="*/ 194 w 202"/>
                <a:gd name="T55" fmla="*/ 13 h 408"/>
                <a:gd name="T56" fmla="*/ 199 w 202"/>
                <a:gd name="T57" fmla="*/ 18 h 408"/>
                <a:gd name="T58" fmla="*/ 201 w 202"/>
                <a:gd name="T59" fmla="*/ 24 h 408"/>
                <a:gd name="T60" fmla="*/ 202 w 202"/>
                <a:gd name="T61" fmla="*/ 30 h 408"/>
                <a:gd name="T62" fmla="*/ 202 w 202"/>
                <a:gd name="T63" fmla="*/ 36 h 408"/>
                <a:gd name="T64" fmla="*/ 201 w 202"/>
                <a:gd name="T65" fmla="*/ 43 h 408"/>
                <a:gd name="T66" fmla="*/ 199 w 202"/>
                <a:gd name="T67" fmla="*/ 49 h 408"/>
                <a:gd name="T68" fmla="*/ 194 w 202"/>
                <a:gd name="T69" fmla="*/ 54 h 408"/>
                <a:gd name="T70" fmla="*/ 75 w 202"/>
                <a:gd name="T71" fmla="*/ 204 h 408"/>
                <a:gd name="T72" fmla="*/ 194 w 202"/>
                <a:gd name="T73" fmla="*/ 354 h 408"/>
                <a:gd name="T74" fmla="*/ 194 w 202"/>
                <a:gd name="T75" fmla="*/ 354 h 408"/>
                <a:gd name="T76" fmla="*/ 199 w 202"/>
                <a:gd name="T77" fmla="*/ 359 h 408"/>
                <a:gd name="T78" fmla="*/ 201 w 202"/>
                <a:gd name="T79" fmla="*/ 366 h 408"/>
                <a:gd name="T80" fmla="*/ 202 w 202"/>
                <a:gd name="T81" fmla="*/ 372 h 408"/>
                <a:gd name="T82" fmla="*/ 202 w 202"/>
                <a:gd name="T83" fmla="*/ 378 h 408"/>
                <a:gd name="T84" fmla="*/ 201 w 202"/>
                <a:gd name="T85" fmla="*/ 384 h 408"/>
                <a:gd name="T86" fmla="*/ 199 w 202"/>
                <a:gd name="T87" fmla="*/ 390 h 408"/>
                <a:gd name="T88" fmla="*/ 194 w 202"/>
                <a:gd name="T89" fmla="*/ 396 h 408"/>
                <a:gd name="T90" fmla="*/ 189 w 202"/>
                <a:gd name="T91" fmla="*/ 400 h 408"/>
                <a:gd name="T92" fmla="*/ 189 w 202"/>
                <a:gd name="T93" fmla="*/ 400 h 408"/>
                <a:gd name="T94" fmla="*/ 185 w 202"/>
                <a:gd name="T95" fmla="*/ 404 h 408"/>
                <a:gd name="T96" fmla="*/ 180 w 202"/>
                <a:gd name="T97" fmla="*/ 406 h 408"/>
                <a:gd name="T98" fmla="*/ 175 w 202"/>
                <a:gd name="T99" fmla="*/ 407 h 408"/>
                <a:gd name="T100" fmla="*/ 170 w 202"/>
                <a:gd name="T101" fmla="*/ 408 h 408"/>
                <a:gd name="T102" fmla="*/ 170 w 202"/>
                <a:gd name="T103" fmla="*/ 40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2" h="408">
                  <a:moveTo>
                    <a:pt x="170" y="408"/>
                  </a:moveTo>
                  <a:lnTo>
                    <a:pt x="170" y="408"/>
                  </a:lnTo>
                  <a:lnTo>
                    <a:pt x="162" y="407"/>
                  </a:lnTo>
                  <a:lnTo>
                    <a:pt x="155" y="404"/>
                  </a:lnTo>
                  <a:lnTo>
                    <a:pt x="149" y="401"/>
                  </a:lnTo>
                  <a:lnTo>
                    <a:pt x="144" y="396"/>
                  </a:lnTo>
                  <a:lnTo>
                    <a:pt x="7" y="225"/>
                  </a:lnTo>
                  <a:lnTo>
                    <a:pt x="7" y="225"/>
                  </a:lnTo>
                  <a:lnTo>
                    <a:pt x="4" y="220"/>
                  </a:lnTo>
                  <a:lnTo>
                    <a:pt x="2" y="214"/>
                  </a:lnTo>
                  <a:lnTo>
                    <a:pt x="0" y="209"/>
                  </a:lnTo>
                  <a:lnTo>
                    <a:pt x="0" y="204"/>
                  </a:lnTo>
                  <a:lnTo>
                    <a:pt x="0" y="199"/>
                  </a:lnTo>
                  <a:lnTo>
                    <a:pt x="1" y="193"/>
                  </a:lnTo>
                  <a:lnTo>
                    <a:pt x="4" y="188"/>
                  </a:lnTo>
                  <a:lnTo>
                    <a:pt x="7" y="183"/>
                  </a:lnTo>
                  <a:lnTo>
                    <a:pt x="144" y="13"/>
                  </a:lnTo>
                  <a:lnTo>
                    <a:pt x="144" y="13"/>
                  </a:lnTo>
                  <a:lnTo>
                    <a:pt x="148" y="7"/>
                  </a:lnTo>
                  <a:lnTo>
                    <a:pt x="153" y="4"/>
                  </a:lnTo>
                  <a:lnTo>
                    <a:pt x="159" y="2"/>
                  </a:lnTo>
                  <a:lnTo>
                    <a:pt x="165" y="0"/>
                  </a:lnTo>
                  <a:lnTo>
                    <a:pt x="172" y="0"/>
                  </a:lnTo>
                  <a:lnTo>
                    <a:pt x="178" y="1"/>
                  </a:lnTo>
                  <a:lnTo>
                    <a:pt x="184" y="4"/>
                  </a:lnTo>
                  <a:lnTo>
                    <a:pt x="189" y="7"/>
                  </a:lnTo>
                  <a:lnTo>
                    <a:pt x="189" y="7"/>
                  </a:lnTo>
                  <a:lnTo>
                    <a:pt x="194" y="13"/>
                  </a:lnTo>
                  <a:lnTo>
                    <a:pt x="199" y="18"/>
                  </a:lnTo>
                  <a:lnTo>
                    <a:pt x="201" y="24"/>
                  </a:lnTo>
                  <a:lnTo>
                    <a:pt x="202" y="30"/>
                  </a:lnTo>
                  <a:lnTo>
                    <a:pt x="202" y="36"/>
                  </a:lnTo>
                  <a:lnTo>
                    <a:pt x="201" y="43"/>
                  </a:lnTo>
                  <a:lnTo>
                    <a:pt x="199" y="49"/>
                  </a:lnTo>
                  <a:lnTo>
                    <a:pt x="194" y="54"/>
                  </a:lnTo>
                  <a:lnTo>
                    <a:pt x="75" y="204"/>
                  </a:lnTo>
                  <a:lnTo>
                    <a:pt x="194" y="354"/>
                  </a:lnTo>
                  <a:lnTo>
                    <a:pt x="194" y="354"/>
                  </a:lnTo>
                  <a:lnTo>
                    <a:pt x="199" y="359"/>
                  </a:lnTo>
                  <a:lnTo>
                    <a:pt x="201" y="366"/>
                  </a:lnTo>
                  <a:lnTo>
                    <a:pt x="202" y="372"/>
                  </a:lnTo>
                  <a:lnTo>
                    <a:pt x="202" y="378"/>
                  </a:lnTo>
                  <a:lnTo>
                    <a:pt x="201" y="384"/>
                  </a:lnTo>
                  <a:lnTo>
                    <a:pt x="199" y="390"/>
                  </a:lnTo>
                  <a:lnTo>
                    <a:pt x="194" y="396"/>
                  </a:lnTo>
                  <a:lnTo>
                    <a:pt x="189" y="400"/>
                  </a:lnTo>
                  <a:lnTo>
                    <a:pt x="189" y="400"/>
                  </a:lnTo>
                  <a:lnTo>
                    <a:pt x="185" y="404"/>
                  </a:lnTo>
                  <a:lnTo>
                    <a:pt x="180" y="406"/>
                  </a:lnTo>
                  <a:lnTo>
                    <a:pt x="175" y="407"/>
                  </a:lnTo>
                  <a:lnTo>
                    <a:pt x="170" y="408"/>
                  </a:lnTo>
                  <a:lnTo>
                    <a:pt x="170" y="4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347">
              <a:extLst>
                <a:ext uri="{FF2B5EF4-FFF2-40B4-BE49-F238E27FC236}">
                  <a16:creationId xmlns:a16="http://schemas.microsoft.com/office/drawing/2014/main" id="{157854F9-C89E-4DE8-9860-39E0C685C713}"/>
                </a:ext>
              </a:extLst>
            </p:cNvPr>
            <p:cNvSpPr>
              <a:spLocks/>
            </p:cNvSpPr>
            <p:nvPr/>
          </p:nvSpPr>
          <p:spPr bwMode="auto">
            <a:xfrm>
              <a:off x="4251325" y="1028701"/>
              <a:ext cx="74613" cy="14288"/>
            </a:xfrm>
            <a:custGeom>
              <a:avLst/>
              <a:gdLst>
                <a:gd name="T0" fmla="*/ 298 w 331"/>
                <a:gd name="T1" fmla="*/ 66 h 66"/>
                <a:gd name="T2" fmla="*/ 33 w 331"/>
                <a:gd name="T3" fmla="*/ 66 h 66"/>
                <a:gd name="T4" fmla="*/ 33 w 331"/>
                <a:gd name="T5" fmla="*/ 66 h 66"/>
                <a:gd name="T6" fmla="*/ 26 w 331"/>
                <a:gd name="T7" fmla="*/ 65 h 66"/>
                <a:gd name="T8" fmla="*/ 20 w 331"/>
                <a:gd name="T9" fmla="*/ 63 h 66"/>
                <a:gd name="T10" fmla="*/ 14 w 331"/>
                <a:gd name="T11" fmla="*/ 60 h 66"/>
                <a:gd name="T12" fmla="*/ 9 w 331"/>
                <a:gd name="T13" fmla="*/ 56 h 66"/>
                <a:gd name="T14" fmla="*/ 5 w 331"/>
                <a:gd name="T15" fmla="*/ 52 h 66"/>
                <a:gd name="T16" fmla="*/ 2 w 331"/>
                <a:gd name="T17" fmla="*/ 45 h 66"/>
                <a:gd name="T18" fmla="*/ 0 w 331"/>
                <a:gd name="T19" fmla="*/ 39 h 66"/>
                <a:gd name="T20" fmla="*/ 0 w 331"/>
                <a:gd name="T21" fmla="*/ 33 h 66"/>
                <a:gd name="T22" fmla="*/ 0 w 331"/>
                <a:gd name="T23" fmla="*/ 33 h 66"/>
                <a:gd name="T24" fmla="*/ 0 w 331"/>
                <a:gd name="T25" fmla="*/ 26 h 66"/>
                <a:gd name="T26" fmla="*/ 2 w 331"/>
                <a:gd name="T27" fmla="*/ 20 h 66"/>
                <a:gd name="T28" fmla="*/ 5 w 331"/>
                <a:gd name="T29" fmla="*/ 14 h 66"/>
                <a:gd name="T30" fmla="*/ 9 w 331"/>
                <a:gd name="T31" fmla="*/ 9 h 66"/>
                <a:gd name="T32" fmla="*/ 14 w 331"/>
                <a:gd name="T33" fmla="*/ 5 h 66"/>
                <a:gd name="T34" fmla="*/ 20 w 331"/>
                <a:gd name="T35" fmla="*/ 2 h 66"/>
                <a:gd name="T36" fmla="*/ 26 w 331"/>
                <a:gd name="T37" fmla="*/ 1 h 66"/>
                <a:gd name="T38" fmla="*/ 33 w 331"/>
                <a:gd name="T39" fmla="*/ 0 h 66"/>
                <a:gd name="T40" fmla="*/ 298 w 331"/>
                <a:gd name="T41" fmla="*/ 0 h 66"/>
                <a:gd name="T42" fmla="*/ 298 w 331"/>
                <a:gd name="T43" fmla="*/ 0 h 66"/>
                <a:gd name="T44" fmla="*/ 304 w 331"/>
                <a:gd name="T45" fmla="*/ 1 h 66"/>
                <a:gd name="T46" fmla="*/ 310 w 331"/>
                <a:gd name="T47" fmla="*/ 2 h 66"/>
                <a:gd name="T48" fmla="*/ 317 w 331"/>
                <a:gd name="T49" fmla="*/ 5 h 66"/>
                <a:gd name="T50" fmla="*/ 322 w 331"/>
                <a:gd name="T51" fmla="*/ 9 h 66"/>
                <a:gd name="T52" fmla="*/ 326 w 331"/>
                <a:gd name="T53" fmla="*/ 14 h 66"/>
                <a:gd name="T54" fmla="*/ 328 w 331"/>
                <a:gd name="T55" fmla="*/ 20 h 66"/>
                <a:gd name="T56" fmla="*/ 330 w 331"/>
                <a:gd name="T57" fmla="*/ 26 h 66"/>
                <a:gd name="T58" fmla="*/ 331 w 331"/>
                <a:gd name="T59" fmla="*/ 33 h 66"/>
                <a:gd name="T60" fmla="*/ 331 w 331"/>
                <a:gd name="T61" fmla="*/ 33 h 66"/>
                <a:gd name="T62" fmla="*/ 330 w 331"/>
                <a:gd name="T63" fmla="*/ 39 h 66"/>
                <a:gd name="T64" fmla="*/ 328 w 331"/>
                <a:gd name="T65" fmla="*/ 45 h 66"/>
                <a:gd name="T66" fmla="*/ 326 w 331"/>
                <a:gd name="T67" fmla="*/ 52 h 66"/>
                <a:gd name="T68" fmla="*/ 322 w 331"/>
                <a:gd name="T69" fmla="*/ 56 h 66"/>
                <a:gd name="T70" fmla="*/ 317 w 331"/>
                <a:gd name="T71" fmla="*/ 60 h 66"/>
                <a:gd name="T72" fmla="*/ 310 w 331"/>
                <a:gd name="T73" fmla="*/ 63 h 66"/>
                <a:gd name="T74" fmla="*/ 304 w 331"/>
                <a:gd name="T75" fmla="*/ 65 h 66"/>
                <a:gd name="T76" fmla="*/ 298 w 331"/>
                <a:gd name="T77" fmla="*/ 66 h 66"/>
                <a:gd name="T78" fmla="*/ 298 w 331"/>
                <a:gd name="T79"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31" h="66">
                  <a:moveTo>
                    <a:pt x="298" y="66"/>
                  </a:moveTo>
                  <a:lnTo>
                    <a:pt x="33" y="66"/>
                  </a:lnTo>
                  <a:lnTo>
                    <a:pt x="33" y="66"/>
                  </a:lnTo>
                  <a:lnTo>
                    <a:pt x="26" y="65"/>
                  </a:lnTo>
                  <a:lnTo>
                    <a:pt x="20" y="63"/>
                  </a:lnTo>
                  <a:lnTo>
                    <a:pt x="14" y="60"/>
                  </a:lnTo>
                  <a:lnTo>
                    <a:pt x="9" y="56"/>
                  </a:lnTo>
                  <a:lnTo>
                    <a:pt x="5" y="52"/>
                  </a:lnTo>
                  <a:lnTo>
                    <a:pt x="2" y="45"/>
                  </a:lnTo>
                  <a:lnTo>
                    <a:pt x="0" y="39"/>
                  </a:lnTo>
                  <a:lnTo>
                    <a:pt x="0" y="33"/>
                  </a:lnTo>
                  <a:lnTo>
                    <a:pt x="0" y="33"/>
                  </a:lnTo>
                  <a:lnTo>
                    <a:pt x="0" y="26"/>
                  </a:lnTo>
                  <a:lnTo>
                    <a:pt x="2" y="20"/>
                  </a:lnTo>
                  <a:lnTo>
                    <a:pt x="5" y="14"/>
                  </a:lnTo>
                  <a:lnTo>
                    <a:pt x="9" y="9"/>
                  </a:lnTo>
                  <a:lnTo>
                    <a:pt x="14" y="5"/>
                  </a:lnTo>
                  <a:lnTo>
                    <a:pt x="20" y="2"/>
                  </a:lnTo>
                  <a:lnTo>
                    <a:pt x="26" y="1"/>
                  </a:lnTo>
                  <a:lnTo>
                    <a:pt x="33" y="0"/>
                  </a:lnTo>
                  <a:lnTo>
                    <a:pt x="298" y="0"/>
                  </a:lnTo>
                  <a:lnTo>
                    <a:pt x="298" y="0"/>
                  </a:lnTo>
                  <a:lnTo>
                    <a:pt x="304" y="1"/>
                  </a:lnTo>
                  <a:lnTo>
                    <a:pt x="310" y="2"/>
                  </a:lnTo>
                  <a:lnTo>
                    <a:pt x="317" y="5"/>
                  </a:lnTo>
                  <a:lnTo>
                    <a:pt x="322" y="9"/>
                  </a:lnTo>
                  <a:lnTo>
                    <a:pt x="326" y="14"/>
                  </a:lnTo>
                  <a:lnTo>
                    <a:pt x="328" y="20"/>
                  </a:lnTo>
                  <a:lnTo>
                    <a:pt x="330" y="26"/>
                  </a:lnTo>
                  <a:lnTo>
                    <a:pt x="331" y="33"/>
                  </a:lnTo>
                  <a:lnTo>
                    <a:pt x="331" y="33"/>
                  </a:lnTo>
                  <a:lnTo>
                    <a:pt x="330" y="39"/>
                  </a:lnTo>
                  <a:lnTo>
                    <a:pt x="328" y="45"/>
                  </a:lnTo>
                  <a:lnTo>
                    <a:pt x="326" y="52"/>
                  </a:lnTo>
                  <a:lnTo>
                    <a:pt x="322" y="56"/>
                  </a:lnTo>
                  <a:lnTo>
                    <a:pt x="317" y="60"/>
                  </a:lnTo>
                  <a:lnTo>
                    <a:pt x="310" y="63"/>
                  </a:lnTo>
                  <a:lnTo>
                    <a:pt x="304" y="65"/>
                  </a:lnTo>
                  <a:lnTo>
                    <a:pt x="298" y="66"/>
                  </a:lnTo>
                  <a:lnTo>
                    <a:pt x="298"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348">
              <a:extLst>
                <a:ext uri="{FF2B5EF4-FFF2-40B4-BE49-F238E27FC236}">
                  <a16:creationId xmlns:a16="http://schemas.microsoft.com/office/drawing/2014/main" id="{ADC73A40-8AF8-4025-B36B-C4FB68192386}"/>
                </a:ext>
              </a:extLst>
            </p:cNvPr>
            <p:cNvSpPr>
              <a:spLocks/>
            </p:cNvSpPr>
            <p:nvPr/>
          </p:nvSpPr>
          <p:spPr bwMode="auto">
            <a:xfrm>
              <a:off x="4270375" y="863601"/>
              <a:ext cx="53975" cy="93663"/>
            </a:xfrm>
            <a:custGeom>
              <a:avLst/>
              <a:gdLst>
                <a:gd name="T0" fmla="*/ 94 w 237"/>
                <a:gd name="T1" fmla="*/ 405 h 407"/>
                <a:gd name="T2" fmla="*/ 53 w 237"/>
                <a:gd name="T3" fmla="*/ 387 h 407"/>
                <a:gd name="T4" fmla="*/ 20 w 237"/>
                <a:gd name="T5" fmla="*/ 355 h 407"/>
                <a:gd name="T6" fmla="*/ 2 w 237"/>
                <a:gd name="T7" fmla="*/ 313 h 407"/>
                <a:gd name="T8" fmla="*/ 1 w 237"/>
                <a:gd name="T9" fmla="*/ 283 h 407"/>
                <a:gd name="T10" fmla="*/ 14 w 237"/>
                <a:gd name="T11" fmla="*/ 262 h 407"/>
                <a:gd name="T12" fmla="*/ 33 w 237"/>
                <a:gd name="T13" fmla="*/ 256 h 407"/>
                <a:gd name="T14" fmla="*/ 57 w 237"/>
                <a:gd name="T15" fmla="*/ 266 h 407"/>
                <a:gd name="T16" fmla="*/ 66 w 237"/>
                <a:gd name="T17" fmla="*/ 289 h 407"/>
                <a:gd name="T18" fmla="*/ 75 w 237"/>
                <a:gd name="T19" fmla="*/ 318 h 407"/>
                <a:gd name="T20" fmla="*/ 107 w 237"/>
                <a:gd name="T21" fmla="*/ 340 h 407"/>
                <a:gd name="T22" fmla="*/ 138 w 237"/>
                <a:gd name="T23" fmla="*/ 338 h 407"/>
                <a:gd name="T24" fmla="*/ 166 w 237"/>
                <a:gd name="T25" fmla="*/ 310 h 407"/>
                <a:gd name="T26" fmla="*/ 169 w 237"/>
                <a:gd name="T27" fmla="*/ 279 h 407"/>
                <a:gd name="T28" fmla="*/ 148 w 237"/>
                <a:gd name="T29" fmla="*/ 246 h 407"/>
                <a:gd name="T30" fmla="*/ 118 w 237"/>
                <a:gd name="T31" fmla="*/ 237 h 407"/>
                <a:gd name="T32" fmla="*/ 72 w 237"/>
                <a:gd name="T33" fmla="*/ 228 h 407"/>
                <a:gd name="T34" fmla="*/ 35 w 237"/>
                <a:gd name="T35" fmla="*/ 202 h 407"/>
                <a:gd name="T36" fmla="*/ 9 w 237"/>
                <a:gd name="T37" fmla="*/ 165 h 407"/>
                <a:gd name="T38" fmla="*/ 0 w 237"/>
                <a:gd name="T39" fmla="*/ 118 h 407"/>
                <a:gd name="T40" fmla="*/ 5 w 237"/>
                <a:gd name="T41" fmla="*/ 83 h 407"/>
                <a:gd name="T42" fmla="*/ 27 w 237"/>
                <a:gd name="T43" fmla="*/ 44 h 407"/>
                <a:gd name="T44" fmla="*/ 62 w 237"/>
                <a:gd name="T45" fmla="*/ 15 h 407"/>
                <a:gd name="T46" fmla="*/ 106 w 237"/>
                <a:gd name="T47" fmla="*/ 1 h 407"/>
                <a:gd name="T48" fmla="*/ 142 w 237"/>
                <a:gd name="T49" fmla="*/ 2 h 407"/>
                <a:gd name="T50" fmla="*/ 184 w 237"/>
                <a:gd name="T51" fmla="*/ 21 h 407"/>
                <a:gd name="T52" fmla="*/ 216 w 237"/>
                <a:gd name="T53" fmla="*/ 53 h 407"/>
                <a:gd name="T54" fmla="*/ 234 w 237"/>
                <a:gd name="T55" fmla="*/ 95 h 407"/>
                <a:gd name="T56" fmla="*/ 236 w 237"/>
                <a:gd name="T57" fmla="*/ 126 h 407"/>
                <a:gd name="T58" fmla="*/ 222 w 237"/>
                <a:gd name="T59" fmla="*/ 146 h 407"/>
                <a:gd name="T60" fmla="*/ 204 w 237"/>
                <a:gd name="T61" fmla="*/ 151 h 407"/>
                <a:gd name="T62" fmla="*/ 180 w 237"/>
                <a:gd name="T63" fmla="*/ 142 h 407"/>
                <a:gd name="T64" fmla="*/ 171 w 237"/>
                <a:gd name="T65" fmla="*/ 118 h 407"/>
                <a:gd name="T66" fmla="*/ 161 w 237"/>
                <a:gd name="T67" fmla="*/ 89 h 407"/>
                <a:gd name="T68" fmla="*/ 129 w 237"/>
                <a:gd name="T69" fmla="*/ 68 h 407"/>
                <a:gd name="T70" fmla="*/ 98 w 237"/>
                <a:gd name="T71" fmla="*/ 71 h 407"/>
                <a:gd name="T72" fmla="*/ 70 w 237"/>
                <a:gd name="T73" fmla="*/ 99 h 407"/>
                <a:gd name="T74" fmla="*/ 67 w 237"/>
                <a:gd name="T75" fmla="*/ 130 h 407"/>
                <a:gd name="T76" fmla="*/ 89 w 237"/>
                <a:gd name="T77" fmla="*/ 162 h 407"/>
                <a:gd name="T78" fmla="*/ 118 w 237"/>
                <a:gd name="T79" fmla="*/ 171 h 407"/>
                <a:gd name="T80" fmla="*/ 164 w 237"/>
                <a:gd name="T81" fmla="*/ 180 h 407"/>
                <a:gd name="T82" fmla="*/ 202 w 237"/>
                <a:gd name="T83" fmla="*/ 205 h 407"/>
                <a:gd name="T84" fmla="*/ 227 w 237"/>
                <a:gd name="T85" fmla="*/ 244 h 407"/>
                <a:gd name="T86" fmla="*/ 237 w 237"/>
                <a:gd name="T87" fmla="*/ 289 h 407"/>
                <a:gd name="T88" fmla="*/ 232 w 237"/>
                <a:gd name="T89" fmla="*/ 324 h 407"/>
                <a:gd name="T90" fmla="*/ 210 w 237"/>
                <a:gd name="T91" fmla="*/ 365 h 407"/>
                <a:gd name="T92" fmla="*/ 175 w 237"/>
                <a:gd name="T93" fmla="*/ 394 h 407"/>
                <a:gd name="T94" fmla="*/ 130 w 237"/>
                <a:gd name="T95" fmla="*/ 40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7" h="407">
                  <a:moveTo>
                    <a:pt x="118" y="407"/>
                  </a:moveTo>
                  <a:lnTo>
                    <a:pt x="118" y="407"/>
                  </a:lnTo>
                  <a:lnTo>
                    <a:pt x="106" y="407"/>
                  </a:lnTo>
                  <a:lnTo>
                    <a:pt x="94" y="405"/>
                  </a:lnTo>
                  <a:lnTo>
                    <a:pt x="84" y="402"/>
                  </a:lnTo>
                  <a:lnTo>
                    <a:pt x="72" y="398"/>
                  </a:lnTo>
                  <a:lnTo>
                    <a:pt x="62" y="394"/>
                  </a:lnTo>
                  <a:lnTo>
                    <a:pt x="53" y="387"/>
                  </a:lnTo>
                  <a:lnTo>
                    <a:pt x="43" y="380"/>
                  </a:lnTo>
                  <a:lnTo>
                    <a:pt x="35" y="373"/>
                  </a:lnTo>
                  <a:lnTo>
                    <a:pt x="27" y="365"/>
                  </a:lnTo>
                  <a:lnTo>
                    <a:pt x="20" y="355"/>
                  </a:lnTo>
                  <a:lnTo>
                    <a:pt x="14" y="346"/>
                  </a:lnTo>
                  <a:lnTo>
                    <a:pt x="9" y="336"/>
                  </a:lnTo>
                  <a:lnTo>
                    <a:pt x="5" y="324"/>
                  </a:lnTo>
                  <a:lnTo>
                    <a:pt x="2" y="313"/>
                  </a:lnTo>
                  <a:lnTo>
                    <a:pt x="1" y="302"/>
                  </a:lnTo>
                  <a:lnTo>
                    <a:pt x="0" y="289"/>
                  </a:lnTo>
                  <a:lnTo>
                    <a:pt x="0" y="289"/>
                  </a:lnTo>
                  <a:lnTo>
                    <a:pt x="1" y="283"/>
                  </a:lnTo>
                  <a:lnTo>
                    <a:pt x="3" y="277"/>
                  </a:lnTo>
                  <a:lnTo>
                    <a:pt x="6" y="271"/>
                  </a:lnTo>
                  <a:lnTo>
                    <a:pt x="9" y="266"/>
                  </a:lnTo>
                  <a:lnTo>
                    <a:pt x="14" y="262"/>
                  </a:lnTo>
                  <a:lnTo>
                    <a:pt x="20" y="259"/>
                  </a:lnTo>
                  <a:lnTo>
                    <a:pt x="27" y="257"/>
                  </a:lnTo>
                  <a:lnTo>
                    <a:pt x="33" y="256"/>
                  </a:lnTo>
                  <a:lnTo>
                    <a:pt x="33" y="256"/>
                  </a:lnTo>
                  <a:lnTo>
                    <a:pt x="40" y="257"/>
                  </a:lnTo>
                  <a:lnTo>
                    <a:pt x="46" y="259"/>
                  </a:lnTo>
                  <a:lnTo>
                    <a:pt x="52" y="262"/>
                  </a:lnTo>
                  <a:lnTo>
                    <a:pt x="57" y="266"/>
                  </a:lnTo>
                  <a:lnTo>
                    <a:pt x="61" y="271"/>
                  </a:lnTo>
                  <a:lnTo>
                    <a:pt x="64" y="277"/>
                  </a:lnTo>
                  <a:lnTo>
                    <a:pt x="65" y="283"/>
                  </a:lnTo>
                  <a:lnTo>
                    <a:pt x="66" y="289"/>
                  </a:lnTo>
                  <a:lnTo>
                    <a:pt x="66" y="289"/>
                  </a:lnTo>
                  <a:lnTo>
                    <a:pt x="67" y="299"/>
                  </a:lnTo>
                  <a:lnTo>
                    <a:pt x="70" y="310"/>
                  </a:lnTo>
                  <a:lnTo>
                    <a:pt x="75" y="318"/>
                  </a:lnTo>
                  <a:lnTo>
                    <a:pt x="82" y="326"/>
                  </a:lnTo>
                  <a:lnTo>
                    <a:pt x="89" y="333"/>
                  </a:lnTo>
                  <a:lnTo>
                    <a:pt x="98" y="338"/>
                  </a:lnTo>
                  <a:lnTo>
                    <a:pt x="107" y="340"/>
                  </a:lnTo>
                  <a:lnTo>
                    <a:pt x="118" y="342"/>
                  </a:lnTo>
                  <a:lnTo>
                    <a:pt x="118" y="342"/>
                  </a:lnTo>
                  <a:lnTo>
                    <a:pt x="129" y="340"/>
                  </a:lnTo>
                  <a:lnTo>
                    <a:pt x="138" y="338"/>
                  </a:lnTo>
                  <a:lnTo>
                    <a:pt x="148" y="333"/>
                  </a:lnTo>
                  <a:lnTo>
                    <a:pt x="155" y="326"/>
                  </a:lnTo>
                  <a:lnTo>
                    <a:pt x="161" y="318"/>
                  </a:lnTo>
                  <a:lnTo>
                    <a:pt x="166" y="310"/>
                  </a:lnTo>
                  <a:lnTo>
                    <a:pt x="169" y="299"/>
                  </a:lnTo>
                  <a:lnTo>
                    <a:pt x="171" y="289"/>
                  </a:lnTo>
                  <a:lnTo>
                    <a:pt x="171" y="289"/>
                  </a:lnTo>
                  <a:lnTo>
                    <a:pt x="169" y="279"/>
                  </a:lnTo>
                  <a:lnTo>
                    <a:pt x="166" y="269"/>
                  </a:lnTo>
                  <a:lnTo>
                    <a:pt x="161" y="260"/>
                  </a:lnTo>
                  <a:lnTo>
                    <a:pt x="155" y="253"/>
                  </a:lnTo>
                  <a:lnTo>
                    <a:pt x="148" y="246"/>
                  </a:lnTo>
                  <a:lnTo>
                    <a:pt x="138" y="242"/>
                  </a:lnTo>
                  <a:lnTo>
                    <a:pt x="129" y="238"/>
                  </a:lnTo>
                  <a:lnTo>
                    <a:pt x="118" y="237"/>
                  </a:lnTo>
                  <a:lnTo>
                    <a:pt x="118" y="237"/>
                  </a:lnTo>
                  <a:lnTo>
                    <a:pt x="106" y="236"/>
                  </a:lnTo>
                  <a:lnTo>
                    <a:pt x="94" y="234"/>
                  </a:lnTo>
                  <a:lnTo>
                    <a:pt x="84" y="232"/>
                  </a:lnTo>
                  <a:lnTo>
                    <a:pt x="72" y="228"/>
                  </a:lnTo>
                  <a:lnTo>
                    <a:pt x="62" y="223"/>
                  </a:lnTo>
                  <a:lnTo>
                    <a:pt x="53" y="217"/>
                  </a:lnTo>
                  <a:lnTo>
                    <a:pt x="43" y="210"/>
                  </a:lnTo>
                  <a:lnTo>
                    <a:pt x="35" y="202"/>
                  </a:lnTo>
                  <a:lnTo>
                    <a:pt x="27" y="194"/>
                  </a:lnTo>
                  <a:lnTo>
                    <a:pt x="20" y="185"/>
                  </a:lnTo>
                  <a:lnTo>
                    <a:pt x="14" y="175"/>
                  </a:lnTo>
                  <a:lnTo>
                    <a:pt x="9" y="165"/>
                  </a:lnTo>
                  <a:lnTo>
                    <a:pt x="5" y="154"/>
                  </a:lnTo>
                  <a:lnTo>
                    <a:pt x="2" y="142"/>
                  </a:lnTo>
                  <a:lnTo>
                    <a:pt x="1" y="131"/>
                  </a:lnTo>
                  <a:lnTo>
                    <a:pt x="0" y="118"/>
                  </a:lnTo>
                  <a:lnTo>
                    <a:pt x="0" y="118"/>
                  </a:lnTo>
                  <a:lnTo>
                    <a:pt x="1" y="107"/>
                  </a:lnTo>
                  <a:lnTo>
                    <a:pt x="2" y="95"/>
                  </a:lnTo>
                  <a:lnTo>
                    <a:pt x="5" y="83"/>
                  </a:lnTo>
                  <a:lnTo>
                    <a:pt x="9" y="73"/>
                  </a:lnTo>
                  <a:lnTo>
                    <a:pt x="14" y="62"/>
                  </a:lnTo>
                  <a:lnTo>
                    <a:pt x="20" y="53"/>
                  </a:lnTo>
                  <a:lnTo>
                    <a:pt x="27" y="44"/>
                  </a:lnTo>
                  <a:lnTo>
                    <a:pt x="35" y="36"/>
                  </a:lnTo>
                  <a:lnTo>
                    <a:pt x="43" y="27"/>
                  </a:lnTo>
                  <a:lnTo>
                    <a:pt x="53" y="21"/>
                  </a:lnTo>
                  <a:lnTo>
                    <a:pt x="62" y="15"/>
                  </a:lnTo>
                  <a:lnTo>
                    <a:pt x="72" y="10"/>
                  </a:lnTo>
                  <a:lnTo>
                    <a:pt x="84" y="6"/>
                  </a:lnTo>
                  <a:lnTo>
                    <a:pt x="94" y="2"/>
                  </a:lnTo>
                  <a:lnTo>
                    <a:pt x="106" y="1"/>
                  </a:lnTo>
                  <a:lnTo>
                    <a:pt x="118" y="0"/>
                  </a:lnTo>
                  <a:lnTo>
                    <a:pt x="118" y="0"/>
                  </a:lnTo>
                  <a:lnTo>
                    <a:pt x="130" y="1"/>
                  </a:lnTo>
                  <a:lnTo>
                    <a:pt x="142" y="2"/>
                  </a:lnTo>
                  <a:lnTo>
                    <a:pt x="153" y="6"/>
                  </a:lnTo>
                  <a:lnTo>
                    <a:pt x="164" y="10"/>
                  </a:lnTo>
                  <a:lnTo>
                    <a:pt x="175" y="15"/>
                  </a:lnTo>
                  <a:lnTo>
                    <a:pt x="184" y="21"/>
                  </a:lnTo>
                  <a:lnTo>
                    <a:pt x="193" y="27"/>
                  </a:lnTo>
                  <a:lnTo>
                    <a:pt x="202" y="36"/>
                  </a:lnTo>
                  <a:lnTo>
                    <a:pt x="210" y="44"/>
                  </a:lnTo>
                  <a:lnTo>
                    <a:pt x="216" y="53"/>
                  </a:lnTo>
                  <a:lnTo>
                    <a:pt x="222" y="62"/>
                  </a:lnTo>
                  <a:lnTo>
                    <a:pt x="227" y="73"/>
                  </a:lnTo>
                  <a:lnTo>
                    <a:pt x="232" y="83"/>
                  </a:lnTo>
                  <a:lnTo>
                    <a:pt x="234" y="95"/>
                  </a:lnTo>
                  <a:lnTo>
                    <a:pt x="236" y="107"/>
                  </a:lnTo>
                  <a:lnTo>
                    <a:pt x="237" y="118"/>
                  </a:lnTo>
                  <a:lnTo>
                    <a:pt x="237" y="118"/>
                  </a:lnTo>
                  <a:lnTo>
                    <a:pt x="236" y="126"/>
                  </a:lnTo>
                  <a:lnTo>
                    <a:pt x="234" y="132"/>
                  </a:lnTo>
                  <a:lnTo>
                    <a:pt x="231" y="137"/>
                  </a:lnTo>
                  <a:lnTo>
                    <a:pt x="226" y="142"/>
                  </a:lnTo>
                  <a:lnTo>
                    <a:pt x="222" y="146"/>
                  </a:lnTo>
                  <a:lnTo>
                    <a:pt x="216" y="149"/>
                  </a:lnTo>
                  <a:lnTo>
                    <a:pt x="210" y="151"/>
                  </a:lnTo>
                  <a:lnTo>
                    <a:pt x="204" y="151"/>
                  </a:lnTo>
                  <a:lnTo>
                    <a:pt x="204" y="151"/>
                  </a:lnTo>
                  <a:lnTo>
                    <a:pt x="196" y="151"/>
                  </a:lnTo>
                  <a:lnTo>
                    <a:pt x="190" y="149"/>
                  </a:lnTo>
                  <a:lnTo>
                    <a:pt x="185" y="146"/>
                  </a:lnTo>
                  <a:lnTo>
                    <a:pt x="180" y="142"/>
                  </a:lnTo>
                  <a:lnTo>
                    <a:pt x="176" y="137"/>
                  </a:lnTo>
                  <a:lnTo>
                    <a:pt x="173" y="132"/>
                  </a:lnTo>
                  <a:lnTo>
                    <a:pt x="171" y="126"/>
                  </a:lnTo>
                  <a:lnTo>
                    <a:pt x="171" y="118"/>
                  </a:lnTo>
                  <a:lnTo>
                    <a:pt x="171" y="118"/>
                  </a:lnTo>
                  <a:lnTo>
                    <a:pt x="169" y="108"/>
                  </a:lnTo>
                  <a:lnTo>
                    <a:pt x="166" y="99"/>
                  </a:lnTo>
                  <a:lnTo>
                    <a:pt x="161" y="89"/>
                  </a:lnTo>
                  <a:lnTo>
                    <a:pt x="155" y="82"/>
                  </a:lnTo>
                  <a:lnTo>
                    <a:pt x="148" y="76"/>
                  </a:lnTo>
                  <a:lnTo>
                    <a:pt x="138" y="71"/>
                  </a:lnTo>
                  <a:lnTo>
                    <a:pt x="129" y="68"/>
                  </a:lnTo>
                  <a:lnTo>
                    <a:pt x="118" y="67"/>
                  </a:lnTo>
                  <a:lnTo>
                    <a:pt x="118" y="67"/>
                  </a:lnTo>
                  <a:lnTo>
                    <a:pt x="107" y="68"/>
                  </a:lnTo>
                  <a:lnTo>
                    <a:pt x="98" y="71"/>
                  </a:lnTo>
                  <a:lnTo>
                    <a:pt x="89" y="76"/>
                  </a:lnTo>
                  <a:lnTo>
                    <a:pt x="82" y="82"/>
                  </a:lnTo>
                  <a:lnTo>
                    <a:pt x="75" y="89"/>
                  </a:lnTo>
                  <a:lnTo>
                    <a:pt x="70" y="99"/>
                  </a:lnTo>
                  <a:lnTo>
                    <a:pt x="67" y="108"/>
                  </a:lnTo>
                  <a:lnTo>
                    <a:pt x="66" y="118"/>
                  </a:lnTo>
                  <a:lnTo>
                    <a:pt x="66" y="118"/>
                  </a:lnTo>
                  <a:lnTo>
                    <a:pt x="67" y="130"/>
                  </a:lnTo>
                  <a:lnTo>
                    <a:pt x="70" y="139"/>
                  </a:lnTo>
                  <a:lnTo>
                    <a:pt x="75" y="148"/>
                  </a:lnTo>
                  <a:lnTo>
                    <a:pt x="82" y="156"/>
                  </a:lnTo>
                  <a:lnTo>
                    <a:pt x="89" y="162"/>
                  </a:lnTo>
                  <a:lnTo>
                    <a:pt x="98" y="167"/>
                  </a:lnTo>
                  <a:lnTo>
                    <a:pt x="107" y="170"/>
                  </a:lnTo>
                  <a:lnTo>
                    <a:pt x="118" y="171"/>
                  </a:lnTo>
                  <a:lnTo>
                    <a:pt x="118" y="171"/>
                  </a:lnTo>
                  <a:lnTo>
                    <a:pt x="130" y="171"/>
                  </a:lnTo>
                  <a:lnTo>
                    <a:pt x="142" y="173"/>
                  </a:lnTo>
                  <a:lnTo>
                    <a:pt x="153" y="176"/>
                  </a:lnTo>
                  <a:lnTo>
                    <a:pt x="164" y="180"/>
                  </a:lnTo>
                  <a:lnTo>
                    <a:pt x="175" y="186"/>
                  </a:lnTo>
                  <a:lnTo>
                    <a:pt x="184" y="191"/>
                  </a:lnTo>
                  <a:lnTo>
                    <a:pt x="193" y="198"/>
                  </a:lnTo>
                  <a:lnTo>
                    <a:pt x="202" y="205"/>
                  </a:lnTo>
                  <a:lnTo>
                    <a:pt x="210" y="214"/>
                  </a:lnTo>
                  <a:lnTo>
                    <a:pt x="216" y="223"/>
                  </a:lnTo>
                  <a:lnTo>
                    <a:pt x="222" y="233"/>
                  </a:lnTo>
                  <a:lnTo>
                    <a:pt x="227" y="244"/>
                  </a:lnTo>
                  <a:lnTo>
                    <a:pt x="232" y="254"/>
                  </a:lnTo>
                  <a:lnTo>
                    <a:pt x="234" y="265"/>
                  </a:lnTo>
                  <a:lnTo>
                    <a:pt x="236" y="277"/>
                  </a:lnTo>
                  <a:lnTo>
                    <a:pt x="237" y="289"/>
                  </a:lnTo>
                  <a:lnTo>
                    <a:pt x="237" y="289"/>
                  </a:lnTo>
                  <a:lnTo>
                    <a:pt x="236" y="302"/>
                  </a:lnTo>
                  <a:lnTo>
                    <a:pt x="234" y="313"/>
                  </a:lnTo>
                  <a:lnTo>
                    <a:pt x="232" y="324"/>
                  </a:lnTo>
                  <a:lnTo>
                    <a:pt x="227" y="336"/>
                  </a:lnTo>
                  <a:lnTo>
                    <a:pt x="222" y="346"/>
                  </a:lnTo>
                  <a:lnTo>
                    <a:pt x="216" y="355"/>
                  </a:lnTo>
                  <a:lnTo>
                    <a:pt x="210" y="365"/>
                  </a:lnTo>
                  <a:lnTo>
                    <a:pt x="202" y="373"/>
                  </a:lnTo>
                  <a:lnTo>
                    <a:pt x="193" y="380"/>
                  </a:lnTo>
                  <a:lnTo>
                    <a:pt x="184" y="387"/>
                  </a:lnTo>
                  <a:lnTo>
                    <a:pt x="175" y="394"/>
                  </a:lnTo>
                  <a:lnTo>
                    <a:pt x="164" y="398"/>
                  </a:lnTo>
                  <a:lnTo>
                    <a:pt x="153" y="402"/>
                  </a:lnTo>
                  <a:lnTo>
                    <a:pt x="142" y="405"/>
                  </a:lnTo>
                  <a:lnTo>
                    <a:pt x="130" y="407"/>
                  </a:lnTo>
                  <a:lnTo>
                    <a:pt x="118" y="407"/>
                  </a:lnTo>
                  <a:lnTo>
                    <a:pt x="118" y="4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349">
              <a:extLst>
                <a:ext uri="{FF2B5EF4-FFF2-40B4-BE49-F238E27FC236}">
                  <a16:creationId xmlns:a16="http://schemas.microsoft.com/office/drawing/2014/main" id="{033F3740-6382-4D14-8536-AD9D7E3718AA}"/>
                </a:ext>
              </a:extLst>
            </p:cNvPr>
            <p:cNvSpPr>
              <a:spLocks/>
            </p:cNvSpPr>
            <p:nvPr/>
          </p:nvSpPr>
          <p:spPr bwMode="auto">
            <a:xfrm>
              <a:off x="4289425" y="849313"/>
              <a:ext cx="14288" cy="30163"/>
            </a:xfrm>
            <a:custGeom>
              <a:avLst/>
              <a:gdLst>
                <a:gd name="T0" fmla="*/ 33 w 66"/>
                <a:gd name="T1" fmla="*/ 136 h 136"/>
                <a:gd name="T2" fmla="*/ 33 w 66"/>
                <a:gd name="T3" fmla="*/ 136 h 136"/>
                <a:gd name="T4" fmla="*/ 26 w 66"/>
                <a:gd name="T5" fmla="*/ 135 h 136"/>
                <a:gd name="T6" fmla="*/ 20 w 66"/>
                <a:gd name="T7" fmla="*/ 132 h 136"/>
                <a:gd name="T8" fmla="*/ 14 w 66"/>
                <a:gd name="T9" fmla="*/ 129 h 136"/>
                <a:gd name="T10" fmla="*/ 9 w 66"/>
                <a:gd name="T11" fmla="*/ 125 h 136"/>
                <a:gd name="T12" fmla="*/ 5 w 66"/>
                <a:gd name="T13" fmla="*/ 121 h 136"/>
                <a:gd name="T14" fmla="*/ 3 w 66"/>
                <a:gd name="T15" fmla="*/ 115 h 136"/>
                <a:gd name="T16" fmla="*/ 1 w 66"/>
                <a:gd name="T17" fmla="*/ 109 h 136"/>
                <a:gd name="T18" fmla="*/ 0 w 66"/>
                <a:gd name="T19" fmla="*/ 102 h 136"/>
                <a:gd name="T20" fmla="*/ 0 w 66"/>
                <a:gd name="T21" fmla="*/ 33 h 136"/>
                <a:gd name="T22" fmla="*/ 0 w 66"/>
                <a:gd name="T23" fmla="*/ 33 h 136"/>
                <a:gd name="T24" fmla="*/ 1 w 66"/>
                <a:gd name="T25" fmla="*/ 27 h 136"/>
                <a:gd name="T26" fmla="*/ 3 w 66"/>
                <a:gd name="T27" fmla="*/ 21 h 136"/>
                <a:gd name="T28" fmla="*/ 5 w 66"/>
                <a:gd name="T29" fmla="*/ 14 h 136"/>
                <a:gd name="T30" fmla="*/ 9 w 66"/>
                <a:gd name="T31" fmla="*/ 9 h 136"/>
                <a:gd name="T32" fmla="*/ 14 w 66"/>
                <a:gd name="T33" fmla="*/ 6 h 136"/>
                <a:gd name="T34" fmla="*/ 20 w 66"/>
                <a:gd name="T35" fmla="*/ 3 h 136"/>
                <a:gd name="T36" fmla="*/ 26 w 66"/>
                <a:gd name="T37" fmla="*/ 1 h 136"/>
                <a:gd name="T38" fmla="*/ 33 w 66"/>
                <a:gd name="T39" fmla="*/ 0 h 136"/>
                <a:gd name="T40" fmla="*/ 33 w 66"/>
                <a:gd name="T41" fmla="*/ 0 h 136"/>
                <a:gd name="T42" fmla="*/ 39 w 66"/>
                <a:gd name="T43" fmla="*/ 1 h 136"/>
                <a:gd name="T44" fmla="*/ 45 w 66"/>
                <a:gd name="T45" fmla="*/ 3 h 136"/>
                <a:gd name="T46" fmla="*/ 51 w 66"/>
                <a:gd name="T47" fmla="*/ 6 h 136"/>
                <a:gd name="T48" fmla="*/ 56 w 66"/>
                <a:gd name="T49" fmla="*/ 9 h 136"/>
                <a:gd name="T50" fmla="*/ 60 w 66"/>
                <a:gd name="T51" fmla="*/ 14 h 136"/>
                <a:gd name="T52" fmla="*/ 63 w 66"/>
                <a:gd name="T53" fmla="*/ 21 h 136"/>
                <a:gd name="T54" fmla="*/ 65 w 66"/>
                <a:gd name="T55" fmla="*/ 27 h 136"/>
                <a:gd name="T56" fmla="*/ 66 w 66"/>
                <a:gd name="T57" fmla="*/ 33 h 136"/>
                <a:gd name="T58" fmla="*/ 66 w 66"/>
                <a:gd name="T59" fmla="*/ 102 h 136"/>
                <a:gd name="T60" fmla="*/ 66 w 66"/>
                <a:gd name="T61" fmla="*/ 102 h 136"/>
                <a:gd name="T62" fmla="*/ 65 w 66"/>
                <a:gd name="T63" fmla="*/ 109 h 136"/>
                <a:gd name="T64" fmla="*/ 63 w 66"/>
                <a:gd name="T65" fmla="*/ 115 h 136"/>
                <a:gd name="T66" fmla="*/ 60 w 66"/>
                <a:gd name="T67" fmla="*/ 121 h 136"/>
                <a:gd name="T68" fmla="*/ 56 w 66"/>
                <a:gd name="T69" fmla="*/ 125 h 136"/>
                <a:gd name="T70" fmla="*/ 51 w 66"/>
                <a:gd name="T71" fmla="*/ 129 h 136"/>
                <a:gd name="T72" fmla="*/ 45 w 66"/>
                <a:gd name="T73" fmla="*/ 132 h 136"/>
                <a:gd name="T74" fmla="*/ 39 w 66"/>
                <a:gd name="T75" fmla="*/ 135 h 136"/>
                <a:gd name="T76" fmla="*/ 33 w 66"/>
                <a:gd name="T77" fmla="*/ 136 h 136"/>
                <a:gd name="T78" fmla="*/ 33 w 66"/>
                <a:gd name="T79"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6" h="136">
                  <a:moveTo>
                    <a:pt x="33" y="136"/>
                  </a:moveTo>
                  <a:lnTo>
                    <a:pt x="33" y="136"/>
                  </a:lnTo>
                  <a:lnTo>
                    <a:pt x="26" y="135"/>
                  </a:lnTo>
                  <a:lnTo>
                    <a:pt x="20" y="132"/>
                  </a:lnTo>
                  <a:lnTo>
                    <a:pt x="14" y="129"/>
                  </a:lnTo>
                  <a:lnTo>
                    <a:pt x="9" y="125"/>
                  </a:lnTo>
                  <a:lnTo>
                    <a:pt x="5" y="121"/>
                  </a:lnTo>
                  <a:lnTo>
                    <a:pt x="3" y="115"/>
                  </a:lnTo>
                  <a:lnTo>
                    <a:pt x="1" y="109"/>
                  </a:lnTo>
                  <a:lnTo>
                    <a:pt x="0" y="102"/>
                  </a:lnTo>
                  <a:lnTo>
                    <a:pt x="0" y="33"/>
                  </a:lnTo>
                  <a:lnTo>
                    <a:pt x="0" y="33"/>
                  </a:lnTo>
                  <a:lnTo>
                    <a:pt x="1" y="27"/>
                  </a:lnTo>
                  <a:lnTo>
                    <a:pt x="3" y="21"/>
                  </a:lnTo>
                  <a:lnTo>
                    <a:pt x="5" y="14"/>
                  </a:lnTo>
                  <a:lnTo>
                    <a:pt x="9" y="9"/>
                  </a:lnTo>
                  <a:lnTo>
                    <a:pt x="14" y="6"/>
                  </a:lnTo>
                  <a:lnTo>
                    <a:pt x="20" y="3"/>
                  </a:lnTo>
                  <a:lnTo>
                    <a:pt x="26" y="1"/>
                  </a:lnTo>
                  <a:lnTo>
                    <a:pt x="33" y="0"/>
                  </a:lnTo>
                  <a:lnTo>
                    <a:pt x="33" y="0"/>
                  </a:lnTo>
                  <a:lnTo>
                    <a:pt x="39" y="1"/>
                  </a:lnTo>
                  <a:lnTo>
                    <a:pt x="45" y="3"/>
                  </a:lnTo>
                  <a:lnTo>
                    <a:pt x="51" y="6"/>
                  </a:lnTo>
                  <a:lnTo>
                    <a:pt x="56" y="9"/>
                  </a:lnTo>
                  <a:lnTo>
                    <a:pt x="60" y="14"/>
                  </a:lnTo>
                  <a:lnTo>
                    <a:pt x="63" y="21"/>
                  </a:lnTo>
                  <a:lnTo>
                    <a:pt x="65" y="27"/>
                  </a:lnTo>
                  <a:lnTo>
                    <a:pt x="66" y="33"/>
                  </a:lnTo>
                  <a:lnTo>
                    <a:pt x="66" y="102"/>
                  </a:lnTo>
                  <a:lnTo>
                    <a:pt x="66" y="102"/>
                  </a:lnTo>
                  <a:lnTo>
                    <a:pt x="65" y="109"/>
                  </a:lnTo>
                  <a:lnTo>
                    <a:pt x="63" y="115"/>
                  </a:lnTo>
                  <a:lnTo>
                    <a:pt x="60" y="121"/>
                  </a:lnTo>
                  <a:lnTo>
                    <a:pt x="56" y="125"/>
                  </a:lnTo>
                  <a:lnTo>
                    <a:pt x="51" y="129"/>
                  </a:lnTo>
                  <a:lnTo>
                    <a:pt x="45" y="132"/>
                  </a:lnTo>
                  <a:lnTo>
                    <a:pt x="39" y="135"/>
                  </a:lnTo>
                  <a:lnTo>
                    <a:pt x="33" y="136"/>
                  </a:lnTo>
                  <a:lnTo>
                    <a:pt x="33" y="1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350">
              <a:extLst>
                <a:ext uri="{FF2B5EF4-FFF2-40B4-BE49-F238E27FC236}">
                  <a16:creationId xmlns:a16="http://schemas.microsoft.com/office/drawing/2014/main" id="{1C55AD0C-9800-49D5-BBA8-897FFC9D31E4}"/>
                </a:ext>
              </a:extLst>
            </p:cNvPr>
            <p:cNvSpPr>
              <a:spLocks/>
            </p:cNvSpPr>
            <p:nvPr/>
          </p:nvSpPr>
          <p:spPr bwMode="auto">
            <a:xfrm>
              <a:off x="4289425" y="941388"/>
              <a:ext cx="14288" cy="31750"/>
            </a:xfrm>
            <a:custGeom>
              <a:avLst/>
              <a:gdLst>
                <a:gd name="T0" fmla="*/ 33 w 66"/>
                <a:gd name="T1" fmla="*/ 135 h 135"/>
                <a:gd name="T2" fmla="*/ 33 w 66"/>
                <a:gd name="T3" fmla="*/ 135 h 135"/>
                <a:gd name="T4" fmla="*/ 26 w 66"/>
                <a:gd name="T5" fmla="*/ 133 h 135"/>
                <a:gd name="T6" fmla="*/ 20 w 66"/>
                <a:gd name="T7" fmla="*/ 132 h 135"/>
                <a:gd name="T8" fmla="*/ 14 w 66"/>
                <a:gd name="T9" fmla="*/ 129 h 135"/>
                <a:gd name="T10" fmla="*/ 9 w 66"/>
                <a:gd name="T11" fmla="*/ 125 h 135"/>
                <a:gd name="T12" fmla="*/ 5 w 66"/>
                <a:gd name="T13" fmla="*/ 120 h 135"/>
                <a:gd name="T14" fmla="*/ 3 w 66"/>
                <a:gd name="T15" fmla="*/ 115 h 135"/>
                <a:gd name="T16" fmla="*/ 1 w 66"/>
                <a:gd name="T17" fmla="*/ 109 h 135"/>
                <a:gd name="T18" fmla="*/ 0 w 66"/>
                <a:gd name="T19" fmla="*/ 101 h 135"/>
                <a:gd name="T20" fmla="*/ 0 w 66"/>
                <a:gd name="T21" fmla="*/ 32 h 135"/>
                <a:gd name="T22" fmla="*/ 0 w 66"/>
                <a:gd name="T23" fmla="*/ 32 h 135"/>
                <a:gd name="T24" fmla="*/ 1 w 66"/>
                <a:gd name="T25" fmla="*/ 26 h 135"/>
                <a:gd name="T26" fmla="*/ 3 w 66"/>
                <a:gd name="T27" fmla="*/ 20 h 135"/>
                <a:gd name="T28" fmla="*/ 5 w 66"/>
                <a:gd name="T29" fmla="*/ 14 h 135"/>
                <a:gd name="T30" fmla="*/ 9 w 66"/>
                <a:gd name="T31" fmla="*/ 9 h 135"/>
                <a:gd name="T32" fmla="*/ 14 w 66"/>
                <a:gd name="T33" fmla="*/ 5 h 135"/>
                <a:gd name="T34" fmla="*/ 20 w 66"/>
                <a:gd name="T35" fmla="*/ 2 h 135"/>
                <a:gd name="T36" fmla="*/ 26 w 66"/>
                <a:gd name="T37" fmla="*/ 0 h 135"/>
                <a:gd name="T38" fmla="*/ 33 w 66"/>
                <a:gd name="T39" fmla="*/ 0 h 135"/>
                <a:gd name="T40" fmla="*/ 33 w 66"/>
                <a:gd name="T41" fmla="*/ 0 h 135"/>
                <a:gd name="T42" fmla="*/ 39 w 66"/>
                <a:gd name="T43" fmla="*/ 0 h 135"/>
                <a:gd name="T44" fmla="*/ 45 w 66"/>
                <a:gd name="T45" fmla="*/ 2 h 135"/>
                <a:gd name="T46" fmla="*/ 51 w 66"/>
                <a:gd name="T47" fmla="*/ 5 h 135"/>
                <a:gd name="T48" fmla="*/ 56 w 66"/>
                <a:gd name="T49" fmla="*/ 9 h 135"/>
                <a:gd name="T50" fmla="*/ 60 w 66"/>
                <a:gd name="T51" fmla="*/ 14 h 135"/>
                <a:gd name="T52" fmla="*/ 63 w 66"/>
                <a:gd name="T53" fmla="*/ 20 h 135"/>
                <a:gd name="T54" fmla="*/ 65 w 66"/>
                <a:gd name="T55" fmla="*/ 26 h 135"/>
                <a:gd name="T56" fmla="*/ 66 w 66"/>
                <a:gd name="T57" fmla="*/ 32 h 135"/>
                <a:gd name="T58" fmla="*/ 66 w 66"/>
                <a:gd name="T59" fmla="*/ 101 h 135"/>
                <a:gd name="T60" fmla="*/ 66 w 66"/>
                <a:gd name="T61" fmla="*/ 101 h 135"/>
                <a:gd name="T62" fmla="*/ 65 w 66"/>
                <a:gd name="T63" fmla="*/ 109 h 135"/>
                <a:gd name="T64" fmla="*/ 63 w 66"/>
                <a:gd name="T65" fmla="*/ 115 h 135"/>
                <a:gd name="T66" fmla="*/ 60 w 66"/>
                <a:gd name="T67" fmla="*/ 120 h 135"/>
                <a:gd name="T68" fmla="*/ 56 w 66"/>
                <a:gd name="T69" fmla="*/ 125 h 135"/>
                <a:gd name="T70" fmla="*/ 51 w 66"/>
                <a:gd name="T71" fmla="*/ 129 h 135"/>
                <a:gd name="T72" fmla="*/ 45 w 66"/>
                <a:gd name="T73" fmla="*/ 132 h 135"/>
                <a:gd name="T74" fmla="*/ 39 w 66"/>
                <a:gd name="T75" fmla="*/ 133 h 135"/>
                <a:gd name="T76" fmla="*/ 33 w 66"/>
                <a:gd name="T77" fmla="*/ 135 h 135"/>
                <a:gd name="T78" fmla="*/ 33 w 66"/>
                <a:gd name="T79" fmla="*/ 13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6" h="135">
                  <a:moveTo>
                    <a:pt x="33" y="135"/>
                  </a:moveTo>
                  <a:lnTo>
                    <a:pt x="33" y="135"/>
                  </a:lnTo>
                  <a:lnTo>
                    <a:pt x="26" y="133"/>
                  </a:lnTo>
                  <a:lnTo>
                    <a:pt x="20" y="132"/>
                  </a:lnTo>
                  <a:lnTo>
                    <a:pt x="14" y="129"/>
                  </a:lnTo>
                  <a:lnTo>
                    <a:pt x="9" y="125"/>
                  </a:lnTo>
                  <a:lnTo>
                    <a:pt x="5" y="120"/>
                  </a:lnTo>
                  <a:lnTo>
                    <a:pt x="3" y="115"/>
                  </a:lnTo>
                  <a:lnTo>
                    <a:pt x="1" y="109"/>
                  </a:lnTo>
                  <a:lnTo>
                    <a:pt x="0" y="101"/>
                  </a:lnTo>
                  <a:lnTo>
                    <a:pt x="0" y="32"/>
                  </a:lnTo>
                  <a:lnTo>
                    <a:pt x="0" y="32"/>
                  </a:lnTo>
                  <a:lnTo>
                    <a:pt x="1" y="26"/>
                  </a:lnTo>
                  <a:lnTo>
                    <a:pt x="3" y="20"/>
                  </a:lnTo>
                  <a:lnTo>
                    <a:pt x="5" y="14"/>
                  </a:lnTo>
                  <a:lnTo>
                    <a:pt x="9" y="9"/>
                  </a:lnTo>
                  <a:lnTo>
                    <a:pt x="14" y="5"/>
                  </a:lnTo>
                  <a:lnTo>
                    <a:pt x="20" y="2"/>
                  </a:lnTo>
                  <a:lnTo>
                    <a:pt x="26" y="0"/>
                  </a:lnTo>
                  <a:lnTo>
                    <a:pt x="33" y="0"/>
                  </a:lnTo>
                  <a:lnTo>
                    <a:pt x="33" y="0"/>
                  </a:lnTo>
                  <a:lnTo>
                    <a:pt x="39" y="0"/>
                  </a:lnTo>
                  <a:lnTo>
                    <a:pt x="45" y="2"/>
                  </a:lnTo>
                  <a:lnTo>
                    <a:pt x="51" y="5"/>
                  </a:lnTo>
                  <a:lnTo>
                    <a:pt x="56" y="9"/>
                  </a:lnTo>
                  <a:lnTo>
                    <a:pt x="60" y="14"/>
                  </a:lnTo>
                  <a:lnTo>
                    <a:pt x="63" y="20"/>
                  </a:lnTo>
                  <a:lnTo>
                    <a:pt x="65" y="26"/>
                  </a:lnTo>
                  <a:lnTo>
                    <a:pt x="66" y="32"/>
                  </a:lnTo>
                  <a:lnTo>
                    <a:pt x="66" y="101"/>
                  </a:lnTo>
                  <a:lnTo>
                    <a:pt x="66" y="101"/>
                  </a:lnTo>
                  <a:lnTo>
                    <a:pt x="65" y="109"/>
                  </a:lnTo>
                  <a:lnTo>
                    <a:pt x="63" y="115"/>
                  </a:lnTo>
                  <a:lnTo>
                    <a:pt x="60" y="120"/>
                  </a:lnTo>
                  <a:lnTo>
                    <a:pt x="56" y="125"/>
                  </a:lnTo>
                  <a:lnTo>
                    <a:pt x="51" y="129"/>
                  </a:lnTo>
                  <a:lnTo>
                    <a:pt x="45" y="132"/>
                  </a:lnTo>
                  <a:lnTo>
                    <a:pt x="39" y="133"/>
                  </a:lnTo>
                  <a:lnTo>
                    <a:pt x="33" y="135"/>
                  </a:lnTo>
                  <a:lnTo>
                    <a:pt x="33"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351">
              <a:extLst>
                <a:ext uri="{FF2B5EF4-FFF2-40B4-BE49-F238E27FC236}">
                  <a16:creationId xmlns:a16="http://schemas.microsoft.com/office/drawing/2014/main" id="{13DB9E73-C1F4-4ACD-A0B8-39856A13725E}"/>
                </a:ext>
              </a:extLst>
            </p:cNvPr>
            <p:cNvSpPr>
              <a:spLocks noEditPoints="1"/>
            </p:cNvSpPr>
            <p:nvPr/>
          </p:nvSpPr>
          <p:spPr bwMode="auto">
            <a:xfrm>
              <a:off x="4116388" y="803276"/>
              <a:ext cx="90488" cy="90488"/>
            </a:xfrm>
            <a:custGeom>
              <a:avLst/>
              <a:gdLst>
                <a:gd name="T0" fmla="*/ 178 w 396"/>
                <a:gd name="T1" fmla="*/ 397 h 398"/>
                <a:gd name="T2" fmla="*/ 121 w 396"/>
                <a:gd name="T3" fmla="*/ 382 h 398"/>
                <a:gd name="T4" fmla="*/ 71 w 396"/>
                <a:gd name="T5" fmla="*/ 352 h 398"/>
                <a:gd name="T6" fmla="*/ 33 w 396"/>
                <a:gd name="T7" fmla="*/ 310 h 398"/>
                <a:gd name="T8" fmla="*/ 8 w 396"/>
                <a:gd name="T9" fmla="*/ 258 h 398"/>
                <a:gd name="T10" fmla="*/ 0 w 396"/>
                <a:gd name="T11" fmla="*/ 199 h 398"/>
                <a:gd name="T12" fmla="*/ 4 w 396"/>
                <a:gd name="T13" fmla="*/ 159 h 398"/>
                <a:gd name="T14" fmla="*/ 24 w 396"/>
                <a:gd name="T15" fmla="*/ 105 h 398"/>
                <a:gd name="T16" fmla="*/ 58 w 396"/>
                <a:gd name="T17" fmla="*/ 59 h 398"/>
                <a:gd name="T18" fmla="*/ 103 w 396"/>
                <a:gd name="T19" fmla="*/ 25 h 398"/>
                <a:gd name="T20" fmla="*/ 158 w 396"/>
                <a:gd name="T21" fmla="*/ 4 h 398"/>
                <a:gd name="T22" fmla="*/ 198 w 396"/>
                <a:gd name="T23" fmla="*/ 0 h 398"/>
                <a:gd name="T24" fmla="*/ 257 w 396"/>
                <a:gd name="T25" fmla="*/ 10 h 398"/>
                <a:gd name="T26" fmla="*/ 308 w 396"/>
                <a:gd name="T27" fmla="*/ 34 h 398"/>
                <a:gd name="T28" fmla="*/ 351 w 396"/>
                <a:gd name="T29" fmla="*/ 73 h 398"/>
                <a:gd name="T30" fmla="*/ 381 w 396"/>
                <a:gd name="T31" fmla="*/ 122 h 398"/>
                <a:gd name="T32" fmla="*/ 395 w 396"/>
                <a:gd name="T33" fmla="*/ 179 h 398"/>
                <a:gd name="T34" fmla="*/ 395 w 396"/>
                <a:gd name="T35" fmla="*/ 220 h 398"/>
                <a:gd name="T36" fmla="*/ 381 w 396"/>
                <a:gd name="T37" fmla="*/ 277 h 398"/>
                <a:gd name="T38" fmla="*/ 351 w 396"/>
                <a:gd name="T39" fmla="*/ 325 h 398"/>
                <a:gd name="T40" fmla="*/ 308 w 396"/>
                <a:gd name="T41" fmla="*/ 364 h 398"/>
                <a:gd name="T42" fmla="*/ 257 w 396"/>
                <a:gd name="T43" fmla="*/ 388 h 398"/>
                <a:gd name="T44" fmla="*/ 198 w 396"/>
                <a:gd name="T45" fmla="*/ 398 h 398"/>
                <a:gd name="T46" fmla="*/ 198 w 396"/>
                <a:gd name="T47" fmla="*/ 66 h 398"/>
                <a:gd name="T48" fmla="*/ 158 w 396"/>
                <a:gd name="T49" fmla="*/ 73 h 398"/>
                <a:gd name="T50" fmla="*/ 124 w 396"/>
                <a:gd name="T51" fmla="*/ 89 h 398"/>
                <a:gd name="T52" fmla="*/ 96 w 396"/>
                <a:gd name="T53" fmla="*/ 115 h 398"/>
                <a:gd name="T54" fmla="*/ 76 w 396"/>
                <a:gd name="T55" fmla="*/ 147 h 398"/>
                <a:gd name="T56" fmla="*/ 66 w 396"/>
                <a:gd name="T57" fmla="*/ 186 h 398"/>
                <a:gd name="T58" fmla="*/ 66 w 396"/>
                <a:gd name="T59" fmla="*/ 212 h 398"/>
                <a:gd name="T60" fmla="*/ 76 w 396"/>
                <a:gd name="T61" fmla="*/ 251 h 398"/>
                <a:gd name="T62" fmla="*/ 96 w 396"/>
                <a:gd name="T63" fmla="*/ 283 h 398"/>
                <a:gd name="T64" fmla="*/ 124 w 396"/>
                <a:gd name="T65" fmla="*/ 309 h 398"/>
                <a:gd name="T66" fmla="*/ 158 w 396"/>
                <a:gd name="T67" fmla="*/ 325 h 398"/>
                <a:gd name="T68" fmla="*/ 198 w 396"/>
                <a:gd name="T69" fmla="*/ 331 h 398"/>
                <a:gd name="T70" fmla="*/ 224 w 396"/>
                <a:gd name="T71" fmla="*/ 328 h 398"/>
                <a:gd name="T72" fmla="*/ 261 w 396"/>
                <a:gd name="T73" fmla="*/ 315 h 398"/>
                <a:gd name="T74" fmla="*/ 292 w 396"/>
                <a:gd name="T75" fmla="*/ 292 h 398"/>
                <a:gd name="T76" fmla="*/ 315 w 396"/>
                <a:gd name="T77" fmla="*/ 262 h 398"/>
                <a:gd name="T78" fmla="*/ 328 w 396"/>
                <a:gd name="T79" fmla="*/ 226 h 398"/>
                <a:gd name="T80" fmla="*/ 330 w 396"/>
                <a:gd name="T81" fmla="*/ 199 h 398"/>
                <a:gd name="T82" fmla="*/ 324 w 396"/>
                <a:gd name="T83" fmla="*/ 160 h 398"/>
                <a:gd name="T84" fmla="*/ 307 w 396"/>
                <a:gd name="T85" fmla="*/ 125 h 398"/>
                <a:gd name="T86" fmla="*/ 282 w 396"/>
                <a:gd name="T87" fmla="*/ 96 h 398"/>
                <a:gd name="T88" fmla="*/ 249 w 396"/>
                <a:gd name="T89" fmla="*/ 77 h 398"/>
                <a:gd name="T90" fmla="*/ 211 w 396"/>
                <a:gd name="T91" fmla="*/ 68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6" h="398">
                  <a:moveTo>
                    <a:pt x="198" y="398"/>
                  </a:moveTo>
                  <a:lnTo>
                    <a:pt x="198" y="398"/>
                  </a:lnTo>
                  <a:lnTo>
                    <a:pt x="178" y="397"/>
                  </a:lnTo>
                  <a:lnTo>
                    <a:pt x="158" y="394"/>
                  </a:lnTo>
                  <a:lnTo>
                    <a:pt x="139" y="388"/>
                  </a:lnTo>
                  <a:lnTo>
                    <a:pt x="121" y="382"/>
                  </a:lnTo>
                  <a:lnTo>
                    <a:pt x="103" y="374"/>
                  </a:lnTo>
                  <a:lnTo>
                    <a:pt x="87" y="364"/>
                  </a:lnTo>
                  <a:lnTo>
                    <a:pt x="71" y="352"/>
                  </a:lnTo>
                  <a:lnTo>
                    <a:pt x="58" y="340"/>
                  </a:lnTo>
                  <a:lnTo>
                    <a:pt x="44" y="325"/>
                  </a:lnTo>
                  <a:lnTo>
                    <a:pt x="33" y="310"/>
                  </a:lnTo>
                  <a:lnTo>
                    <a:pt x="24" y="293"/>
                  </a:lnTo>
                  <a:lnTo>
                    <a:pt x="15" y="277"/>
                  </a:lnTo>
                  <a:lnTo>
                    <a:pt x="8" y="258"/>
                  </a:lnTo>
                  <a:lnTo>
                    <a:pt x="4" y="239"/>
                  </a:lnTo>
                  <a:lnTo>
                    <a:pt x="1" y="220"/>
                  </a:lnTo>
                  <a:lnTo>
                    <a:pt x="0" y="199"/>
                  </a:lnTo>
                  <a:lnTo>
                    <a:pt x="0" y="199"/>
                  </a:lnTo>
                  <a:lnTo>
                    <a:pt x="1" y="179"/>
                  </a:lnTo>
                  <a:lnTo>
                    <a:pt x="4" y="159"/>
                  </a:lnTo>
                  <a:lnTo>
                    <a:pt x="8" y="140"/>
                  </a:lnTo>
                  <a:lnTo>
                    <a:pt x="15" y="122"/>
                  </a:lnTo>
                  <a:lnTo>
                    <a:pt x="24" y="105"/>
                  </a:lnTo>
                  <a:lnTo>
                    <a:pt x="33" y="88"/>
                  </a:lnTo>
                  <a:lnTo>
                    <a:pt x="44" y="73"/>
                  </a:lnTo>
                  <a:lnTo>
                    <a:pt x="58" y="59"/>
                  </a:lnTo>
                  <a:lnTo>
                    <a:pt x="71" y="46"/>
                  </a:lnTo>
                  <a:lnTo>
                    <a:pt x="87" y="34"/>
                  </a:lnTo>
                  <a:lnTo>
                    <a:pt x="103" y="25"/>
                  </a:lnTo>
                  <a:lnTo>
                    <a:pt x="121" y="16"/>
                  </a:lnTo>
                  <a:lnTo>
                    <a:pt x="139" y="10"/>
                  </a:lnTo>
                  <a:lnTo>
                    <a:pt x="158" y="4"/>
                  </a:lnTo>
                  <a:lnTo>
                    <a:pt x="178" y="1"/>
                  </a:lnTo>
                  <a:lnTo>
                    <a:pt x="198" y="0"/>
                  </a:lnTo>
                  <a:lnTo>
                    <a:pt x="198" y="0"/>
                  </a:lnTo>
                  <a:lnTo>
                    <a:pt x="218" y="1"/>
                  </a:lnTo>
                  <a:lnTo>
                    <a:pt x="238" y="4"/>
                  </a:lnTo>
                  <a:lnTo>
                    <a:pt x="257" y="10"/>
                  </a:lnTo>
                  <a:lnTo>
                    <a:pt x="275" y="16"/>
                  </a:lnTo>
                  <a:lnTo>
                    <a:pt x="293" y="25"/>
                  </a:lnTo>
                  <a:lnTo>
                    <a:pt x="308" y="34"/>
                  </a:lnTo>
                  <a:lnTo>
                    <a:pt x="324" y="46"/>
                  </a:lnTo>
                  <a:lnTo>
                    <a:pt x="338" y="59"/>
                  </a:lnTo>
                  <a:lnTo>
                    <a:pt x="351" y="73"/>
                  </a:lnTo>
                  <a:lnTo>
                    <a:pt x="362" y="88"/>
                  </a:lnTo>
                  <a:lnTo>
                    <a:pt x="372" y="105"/>
                  </a:lnTo>
                  <a:lnTo>
                    <a:pt x="381" y="122"/>
                  </a:lnTo>
                  <a:lnTo>
                    <a:pt x="387" y="140"/>
                  </a:lnTo>
                  <a:lnTo>
                    <a:pt x="392" y="159"/>
                  </a:lnTo>
                  <a:lnTo>
                    <a:pt x="395" y="179"/>
                  </a:lnTo>
                  <a:lnTo>
                    <a:pt x="396" y="199"/>
                  </a:lnTo>
                  <a:lnTo>
                    <a:pt x="396" y="199"/>
                  </a:lnTo>
                  <a:lnTo>
                    <a:pt x="395" y="220"/>
                  </a:lnTo>
                  <a:lnTo>
                    <a:pt x="392" y="239"/>
                  </a:lnTo>
                  <a:lnTo>
                    <a:pt x="387" y="258"/>
                  </a:lnTo>
                  <a:lnTo>
                    <a:pt x="381" y="277"/>
                  </a:lnTo>
                  <a:lnTo>
                    <a:pt x="372" y="293"/>
                  </a:lnTo>
                  <a:lnTo>
                    <a:pt x="362" y="310"/>
                  </a:lnTo>
                  <a:lnTo>
                    <a:pt x="351" y="325"/>
                  </a:lnTo>
                  <a:lnTo>
                    <a:pt x="338" y="340"/>
                  </a:lnTo>
                  <a:lnTo>
                    <a:pt x="324" y="352"/>
                  </a:lnTo>
                  <a:lnTo>
                    <a:pt x="308" y="364"/>
                  </a:lnTo>
                  <a:lnTo>
                    <a:pt x="293" y="374"/>
                  </a:lnTo>
                  <a:lnTo>
                    <a:pt x="275" y="382"/>
                  </a:lnTo>
                  <a:lnTo>
                    <a:pt x="257" y="388"/>
                  </a:lnTo>
                  <a:lnTo>
                    <a:pt x="238" y="394"/>
                  </a:lnTo>
                  <a:lnTo>
                    <a:pt x="218" y="397"/>
                  </a:lnTo>
                  <a:lnTo>
                    <a:pt x="198" y="398"/>
                  </a:lnTo>
                  <a:lnTo>
                    <a:pt x="198" y="398"/>
                  </a:lnTo>
                  <a:close/>
                  <a:moveTo>
                    <a:pt x="198" y="66"/>
                  </a:moveTo>
                  <a:lnTo>
                    <a:pt x="198" y="66"/>
                  </a:lnTo>
                  <a:lnTo>
                    <a:pt x="184" y="68"/>
                  </a:lnTo>
                  <a:lnTo>
                    <a:pt x="172" y="70"/>
                  </a:lnTo>
                  <a:lnTo>
                    <a:pt x="158" y="73"/>
                  </a:lnTo>
                  <a:lnTo>
                    <a:pt x="147" y="77"/>
                  </a:lnTo>
                  <a:lnTo>
                    <a:pt x="134" y="83"/>
                  </a:lnTo>
                  <a:lnTo>
                    <a:pt x="124" y="89"/>
                  </a:lnTo>
                  <a:lnTo>
                    <a:pt x="114" y="96"/>
                  </a:lnTo>
                  <a:lnTo>
                    <a:pt x="104" y="106"/>
                  </a:lnTo>
                  <a:lnTo>
                    <a:pt x="96" y="115"/>
                  </a:lnTo>
                  <a:lnTo>
                    <a:pt x="88" y="125"/>
                  </a:lnTo>
                  <a:lnTo>
                    <a:pt x="82" y="136"/>
                  </a:lnTo>
                  <a:lnTo>
                    <a:pt x="76" y="147"/>
                  </a:lnTo>
                  <a:lnTo>
                    <a:pt x="71" y="160"/>
                  </a:lnTo>
                  <a:lnTo>
                    <a:pt x="68" y="172"/>
                  </a:lnTo>
                  <a:lnTo>
                    <a:pt x="66" y="186"/>
                  </a:lnTo>
                  <a:lnTo>
                    <a:pt x="66" y="199"/>
                  </a:lnTo>
                  <a:lnTo>
                    <a:pt x="66" y="199"/>
                  </a:lnTo>
                  <a:lnTo>
                    <a:pt x="66" y="212"/>
                  </a:lnTo>
                  <a:lnTo>
                    <a:pt x="68" y="226"/>
                  </a:lnTo>
                  <a:lnTo>
                    <a:pt x="71" y="238"/>
                  </a:lnTo>
                  <a:lnTo>
                    <a:pt x="76" y="251"/>
                  </a:lnTo>
                  <a:lnTo>
                    <a:pt x="82" y="262"/>
                  </a:lnTo>
                  <a:lnTo>
                    <a:pt x="88" y="272"/>
                  </a:lnTo>
                  <a:lnTo>
                    <a:pt x="96" y="283"/>
                  </a:lnTo>
                  <a:lnTo>
                    <a:pt x="104" y="292"/>
                  </a:lnTo>
                  <a:lnTo>
                    <a:pt x="114" y="301"/>
                  </a:lnTo>
                  <a:lnTo>
                    <a:pt x="124" y="309"/>
                  </a:lnTo>
                  <a:lnTo>
                    <a:pt x="134" y="315"/>
                  </a:lnTo>
                  <a:lnTo>
                    <a:pt x="147" y="321"/>
                  </a:lnTo>
                  <a:lnTo>
                    <a:pt x="158" y="325"/>
                  </a:lnTo>
                  <a:lnTo>
                    <a:pt x="172" y="328"/>
                  </a:lnTo>
                  <a:lnTo>
                    <a:pt x="184" y="330"/>
                  </a:lnTo>
                  <a:lnTo>
                    <a:pt x="198" y="331"/>
                  </a:lnTo>
                  <a:lnTo>
                    <a:pt x="198" y="331"/>
                  </a:lnTo>
                  <a:lnTo>
                    <a:pt x="211" y="330"/>
                  </a:lnTo>
                  <a:lnTo>
                    <a:pt x="224" y="328"/>
                  </a:lnTo>
                  <a:lnTo>
                    <a:pt x="237" y="325"/>
                  </a:lnTo>
                  <a:lnTo>
                    <a:pt x="249" y="321"/>
                  </a:lnTo>
                  <a:lnTo>
                    <a:pt x="261" y="315"/>
                  </a:lnTo>
                  <a:lnTo>
                    <a:pt x="272" y="309"/>
                  </a:lnTo>
                  <a:lnTo>
                    <a:pt x="282" y="301"/>
                  </a:lnTo>
                  <a:lnTo>
                    <a:pt x="292" y="292"/>
                  </a:lnTo>
                  <a:lnTo>
                    <a:pt x="300" y="283"/>
                  </a:lnTo>
                  <a:lnTo>
                    <a:pt x="307" y="272"/>
                  </a:lnTo>
                  <a:lnTo>
                    <a:pt x="315" y="262"/>
                  </a:lnTo>
                  <a:lnTo>
                    <a:pt x="320" y="251"/>
                  </a:lnTo>
                  <a:lnTo>
                    <a:pt x="324" y="238"/>
                  </a:lnTo>
                  <a:lnTo>
                    <a:pt x="328" y="226"/>
                  </a:lnTo>
                  <a:lnTo>
                    <a:pt x="329" y="212"/>
                  </a:lnTo>
                  <a:lnTo>
                    <a:pt x="330" y="199"/>
                  </a:lnTo>
                  <a:lnTo>
                    <a:pt x="330" y="199"/>
                  </a:lnTo>
                  <a:lnTo>
                    <a:pt x="329" y="186"/>
                  </a:lnTo>
                  <a:lnTo>
                    <a:pt x="328" y="172"/>
                  </a:lnTo>
                  <a:lnTo>
                    <a:pt x="324" y="160"/>
                  </a:lnTo>
                  <a:lnTo>
                    <a:pt x="320" y="147"/>
                  </a:lnTo>
                  <a:lnTo>
                    <a:pt x="315" y="136"/>
                  </a:lnTo>
                  <a:lnTo>
                    <a:pt x="307" y="125"/>
                  </a:lnTo>
                  <a:lnTo>
                    <a:pt x="300" y="115"/>
                  </a:lnTo>
                  <a:lnTo>
                    <a:pt x="292" y="106"/>
                  </a:lnTo>
                  <a:lnTo>
                    <a:pt x="282" y="96"/>
                  </a:lnTo>
                  <a:lnTo>
                    <a:pt x="272" y="89"/>
                  </a:lnTo>
                  <a:lnTo>
                    <a:pt x="261" y="83"/>
                  </a:lnTo>
                  <a:lnTo>
                    <a:pt x="249" y="77"/>
                  </a:lnTo>
                  <a:lnTo>
                    <a:pt x="237" y="73"/>
                  </a:lnTo>
                  <a:lnTo>
                    <a:pt x="224" y="70"/>
                  </a:lnTo>
                  <a:lnTo>
                    <a:pt x="211" y="68"/>
                  </a:lnTo>
                  <a:lnTo>
                    <a:pt x="198" y="66"/>
                  </a:lnTo>
                  <a:lnTo>
                    <a:pt x="198"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1352">
              <a:extLst>
                <a:ext uri="{FF2B5EF4-FFF2-40B4-BE49-F238E27FC236}">
                  <a16:creationId xmlns:a16="http://schemas.microsoft.com/office/drawing/2014/main" id="{9856175B-C924-4095-8372-B74EFD413016}"/>
                </a:ext>
              </a:extLst>
            </p:cNvPr>
            <p:cNvSpPr>
              <a:spLocks noEditPoints="1"/>
            </p:cNvSpPr>
            <p:nvPr/>
          </p:nvSpPr>
          <p:spPr bwMode="auto">
            <a:xfrm>
              <a:off x="4116388" y="908051"/>
              <a:ext cx="90488" cy="150813"/>
            </a:xfrm>
            <a:custGeom>
              <a:avLst/>
              <a:gdLst>
                <a:gd name="T0" fmla="*/ 33 w 396"/>
                <a:gd name="T1" fmla="*/ 661 h 661"/>
                <a:gd name="T2" fmla="*/ 26 w 396"/>
                <a:gd name="T3" fmla="*/ 660 h 661"/>
                <a:gd name="T4" fmla="*/ 14 w 396"/>
                <a:gd name="T5" fmla="*/ 655 h 661"/>
                <a:gd name="T6" fmla="*/ 5 w 396"/>
                <a:gd name="T7" fmla="*/ 647 h 661"/>
                <a:gd name="T8" fmla="*/ 0 w 396"/>
                <a:gd name="T9" fmla="*/ 635 h 661"/>
                <a:gd name="T10" fmla="*/ 0 w 396"/>
                <a:gd name="T11" fmla="*/ 198 h 661"/>
                <a:gd name="T12" fmla="*/ 1 w 396"/>
                <a:gd name="T13" fmla="*/ 178 h 661"/>
                <a:gd name="T14" fmla="*/ 8 w 396"/>
                <a:gd name="T15" fmla="*/ 139 h 661"/>
                <a:gd name="T16" fmla="*/ 24 w 396"/>
                <a:gd name="T17" fmla="*/ 103 h 661"/>
                <a:gd name="T18" fmla="*/ 44 w 396"/>
                <a:gd name="T19" fmla="*/ 72 h 661"/>
                <a:gd name="T20" fmla="*/ 71 w 396"/>
                <a:gd name="T21" fmla="*/ 46 h 661"/>
                <a:gd name="T22" fmla="*/ 103 w 396"/>
                <a:gd name="T23" fmla="*/ 24 h 661"/>
                <a:gd name="T24" fmla="*/ 139 w 396"/>
                <a:gd name="T25" fmla="*/ 8 h 661"/>
                <a:gd name="T26" fmla="*/ 178 w 396"/>
                <a:gd name="T27" fmla="*/ 1 h 661"/>
                <a:gd name="T28" fmla="*/ 198 w 396"/>
                <a:gd name="T29" fmla="*/ 0 h 661"/>
                <a:gd name="T30" fmla="*/ 238 w 396"/>
                <a:gd name="T31" fmla="*/ 4 h 661"/>
                <a:gd name="T32" fmla="*/ 275 w 396"/>
                <a:gd name="T33" fmla="*/ 16 h 661"/>
                <a:gd name="T34" fmla="*/ 308 w 396"/>
                <a:gd name="T35" fmla="*/ 33 h 661"/>
                <a:gd name="T36" fmla="*/ 338 w 396"/>
                <a:gd name="T37" fmla="*/ 58 h 661"/>
                <a:gd name="T38" fmla="*/ 362 w 396"/>
                <a:gd name="T39" fmla="*/ 87 h 661"/>
                <a:gd name="T40" fmla="*/ 381 w 396"/>
                <a:gd name="T41" fmla="*/ 121 h 661"/>
                <a:gd name="T42" fmla="*/ 392 w 396"/>
                <a:gd name="T43" fmla="*/ 158 h 661"/>
                <a:gd name="T44" fmla="*/ 396 w 396"/>
                <a:gd name="T45" fmla="*/ 198 h 661"/>
                <a:gd name="T46" fmla="*/ 396 w 396"/>
                <a:gd name="T47" fmla="*/ 628 h 661"/>
                <a:gd name="T48" fmla="*/ 394 w 396"/>
                <a:gd name="T49" fmla="*/ 641 h 661"/>
                <a:gd name="T50" fmla="*/ 387 w 396"/>
                <a:gd name="T51" fmla="*/ 651 h 661"/>
                <a:gd name="T52" fmla="*/ 377 w 396"/>
                <a:gd name="T53" fmla="*/ 658 h 661"/>
                <a:gd name="T54" fmla="*/ 363 w 396"/>
                <a:gd name="T55" fmla="*/ 661 h 661"/>
                <a:gd name="T56" fmla="*/ 66 w 396"/>
                <a:gd name="T57" fmla="*/ 595 h 661"/>
                <a:gd name="T58" fmla="*/ 330 w 396"/>
                <a:gd name="T59" fmla="*/ 198 h 661"/>
                <a:gd name="T60" fmla="*/ 329 w 396"/>
                <a:gd name="T61" fmla="*/ 184 h 661"/>
                <a:gd name="T62" fmla="*/ 324 w 396"/>
                <a:gd name="T63" fmla="*/ 158 h 661"/>
                <a:gd name="T64" fmla="*/ 315 w 396"/>
                <a:gd name="T65" fmla="*/ 136 h 661"/>
                <a:gd name="T66" fmla="*/ 300 w 396"/>
                <a:gd name="T67" fmla="*/ 114 h 661"/>
                <a:gd name="T68" fmla="*/ 282 w 396"/>
                <a:gd name="T69" fmla="*/ 96 h 661"/>
                <a:gd name="T70" fmla="*/ 261 w 396"/>
                <a:gd name="T71" fmla="*/ 82 h 661"/>
                <a:gd name="T72" fmla="*/ 237 w 396"/>
                <a:gd name="T73" fmla="*/ 71 h 661"/>
                <a:gd name="T74" fmla="*/ 211 w 396"/>
                <a:gd name="T75" fmla="*/ 66 h 661"/>
                <a:gd name="T76" fmla="*/ 198 w 396"/>
                <a:gd name="T77" fmla="*/ 66 h 661"/>
                <a:gd name="T78" fmla="*/ 172 w 396"/>
                <a:gd name="T79" fmla="*/ 68 h 661"/>
                <a:gd name="T80" fmla="*/ 147 w 396"/>
                <a:gd name="T81" fmla="*/ 77 h 661"/>
                <a:gd name="T82" fmla="*/ 124 w 396"/>
                <a:gd name="T83" fmla="*/ 88 h 661"/>
                <a:gd name="T84" fmla="*/ 104 w 396"/>
                <a:gd name="T85" fmla="*/ 105 h 661"/>
                <a:gd name="T86" fmla="*/ 88 w 396"/>
                <a:gd name="T87" fmla="*/ 124 h 661"/>
                <a:gd name="T88" fmla="*/ 76 w 396"/>
                <a:gd name="T89" fmla="*/ 147 h 661"/>
                <a:gd name="T90" fmla="*/ 68 w 396"/>
                <a:gd name="T91" fmla="*/ 172 h 661"/>
                <a:gd name="T92" fmla="*/ 66 w 396"/>
                <a:gd name="T93" fmla="*/ 198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61">
                  <a:moveTo>
                    <a:pt x="363" y="661"/>
                  </a:moveTo>
                  <a:lnTo>
                    <a:pt x="33" y="661"/>
                  </a:lnTo>
                  <a:lnTo>
                    <a:pt x="33" y="661"/>
                  </a:lnTo>
                  <a:lnTo>
                    <a:pt x="26" y="660"/>
                  </a:lnTo>
                  <a:lnTo>
                    <a:pt x="20" y="658"/>
                  </a:lnTo>
                  <a:lnTo>
                    <a:pt x="14" y="655"/>
                  </a:lnTo>
                  <a:lnTo>
                    <a:pt x="9" y="651"/>
                  </a:lnTo>
                  <a:lnTo>
                    <a:pt x="5" y="647"/>
                  </a:lnTo>
                  <a:lnTo>
                    <a:pt x="2" y="641"/>
                  </a:lnTo>
                  <a:lnTo>
                    <a:pt x="0" y="635"/>
                  </a:lnTo>
                  <a:lnTo>
                    <a:pt x="0" y="628"/>
                  </a:lnTo>
                  <a:lnTo>
                    <a:pt x="0" y="198"/>
                  </a:lnTo>
                  <a:lnTo>
                    <a:pt x="0" y="198"/>
                  </a:lnTo>
                  <a:lnTo>
                    <a:pt x="1" y="178"/>
                  </a:lnTo>
                  <a:lnTo>
                    <a:pt x="4" y="158"/>
                  </a:lnTo>
                  <a:lnTo>
                    <a:pt x="8" y="139"/>
                  </a:lnTo>
                  <a:lnTo>
                    <a:pt x="15" y="121"/>
                  </a:lnTo>
                  <a:lnTo>
                    <a:pt x="24" y="103"/>
                  </a:lnTo>
                  <a:lnTo>
                    <a:pt x="33" y="87"/>
                  </a:lnTo>
                  <a:lnTo>
                    <a:pt x="44" y="72"/>
                  </a:lnTo>
                  <a:lnTo>
                    <a:pt x="58" y="58"/>
                  </a:lnTo>
                  <a:lnTo>
                    <a:pt x="71" y="46"/>
                  </a:lnTo>
                  <a:lnTo>
                    <a:pt x="87" y="33"/>
                  </a:lnTo>
                  <a:lnTo>
                    <a:pt x="103" y="24"/>
                  </a:lnTo>
                  <a:lnTo>
                    <a:pt x="121" y="16"/>
                  </a:lnTo>
                  <a:lnTo>
                    <a:pt x="139" y="8"/>
                  </a:lnTo>
                  <a:lnTo>
                    <a:pt x="158" y="4"/>
                  </a:lnTo>
                  <a:lnTo>
                    <a:pt x="178" y="1"/>
                  </a:lnTo>
                  <a:lnTo>
                    <a:pt x="198" y="0"/>
                  </a:lnTo>
                  <a:lnTo>
                    <a:pt x="198" y="0"/>
                  </a:lnTo>
                  <a:lnTo>
                    <a:pt x="218" y="1"/>
                  </a:lnTo>
                  <a:lnTo>
                    <a:pt x="238" y="4"/>
                  </a:lnTo>
                  <a:lnTo>
                    <a:pt x="257" y="8"/>
                  </a:lnTo>
                  <a:lnTo>
                    <a:pt x="275" y="16"/>
                  </a:lnTo>
                  <a:lnTo>
                    <a:pt x="293" y="24"/>
                  </a:lnTo>
                  <a:lnTo>
                    <a:pt x="308" y="33"/>
                  </a:lnTo>
                  <a:lnTo>
                    <a:pt x="324" y="46"/>
                  </a:lnTo>
                  <a:lnTo>
                    <a:pt x="338" y="58"/>
                  </a:lnTo>
                  <a:lnTo>
                    <a:pt x="351" y="72"/>
                  </a:lnTo>
                  <a:lnTo>
                    <a:pt x="362" y="87"/>
                  </a:lnTo>
                  <a:lnTo>
                    <a:pt x="372" y="103"/>
                  </a:lnTo>
                  <a:lnTo>
                    <a:pt x="381" y="121"/>
                  </a:lnTo>
                  <a:lnTo>
                    <a:pt x="387" y="139"/>
                  </a:lnTo>
                  <a:lnTo>
                    <a:pt x="392" y="158"/>
                  </a:lnTo>
                  <a:lnTo>
                    <a:pt x="395" y="178"/>
                  </a:lnTo>
                  <a:lnTo>
                    <a:pt x="396" y="198"/>
                  </a:lnTo>
                  <a:lnTo>
                    <a:pt x="396" y="628"/>
                  </a:lnTo>
                  <a:lnTo>
                    <a:pt x="396" y="628"/>
                  </a:lnTo>
                  <a:lnTo>
                    <a:pt x="395" y="635"/>
                  </a:lnTo>
                  <a:lnTo>
                    <a:pt x="394" y="641"/>
                  </a:lnTo>
                  <a:lnTo>
                    <a:pt x="391" y="647"/>
                  </a:lnTo>
                  <a:lnTo>
                    <a:pt x="387" y="651"/>
                  </a:lnTo>
                  <a:lnTo>
                    <a:pt x="382" y="655"/>
                  </a:lnTo>
                  <a:lnTo>
                    <a:pt x="377" y="658"/>
                  </a:lnTo>
                  <a:lnTo>
                    <a:pt x="370" y="660"/>
                  </a:lnTo>
                  <a:lnTo>
                    <a:pt x="363" y="661"/>
                  </a:lnTo>
                  <a:lnTo>
                    <a:pt x="363" y="661"/>
                  </a:lnTo>
                  <a:close/>
                  <a:moveTo>
                    <a:pt x="66" y="595"/>
                  </a:moveTo>
                  <a:lnTo>
                    <a:pt x="330" y="595"/>
                  </a:lnTo>
                  <a:lnTo>
                    <a:pt x="330" y="198"/>
                  </a:lnTo>
                  <a:lnTo>
                    <a:pt x="330" y="198"/>
                  </a:lnTo>
                  <a:lnTo>
                    <a:pt x="329" y="184"/>
                  </a:lnTo>
                  <a:lnTo>
                    <a:pt x="328" y="172"/>
                  </a:lnTo>
                  <a:lnTo>
                    <a:pt x="324" y="158"/>
                  </a:lnTo>
                  <a:lnTo>
                    <a:pt x="320" y="147"/>
                  </a:lnTo>
                  <a:lnTo>
                    <a:pt x="315" y="136"/>
                  </a:lnTo>
                  <a:lnTo>
                    <a:pt x="307" y="124"/>
                  </a:lnTo>
                  <a:lnTo>
                    <a:pt x="300" y="114"/>
                  </a:lnTo>
                  <a:lnTo>
                    <a:pt x="292" y="105"/>
                  </a:lnTo>
                  <a:lnTo>
                    <a:pt x="282" y="96"/>
                  </a:lnTo>
                  <a:lnTo>
                    <a:pt x="272" y="88"/>
                  </a:lnTo>
                  <a:lnTo>
                    <a:pt x="261" y="82"/>
                  </a:lnTo>
                  <a:lnTo>
                    <a:pt x="249" y="77"/>
                  </a:lnTo>
                  <a:lnTo>
                    <a:pt x="237" y="71"/>
                  </a:lnTo>
                  <a:lnTo>
                    <a:pt x="224" y="68"/>
                  </a:lnTo>
                  <a:lnTo>
                    <a:pt x="211" y="66"/>
                  </a:lnTo>
                  <a:lnTo>
                    <a:pt x="198" y="66"/>
                  </a:lnTo>
                  <a:lnTo>
                    <a:pt x="198" y="66"/>
                  </a:lnTo>
                  <a:lnTo>
                    <a:pt x="184" y="66"/>
                  </a:lnTo>
                  <a:lnTo>
                    <a:pt x="172" y="68"/>
                  </a:lnTo>
                  <a:lnTo>
                    <a:pt x="158" y="71"/>
                  </a:lnTo>
                  <a:lnTo>
                    <a:pt x="147" y="77"/>
                  </a:lnTo>
                  <a:lnTo>
                    <a:pt x="134" y="82"/>
                  </a:lnTo>
                  <a:lnTo>
                    <a:pt x="124" y="88"/>
                  </a:lnTo>
                  <a:lnTo>
                    <a:pt x="114" y="96"/>
                  </a:lnTo>
                  <a:lnTo>
                    <a:pt x="104" y="105"/>
                  </a:lnTo>
                  <a:lnTo>
                    <a:pt x="96" y="114"/>
                  </a:lnTo>
                  <a:lnTo>
                    <a:pt x="88" y="124"/>
                  </a:lnTo>
                  <a:lnTo>
                    <a:pt x="82" y="136"/>
                  </a:lnTo>
                  <a:lnTo>
                    <a:pt x="76" y="147"/>
                  </a:lnTo>
                  <a:lnTo>
                    <a:pt x="71" y="158"/>
                  </a:lnTo>
                  <a:lnTo>
                    <a:pt x="68" y="172"/>
                  </a:lnTo>
                  <a:lnTo>
                    <a:pt x="66" y="184"/>
                  </a:lnTo>
                  <a:lnTo>
                    <a:pt x="66" y="198"/>
                  </a:lnTo>
                  <a:lnTo>
                    <a:pt x="66" y="5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1353">
              <a:extLst>
                <a:ext uri="{FF2B5EF4-FFF2-40B4-BE49-F238E27FC236}">
                  <a16:creationId xmlns:a16="http://schemas.microsoft.com/office/drawing/2014/main" id="{30146654-0FA5-4CD8-9DC9-FD5E24EC6E45}"/>
                </a:ext>
              </a:extLst>
            </p:cNvPr>
            <p:cNvSpPr>
              <a:spLocks noEditPoints="1"/>
            </p:cNvSpPr>
            <p:nvPr/>
          </p:nvSpPr>
          <p:spPr bwMode="auto">
            <a:xfrm>
              <a:off x="4386263" y="803276"/>
              <a:ext cx="90488" cy="90488"/>
            </a:xfrm>
            <a:custGeom>
              <a:avLst/>
              <a:gdLst>
                <a:gd name="T0" fmla="*/ 178 w 396"/>
                <a:gd name="T1" fmla="*/ 397 h 398"/>
                <a:gd name="T2" fmla="*/ 121 w 396"/>
                <a:gd name="T3" fmla="*/ 382 h 398"/>
                <a:gd name="T4" fmla="*/ 72 w 396"/>
                <a:gd name="T5" fmla="*/ 352 h 398"/>
                <a:gd name="T6" fmla="*/ 34 w 396"/>
                <a:gd name="T7" fmla="*/ 310 h 398"/>
                <a:gd name="T8" fmla="*/ 9 w 396"/>
                <a:gd name="T9" fmla="*/ 258 h 398"/>
                <a:gd name="T10" fmla="*/ 0 w 396"/>
                <a:gd name="T11" fmla="*/ 199 h 398"/>
                <a:gd name="T12" fmla="*/ 4 w 396"/>
                <a:gd name="T13" fmla="*/ 159 h 398"/>
                <a:gd name="T14" fmla="*/ 24 w 396"/>
                <a:gd name="T15" fmla="*/ 105 h 398"/>
                <a:gd name="T16" fmla="*/ 58 w 396"/>
                <a:gd name="T17" fmla="*/ 59 h 398"/>
                <a:gd name="T18" fmla="*/ 103 w 396"/>
                <a:gd name="T19" fmla="*/ 25 h 398"/>
                <a:gd name="T20" fmla="*/ 158 w 396"/>
                <a:gd name="T21" fmla="*/ 4 h 398"/>
                <a:gd name="T22" fmla="*/ 199 w 396"/>
                <a:gd name="T23" fmla="*/ 0 h 398"/>
                <a:gd name="T24" fmla="*/ 258 w 396"/>
                <a:gd name="T25" fmla="*/ 10 h 398"/>
                <a:gd name="T26" fmla="*/ 309 w 396"/>
                <a:gd name="T27" fmla="*/ 34 h 398"/>
                <a:gd name="T28" fmla="*/ 351 w 396"/>
                <a:gd name="T29" fmla="*/ 73 h 398"/>
                <a:gd name="T30" fmla="*/ 381 w 396"/>
                <a:gd name="T31" fmla="*/ 122 h 398"/>
                <a:gd name="T32" fmla="*/ 395 w 396"/>
                <a:gd name="T33" fmla="*/ 179 h 398"/>
                <a:gd name="T34" fmla="*/ 395 w 396"/>
                <a:gd name="T35" fmla="*/ 220 h 398"/>
                <a:gd name="T36" fmla="*/ 381 w 396"/>
                <a:gd name="T37" fmla="*/ 277 h 398"/>
                <a:gd name="T38" fmla="*/ 351 w 396"/>
                <a:gd name="T39" fmla="*/ 325 h 398"/>
                <a:gd name="T40" fmla="*/ 309 w 396"/>
                <a:gd name="T41" fmla="*/ 364 h 398"/>
                <a:gd name="T42" fmla="*/ 258 w 396"/>
                <a:gd name="T43" fmla="*/ 388 h 398"/>
                <a:gd name="T44" fmla="*/ 199 w 396"/>
                <a:gd name="T45" fmla="*/ 398 h 398"/>
                <a:gd name="T46" fmla="*/ 199 w 396"/>
                <a:gd name="T47" fmla="*/ 66 h 398"/>
                <a:gd name="T48" fmla="*/ 159 w 396"/>
                <a:gd name="T49" fmla="*/ 73 h 398"/>
                <a:gd name="T50" fmla="*/ 124 w 396"/>
                <a:gd name="T51" fmla="*/ 89 h 398"/>
                <a:gd name="T52" fmla="*/ 96 w 396"/>
                <a:gd name="T53" fmla="*/ 115 h 398"/>
                <a:gd name="T54" fmla="*/ 77 w 396"/>
                <a:gd name="T55" fmla="*/ 147 h 398"/>
                <a:gd name="T56" fmla="*/ 66 w 396"/>
                <a:gd name="T57" fmla="*/ 186 h 398"/>
                <a:gd name="T58" fmla="*/ 66 w 396"/>
                <a:gd name="T59" fmla="*/ 212 h 398"/>
                <a:gd name="T60" fmla="*/ 77 w 396"/>
                <a:gd name="T61" fmla="*/ 251 h 398"/>
                <a:gd name="T62" fmla="*/ 96 w 396"/>
                <a:gd name="T63" fmla="*/ 283 h 398"/>
                <a:gd name="T64" fmla="*/ 124 w 396"/>
                <a:gd name="T65" fmla="*/ 309 h 398"/>
                <a:gd name="T66" fmla="*/ 159 w 396"/>
                <a:gd name="T67" fmla="*/ 325 h 398"/>
                <a:gd name="T68" fmla="*/ 199 w 396"/>
                <a:gd name="T69" fmla="*/ 331 h 398"/>
                <a:gd name="T70" fmla="*/ 225 w 396"/>
                <a:gd name="T71" fmla="*/ 328 h 398"/>
                <a:gd name="T72" fmla="*/ 261 w 396"/>
                <a:gd name="T73" fmla="*/ 315 h 398"/>
                <a:gd name="T74" fmla="*/ 292 w 396"/>
                <a:gd name="T75" fmla="*/ 292 h 398"/>
                <a:gd name="T76" fmla="*/ 315 w 396"/>
                <a:gd name="T77" fmla="*/ 262 h 398"/>
                <a:gd name="T78" fmla="*/ 328 w 396"/>
                <a:gd name="T79" fmla="*/ 226 h 398"/>
                <a:gd name="T80" fmla="*/ 330 w 396"/>
                <a:gd name="T81" fmla="*/ 199 h 398"/>
                <a:gd name="T82" fmla="*/ 325 w 396"/>
                <a:gd name="T83" fmla="*/ 160 h 398"/>
                <a:gd name="T84" fmla="*/ 308 w 396"/>
                <a:gd name="T85" fmla="*/ 125 h 398"/>
                <a:gd name="T86" fmla="*/ 283 w 396"/>
                <a:gd name="T87" fmla="*/ 96 h 398"/>
                <a:gd name="T88" fmla="*/ 249 w 396"/>
                <a:gd name="T89" fmla="*/ 77 h 398"/>
                <a:gd name="T90" fmla="*/ 212 w 396"/>
                <a:gd name="T91" fmla="*/ 68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6" h="398">
                  <a:moveTo>
                    <a:pt x="199" y="398"/>
                  </a:moveTo>
                  <a:lnTo>
                    <a:pt x="199" y="398"/>
                  </a:lnTo>
                  <a:lnTo>
                    <a:pt x="178" y="397"/>
                  </a:lnTo>
                  <a:lnTo>
                    <a:pt x="158" y="394"/>
                  </a:lnTo>
                  <a:lnTo>
                    <a:pt x="140" y="388"/>
                  </a:lnTo>
                  <a:lnTo>
                    <a:pt x="121" y="382"/>
                  </a:lnTo>
                  <a:lnTo>
                    <a:pt x="103" y="374"/>
                  </a:lnTo>
                  <a:lnTo>
                    <a:pt x="87" y="364"/>
                  </a:lnTo>
                  <a:lnTo>
                    <a:pt x="72" y="352"/>
                  </a:lnTo>
                  <a:lnTo>
                    <a:pt x="58" y="340"/>
                  </a:lnTo>
                  <a:lnTo>
                    <a:pt x="46" y="325"/>
                  </a:lnTo>
                  <a:lnTo>
                    <a:pt x="34" y="310"/>
                  </a:lnTo>
                  <a:lnTo>
                    <a:pt x="24" y="293"/>
                  </a:lnTo>
                  <a:lnTo>
                    <a:pt x="16" y="277"/>
                  </a:lnTo>
                  <a:lnTo>
                    <a:pt x="9" y="258"/>
                  </a:lnTo>
                  <a:lnTo>
                    <a:pt x="4" y="239"/>
                  </a:lnTo>
                  <a:lnTo>
                    <a:pt x="1" y="220"/>
                  </a:lnTo>
                  <a:lnTo>
                    <a:pt x="0" y="199"/>
                  </a:lnTo>
                  <a:lnTo>
                    <a:pt x="0" y="199"/>
                  </a:lnTo>
                  <a:lnTo>
                    <a:pt x="1" y="179"/>
                  </a:lnTo>
                  <a:lnTo>
                    <a:pt x="4" y="159"/>
                  </a:lnTo>
                  <a:lnTo>
                    <a:pt x="9" y="140"/>
                  </a:lnTo>
                  <a:lnTo>
                    <a:pt x="16" y="122"/>
                  </a:lnTo>
                  <a:lnTo>
                    <a:pt x="24" y="105"/>
                  </a:lnTo>
                  <a:lnTo>
                    <a:pt x="34" y="88"/>
                  </a:lnTo>
                  <a:lnTo>
                    <a:pt x="46" y="73"/>
                  </a:lnTo>
                  <a:lnTo>
                    <a:pt x="58" y="59"/>
                  </a:lnTo>
                  <a:lnTo>
                    <a:pt x="72" y="46"/>
                  </a:lnTo>
                  <a:lnTo>
                    <a:pt x="87" y="34"/>
                  </a:lnTo>
                  <a:lnTo>
                    <a:pt x="103" y="25"/>
                  </a:lnTo>
                  <a:lnTo>
                    <a:pt x="121" y="16"/>
                  </a:lnTo>
                  <a:lnTo>
                    <a:pt x="140" y="10"/>
                  </a:lnTo>
                  <a:lnTo>
                    <a:pt x="158" y="4"/>
                  </a:lnTo>
                  <a:lnTo>
                    <a:pt x="178" y="1"/>
                  </a:lnTo>
                  <a:lnTo>
                    <a:pt x="199" y="0"/>
                  </a:lnTo>
                  <a:lnTo>
                    <a:pt x="199" y="0"/>
                  </a:lnTo>
                  <a:lnTo>
                    <a:pt x="218" y="1"/>
                  </a:lnTo>
                  <a:lnTo>
                    <a:pt x="238" y="4"/>
                  </a:lnTo>
                  <a:lnTo>
                    <a:pt x="258" y="10"/>
                  </a:lnTo>
                  <a:lnTo>
                    <a:pt x="275" y="16"/>
                  </a:lnTo>
                  <a:lnTo>
                    <a:pt x="293" y="25"/>
                  </a:lnTo>
                  <a:lnTo>
                    <a:pt x="309" y="34"/>
                  </a:lnTo>
                  <a:lnTo>
                    <a:pt x="324" y="46"/>
                  </a:lnTo>
                  <a:lnTo>
                    <a:pt x="338" y="59"/>
                  </a:lnTo>
                  <a:lnTo>
                    <a:pt x="351" y="73"/>
                  </a:lnTo>
                  <a:lnTo>
                    <a:pt x="363" y="88"/>
                  </a:lnTo>
                  <a:lnTo>
                    <a:pt x="373" y="105"/>
                  </a:lnTo>
                  <a:lnTo>
                    <a:pt x="381" y="122"/>
                  </a:lnTo>
                  <a:lnTo>
                    <a:pt x="388" y="140"/>
                  </a:lnTo>
                  <a:lnTo>
                    <a:pt x="392" y="159"/>
                  </a:lnTo>
                  <a:lnTo>
                    <a:pt x="395" y="179"/>
                  </a:lnTo>
                  <a:lnTo>
                    <a:pt x="396" y="199"/>
                  </a:lnTo>
                  <a:lnTo>
                    <a:pt x="396" y="199"/>
                  </a:lnTo>
                  <a:lnTo>
                    <a:pt x="395" y="220"/>
                  </a:lnTo>
                  <a:lnTo>
                    <a:pt x="392" y="239"/>
                  </a:lnTo>
                  <a:lnTo>
                    <a:pt x="388" y="258"/>
                  </a:lnTo>
                  <a:lnTo>
                    <a:pt x="381" y="277"/>
                  </a:lnTo>
                  <a:lnTo>
                    <a:pt x="373" y="293"/>
                  </a:lnTo>
                  <a:lnTo>
                    <a:pt x="363" y="310"/>
                  </a:lnTo>
                  <a:lnTo>
                    <a:pt x="351" y="325"/>
                  </a:lnTo>
                  <a:lnTo>
                    <a:pt x="338" y="340"/>
                  </a:lnTo>
                  <a:lnTo>
                    <a:pt x="324" y="352"/>
                  </a:lnTo>
                  <a:lnTo>
                    <a:pt x="309" y="364"/>
                  </a:lnTo>
                  <a:lnTo>
                    <a:pt x="293" y="374"/>
                  </a:lnTo>
                  <a:lnTo>
                    <a:pt x="275" y="382"/>
                  </a:lnTo>
                  <a:lnTo>
                    <a:pt x="258" y="388"/>
                  </a:lnTo>
                  <a:lnTo>
                    <a:pt x="238" y="394"/>
                  </a:lnTo>
                  <a:lnTo>
                    <a:pt x="218" y="397"/>
                  </a:lnTo>
                  <a:lnTo>
                    <a:pt x="199" y="398"/>
                  </a:lnTo>
                  <a:lnTo>
                    <a:pt x="199" y="398"/>
                  </a:lnTo>
                  <a:close/>
                  <a:moveTo>
                    <a:pt x="199" y="66"/>
                  </a:moveTo>
                  <a:lnTo>
                    <a:pt x="199" y="66"/>
                  </a:lnTo>
                  <a:lnTo>
                    <a:pt x="185" y="68"/>
                  </a:lnTo>
                  <a:lnTo>
                    <a:pt x="172" y="70"/>
                  </a:lnTo>
                  <a:lnTo>
                    <a:pt x="159" y="73"/>
                  </a:lnTo>
                  <a:lnTo>
                    <a:pt x="147" y="77"/>
                  </a:lnTo>
                  <a:lnTo>
                    <a:pt x="136" y="83"/>
                  </a:lnTo>
                  <a:lnTo>
                    <a:pt x="124" y="89"/>
                  </a:lnTo>
                  <a:lnTo>
                    <a:pt x="114" y="96"/>
                  </a:lnTo>
                  <a:lnTo>
                    <a:pt x="105" y="106"/>
                  </a:lnTo>
                  <a:lnTo>
                    <a:pt x="96" y="115"/>
                  </a:lnTo>
                  <a:lnTo>
                    <a:pt x="89" y="125"/>
                  </a:lnTo>
                  <a:lnTo>
                    <a:pt x="82" y="136"/>
                  </a:lnTo>
                  <a:lnTo>
                    <a:pt x="77" y="147"/>
                  </a:lnTo>
                  <a:lnTo>
                    <a:pt x="72" y="160"/>
                  </a:lnTo>
                  <a:lnTo>
                    <a:pt x="68" y="172"/>
                  </a:lnTo>
                  <a:lnTo>
                    <a:pt x="66" y="186"/>
                  </a:lnTo>
                  <a:lnTo>
                    <a:pt x="66" y="199"/>
                  </a:lnTo>
                  <a:lnTo>
                    <a:pt x="66" y="199"/>
                  </a:lnTo>
                  <a:lnTo>
                    <a:pt x="66" y="212"/>
                  </a:lnTo>
                  <a:lnTo>
                    <a:pt x="68" y="226"/>
                  </a:lnTo>
                  <a:lnTo>
                    <a:pt x="72" y="238"/>
                  </a:lnTo>
                  <a:lnTo>
                    <a:pt x="77" y="251"/>
                  </a:lnTo>
                  <a:lnTo>
                    <a:pt x="82" y="262"/>
                  </a:lnTo>
                  <a:lnTo>
                    <a:pt x="89" y="272"/>
                  </a:lnTo>
                  <a:lnTo>
                    <a:pt x="96" y="283"/>
                  </a:lnTo>
                  <a:lnTo>
                    <a:pt x="105" y="292"/>
                  </a:lnTo>
                  <a:lnTo>
                    <a:pt x="114" y="301"/>
                  </a:lnTo>
                  <a:lnTo>
                    <a:pt x="124" y="309"/>
                  </a:lnTo>
                  <a:lnTo>
                    <a:pt x="136" y="315"/>
                  </a:lnTo>
                  <a:lnTo>
                    <a:pt x="147" y="321"/>
                  </a:lnTo>
                  <a:lnTo>
                    <a:pt x="159" y="325"/>
                  </a:lnTo>
                  <a:lnTo>
                    <a:pt x="172" y="328"/>
                  </a:lnTo>
                  <a:lnTo>
                    <a:pt x="185" y="330"/>
                  </a:lnTo>
                  <a:lnTo>
                    <a:pt x="199" y="331"/>
                  </a:lnTo>
                  <a:lnTo>
                    <a:pt x="199" y="331"/>
                  </a:lnTo>
                  <a:lnTo>
                    <a:pt x="212" y="330"/>
                  </a:lnTo>
                  <a:lnTo>
                    <a:pt x="225" y="328"/>
                  </a:lnTo>
                  <a:lnTo>
                    <a:pt x="238" y="325"/>
                  </a:lnTo>
                  <a:lnTo>
                    <a:pt x="249" y="321"/>
                  </a:lnTo>
                  <a:lnTo>
                    <a:pt x="261" y="315"/>
                  </a:lnTo>
                  <a:lnTo>
                    <a:pt x="272" y="309"/>
                  </a:lnTo>
                  <a:lnTo>
                    <a:pt x="283" y="301"/>
                  </a:lnTo>
                  <a:lnTo>
                    <a:pt x="292" y="292"/>
                  </a:lnTo>
                  <a:lnTo>
                    <a:pt x="300" y="283"/>
                  </a:lnTo>
                  <a:lnTo>
                    <a:pt x="308" y="272"/>
                  </a:lnTo>
                  <a:lnTo>
                    <a:pt x="315" y="262"/>
                  </a:lnTo>
                  <a:lnTo>
                    <a:pt x="320" y="251"/>
                  </a:lnTo>
                  <a:lnTo>
                    <a:pt x="325" y="238"/>
                  </a:lnTo>
                  <a:lnTo>
                    <a:pt x="328" y="226"/>
                  </a:lnTo>
                  <a:lnTo>
                    <a:pt x="330" y="212"/>
                  </a:lnTo>
                  <a:lnTo>
                    <a:pt x="330" y="199"/>
                  </a:lnTo>
                  <a:lnTo>
                    <a:pt x="330" y="199"/>
                  </a:lnTo>
                  <a:lnTo>
                    <a:pt x="330" y="186"/>
                  </a:lnTo>
                  <a:lnTo>
                    <a:pt x="328" y="172"/>
                  </a:lnTo>
                  <a:lnTo>
                    <a:pt x="325" y="160"/>
                  </a:lnTo>
                  <a:lnTo>
                    <a:pt x="320" y="147"/>
                  </a:lnTo>
                  <a:lnTo>
                    <a:pt x="315" y="136"/>
                  </a:lnTo>
                  <a:lnTo>
                    <a:pt x="308" y="125"/>
                  </a:lnTo>
                  <a:lnTo>
                    <a:pt x="300" y="115"/>
                  </a:lnTo>
                  <a:lnTo>
                    <a:pt x="292" y="106"/>
                  </a:lnTo>
                  <a:lnTo>
                    <a:pt x="283" y="96"/>
                  </a:lnTo>
                  <a:lnTo>
                    <a:pt x="272" y="89"/>
                  </a:lnTo>
                  <a:lnTo>
                    <a:pt x="261" y="83"/>
                  </a:lnTo>
                  <a:lnTo>
                    <a:pt x="249" y="77"/>
                  </a:lnTo>
                  <a:lnTo>
                    <a:pt x="238" y="73"/>
                  </a:lnTo>
                  <a:lnTo>
                    <a:pt x="225" y="70"/>
                  </a:lnTo>
                  <a:lnTo>
                    <a:pt x="212" y="68"/>
                  </a:lnTo>
                  <a:lnTo>
                    <a:pt x="199" y="66"/>
                  </a:lnTo>
                  <a:lnTo>
                    <a:pt x="199"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1354">
              <a:extLst>
                <a:ext uri="{FF2B5EF4-FFF2-40B4-BE49-F238E27FC236}">
                  <a16:creationId xmlns:a16="http://schemas.microsoft.com/office/drawing/2014/main" id="{9B3D5564-0164-4F23-8BB7-EEC611D4920A}"/>
                </a:ext>
              </a:extLst>
            </p:cNvPr>
            <p:cNvSpPr>
              <a:spLocks noEditPoints="1"/>
            </p:cNvSpPr>
            <p:nvPr/>
          </p:nvSpPr>
          <p:spPr bwMode="auto">
            <a:xfrm>
              <a:off x="4386263" y="908051"/>
              <a:ext cx="90488" cy="150813"/>
            </a:xfrm>
            <a:custGeom>
              <a:avLst/>
              <a:gdLst>
                <a:gd name="T0" fmla="*/ 33 w 396"/>
                <a:gd name="T1" fmla="*/ 661 h 661"/>
                <a:gd name="T2" fmla="*/ 26 w 396"/>
                <a:gd name="T3" fmla="*/ 660 h 661"/>
                <a:gd name="T4" fmla="*/ 14 w 396"/>
                <a:gd name="T5" fmla="*/ 655 h 661"/>
                <a:gd name="T6" fmla="*/ 5 w 396"/>
                <a:gd name="T7" fmla="*/ 647 h 661"/>
                <a:gd name="T8" fmla="*/ 1 w 396"/>
                <a:gd name="T9" fmla="*/ 635 h 661"/>
                <a:gd name="T10" fmla="*/ 0 w 396"/>
                <a:gd name="T11" fmla="*/ 198 h 661"/>
                <a:gd name="T12" fmla="*/ 1 w 396"/>
                <a:gd name="T13" fmla="*/ 178 h 661"/>
                <a:gd name="T14" fmla="*/ 9 w 396"/>
                <a:gd name="T15" fmla="*/ 139 h 661"/>
                <a:gd name="T16" fmla="*/ 24 w 396"/>
                <a:gd name="T17" fmla="*/ 103 h 661"/>
                <a:gd name="T18" fmla="*/ 46 w 396"/>
                <a:gd name="T19" fmla="*/ 72 h 661"/>
                <a:gd name="T20" fmla="*/ 72 w 396"/>
                <a:gd name="T21" fmla="*/ 46 h 661"/>
                <a:gd name="T22" fmla="*/ 103 w 396"/>
                <a:gd name="T23" fmla="*/ 24 h 661"/>
                <a:gd name="T24" fmla="*/ 140 w 396"/>
                <a:gd name="T25" fmla="*/ 8 h 661"/>
                <a:gd name="T26" fmla="*/ 178 w 396"/>
                <a:gd name="T27" fmla="*/ 1 h 661"/>
                <a:gd name="T28" fmla="*/ 199 w 396"/>
                <a:gd name="T29" fmla="*/ 0 h 661"/>
                <a:gd name="T30" fmla="*/ 238 w 396"/>
                <a:gd name="T31" fmla="*/ 4 h 661"/>
                <a:gd name="T32" fmla="*/ 275 w 396"/>
                <a:gd name="T33" fmla="*/ 16 h 661"/>
                <a:gd name="T34" fmla="*/ 309 w 396"/>
                <a:gd name="T35" fmla="*/ 33 h 661"/>
                <a:gd name="T36" fmla="*/ 338 w 396"/>
                <a:gd name="T37" fmla="*/ 58 h 661"/>
                <a:gd name="T38" fmla="*/ 363 w 396"/>
                <a:gd name="T39" fmla="*/ 87 h 661"/>
                <a:gd name="T40" fmla="*/ 381 w 396"/>
                <a:gd name="T41" fmla="*/ 121 h 661"/>
                <a:gd name="T42" fmla="*/ 392 w 396"/>
                <a:gd name="T43" fmla="*/ 158 h 661"/>
                <a:gd name="T44" fmla="*/ 396 w 396"/>
                <a:gd name="T45" fmla="*/ 198 h 661"/>
                <a:gd name="T46" fmla="*/ 396 w 396"/>
                <a:gd name="T47" fmla="*/ 628 h 661"/>
                <a:gd name="T48" fmla="*/ 394 w 396"/>
                <a:gd name="T49" fmla="*/ 641 h 661"/>
                <a:gd name="T50" fmla="*/ 387 w 396"/>
                <a:gd name="T51" fmla="*/ 651 h 661"/>
                <a:gd name="T52" fmla="*/ 377 w 396"/>
                <a:gd name="T53" fmla="*/ 658 h 661"/>
                <a:gd name="T54" fmla="*/ 363 w 396"/>
                <a:gd name="T55" fmla="*/ 661 h 661"/>
                <a:gd name="T56" fmla="*/ 66 w 396"/>
                <a:gd name="T57" fmla="*/ 595 h 661"/>
                <a:gd name="T58" fmla="*/ 330 w 396"/>
                <a:gd name="T59" fmla="*/ 198 h 661"/>
                <a:gd name="T60" fmla="*/ 330 w 396"/>
                <a:gd name="T61" fmla="*/ 184 h 661"/>
                <a:gd name="T62" fmla="*/ 325 w 396"/>
                <a:gd name="T63" fmla="*/ 158 h 661"/>
                <a:gd name="T64" fmla="*/ 315 w 396"/>
                <a:gd name="T65" fmla="*/ 136 h 661"/>
                <a:gd name="T66" fmla="*/ 300 w 396"/>
                <a:gd name="T67" fmla="*/ 114 h 661"/>
                <a:gd name="T68" fmla="*/ 283 w 396"/>
                <a:gd name="T69" fmla="*/ 96 h 661"/>
                <a:gd name="T70" fmla="*/ 261 w 396"/>
                <a:gd name="T71" fmla="*/ 82 h 661"/>
                <a:gd name="T72" fmla="*/ 238 w 396"/>
                <a:gd name="T73" fmla="*/ 71 h 661"/>
                <a:gd name="T74" fmla="*/ 212 w 396"/>
                <a:gd name="T75" fmla="*/ 66 h 661"/>
                <a:gd name="T76" fmla="*/ 199 w 396"/>
                <a:gd name="T77" fmla="*/ 66 h 661"/>
                <a:gd name="T78" fmla="*/ 172 w 396"/>
                <a:gd name="T79" fmla="*/ 68 h 661"/>
                <a:gd name="T80" fmla="*/ 147 w 396"/>
                <a:gd name="T81" fmla="*/ 77 h 661"/>
                <a:gd name="T82" fmla="*/ 124 w 396"/>
                <a:gd name="T83" fmla="*/ 88 h 661"/>
                <a:gd name="T84" fmla="*/ 105 w 396"/>
                <a:gd name="T85" fmla="*/ 105 h 661"/>
                <a:gd name="T86" fmla="*/ 89 w 396"/>
                <a:gd name="T87" fmla="*/ 124 h 661"/>
                <a:gd name="T88" fmla="*/ 77 w 396"/>
                <a:gd name="T89" fmla="*/ 147 h 661"/>
                <a:gd name="T90" fmla="*/ 68 w 396"/>
                <a:gd name="T91" fmla="*/ 172 h 661"/>
                <a:gd name="T92" fmla="*/ 66 w 396"/>
                <a:gd name="T93" fmla="*/ 198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61">
                  <a:moveTo>
                    <a:pt x="363" y="661"/>
                  </a:moveTo>
                  <a:lnTo>
                    <a:pt x="33" y="661"/>
                  </a:lnTo>
                  <a:lnTo>
                    <a:pt x="33" y="661"/>
                  </a:lnTo>
                  <a:lnTo>
                    <a:pt x="26" y="660"/>
                  </a:lnTo>
                  <a:lnTo>
                    <a:pt x="20" y="658"/>
                  </a:lnTo>
                  <a:lnTo>
                    <a:pt x="14" y="655"/>
                  </a:lnTo>
                  <a:lnTo>
                    <a:pt x="9" y="651"/>
                  </a:lnTo>
                  <a:lnTo>
                    <a:pt x="5" y="647"/>
                  </a:lnTo>
                  <a:lnTo>
                    <a:pt x="2" y="641"/>
                  </a:lnTo>
                  <a:lnTo>
                    <a:pt x="1" y="635"/>
                  </a:lnTo>
                  <a:lnTo>
                    <a:pt x="0" y="628"/>
                  </a:lnTo>
                  <a:lnTo>
                    <a:pt x="0" y="198"/>
                  </a:lnTo>
                  <a:lnTo>
                    <a:pt x="0" y="198"/>
                  </a:lnTo>
                  <a:lnTo>
                    <a:pt x="1" y="178"/>
                  </a:lnTo>
                  <a:lnTo>
                    <a:pt x="4" y="158"/>
                  </a:lnTo>
                  <a:lnTo>
                    <a:pt x="9" y="139"/>
                  </a:lnTo>
                  <a:lnTo>
                    <a:pt x="16" y="121"/>
                  </a:lnTo>
                  <a:lnTo>
                    <a:pt x="24" y="103"/>
                  </a:lnTo>
                  <a:lnTo>
                    <a:pt x="34" y="87"/>
                  </a:lnTo>
                  <a:lnTo>
                    <a:pt x="46" y="72"/>
                  </a:lnTo>
                  <a:lnTo>
                    <a:pt x="58" y="58"/>
                  </a:lnTo>
                  <a:lnTo>
                    <a:pt x="72" y="46"/>
                  </a:lnTo>
                  <a:lnTo>
                    <a:pt x="87" y="33"/>
                  </a:lnTo>
                  <a:lnTo>
                    <a:pt x="103" y="24"/>
                  </a:lnTo>
                  <a:lnTo>
                    <a:pt x="121" y="16"/>
                  </a:lnTo>
                  <a:lnTo>
                    <a:pt x="140" y="8"/>
                  </a:lnTo>
                  <a:lnTo>
                    <a:pt x="158" y="4"/>
                  </a:lnTo>
                  <a:lnTo>
                    <a:pt x="178" y="1"/>
                  </a:lnTo>
                  <a:lnTo>
                    <a:pt x="199" y="0"/>
                  </a:lnTo>
                  <a:lnTo>
                    <a:pt x="199" y="0"/>
                  </a:lnTo>
                  <a:lnTo>
                    <a:pt x="218" y="1"/>
                  </a:lnTo>
                  <a:lnTo>
                    <a:pt x="238" y="4"/>
                  </a:lnTo>
                  <a:lnTo>
                    <a:pt x="258" y="8"/>
                  </a:lnTo>
                  <a:lnTo>
                    <a:pt x="275" y="16"/>
                  </a:lnTo>
                  <a:lnTo>
                    <a:pt x="293" y="24"/>
                  </a:lnTo>
                  <a:lnTo>
                    <a:pt x="309" y="33"/>
                  </a:lnTo>
                  <a:lnTo>
                    <a:pt x="324" y="46"/>
                  </a:lnTo>
                  <a:lnTo>
                    <a:pt x="338" y="58"/>
                  </a:lnTo>
                  <a:lnTo>
                    <a:pt x="351" y="72"/>
                  </a:lnTo>
                  <a:lnTo>
                    <a:pt x="363" y="87"/>
                  </a:lnTo>
                  <a:lnTo>
                    <a:pt x="373" y="103"/>
                  </a:lnTo>
                  <a:lnTo>
                    <a:pt x="381" y="121"/>
                  </a:lnTo>
                  <a:lnTo>
                    <a:pt x="388" y="139"/>
                  </a:lnTo>
                  <a:lnTo>
                    <a:pt x="392" y="158"/>
                  </a:lnTo>
                  <a:lnTo>
                    <a:pt x="395" y="178"/>
                  </a:lnTo>
                  <a:lnTo>
                    <a:pt x="396" y="198"/>
                  </a:lnTo>
                  <a:lnTo>
                    <a:pt x="396" y="628"/>
                  </a:lnTo>
                  <a:lnTo>
                    <a:pt x="396" y="628"/>
                  </a:lnTo>
                  <a:lnTo>
                    <a:pt x="396" y="635"/>
                  </a:lnTo>
                  <a:lnTo>
                    <a:pt x="394" y="641"/>
                  </a:lnTo>
                  <a:lnTo>
                    <a:pt x="391" y="647"/>
                  </a:lnTo>
                  <a:lnTo>
                    <a:pt x="387" y="651"/>
                  </a:lnTo>
                  <a:lnTo>
                    <a:pt x="382" y="655"/>
                  </a:lnTo>
                  <a:lnTo>
                    <a:pt x="377" y="658"/>
                  </a:lnTo>
                  <a:lnTo>
                    <a:pt x="370" y="660"/>
                  </a:lnTo>
                  <a:lnTo>
                    <a:pt x="363" y="661"/>
                  </a:lnTo>
                  <a:lnTo>
                    <a:pt x="363" y="661"/>
                  </a:lnTo>
                  <a:close/>
                  <a:moveTo>
                    <a:pt x="66" y="595"/>
                  </a:moveTo>
                  <a:lnTo>
                    <a:pt x="330" y="595"/>
                  </a:lnTo>
                  <a:lnTo>
                    <a:pt x="330" y="198"/>
                  </a:lnTo>
                  <a:lnTo>
                    <a:pt x="330" y="198"/>
                  </a:lnTo>
                  <a:lnTo>
                    <a:pt x="330" y="184"/>
                  </a:lnTo>
                  <a:lnTo>
                    <a:pt x="328" y="172"/>
                  </a:lnTo>
                  <a:lnTo>
                    <a:pt x="325" y="158"/>
                  </a:lnTo>
                  <a:lnTo>
                    <a:pt x="320" y="147"/>
                  </a:lnTo>
                  <a:lnTo>
                    <a:pt x="315" y="136"/>
                  </a:lnTo>
                  <a:lnTo>
                    <a:pt x="308" y="124"/>
                  </a:lnTo>
                  <a:lnTo>
                    <a:pt x="300" y="114"/>
                  </a:lnTo>
                  <a:lnTo>
                    <a:pt x="292" y="105"/>
                  </a:lnTo>
                  <a:lnTo>
                    <a:pt x="283" y="96"/>
                  </a:lnTo>
                  <a:lnTo>
                    <a:pt x="272" y="88"/>
                  </a:lnTo>
                  <a:lnTo>
                    <a:pt x="261" y="82"/>
                  </a:lnTo>
                  <a:lnTo>
                    <a:pt x="249" y="77"/>
                  </a:lnTo>
                  <a:lnTo>
                    <a:pt x="238" y="71"/>
                  </a:lnTo>
                  <a:lnTo>
                    <a:pt x="225" y="68"/>
                  </a:lnTo>
                  <a:lnTo>
                    <a:pt x="212" y="66"/>
                  </a:lnTo>
                  <a:lnTo>
                    <a:pt x="199" y="66"/>
                  </a:lnTo>
                  <a:lnTo>
                    <a:pt x="199" y="66"/>
                  </a:lnTo>
                  <a:lnTo>
                    <a:pt x="185" y="66"/>
                  </a:lnTo>
                  <a:lnTo>
                    <a:pt x="172" y="68"/>
                  </a:lnTo>
                  <a:lnTo>
                    <a:pt x="159" y="71"/>
                  </a:lnTo>
                  <a:lnTo>
                    <a:pt x="147" y="77"/>
                  </a:lnTo>
                  <a:lnTo>
                    <a:pt x="136" y="82"/>
                  </a:lnTo>
                  <a:lnTo>
                    <a:pt x="124" y="88"/>
                  </a:lnTo>
                  <a:lnTo>
                    <a:pt x="114" y="96"/>
                  </a:lnTo>
                  <a:lnTo>
                    <a:pt x="105" y="105"/>
                  </a:lnTo>
                  <a:lnTo>
                    <a:pt x="96" y="114"/>
                  </a:lnTo>
                  <a:lnTo>
                    <a:pt x="89" y="124"/>
                  </a:lnTo>
                  <a:lnTo>
                    <a:pt x="82" y="136"/>
                  </a:lnTo>
                  <a:lnTo>
                    <a:pt x="77" y="147"/>
                  </a:lnTo>
                  <a:lnTo>
                    <a:pt x="72" y="158"/>
                  </a:lnTo>
                  <a:lnTo>
                    <a:pt x="68" y="172"/>
                  </a:lnTo>
                  <a:lnTo>
                    <a:pt x="66" y="184"/>
                  </a:lnTo>
                  <a:lnTo>
                    <a:pt x="66" y="198"/>
                  </a:lnTo>
                  <a:lnTo>
                    <a:pt x="66" y="5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56" name="Group 155">
            <a:extLst>
              <a:ext uri="{FF2B5EF4-FFF2-40B4-BE49-F238E27FC236}">
                <a16:creationId xmlns:a16="http://schemas.microsoft.com/office/drawing/2014/main" id="{A7B87ED5-111F-4B44-A859-5AEE008F4F25}"/>
              </a:ext>
            </a:extLst>
          </p:cNvPr>
          <p:cNvGrpSpPr/>
          <p:nvPr/>
        </p:nvGrpSpPr>
        <p:grpSpPr>
          <a:xfrm>
            <a:off x="7400189" y="3047650"/>
            <a:ext cx="352425" cy="360363"/>
            <a:chOff x="5564188" y="4329113"/>
            <a:chExt cx="352425" cy="360363"/>
          </a:xfrm>
          <a:solidFill>
            <a:srgbClr val="110E26"/>
          </a:solidFill>
        </p:grpSpPr>
        <p:sp>
          <p:nvSpPr>
            <p:cNvPr id="157" name="Freeform 227">
              <a:extLst>
                <a:ext uri="{FF2B5EF4-FFF2-40B4-BE49-F238E27FC236}">
                  <a16:creationId xmlns:a16="http://schemas.microsoft.com/office/drawing/2014/main" id="{AA0B4248-E5EF-490C-879D-0BA2D2E5F235}"/>
                </a:ext>
              </a:extLst>
            </p:cNvPr>
            <p:cNvSpPr>
              <a:spLocks noEditPoints="1"/>
            </p:cNvSpPr>
            <p:nvPr/>
          </p:nvSpPr>
          <p:spPr bwMode="auto">
            <a:xfrm>
              <a:off x="5594350" y="4329113"/>
              <a:ext cx="119063" cy="119063"/>
            </a:xfrm>
            <a:custGeom>
              <a:avLst/>
              <a:gdLst>
                <a:gd name="T0" fmla="*/ 203 w 453"/>
                <a:gd name="T1" fmla="*/ 452 h 453"/>
                <a:gd name="T2" fmla="*/ 138 w 453"/>
                <a:gd name="T3" fmla="*/ 435 h 453"/>
                <a:gd name="T4" fmla="*/ 83 w 453"/>
                <a:gd name="T5" fmla="*/ 402 h 453"/>
                <a:gd name="T6" fmla="*/ 38 w 453"/>
                <a:gd name="T7" fmla="*/ 353 h 453"/>
                <a:gd name="T8" fmla="*/ 10 w 453"/>
                <a:gd name="T9" fmla="*/ 294 h 453"/>
                <a:gd name="T10" fmla="*/ 0 w 453"/>
                <a:gd name="T11" fmla="*/ 227 h 453"/>
                <a:gd name="T12" fmla="*/ 4 w 453"/>
                <a:gd name="T13" fmla="*/ 181 h 453"/>
                <a:gd name="T14" fmla="*/ 27 w 453"/>
                <a:gd name="T15" fmla="*/ 119 h 453"/>
                <a:gd name="T16" fmla="*/ 66 w 453"/>
                <a:gd name="T17" fmla="*/ 67 h 453"/>
                <a:gd name="T18" fmla="*/ 118 w 453"/>
                <a:gd name="T19" fmla="*/ 27 h 453"/>
                <a:gd name="T20" fmla="*/ 181 w 453"/>
                <a:gd name="T21" fmla="*/ 5 h 453"/>
                <a:gd name="T22" fmla="*/ 226 w 453"/>
                <a:gd name="T23" fmla="*/ 0 h 453"/>
                <a:gd name="T24" fmla="*/ 294 w 453"/>
                <a:gd name="T25" fmla="*/ 10 h 453"/>
                <a:gd name="T26" fmla="*/ 353 w 453"/>
                <a:gd name="T27" fmla="*/ 38 h 453"/>
                <a:gd name="T28" fmla="*/ 402 w 453"/>
                <a:gd name="T29" fmla="*/ 83 h 453"/>
                <a:gd name="T30" fmla="*/ 435 w 453"/>
                <a:gd name="T31" fmla="*/ 138 h 453"/>
                <a:gd name="T32" fmla="*/ 452 w 453"/>
                <a:gd name="T33" fmla="*/ 204 h 453"/>
                <a:gd name="T34" fmla="*/ 452 w 453"/>
                <a:gd name="T35" fmla="*/ 249 h 453"/>
                <a:gd name="T36" fmla="*/ 435 w 453"/>
                <a:gd name="T37" fmla="*/ 315 h 453"/>
                <a:gd name="T38" fmla="*/ 402 w 453"/>
                <a:gd name="T39" fmla="*/ 371 h 453"/>
                <a:gd name="T40" fmla="*/ 353 w 453"/>
                <a:gd name="T41" fmla="*/ 415 h 453"/>
                <a:gd name="T42" fmla="*/ 294 w 453"/>
                <a:gd name="T43" fmla="*/ 443 h 453"/>
                <a:gd name="T44" fmla="*/ 226 w 453"/>
                <a:gd name="T45" fmla="*/ 453 h 453"/>
                <a:gd name="T46" fmla="*/ 226 w 453"/>
                <a:gd name="T47" fmla="*/ 56 h 453"/>
                <a:gd name="T48" fmla="*/ 176 w 453"/>
                <a:gd name="T49" fmla="*/ 65 h 453"/>
                <a:gd name="T50" fmla="*/ 131 w 453"/>
                <a:gd name="T51" fmla="*/ 86 h 453"/>
                <a:gd name="T52" fmla="*/ 96 w 453"/>
                <a:gd name="T53" fmla="*/ 119 h 453"/>
                <a:gd name="T54" fmla="*/ 69 w 453"/>
                <a:gd name="T55" fmla="*/ 160 h 453"/>
                <a:gd name="T56" fmla="*/ 57 w 453"/>
                <a:gd name="T57" fmla="*/ 209 h 453"/>
                <a:gd name="T58" fmla="*/ 57 w 453"/>
                <a:gd name="T59" fmla="*/ 244 h 453"/>
                <a:gd name="T60" fmla="*/ 69 w 453"/>
                <a:gd name="T61" fmla="*/ 293 h 453"/>
                <a:gd name="T62" fmla="*/ 96 w 453"/>
                <a:gd name="T63" fmla="*/ 335 h 453"/>
                <a:gd name="T64" fmla="*/ 131 w 453"/>
                <a:gd name="T65" fmla="*/ 368 h 453"/>
                <a:gd name="T66" fmla="*/ 176 w 453"/>
                <a:gd name="T67" fmla="*/ 389 h 453"/>
                <a:gd name="T68" fmla="*/ 226 w 453"/>
                <a:gd name="T69" fmla="*/ 397 h 453"/>
                <a:gd name="T70" fmla="*/ 260 w 453"/>
                <a:gd name="T71" fmla="*/ 394 h 453"/>
                <a:gd name="T72" fmla="*/ 308 w 453"/>
                <a:gd name="T73" fmla="*/ 377 h 453"/>
                <a:gd name="T74" fmla="*/ 346 w 453"/>
                <a:gd name="T75" fmla="*/ 347 h 453"/>
                <a:gd name="T76" fmla="*/ 375 w 453"/>
                <a:gd name="T77" fmla="*/ 308 h 453"/>
                <a:gd name="T78" fmla="*/ 393 w 453"/>
                <a:gd name="T79" fmla="*/ 260 h 453"/>
                <a:gd name="T80" fmla="*/ 397 w 453"/>
                <a:gd name="T81" fmla="*/ 227 h 453"/>
                <a:gd name="T82" fmla="*/ 389 w 453"/>
                <a:gd name="T83" fmla="*/ 177 h 453"/>
                <a:gd name="T84" fmla="*/ 367 w 453"/>
                <a:gd name="T85" fmla="*/ 131 h 453"/>
                <a:gd name="T86" fmla="*/ 334 w 453"/>
                <a:gd name="T87" fmla="*/ 96 h 453"/>
                <a:gd name="T88" fmla="*/ 293 w 453"/>
                <a:gd name="T89" fmla="*/ 70 h 453"/>
                <a:gd name="T90" fmla="*/ 244 w 453"/>
                <a:gd name="T91" fmla="*/ 57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3" h="453">
                  <a:moveTo>
                    <a:pt x="226" y="453"/>
                  </a:moveTo>
                  <a:lnTo>
                    <a:pt x="226" y="453"/>
                  </a:lnTo>
                  <a:lnTo>
                    <a:pt x="203" y="452"/>
                  </a:lnTo>
                  <a:lnTo>
                    <a:pt x="181" y="448"/>
                  </a:lnTo>
                  <a:lnTo>
                    <a:pt x="159" y="443"/>
                  </a:lnTo>
                  <a:lnTo>
                    <a:pt x="138" y="435"/>
                  </a:lnTo>
                  <a:lnTo>
                    <a:pt x="118" y="426"/>
                  </a:lnTo>
                  <a:lnTo>
                    <a:pt x="100" y="415"/>
                  </a:lnTo>
                  <a:lnTo>
                    <a:pt x="83" y="402"/>
                  </a:lnTo>
                  <a:lnTo>
                    <a:pt x="66" y="387"/>
                  </a:lnTo>
                  <a:lnTo>
                    <a:pt x="51" y="371"/>
                  </a:lnTo>
                  <a:lnTo>
                    <a:pt x="38" y="353"/>
                  </a:lnTo>
                  <a:lnTo>
                    <a:pt x="27" y="334"/>
                  </a:lnTo>
                  <a:lnTo>
                    <a:pt x="18" y="315"/>
                  </a:lnTo>
                  <a:lnTo>
                    <a:pt x="10" y="294"/>
                  </a:lnTo>
                  <a:lnTo>
                    <a:pt x="4" y="273"/>
                  </a:lnTo>
                  <a:lnTo>
                    <a:pt x="1" y="249"/>
                  </a:lnTo>
                  <a:lnTo>
                    <a:pt x="0" y="227"/>
                  </a:lnTo>
                  <a:lnTo>
                    <a:pt x="0" y="227"/>
                  </a:lnTo>
                  <a:lnTo>
                    <a:pt x="1" y="204"/>
                  </a:lnTo>
                  <a:lnTo>
                    <a:pt x="4" y="181"/>
                  </a:lnTo>
                  <a:lnTo>
                    <a:pt x="10" y="159"/>
                  </a:lnTo>
                  <a:lnTo>
                    <a:pt x="18" y="138"/>
                  </a:lnTo>
                  <a:lnTo>
                    <a:pt x="27" y="119"/>
                  </a:lnTo>
                  <a:lnTo>
                    <a:pt x="38" y="100"/>
                  </a:lnTo>
                  <a:lnTo>
                    <a:pt x="51" y="83"/>
                  </a:lnTo>
                  <a:lnTo>
                    <a:pt x="66" y="67"/>
                  </a:lnTo>
                  <a:lnTo>
                    <a:pt x="83" y="51"/>
                  </a:lnTo>
                  <a:lnTo>
                    <a:pt x="100" y="38"/>
                  </a:lnTo>
                  <a:lnTo>
                    <a:pt x="118" y="27"/>
                  </a:lnTo>
                  <a:lnTo>
                    <a:pt x="138" y="18"/>
                  </a:lnTo>
                  <a:lnTo>
                    <a:pt x="159" y="10"/>
                  </a:lnTo>
                  <a:lnTo>
                    <a:pt x="181" y="5"/>
                  </a:lnTo>
                  <a:lnTo>
                    <a:pt x="203" y="1"/>
                  </a:lnTo>
                  <a:lnTo>
                    <a:pt x="226" y="0"/>
                  </a:lnTo>
                  <a:lnTo>
                    <a:pt x="226" y="0"/>
                  </a:lnTo>
                  <a:lnTo>
                    <a:pt x="249" y="1"/>
                  </a:lnTo>
                  <a:lnTo>
                    <a:pt x="272" y="5"/>
                  </a:lnTo>
                  <a:lnTo>
                    <a:pt x="294" y="10"/>
                  </a:lnTo>
                  <a:lnTo>
                    <a:pt x="315" y="18"/>
                  </a:lnTo>
                  <a:lnTo>
                    <a:pt x="334" y="27"/>
                  </a:lnTo>
                  <a:lnTo>
                    <a:pt x="353" y="38"/>
                  </a:lnTo>
                  <a:lnTo>
                    <a:pt x="370" y="51"/>
                  </a:lnTo>
                  <a:lnTo>
                    <a:pt x="387" y="67"/>
                  </a:lnTo>
                  <a:lnTo>
                    <a:pt x="402" y="83"/>
                  </a:lnTo>
                  <a:lnTo>
                    <a:pt x="415" y="100"/>
                  </a:lnTo>
                  <a:lnTo>
                    <a:pt x="426" y="119"/>
                  </a:lnTo>
                  <a:lnTo>
                    <a:pt x="435" y="138"/>
                  </a:lnTo>
                  <a:lnTo>
                    <a:pt x="443" y="159"/>
                  </a:lnTo>
                  <a:lnTo>
                    <a:pt x="448" y="181"/>
                  </a:lnTo>
                  <a:lnTo>
                    <a:pt x="452" y="204"/>
                  </a:lnTo>
                  <a:lnTo>
                    <a:pt x="453" y="227"/>
                  </a:lnTo>
                  <a:lnTo>
                    <a:pt x="453" y="227"/>
                  </a:lnTo>
                  <a:lnTo>
                    <a:pt x="452" y="249"/>
                  </a:lnTo>
                  <a:lnTo>
                    <a:pt x="448" y="273"/>
                  </a:lnTo>
                  <a:lnTo>
                    <a:pt x="443" y="294"/>
                  </a:lnTo>
                  <a:lnTo>
                    <a:pt x="435" y="315"/>
                  </a:lnTo>
                  <a:lnTo>
                    <a:pt x="426" y="334"/>
                  </a:lnTo>
                  <a:lnTo>
                    <a:pt x="415" y="353"/>
                  </a:lnTo>
                  <a:lnTo>
                    <a:pt x="402" y="371"/>
                  </a:lnTo>
                  <a:lnTo>
                    <a:pt x="387" y="387"/>
                  </a:lnTo>
                  <a:lnTo>
                    <a:pt x="370" y="402"/>
                  </a:lnTo>
                  <a:lnTo>
                    <a:pt x="353" y="415"/>
                  </a:lnTo>
                  <a:lnTo>
                    <a:pt x="334" y="426"/>
                  </a:lnTo>
                  <a:lnTo>
                    <a:pt x="315" y="435"/>
                  </a:lnTo>
                  <a:lnTo>
                    <a:pt x="294" y="443"/>
                  </a:lnTo>
                  <a:lnTo>
                    <a:pt x="272" y="448"/>
                  </a:lnTo>
                  <a:lnTo>
                    <a:pt x="249" y="452"/>
                  </a:lnTo>
                  <a:lnTo>
                    <a:pt x="226" y="453"/>
                  </a:lnTo>
                  <a:lnTo>
                    <a:pt x="226" y="453"/>
                  </a:lnTo>
                  <a:close/>
                  <a:moveTo>
                    <a:pt x="226" y="56"/>
                  </a:moveTo>
                  <a:lnTo>
                    <a:pt x="226" y="56"/>
                  </a:lnTo>
                  <a:lnTo>
                    <a:pt x="209" y="57"/>
                  </a:lnTo>
                  <a:lnTo>
                    <a:pt x="193" y="61"/>
                  </a:lnTo>
                  <a:lnTo>
                    <a:pt x="176" y="65"/>
                  </a:lnTo>
                  <a:lnTo>
                    <a:pt x="160" y="70"/>
                  </a:lnTo>
                  <a:lnTo>
                    <a:pt x="145" y="78"/>
                  </a:lnTo>
                  <a:lnTo>
                    <a:pt x="131" y="86"/>
                  </a:lnTo>
                  <a:lnTo>
                    <a:pt x="118" y="96"/>
                  </a:lnTo>
                  <a:lnTo>
                    <a:pt x="106" y="107"/>
                  </a:lnTo>
                  <a:lnTo>
                    <a:pt x="96" y="119"/>
                  </a:lnTo>
                  <a:lnTo>
                    <a:pt x="86" y="131"/>
                  </a:lnTo>
                  <a:lnTo>
                    <a:pt x="77" y="145"/>
                  </a:lnTo>
                  <a:lnTo>
                    <a:pt x="69" y="160"/>
                  </a:lnTo>
                  <a:lnTo>
                    <a:pt x="64" y="177"/>
                  </a:lnTo>
                  <a:lnTo>
                    <a:pt x="59" y="193"/>
                  </a:lnTo>
                  <a:lnTo>
                    <a:pt x="57" y="209"/>
                  </a:lnTo>
                  <a:lnTo>
                    <a:pt x="56" y="227"/>
                  </a:lnTo>
                  <a:lnTo>
                    <a:pt x="56" y="227"/>
                  </a:lnTo>
                  <a:lnTo>
                    <a:pt x="57" y="244"/>
                  </a:lnTo>
                  <a:lnTo>
                    <a:pt x="59" y="260"/>
                  </a:lnTo>
                  <a:lnTo>
                    <a:pt x="64" y="278"/>
                  </a:lnTo>
                  <a:lnTo>
                    <a:pt x="69" y="293"/>
                  </a:lnTo>
                  <a:lnTo>
                    <a:pt x="77" y="308"/>
                  </a:lnTo>
                  <a:lnTo>
                    <a:pt x="86" y="322"/>
                  </a:lnTo>
                  <a:lnTo>
                    <a:pt x="96" y="335"/>
                  </a:lnTo>
                  <a:lnTo>
                    <a:pt x="106" y="347"/>
                  </a:lnTo>
                  <a:lnTo>
                    <a:pt x="118" y="357"/>
                  </a:lnTo>
                  <a:lnTo>
                    <a:pt x="131" y="368"/>
                  </a:lnTo>
                  <a:lnTo>
                    <a:pt x="145" y="377"/>
                  </a:lnTo>
                  <a:lnTo>
                    <a:pt x="160" y="384"/>
                  </a:lnTo>
                  <a:lnTo>
                    <a:pt x="176" y="389"/>
                  </a:lnTo>
                  <a:lnTo>
                    <a:pt x="193" y="394"/>
                  </a:lnTo>
                  <a:lnTo>
                    <a:pt x="209" y="396"/>
                  </a:lnTo>
                  <a:lnTo>
                    <a:pt x="226" y="397"/>
                  </a:lnTo>
                  <a:lnTo>
                    <a:pt x="226" y="397"/>
                  </a:lnTo>
                  <a:lnTo>
                    <a:pt x="244" y="396"/>
                  </a:lnTo>
                  <a:lnTo>
                    <a:pt x="260" y="394"/>
                  </a:lnTo>
                  <a:lnTo>
                    <a:pt x="277" y="389"/>
                  </a:lnTo>
                  <a:lnTo>
                    <a:pt x="293" y="384"/>
                  </a:lnTo>
                  <a:lnTo>
                    <a:pt x="308" y="377"/>
                  </a:lnTo>
                  <a:lnTo>
                    <a:pt x="321" y="368"/>
                  </a:lnTo>
                  <a:lnTo>
                    <a:pt x="334" y="357"/>
                  </a:lnTo>
                  <a:lnTo>
                    <a:pt x="346" y="347"/>
                  </a:lnTo>
                  <a:lnTo>
                    <a:pt x="357" y="335"/>
                  </a:lnTo>
                  <a:lnTo>
                    <a:pt x="367" y="322"/>
                  </a:lnTo>
                  <a:lnTo>
                    <a:pt x="375" y="308"/>
                  </a:lnTo>
                  <a:lnTo>
                    <a:pt x="384" y="293"/>
                  </a:lnTo>
                  <a:lnTo>
                    <a:pt x="389" y="278"/>
                  </a:lnTo>
                  <a:lnTo>
                    <a:pt x="393" y="260"/>
                  </a:lnTo>
                  <a:lnTo>
                    <a:pt x="396" y="244"/>
                  </a:lnTo>
                  <a:lnTo>
                    <a:pt x="397" y="227"/>
                  </a:lnTo>
                  <a:lnTo>
                    <a:pt x="397" y="227"/>
                  </a:lnTo>
                  <a:lnTo>
                    <a:pt x="396" y="209"/>
                  </a:lnTo>
                  <a:lnTo>
                    <a:pt x="393" y="193"/>
                  </a:lnTo>
                  <a:lnTo>
                    <a:pt x="389" y="177"/>
                  </a:lnTo>
                  <a:lnTo>
                    <a:pt x="384" y="160"/>
                  </a:lnTo>
                  <a:lnTo>
                    <a:pt x="375" y="145"/>
                  </a:lnTo>
                  <a:lnTo>
                    <a:pt x="367" y="131"/>
                  </a:lnTo>
                  <a:lnTo>
                    <a:pt x="357" y="119"/>
                  </a:lnTo>
                  <a:lnTo>
                    <a:pt x="346" y="107"/>
                  </a:lnTo>
                  <a:lnTo>
                    <a:pt x="334" y="96"/>
                  </a:lnTo>
                  <a:lnTo>
                    <a:pt x="321" y="86"/>
                  </a:lnTo>
                  <a:lnTo>
                    <a:pt x="308" y="78"/>
                  </a:lnTo>
                  <a:lnTo>
                    <a:pt x="293" y="70"/>
                  </a:lnTo>
                  <a:lnTo>
                    <a:pt x="277" y="65"/>
                  </a:lnTo>
                  <a:lnTo>
                    <a:pt x="260" y="61"/>
                  </a:lnTo>
                  <a:lnTo>
                    <a:pt x="244" y="57"/>
                  </a:lnTo>
                  <a:lnTo>
                    <a:pt x="226" y="56"/>
                  </a:lnTo>
                  <a:lnTo>
                    <a:pt x="226"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228">
              <a:extLst>
                <a:ext uri="{FF2B5EF4-FFF2-40B4-BE49-F238E27FC236}">
                  <a16:creationId xmlns:a16="http://schemas.microsoft.com/office/drawing/2014/main" id="{D5B39BE0-AD91-4F7D-9358-FB72D4053BAE}"/>
                </a:ext>
              </a:extLst>
            </p:cNvPr>
            <p:cNvSpPr>
              <a:spLocks noEditPoints="1"/>
            </p:cNvSpPr>
            <p:nvPr/>
          </p:nvSpPr>
          <p:spPr bwMode="auto">
            <a:xfrm>
              <a:off x="5564188" y="4464051"/>
              <a:ext cx="179388" cy="225425"/>
            </a:xfrm>
            <a:custGeom>
              <a:avLst/>
              <a:gdLst>
                <a:gd name="T0" fmla="*/ 226 w 679"/>
                <a:gd name="T1" fmla="*/ 850 h 850"/>
                <a:gd name="T2" fmla="*/ 220 w 679"/>
                <a:gd name="T3" fmla="*/ 849 h 850"/>
                <a:gd name="T4" fmla="*/ 210 w 679"/>
                <a:gd name="T5" fmla="*/ 845 h 850"/>
                <a:gd name="T6" fmla="*/ 203 w 679"/>
                <a:gd name="T7" fmla="*/ 838 h 850"/>
                <a:gd name="T8" fmla="*/ 199 w 679"/>
                <a:gd name="T9" fmla="*/ 828 h 850"/>
                <a:gd name="T10" fmla="*/ 198 w 679"/>
                <a:gd name="T11" fmla="*/ 470 h 850"/>
                <a:gd name="T12" fmla="*/ 174 w 679"/>
                <a:gd name="T13" fmla="*/ 453 h 850"/>
                <a:gd name="T14" fmla="*/ 133 w 679"/>
                <a:gd name="T15" fmla="*/ 416 h 850"/>
                <a:gd name="T16" fmla="*/ 96 w 679"/>
                <a:gd name="T17" fmla="*/ 373 h 850"/>
                <a:gd name="T18" fmla="*/ 64 w 679"/>
                <a:gd name="T19" fmla="*/ 322 h 850"/>
                <a:gd name="T20" fmla="*/ 39 w 679"/>
                <a:gd name="T21" fmla="*/ 266 h 850"/>
                <a:gd name="T22" fmla="*/ 20 w 679"/>
                <a:gd name="T23" fmla="*/ 204 h 850"/>
                <a:gd name="T24" fmla="*/ 7 w 679"/>
                <a:gd name="T25" fmla="*/ 137 h 850"/>
                <a:gd name="T26" fmla="*/ 0 w 679"/>
                <a:gd name="T27" fmla="*/ 66 h 850"/>
                <a:gd name="T28" fmla="*/ 0 w 679"/>
                <a:gd name="T29" fmla="*/ 28 h 850"/>
                <a:gd name="T30" fmla="*/ 2 w 679"/>
                <a:gd name="T31" fmla="*/ 17 h 850"/>
                <a:gd name="T32" fmla="*/ 8 w 679"/>
                <a:gd name="T33" fmla="*/ 8 h 850"/>
                <a:gd name="T34" fmla="*/ 17 w 679"/>
                <a:gd name="T35" fmla="*/ 2 h 850"/>
                <a:gd name="T36" fmla="*/ 28 w 679"/>
                <a:gd name="T37" fmla="*/ 0 h 850"/>
                <a:gd name="T38" fmla="*/ 651 w 679"/>
                <a:gd name="T39" fmla="*/ 0 h 850"/>
                <a:gd name="T40" fmla="*/ 662 w 679"/>
                <a:gd name="T41" fmla="*/ 2 h 850"/>
                <a:gd name="T42" fmla="*/ 671 w 679"/>
                <a:gd name="T43" fmla="*/ 8 h 850"/>
                <a:gd name="T44" fmla="*/ 677 w 679"/>
                <a:gd name="T45" fmla="*/ 17 h 850"/>
                <a:gd name="T46" fmla="*/ 679 w 679"/>
                <a:gd name="T47" fmla="*/ 28 h 850"/>
                <a:gd name="T48" fmla="*/ 678 w 679"/>
                <a:gd name="T49" fmla="*/ 66 h 850"/>
                <a:gd name="T50" fmla="*/ 672 w 679"/>
                <a:gd name="T51" fmla="*/ 137 h 850"/>
                <a:gd name="T52" fmla="*/ 659 w 679"/>
                <a:gd name="T53" fmla="*/ 204 h 850"/>
                <a:gd name="T54" fmla="*/ 640 w 679"/>
                <a:gd name="T55" fmla="*/ 266 h 850"/>
                <a:gd name="T56" fmla="*/ 615 w 679"/>
                <a:gd name="T57" fmla="*/ 322 h 850"/>
                <a:gd name="T58" fmla="*/ 583 w 679"/>
                <a:gd name="T59" fmla="*/ 373 h 850"/>
                <a:gd name="T60" fmla="*/ 546 w 679"/>
                <a:gd name="T61" fmla="*/ 416 h 850"/>
                <a:gd name="T62" fmla="*/ 505 w 679"/>
                <a:gd name="T63" fmla="*/ 453 h 850"/>
                <a:gd name="T64" fmla="*/ 481 w 679"/>
                <a:gd name="T65" fmla="*/ 822 h 850"/>
                <a:gd name="T66" fmla="*/ 480 w 679"/>
                <a:gd name="T67" fmla="*/ 828 h 850"/>
                <a:gd name="T68" fmla="*/ 476 w 679"/>
                <a:gd name="T69" fmla="*/ 838 h 850"/>
                <a:gd name="T70" fmla="*/ 468 w 679"/>
                <a:gd name="T71" fmla="*/ 845 h 850"/>
                <a:gd name="T72" fmla="*/ 458 w 679"/>
                <a:gd name="T73" fmla="*/ 849 h 850"/>
                <a:gd name="T74" fmla="*/ 453 w 679"/>
                <a:gd name="T75" fmla="*/ 850 h 850"/>
                <a:gd name="T76" fmla="*/ 425 w 679"/>
                <a:gd name="T77" fmla="*/ 794 h 850"/>
                <a:gd name="T78" fmla="*/ 425 w 679"/>
                <a:gd name="T79" fmla="*/ 453 h 850"/>
                <a:gd name="T80" fmla="*/ 428 w 679"/>
                <a:gd name="T81" fmla="*/ 439 h 850"/>
                <a:gd name="T82" fmla="*/ 439 w 679"/>
                <a:gd name="T83" fmla="*/ 429 h 850"/>
                <a:gd name="T84" fmla="*/ 459 w 679"/>
                <a:gd name="T85" fmla="*/ 416 h 850"/>
                <a:gd name="T86" fmla="*/ 497 w 679"/>
                <a:gd name="T87" fmla="*/ 386 h 850"/>
                <a:gd name="T88" fmla="*/ 529 w 679"/>
                <a:gd name="T89" fmla="*/ 349 h 850"/>
                <a:gd name="T90" fmla="*/ 557 w 679"/>
                <a:gd name="T91" fmla="*/ 308 h 850"/>
                <a:gd name="T92" fmla="*/ 580 w 679"/>
                <a:gd name="T93" fmla="*/ 260 h 850"/>
                <a:gd name="T94" fmla="*/ 600 w 679"/>
                <a:gd name="T95" fmla="*/ 208 h 850"/>
                <a:gd name="T96" fmla="*/ 613 w 679"/>
                <a:gd name="T97" fmla="*/ 150 h 850"/>
                <a:gd name="T98" fmla="*/ 621 w 679"/>
                <a:gd name="T99" fmla="*/ 89 h 850"/>
                <a:gd name="T100" fmla="*/ 56 w 679"/>
                <a:gd name="T101" fmla="*/ 56 h 850"/>
                <a:gd name="T102" fmla="*/ 58 w 679"/>
                <a:gd name="T103" fmla="*/ 89 h 850"/>
                <a:gd name="T104" fmla="*/ 66 w 679"/>
                <a:gd name="T105" fmla="*/ 150 h 850"/>
                <a:gd name="T106" fmla="*/ 79 w 679"/>
                <a:gd name="T107" fmla="*/ 208 h 850"/>
                <a:gd name="T108" fmla="*/ 98 w 679"/>
                <a:gd name="T109" fmla="*/ 260 h 850"/>
                <a:gd name="T110" fmla="*/ 122 w 679"/>
                <a:gd name="T111" fmla="*/ 308 h 850"/>
                <a:gd name="T112" fmla="*/ 149 w 679"/>
                <a:gd name="T113" fmla="*/ 349 h 850"/>
                <a:gd name="T114" fmla="*/ 182 w 679"/>
                <a:gd name="T115" fmla="*/ 386 h 850"/>
                <a:gd name="T116" fmla="*/ 220 w 679"/>
                <a:gd name="T117" fmla="*/ 416 h 850"/>
                <a:gd name="T118" fmla="*/ 240 w 679"/>
                <a:gd name="T119" fmla="*/ 429 h 850"/>
                <a:gd name="T120" fmla="*/ 250 w 679"/>
                <a:gd name="T121" fmla="*/ 439 h 850"/>
                <a:gd name="T122" fmla="*/ 254 w 679"/>
                <a:gd name="T123" fmla="*/ 453 h 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79" h="850">
                  <a:moveTo>
                    <a:pt x="453" y="850"/>
                  </a:moveTo>
                  <a:lnTo>
                    <a:pt x="226" y="850"/>
                  </a:lnTo>
                  <a:lnTo>
                    <a:pt x="226" y="850"/>
                  </a:lnTo>
                  <a:lnTo>
                    <a:pt x="220" y="849"/>
                  </a:lnTo>
                  <a:lnTo>
                    <a:pt x="215" y="848"/>
                  </a:lnTo>
                  <a:lnTo>
                    <a:pt x="210" y="845"/>
                  </a:lnTo>
                  <a:lnTo>
                    <a:pt x="206" y="842"/>
                  </a:lnTo>
                  <a:lnTo>
                    <a:pt x="203" y="838"/>
                  </a:lnTo>
                  <a:lnTo>
                    <a:pt x="200" y="833"/>
                  </a:lnTo>
                  <a:lnTo>
                    <a:pt x="199" y="828"/>
                  </a:lnTo>
                  <a:lnTo>
                    <a:pt x="198" y="822"/>
                  </a:lnTo>
                  <a:lnTo>
                    <a:pt x="198" y="470"/>
                  </a:lnTo>
                  <a:lnTo>
                    <a:pt x="198" y="470"/>
                  </a:lnTo>
                  <a:lnTo>
                    <a:pt x="174" y="453"/>
                  </a:lnTo>
                  <a:lnTo>
                    <a:pt x="153" y="436"/>
                  </a:lnTo>
                  <a:lnTo>
                    <a:pt x="133" y="416"/>
                  </a:lnTo>
                  <a:lnTo>
                    <a:pt x="114" y="395"/>
                  </a:lnTo>
                  <a:lnTo>
                    <a:pt x="96" y="373"/>
                  </a:lnTo>
                  <a:lnTo>
                    <a:pt x="79" y="348"/>
                  </a:lnTo>
                  <a:lnTo>
                    <a:pt x="64" y="322"/>
                  </a:lnTo>
                  <a:lnTo>
                    <a:pt x="51" y="295"/>
                  </a:lnTo>
                  <a:lnTo>
                    <a:pt x="39" y="266"/>
                  </a:lnTo>
                  <a:lnTo>
                    <a:pt x="29" y="235"/>
                  </a:lnTo>
                  <a:lnTo>
                    <a:pt x="20" y="204"/>
                  </a:lnTo>
                  <a:lnTo>
                    <a:pt x="13" y="171"/>
                  </a:lnTo>
                  <a:lnTo>
                    <a:pt x="7" y="137"/>
                  </a:lnTo>
                  <a:lnTo>
                    <a:pt x="3" y="102"/>
                  </a:lnTo>
                  <a:lnTo>
                    <a:pt x="0" y="66"/>
                  </a:lnTo>
                  <a:lnTo>
                    <a:pt x="0" y="28"/>
                  </a:lnTo>
                  <a:lnTo>
                    <a:pt x="0" y="28"/>
                  </a:lnTo>
                  <a:lnTo>
                    <a:pt x="0" y="23"/>
                  </a:lnTo>
                  <a:lnTo>
                    <a:pt x="2" y="17"/>
                  </a:lnTo>
                  <a:lnTo>
                    <a:pt x="4" y="13"/>
                  </a:lnTo>
                  <a:lnTo>
                    <a:pt x="8" y="8"/>
                  </a:lnTo>
                  <a:lnTo>
                    <a:pt x="12" y="5"/>
                  </a:lnTo>
                  <a:lnTo>
                    <a:pt x="17" y="2"/>
                  </a:lnTo>
                  <a:lnTo>
                    <a:pt x="22" y="1"/>
                  </a:lnTo>
                  <a:lnTo>
                    <a:pt x="28" y="0"/>
                  </a:lnTo>
                  <a:lnTo>
                    <a:pt x="651" y="0"/>
                  </a:lnTo>
                  <a:lnTo>
                    <a:pt x="651" y="0"/>
                  </a:lnTo>
                  <a:lnTo>
                    <a:pt x="657" y="1"/>
                  </a:lnTo>
                  <a:lnTo>
                    <a:pt x="662" y="2"/>
                  </a:lnTo>
                  <a:lnTo>
                    <a:pt x="667" y="5"/>
                  </a:lnTo>
                  <a:lnTo>
                    <a:pt x="671" y="8"/>
                  </a:lnTo>
                  <a:lnTo>
                    <a:pt x="674" y="13"/>
                  </a:lnTo>
                  <a:lnTo>
                    <a:pt x="677" y="17"/>
                  </a:lnTo>
                  <a:lnTo>
                    <a:pt x="679" y="23"/>
                  </a:lnTo>
                  <a:lnTo>
                    <a:pt x="679" y="28"/>
                  </a:lnTo>
                  <a:lnTo>
                    <a:pt x="679" y="28"/>
                  </a:lnTo>
                  <a:lnTo>
                    <a:pt x="678" y="66"/>
                  </a:lnTo>
                  <a:lnTo>
                    <a:pt x="676" y="102"/>
                  </a:lnTo>
                  <a:lnTo>
                    <a:pt x="672" y="137"/>
                  </a:lnTo>
                  <a:lnTo>
                    <a:pt x="666" y="171"/>
                  </a:lnTo>
                  <a:lnTo>
                    <a:pt x="659" y="204"/>
                  </a:lnTo>
                  <a:lnTo>
                    <a:pt x="650" y="235"/>
                  </a:lnTo>
                  <a:lnTo>
                    <a:pt x="640" y="266"/>
                  </a:lnTo>
                  <a:lnTo>
                    <a:pt x="628" y="295"/>
                  </a:lnTo>
                  <a:lnTo>
                    <a:pt x="615" y="322"/>
                  </a:lnTo>
                  <a:lnTo>
                    <a:pt x="600" y="348"/>
                  </a:lnTo>
                  <a:lnTo>
                    <a:pt x="583" y="373"/>
                  </a:lnTo>
                  <a:lnTo>
                    <a:pt x="565" y="395"/>
                  </a:lnTo>
                  <a:lnTo>
                    <a:pt x="546" y="416"/>
                  </a:lnTo>
                  <a:lnTo>
                    <a:pt x="526" y="436"/>
                  </a:lnTo>
                  <a:lnTo>
                    <a:pt x="505" y="453"/>
                  </a:lnTo>
                  <a:lnTo>
                    <a:pt x="481" y="470"/>
                  </a:lnTo>
                  <a:lnTo>
                    <a:pt x="481" y="822"/>
                  </a:lnTo>
                  <a:lnTo>
                    <a:pt x="481" y="822"/>
                  </a:lnTo>
                  <a:lnTo>
                    <a:pt x="480" y="828"/>
                  </a:lnTo>
                  <a:lnTo>
                    <a:pt x="479" y="833"/>
                  </a:lnTo>
                  <a:lnTo>
                    <a:pt x="476" y="838"/>
                  </a:lnTo>
                  <a:lnTo>
                    <a:pt x="472" y="842"/>
                  </a:lnTo>
                  <a:lnTo>
                    <a:pt x="468" y="845"/>
                  </a:lnTo>
                  <a:lnTo>
                    <a:pt x="464" y="848"/>
                  </a:lnTo>
                  <a:lnTo>
                    <a:pt x="458" y="849"/>
                  </a:lnTo>
                  <a:lnTo>
                    <a:pt x="453" y="850"/>
                  </a:lnTo>
                  <a:lnTo>
                    <a:pt x="453" y="850"/>
                  </a:lnTo>
                  <a:close/>
                  <a:moveTo>
                    <a:pt x="254" y="794"/>
                  </a:moveTo>
                  <a:lnTo>
                    <a:pt x="425" y="794"/>
                  </a:lnTo>
                  <a:lnTo>
                    <a:pt x="425" y="453"/>
                  </a:lnTo>
                  <a:lnTo>
                    <a:pt x="425" y="453"/>
                  </a:lnTo>
                  <a:lnTo>
                    <a:pt x="426" y="446"/>
                  </a:lnTo>
                  <a:lnTo>
                    <a:pt x="428" y="439"/>
                  </a:lnTo>
                  <a:lnTo>
                    <a:pt x="433" y="433"/>
                  </a:lnTo>
                  <a:lnTo>
                    <a:pt x="439" y="429"/>
                  </a:lnTo>
                  <a:lnTo>
                    <a:pt x="439" y="429"/>
                  </a:lnTo>
                  <a:lnTo>
                    <a:pt x="459" y="416"/>
                  </a:lnTo>
                  <a:lnTo>
                    <a:pt x="478" y="402"/>
                  </a:lnTo>
                  <a:lnTo>
                    <a:pt x="497" y="386"/>
                  </a:lnTo>
                  <a:lnTo>
                    <a:pt x="514" y="369"/>
                  </a:lnTo>
                  <a:lnTo>
                    <a:pt x="529" y="349"/>
                  </a:lnTo>
                  <a:lnTo>
                    <a:pt x="544" y="329"/>
                  </a:lnTo>
                  <a:lnTo>
                    <a:pt x="557" y="308"/>
                  </a:lnTo>
                  <a:lnTo>
                    <a:pt x="569" y="285"/>
                  </a:lnTo>
                  <a:lnTo>
                    <a:pt x="580" y="260"/>
                  </a:lnTo>
                  <a:lnTo>
                    <a:pt x="590" y="234"/>
                  </a:lnTo>
                  <a:lnTo>
                    <a:pt x="600" y="208"/>
                  </a:lnTo>
                  <a:lnTo>
                    <a:pt x="607" y="180"/>
                  </a:lnTo>
                  <a:lnTo>
                    <a:pt x="613" y="150"/>
                  </a:lnTo>
                  <a:lnTo>
                    <a:pt x="617" y="120"/>
                  </a:lnTo>
                  <a:lnTo>
                    <a:pt x="621" y="89"/>
                  </a:lnTo>
                  <a:lnTo>
                    <a:pt x="623" y="56"/>
                  </a:lnTo>
                  <a:lnTo>
                    <a:pt x="56" y="56"/>
                  </a:lnTo>
                  <a:lnTo>
                    <a:pt x="56" y="56"/>
                  </a:lnTo>
                  <a:lnTo>
                    <a:pt x="58" y="89"/>
                  </a:lnTo>
                  <a:lnTo>
                    <a:pt x="61" y="120"/>
                  </a:lnTo>
                  <a:lnTo>
                    <a:pt x="66" y="150"/>
                  </a:lnTo>
                  <a:lnTo>
                    <a:pt x="72" y="180"/>
                  </a:lnTo>
                  <a:lnTo>
                    <a:pt x="79" y="208"/>
                  </a:lnTo>
                  <a:lnTo>
                    <a:pt x="89" y="234"/>
                  </a:lnTo>
                  <a:lnTo>
                    <a:pt x="98" y="260"/>
                  </a:lnTo>
                  <a:lnTo>
                    <a:pt x="109" y="285"/>
                  </a:lnTo>
                  <a:lnTo>
                    <a:pt x="122" y="308"/>
                  </a:lnTo>
                  <a:lnTo>
                    <a:pt x="135" y="329"/>
                  </a:lnTo>
                  <a:lnTo>
                    <a:pt x="149" y="349"/>
                  </a:lnTo>
                  <a:lnTo>
                    <a:pt x="165" y="369"/>
                  </a:lnTo>
                  <a:lnTo>
                    <a:pt x="182" y="386"/>
                  </a:lnTo>
                  <a:lnTo>
                    <a:pt x="201" y="402"/>
                  </a:lnTo>
                  <a:lnTo>
                    <a:pt x="220" y="416"/>
                  </a:lnTo>
                  <a:lnTo>
                    <a:pt x="240" y="429"/>
                  </a:lnTo>
                  <a:lnTo>
                    <a:pt x="240" y="429"/>
                  </a:lnTo>
                  <a:lnTo>
                    <a:pt x="246" y="433"/>
                  </a:lnTo>
                  <a:lnTo>
                    <a:pt x="250" y="439"/>
                  </a:lnTo>
                  <a:lnTo>
                    <a:pt x="253" y="446"/>
                  </a:lnTo>
                  <a:lnTo>
                    <a:pt x="254" y="453"/>
                  </a:lnTo>
                  <a:lnTo>
                    <a:pt x="254" y="7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29">
              <a:extLst>
                <a:ext uri="{FF2B5EF4-FFF2-40B4-BE49-F238E27FC236}">
                  <a16:creationId xmlns:a16="http://schemas.microsoft.com/office/drawing/2014/main" id="{30713F13-3CB6-45CB-9D0B-D267B919A90E}"/>
                </a:ext>
              </a:extLst>
            </p:cNvPr>
            <p:cNvSpPr>
              <a:spLocks noEditPoints="1"/>
            </p:cNvSpPr>
            <p:nvPr/>
          </p:nvSpPr>
          <p:spPr bwMode="auto">
            <a:xfrm>
              <a:off x="5630863" y="4464051"/>
              <a:ext cx="46038" cy="119063"/>
            </a:xfrm>
            <a:custGeom>
              <a:avLst/>
              <a:gdLst>
                <a:gd name="T0" fmla="*/ 85 w 170"/>
                <a:gd name="T1" fmla="*/ 453 h 453"/>
                <a:gd name="T2" fmla="*/ 85 w 170"/>
                <a:gd name="T3" fmla="*/ 453 h 453"/>
                <a:gd name="T4" fmla="*/ 80 w 170"/>
                <a:gd name="T5" fmla="*/ 453 h 453"/>
                <a:gd name="T6" fmla="*/ 75 w 170"/>
                <a:gd name="T7" fmla="*/ 451 h 453"/>
                <a:gd name="T8" fmla="*/ 70 w 170"/>
                <a:gd name="T9" fmla="*/ 449 h 453"/>
                <a:gd name="T10" fmla="*/ 66 w 170"/>
                <a:gd name="T11" fmla="*/ 445 h 453"/>
                <a:gd name="T12" fmla="*/ 8 w 170"/>
                <a:gd name="T13" fmla="*/ 389 h 453"/>
                <a:gd name="T14" fmla="*/ 8 w 170"/>
                <a:gd name="T15" fmla="*/ 389 h 453"/>
                <a:gd name="T16" fmla="*/ 5 w 170"/>
                <a:gd name="T17" fmla="*/ 384 h 453"/>
                <a:gd name="T18" fmla="*/ 2 w 170"/>
                <a:gd name="T19" fmla="*/ 379 h 453"/>
                <a:gd name="T20" fmla="*/ 0 w 170"/>
                <a:gd name="T21" fmla="*/ 373 h 453"/>
                <a:gd name="T22" fmla="*/ 0 w 170"/>
                <a:gd name="T23" fmla="*/ 367 h 453"/>
                <a:gd name="T24" fmla="*/ 28 w 170"/>
                <a:gd name="T25" fmla="*/ 26 h 453"/>
                <a:gd name="T26" fmla="*/ 28 w 170"/>
                <a:gd name="T27" fmla="*/ 26 h 453"/>
                <a:gd name="T28" fmla="*/ 29 w 170"/>
                <a:gd name="T29" fmla="*/ 21 h 453"/>
                <a:gd name="T30" fmla="*/ 31 w 170"/>
                <a:gd name="T31" fmla="*/ 16 h 453"/>
                <a:gd name="T32" fmla="*/ 35 w 170"/>
                <a:gd name="T33" fmla="*/ 11 h 453"/>
                <a:gd name="T34" fmla="*/ 38 w 170"/>
                <a:gd name="T35" fmla="*/ 8 h 453"/>
                <a:gd name="T36" fmla="*/ 42 w 170"/>
                <a:gd name="T37" fmla="*/ 4 h 453"/>
                <a:gd name="T38" fmla="*/ 47 w 170"/>
                <a:gd name="T39" fmla="*/ 2 h 453"/>
                <a:gd name="T40" fmla="*/ 52 w 170"/>
                <a:gd name="T41" fmla="*/ 1 h 453"/>
                <a:gd name="T42" fmla="*/ 57 w 170"/>
                <a:gd name="T43" fmla="*/ 0 h 453"/>
                <a:gd name="T44" fmla="*/ 113 w 170"/>
                <a:gd name="T45" fmla="*/ 0 h 453"/>
                <a:gd name="T46" fmla="*/ 113 w 170"/>
                <a:gd name="T47" fmla="*/ 0 h 453"/>
                <a:gd name="T48" fmla="*/ 119 w 170"/>
                <a:gd name="T49" fmla="*/ 1 h 453"/>
                <a:gd name="T50" fmla="*/ 124 w 170"/>
                <a:gd name="T51" fmla="*/ 2 h 453"/>
                <a:gd name="T52" fmla="*/ 128 w 170"/>
                <a:gd name="T53" fmla="*/ 4 h 453"/>
                <a:gd name="T54" fmla="*/ 132 w 170"/>
                <a:gd name="T55" fmla="*/ 8 h 453"/>
                <a:gd name="T56" fmla="*/ 137 w 170"/>
                <a:gd name="T57" fmla="*/ 11 h 453"/>
                <a:gd name="T58" fmla="*/ 140 w 170"/>
                <a:gd name="T59" fmla="*/ 16 h 453"/>
                <a:gd name="T60" fmla="*/ 141 w 170"/>
                <a:gd name="T61" fmla="*/ 21 h 453"/>
                <a:gd name="T62" fmla="*/ 142 w 170"/>
                <a:gd name="T63" fmla="*/ 26 h 453"/>
                <a:gd name="T64" fmla="*/ 170 w 170"/>
                <a:gd name="T65" fmla="*/ 367 h 453"/>
                <a:gd name="T66" fmla="*/ 170 w 170"/>
                <a:gd name="T67" fmla="*/ 367 h 453"/>
                <a:gd name="T68" fmla="*/ 170 w 170"/>
                <a:gd name="T69" fmla="*/ 373 h 453"/>
                <a:gd name="T70" fmla="*/ 169 w 170"/>
                <a:gd name="T71" fmla="*/ 379 h 453"/>
                <a:gd name="T72" fmla="*/ 166 w 170"/>
                <a:gd name="T73" fmla="*/ 384 h 453"/>
                <a:gd name="T74" fmla="*/ 162 w 170"/>
                <a:gd name="T75" fmla="*/ 389 h 453"/>
                <a:gd name="T76" fmla="*/ 105 w 170"/>
                <a:gd name="T77" fmla="*/ 445 h 453"/>
                <a:gd name="T78" fmla="*/ 105 w 170"/>
                <a:gd name="T79" fmla="*/ 445 h 453"/>
                <a:gd name="T80" fmla="*/ 101 w 170"/>
                <a:gd name="T81" fmla="*/ 449 h 453"/>
                <a:gd name="T82" fmla="*/ 96 w 170"/>
                <a:gd name="T83" fmla="*/ 451 h 453"/>
                <a:gd name="T84" fmla="*/ 91 w 170"/>
                <a:gd name="T85" fmla="*/ 453 h 453"/>
                <a:gd name="T86" fmla="*/ 85 w 170"/>
                <a:gd name="T87" fmla="*/ 453 h 453"/>
                <a:gd name="T88" fmla="*/ 85 w 170"/>
                <a:gd name="T89" fmla="*/ 453 h 453"/>
                <a:gd name="T90" fmla="*/ 58 w 170"/>
                <a:gd name="T91" fmla="*/ 357 h 453"/>
                <a:gd name="T92" fmla="*/ 85 w 170"/>
                <a:gd name="T93" fmla="*/ 385 h 453"/>
                <a:gd name="T94" fmla="*/ 112 w 170"/>
                <a:gd name="T95" fmla="*/ 357 h 453"/>
                <a:gd name="T96" fmla="*/ 88 w 170"/>
                <a:gd name="T97" fmla="*/ 56 h 453"/>
                <a:gd name="T98" fmla="*/ 83 w 170"/>
                <a:gd name="T99" fmla="*/ 56 h 453"/>
                <a:gd name="T100" fmla="*/ 58 w 170"/>
                <a:gd name="T101" fmla="*/ 357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0" h="453">
                  <a:moveTo>
                    <a:pt x="85" y="453"/>
                  </a:moveTo>
                  <a:lnTo>
                    <a:pt x="85" y="453"/>
                  </a:lnTo>
                  <a:lnTo>
                    <a:pt x="80" y="453"/>
                  </a:lnTo>
                  <a:lnTo>
                    <a:pt x="75" y="451"/>
                  </a:lnTo>
                  <a:lnTo>
                    <a:pt x="70" y="449"/>
                  </a:lnTo>
                  <a:lnTo>
                    <a:pt x="66" y="445"/>
                  </a:lnTo>
                  <a:lnTo>
                    <a:pt x="8" y="389"/>
                  </a:lnTo>
                  <a:lnTo>
                    <a:pt x="8" y="389"/>
                  </a:lnTo>
                  <a:lnTo>
                    <a:pt x="5" y="384"/>
                  </a:lnTo>
                  <a:lnTo>
                    <a:pt x="2" y="379"/>
                  </a:lnTo>
                  <a:lnTo>
                    <a:pt x="0" y="373"/>
                  </a:lnTo>
                  <a:lnTo>
                    <a:pt x="0" y="367"/>
                  </a:lnTo>
                  <a:lnTo>
                    <a:pt x="28" y="26"/>
                  </a:lnTo>
                  <a:lnTo>
                    <a:pt x="28" y="26"/>
                  </a:lnTo>
                  <a:lnTo>
                    <a:pt x="29" y="21"/>
                  </a:lnTo>
                  <a:lnTo>
                    <a:pt x="31" y="16"/>
                  </a:lnTo>
                  <a:lnTo>
                    <a:pt x="35" y="11"/>
                  </a:lnTo>
                  <a:lnTo>
                    <a:pt x="38" y="8"/>
                  </a:lnTo>
                  <a:lnTo>
                    <a:pt x="42" y="4"/>
                  </a:lnTo>
                  <a:lnTo>
                    <a:pt x="47" y="2"/>
                  </a:lnTo>
                  <a:lnTo>
                    <a:pt x="52" y="1"/>
                  </a:lnTo>
                  <a:lnTo>
                    <a:pt x="57" y="0"/>
                  </a:lnTo>
                  <a:lnTo>
                    <a:pt x="113" y="0"/>
                  </a:lnTo>
                  <a:lnTo>
                    <a:pt x="113" y="0"/>
                  </a:lnTo>
                  <a:lnTo>
                    <a:pt x="119" y="1"/>
                  </a:lnTo>
                  <a:lnTo>
                    <a:pt x="124" y="2"/>
                  </a:lnTo>
                  <a:lnTo>
                    <a:pt x="128" y="4"/>
                  </a:lnTo>
                  <a:lnTo>
                    <a:pt x="132" y="8"/>
                  </a:lnTo>
                  <a:lnTo>
                    <a:pt x="137" y="11"/>
                  </a:lnTo>
                  <a:lnTo>
                    <a:pt x="140" y="16"/>
                  </a:lnTo>
                  <a:lnTo>
                    <a:pt x="141" y="21"/>
                  </a:lnTo>
                  <a:lnTo>
                    <a:pt x="142" y="26"/>
                  </a:lnTo>
                  <a:lnTo>
                    <a:pt x="170" y="367"/>
                  </a:lnTo>
                  <a:lnTo>
                    <a:pt x="170" y="367"/>
                  </a:lnTo>
                  <a:lnTo>
                    <a:pt x="170" y="373"/>
                  </a:lnTo>
                  <a:lnTo>
                    <a:pt x="169" y="379"/>
                  </a:lnTo>
                  <a:lnTo>
                    <a:pt x="166" y="384"/>
                  </a:lnTo>
                  <a:lnTo>
                    <a:pt x="162" y="389"/>
                  </a:lnTo>
                  <a:lnTo>
                    <a:pt x="105" y="445"/>
                  </a:lnTo>
                  <a:lnTo>
                    <a:pt x="105" y="445"/>
                  </a:lnTo>
                  <a:lnTo>
                    <a:pt x="101" y="449"/>
                  </a:lnTo>
                  <a:lnTo>
                    <a:pt x="96" y="451"/>
                  </a:lnTo>
                  <a:lnTo>
                    <a:pt x="91" y="453"/>
                  </a:lnTo>
                  <a:lnTo>
                    <a:pt x="85" y="453"/>
                  </a:lnTo>
                  <a:lnTo>
                    <a:pt x="85" y="453"/>
                  </a:lnTo>
                  <a:close/>
                  <a:moveTo>
                    <a:pt x="58" y="357"/>
                  </a:moveTo>
                  <a:lnTo>
                    <a:pt x="85" y="385"/>
                  </a:lnTo>
                  <a:lnTo>
                    <a:pt x="112" y="357"/>
                  </a:lnTo>
                  <a:lnTo>
                    <a:pt x="88" y="56"/>
                  </a:lnTo>
                  <a:lnTo>
                    <a:pt x="83" y="56"/>
                  </a:lnTo>
                  <a:lnTo>
                    <a:pt x="58" y="3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30">
              <a:extLst>
                <a:ext uri="{FF2B5EF4-FFF2-40B4-BE49-F238E27FC236}">
                  <a16:creationId xmlns:a16="http://schemas.microsoft.com/office/drawing/2014/main" id="{1AFEB401-C685-465E-88FE-22F002101BC4}"/>
                </a:ext>
              </a:extLst>
            </p:cNvPr>
            <p:cNvSpPr>
              <a:spLocks/>
            </p:cNvSpPr>
            <p:nvPr/>
          </p:nvSpPr>
          <p:spPr bwMode="auto">
            <a:xfrm>
              <a:off x="5743575" y="4343401"/>
              <a:ext cx="173038" cy="225425"/>
            </a:xfrm>
            <a:custGeom>
              <a:avLst/>
              <a:gdLst>
                <a:gd name="T0" fmla="*/ 625 w 653"/>
                <a:gd name="T1" fmla="*/ 851 h 851"/>
                <a:gd name="T2" fmla="*/ 86 w 653"/>
                <a:gd name="T3" fmla="*/ 851 h 851"/>
                <a:gd name="T4" fmla="*/ 86 w 653"/>
                <a:gd name="T5" fmla="*/ 851 h 851"/>
                <a:gd name="T6" fmla="*/ 80 w 653"/>
                <a:gd name="T7" fmla="*/ 850 h 851"/>
                <a:gd name="T8" fmla="*/ 75 w 653"/>
                <a:gd name="T9" fmla="*/ 849 h 851"/>
                <a:gd name="T10" fmla="*/ 70 w 653"/>
                <a:gd name="T11" fmla="*/ 846 h 851"/>
                <a:gd name="T12" fmla="*/ 66 w 653"/>
                <a:gd name="T13" fmla="*/ 843 h 851"/>
                <a:gd name="T14" fmla="*/ 62 w 653"/>
                <a:gd name="T15" fmla="*/ 839 h 851"/>
                <a:gd name="T16" fmla="*/ 60 w 653"/>
                <a:gd name="T17" fmla="*/ 834 h 851"/>
                <a:gd name="T18" fmla="*/ 58 w 653"/>
                <a:gd name="T19" fmla="*/ 829 h 851"/>
                <a:gd name="T20" fmla="*/ 58 w 653"/>
                <a:gd name="T21" fmla="*/ 823 h 851"/>
                <a:gd name="T22" fmla="*/ 58 w 653"/>
                <a:gd name="T23" fmla="*/ 823 h 851"/>
                <a:gd name="T24" fmla="*/ 58 w 653"/>
                <a:gd name="T25" fmla="*/ 816 h 851"/>
                <a:gd name="T26" fmla="*/ 60 w 653"/>
                <a:gd name="T27" fmla="*/ 811 h 851"/>
                <a:gd name="T28" fmla="*/ 62 w 653"/>
                <a:gd name="T29" fmla="*/ 806 h 851"/>
                <a:gd name="T30" fmla="*/ 66 w 653"/>
                <a:gd name="T31" fmla="*/ 802 h 851"/>
                <a:gd name="T32" fmla="*/ 70 w 653"/>
                <a:gd name="T33" fmla="*/ 799 h 851"/>
                <a:gd name="T34" fmla="*/ 75 w 653"/>
                <a:gd name="T35" fmla="*/ 796 h 851"/>
                <a:gd name="T36" fmla="*/ 80 w 653"/>
                <a:gd name="T37" fmla="*/ 794 h 851"/>
                <a:gd name="T38" fmla="*/ 86 w 653"/>
                <a:gd name="T39" fmla="*/ 794 h 851"/>
                <a:gd name="T40" fmla="*/ 596 w 653"/>
                <a:gd name="T41" fmla="*/ 794 h 851"/>
                <a:gd name="T42" fmla="*/ 596 w 653"/>
                <a:gd name="T43" fmla="*/ 57 h 851"/>
                <a:gd name="T44" fmla="*/ 29 w 653"/>
                <a:gd name="T45" fmla="*/ 57 h 851"/>
                <a:gd name="T46" fmla="*/ 29 w 653"/>
                <a:gd name="T47" fmla="*/ 57 h 851"/>
                <a:gd name="T48" fmla="*/ 24 w 653"/>
                <a:gd name="T49" fmla="*/ 57 h 851"/>
                <a:gd name="T50" fmla="*/ 19 w 653"/>
                <a:gd name="T51" fmla="*/ 55 h 851"/>
                <a:gd name="T52" fmla="*/ 13 w 653"/>
                <a:gd name="T53" fmla="*/ 53 h 851"/>
                <a:gd name="T54" fmla="*/ 9 w 653"/>
                <a:gd name="T55" fmla="*/ 49 h 851"/>
                <a:gd name="T56" fmla="*/ 5 w 653"/>
                <a:gd name="T57" fmla="*/ 45 h 851"/>
                <a:gd name="T58" fmla="*/ 3 w 653"/>
                <a:gd name="T59" fmla="*/ 40 h 851"/>
                <a:gd name="T60" fmla="*/ 1 w 653"/>
                <a:gd name="T61" fmla="*/ 35 h 851"/>
                <a:gd name="T62" fmla="*/ 0 w 653"/>
                <a:gd name="T63" fmla="*/ 29 h 851"/>
                <a:gd name="T64" fmla="*/ 0 w 653"/>
                <a:gd name="T65" fmla="*/ 29 h 851"/>
                <a:gd name="T66" fmla="*/ 1 w 653"/>
                <a:gd name="T67" fmla="*/ 24 h 851"/>
                <a:gd name="T68" fmla="*/ 3 w 653"/>
                <a:gd name="T69" fmla="*/ 18 h 851"/>
                <a:gd name="T70" fmla="*/ 5 w 653"/>
                <a:gd name="T71" fmla="*/ 14 h 851"/>
                <a:gd name="T72" fmla="*/ 9 w 653"/>
                <a:gd name="T73" fmla="*/ 9 h 851"/>
                <a:gd name="T74" fmla="*/ 13 w 653"/>
                <a:gd name="T75" fmla="*/ 6 h 851"/>
                <a:gd name="T76" fmla="*/ 19 w 653"/>
                <a:gd name="T77" fmla="*/ 2 h 851"/>
                <a:gd name="T78" fmla="*/ 24 w 653"/>
                <a:gd name="T79" fmla="*/ 1 h 851"/>
                <a:gd name="T80" fmla="*/ 29 w 653"/>
                <a:gd name="T81" fmla="*/ 0 h 851"/>
                <a:gd name="T82" fmla="*/ 625 w 653"/>
                <a:gd name="T83" fmla="*/ 0 h 851"/>
                <a:gd name="T84" fmla="*/ 625 w 653"/>
                <a:gd name="T85" fmla="*/ 0 h 851"/>
                <a:gd name="T86" fmla="*/ 630 w 653"/>
                <a:gd name="T87" fmla="*/ 1 h 851"/>
                <a:gd name="T88" fmla="*/ 636 w 653"/>
                <a:gd name="T89" fmla="*/ 2 h 851"/>
                <a:gd name="T90" fmla="*/ 640 w 653"/>
                <a:gd name="T91" fmla="*/ 6 h 851"/>
                <a:gd name="T92" fmla="*/ 645 w 653"/>
                <a:gd name="T93" fmla="*/ 9 h 851"/>
                <a:gd name="T94" fmla="*/ 648 w 653"/>
                <a:gd name="T95" fmla="*/ 14 h 851"/>
                <a:gd name="T96" fmla="*/ 651 w 653"/>
                <a:gd name="T97" fmla="*/ 18 h 851"/>
                <a:gd name="T98" fmla="*/ 652 w 653"/>
                <a:gd name="T99" fmla="*/ 24 h 851"/>
                <a:gd name="T100" fmla="*/ 653 w 653"/>
                <a:gd name="T101" fmla="*/ 29 h 851"/>
                <a:gd name="T102" fmla="*/ 653 w 653"/>
                <a:gd name="T103" fmla="*/ 823 h 851"/>
                <a:gd name="T104" fmla="*/ 653 w 653"/>
                <a:gd name="T105" fmla="*/ 823 h 851"/>
                <a:gd name="T106" fmla="*/ 652 w 653"/>
                <a:gd name="T107" fmla="*/ 829 h 851"/>
                <a:gd name="T108" fmla="*/ 651 w 653"/>
                <a:gd name="T109" fmla="*/ 834 h 851"/>
                <a:gd name="T110" fmla="*/ 648 w 653"/>
                <a:gd name="T111" fmla="*/ 839 h 851"/>
                <a:gd name="T112" fmla="*/ 645 w 653"/>
                <a:gd name="T113" fmla="*/ 843 h 851"/>
                <a:gd name="T114" fmla="*/ 640 w 653"/>
                <a:gd name="T115" fmla="*/ 846 h 851"/>
                <a:gd name="T116" fmla="*/ 636 w 653"/>
                <a:gd name="T117" fmla="*/ 849 h 851"/>
                <a:gd name="T118" fmla="*/ 630 w 653"/>
                <a:gd name="T119" fmla="*/ 850 h 851"/>
                <a:gd name="T120" fmla="*/ 625 w 653"/>
                <a:gd name="T121" fmla="*/ 851 h 851"/>
                <a:gd name="T122" fmla="*/ 625 w 653"/>
                <a:gd name="T123" fmla="*/ 851 h 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3" h="851">
                  <a:moveTo>
                    <a:pt x="625" y="851"/>
                  </a:moveTo>
                  <a:lnTo>
                    <a:pt x="86" y="851"/>
                  </a:lnTo>
                  <a:lnTo>
                    <a:pt x="86" y="851"/>
                  </a:lnTo>
                  <a:lnTo>
                    <a:pt x="80" y="850"/>
                  </a:lnTo>
                  <a:lnTo>
                    <a:pt x="75" y="849"/>
                  </a:lnTo>
                  <a:lnTo>
                    <a:pt x="70" y="846"/>
                  </a:lnTo>
                  <a:lnTo>
                    <a:pt x="66" y="843"/>
                  </a:lnTo>
                  <a:lnTo>
                    <a:pt x="62" y="839"/>
                  </a:lnTo>
                  <a:lnTo>
                    <a:pt x="60" y="834"/>
                  </a:lnTo>
                  <a:lnTo>
                    <a:pt x="58" y="829"/>
                  </a:lnTo>
                  <a:lnTo>
                    <a:pt x="58" y="823"/>
                  </a:lnTo>
                  <a:lnTo>
                    <a:pt x="58" y="823"/>
                  </a:lnTo>
                  <a:lnTo>
                    <a:pt x="58" y="816"/>
                  </a:lnTo>
                  <a:lnTo>
                    <a:pt x="60" y="811"/>
                  </a:lnTo>
                  <a:lnTo>
                    <a:pt x="62" y="806"/>
                  </a:lnTo>
                  <a:lnTo>
                    <a:pt x="66" y="802"/>
                  </a:lnTo>
                  <a:lnTo>
                    <a:pt x="70" y="799"/>
                  </a:lnTo>
                  <a:lnTo>
                    <a:pt x="75" y="796"/>
                  </a:lnTo>
                  <a:lnTo>
                    <a:pt x="80" y="794"/>
                  </a:lnTo>
                  <a:lnTo>
                    <a:pt x="86" y="794"/>
                  </a:lnTo>
                  <a:lnTo>
                    <a:pt x="596" y="794"/>
                  </a:lnTo>
                  <a:lnTo>
                    <a:pt x="596" y="57"/>
                  </a:lnTo>
                  <a:lnTo>
                    <a:pt x="29" y="57"/>
                  </a:lnTo>
                  <a:lnTo>
                    <a:pt x="29" y="57"/>
                  </a:lnTo>
                  <a:lnTo>
                    <a:pt x="24" y="57"/>
                  </a:lnTo>
                  <a:lnTo>
                    <a:pt x="19" y="55"/>
                  </a:lnTo>
                  <a:lnTo>
                    <a:pt x="13" y="53"/>
                  </a:lnTo>
                  <a:lnTo>
                    <a:pt x="9" y="49"/>
                  </a:lnTo>
                  <a:lnTo>
                    <a:pt x="5" y="45"/>
                  </a:lnTo>
                  <a:lnTo>
                    <a:pt x="3" y="40"/>
                  </a:lnTo>
                  <a:lnTo>
                    <a:pt x="1" y="35"/>
                  </a:lnTo>
                  <a:lnTo>
                    <a:pt x="0" y="29"/>
                  </a:lnTo>
                  <a:lnTo>
                    <a:pt x="0" y="29"/>
                  </a:lnTo>
                  <a:lnTo>
                    <a:pt x="1" y="24"/>
                  </a:lnTo>
                  <a:lnTo>
                    <a:pt x="3" y="18"/>
                  </a:lnTo>
                  <a:lnTo>
                    <a:pt x="5" y="14"/>
                  </a:lnTo>
                  <a:lnTo>
                    <a:pt x="9" y="9"/>
                  </a:lnTo>
                  <a:lnTo>
                    <a:pt x="13" y="6"/>
                  </a:lnTo>
                  <a:lnTo>
                    <a:pt x="19" y="2"/>
                  </a:lnTo>
                  <a:lnTo>
                    <a:pt x="24" y="1"/>
                  </a:lnTo>
                  <a:lnTo>
                    <a:pt x="29" y="0"/>
                  </a:lnTo>
                  <a:lnTo>
                    <a:pt x="625" y="0"/>
                  </a:lnTo>
                  <a:lnTo>
                    <a:pt x="625" y="0"/>
                  </a:lnTo>
                  <a:lnTo>
                    <a:pt x="630" y="1"/>
                  </a:lnTo>
                  <a:lnTo>
                    <a:pt x="636" y="2"/>
                  </a:lnTo>
                  <a:lnTo>
                    <a:pt x="640" y="6"/>
                  </a:lnTo>
                  <a:lnTo>
                    <a:pt x="645" y="9"/>
                  </a:lnTo>
                  <a:lnTo>
                    <a:pt x="648" y="14"/>
                  </a:lnTo>
                  <a:lnTo>
                    <a:pt x="651" y="18"/>
                  </a:lnTo>
                  <a:lnTo>
                    <a:pt x="652" y="24"/>
                  </a:lnTo>
                  <a:lnTo>
                    <a:pt x="653" y="29"/>
                  </a:lnTo>
                  <a:lnTo>
                    <a:pt x="653" y="823"/>
                  </a:lnTo>
                  <a:lnTo>
                    <a:pt x="653" y="823"/>
                  </a:lnTo>
                  <a:lnTo>
                    <a:pt x="652" y="829"/>
                  </a:lnTo>
                  <a:lnTo>
                    <a:pt x="651" y="834"/>
                  </a:lnTo>
                  <a:lnTo>
                    <a:pt x="648" y="839"/>
                  </a:lnTo>
                  <a:lnTo>
                    <a:pt x="645" y="843"/>
                  </a:lnTo>
                  <a:lnTo>
                    <a:pt x="640" y="846"/>
                  </a:lnTo>
                  <a:lnTo>
                    <a:pt x="636" y="849"/>
                  </a:lnTo>
                  <a:lnTo>
                    <a:pt x="630" y="850"/>
                  </a:lnTo>
                  <a:lnTo>
                    <a:pt x="625" y="851"/>
                  </a:lnTo>
                  <a:lnTo>
                    <a:pt x="625" y="8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31">
              <a:extLst>
                <a:ext uri="{FF2B5EF4-FFF2-40B4-BE49-F238E27FC236}">
                  <a16:creationId xmlns:a16="http://schemas.microsoft.com/office/drawing/2014/main" id="{C4AD6DD1-A4C6-499E-AB3B-ADDDF0D68314}"/>
                </a:ext>
              </a:extLst>
            </p:cNvPr>
            <p:cNvSpPr>
              <a:spLocks/>
            </p:cNvSpPr>
            <p:nvPr/>
          </p:nvSpPr>
          <p:spPr bwMode="auto">
            <a:xfrm>
              <a:off x="5780088" y="4389438"/>
              <a:ext cx="92075" cy="119063"/>
            </a:xfrm>
            <a:custGeom>
              <a:avLst/>
              <a:gdLst>
                <a:gd name="T0" fmla="*/ 324 w 352"/>
                <a:gd name="T1" fmla="*/ 450 h 450"/>
                <a:gd name="T2" fmla="*/ 315 w 352"/>
                <a:gd name="T3" fmla="*/ 449 h 450"/>
                <a:gd name="T4" fmla="*/ 308 w 352"/>
                <a:gd name="T5" fmla="*/ 446 h 450"/>
                <a:gd name="T6" fmla="*/ 302 w 352"/>
                <a:gd name="T7" fmla="*/ 439 h 450"/>
                <a:gd name="T8" fmla="*/ 297 w 352"/>
                <a:gd name="T9" fmla="*/ 431 h 450"/>
                <a:gd name="T10" fmla="*/ 55 w 352"/>
                <a:gd name="T11" fmla="*/ 430 h 450"/>
                <a:gd name="T12" fmla="*/ 52 w 352"/>
                <a:gd name="T13" fmla="*/ 435 h 450"/>
                <a:gd name="T14" fmla="*/ 45 w 352"/>
                <a:gd name="T15" fmla="*/ 444 h 450"/>
                <a:gd name="T16" fmla="*/ 35 w 352"/>
                <a:gd name="T17" fmla="*/ 448 h 450"/>
                <a:gd name="T18" fmla="*/ 24 w 352"/>
                <a:gd name="T19" fmla="*/ 449 h 450"/>
                <a:gd name="T20" fmla="*/ 19 w 352"/>
                <a:gd name="T21" fmla="*/ 447 h 450"/>
                <a:gd name="T22" fmla="*/ 9 w 352"/>
                <a:gd name="T23" fmla="*/ 441 h 450"/>
                <a:gd name="T24" fmla="*/ 3 w 352"/>
                <a:gd name="T25" fmla="*/ 431 h 450"/>
                <a:gd name="T26" fmla="*/ 0 w 352"/>
                <a:gd name="T27" fmla="*/ 421 h 450"/>
                <a:gd name="T28" fmla="*/ 2 w 352"/>
                <a:gd name="T29" fmla="*/ 410 h 450"/>
                <a:gd name="T30" fmla="*/ 150 w 352"/>
                <a:gd name="T31" fmla="*/ 18 h 450"/>
                <a:gd name="T32" fmla="*/ 154 w 352"/>
                <a:gd name="T33" fmla="*/ 11 h 450"/>
                <a:gd name="T34" fmla="*/ 160 w 352"/>
                <a:gd name="T35" fmla="*/ 5 h 450"/>
                <a:gd name="T36" fmla="*/ 167 w 352"/>
                <a:gd name="T37" fmla="*/ 2 h 450"/>
                <a:gd name="T38" fmla="*/ 176 w 352"/>
                <a:gd name="T39" fmla="*/ 0 h 450"/>
                <a:gd name="T40" fmla="*/ 176 w 352"/>
                <a:gd name="T41" fmla="*/ 0 h 450"/>
                <a:gd name="T42" fmla="*/ 180 w 352"/>
                <a:gd name="T43" fmla="*/ 1 h 450"/>
                <a:gd name="T44" fmla="*/ 189 w 352"/>
                <a:gd name="T45" fmla="*/ 3 h 450"/>
                <a:gd name="T46" fmla="*/ 196 w 352"/>
                <a:gd name="T47" fmla="*/ 8 h 450"/>
                <a:gd name="T48" fmla="*/ 201 w 352"/>
                <a:gd name="T49" fmla="*/ 15 h 450"/>
                <a:gd name="T50" fmla="*/ 350 w 352"/>
                <a:gd name="T51" fmla="*/ 412 h 450"/>
                <a:gd name="T52" fmla="*/ 351 w 352"/>
                <a:gd name="T53" fmla="*/ 417 h 450"/>
                <a:gd name="T54" fmla="*/ 351 w 352"/>
                <a:gd name="T55" fmla="*/ 428 h 450"/>
                <a:gd name="T56" fmla="*/ 346 w 352"/>
                <a:gd name="T57" fmla="*/ 438 h 450"/>
                <a:gd name="T58" fmla="*/ 338 w 352"/>
                <a:gd name="T59" fmla="*/ 446 h 450"/>
                <a:gd name="T60" fmla="*/ 333 w 352"/>
                <a:gd name="T61" fmla="*/ 449 h 450"/>
                <a:gd name="T62" fmla="*/ 324 w 352"/>
                <a:gd name="T63"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2" h="450">
                  <a:moveTo>
                    <a:pt x="324" y="450"/>
                  </a:moveTo>
                  <a:lnTo>
                    <a:pt x="324" y="450"/>
                  </a:lnTo>
                  <a:lnTo>
                    <a:pt x="319" y="450"/>
                  </a:lnTo>
                  <a:lnTo>
                    <a:pt x="315" y="449"/>
                  </a:lnTo>
                  <a:lnTo>
                    <a:pt x="311" y="448"/>
                  </a:lnTo>
                  <a:lnTo>
                    <a:pt x="308" y="446"/>
                  </a:lnTo>
                  <a:lnTo>
                    <a:pt x="304" y="443"/>
                  </a:lnTo>
                  <a:lnTo>
                    <a:pt x="302" y="439"/>
                  </a:lnTo>
                  <a:lnTo>
                    <a:pt x="299" y="435"/>
                  </a:lnTo>
                  <a:lnTo>
                    <a:pt x="297" y="431"/>
                  </a:lnTo>
                  <a:lnTo>
                    <a:pt x="176" y="109"/>
                  </a:lnTo>
                  <a:lnTo>
                    <a:pt x="55" y="430"/>
                  </a:lnTo>
                  <a:lnTo>
                    <a:pt x="55" y="430"/>
                  </a:lnTo>
                  <a:lnTo>
                    <a:pt x="52" y="435"/>
                  </a:lnTo>
                  <a:lnTo>
                    <a:pt x="49" y="439"/>
                  </a:lnTo>
                  <a:lnTo>
                    <a:pt x="45" y="444"/>
                  </a:lnTo>
                  <a:lnTo>
                    <a:pt x="40" y="446"/>
                  </a:lnTo>
                  <a:lnTo>
                    <a:pt x="35" y="448"/>
                  </a:lnTo>
                  <a:lnTo>
                    <a:pt x="30" y="449"/>
                  </a:lnTo>
                  <a:lnTo>
                    <a:pt x="24" y="449"/>
                  </a:lnTo>
                  <a:lnTo>
                    <a:pt x="19" y="447"/>
                  </a:lnTo>
                  <a:lnTo>
                    <a:pt x="19" y="447"/>
                  </a:lnTo>
                  <a:lnTo>
                    <a:pt x="13" y="445"/>
                  </a:lnTo>
                  <a:lnTo>
                    <a:pt x="9" y="441"/>
                  </a:lnTo>
                  <a:lnTo>
                    <a:pt x="6" y="436"/>
                  </a:lnTo>
                  <a:lnTo>
                    <a:pt x="3" y="431"/>
                  </a:lnTo>
                  <a:lnTo>
                    <a:pt x="1" y="426"/>
                  </a:lnTo>
                  <a:lnTo>
                    <a:pt x="0" y="421"/>
                  </a:lnTo>
                  <a:lnTo>
                    <a:pt x="1" y="415"/>
                  </a:lnTo>
                  <a:lnTo>
                    <a:pt x="2" y="410"/>
                  </a:lnTo>
                  <a:lnTo>
                    <a:pt x="150" y="18"/>
                  </a:lnTo>
                  <a:lnTo>
                    <a:pt x="150" y="18"/>
                  </a:lnTo>
                  <a:lnTo>
                    <a:pt x="151" y="14"/>
                  </a:lnTo>
                  <a:lnTo>
                    <a:pt x="154" y="11"/>
                  </a:lnTo>
                  <a:lnTo>
                    <a:pt x="157" y="8"/>
                  </a:lnTo>
                  <a:lnTo>
                    <a:pt x="160" y="5"/>
                  </a:lnTo>
                  <a:lnTo>
                    <a:pt x="164" y="3"/>
                  </a:lnTo>
                  <a:lnTo>
                    <a:pt x="167" y="2"/>
                  </a:lnTo>
                  <a:lnTo>
                    <a:pt x="172" y="1"/>
                  </a:lnTo>
                  <a:lnTo>
                    <a:pt x="176" y="0"/>
                  </a:lnTo>
                  <a:lnTo>
                    <a:pt x="176" y="0"/>
                  </a:lnTo>
                  <a:lnTo>
                    <a:pt x="176" y="0"/>
                  </a:lnTo>
                  <a:lnTo>
                    <a:pt x="176" y="0"/>
                  </a:lnTo>
                  <a:lnTo>
                    <a:pt x="180" y="1"/>
                  </a:lnTo>
                  <a:lnTo>
                    <a:pt x="185" y="2"/>
                  </a:lnTo>
                  <a:lnTo>
                    <a:pt x="189" y="3"/>
                  </a:lnTo>
                  <a:lnTo>
                    <a:pt x="193" y="5"/>
                  </a:lnTo>
                  <a:lnTo>
                    <a:pt x="196" y="8"/>
                  </a:lnTo>
                  <a:lnTo>
                    <a:pt x="199" y="11"/>
                  </a:lnTo>
                  <a:lnTo>
                    <a:pt x="201" y="15"/>
                  </a:lnTo>
                  <a:lnTo>
                    <a:pt x="203" y="18"/>
                  </a:lnTo>
                  <a:lnTo>
                    <a:pt x="350" y="412"/>
                  </a:lnTo>
                  <a:lnTo>
                    <a:pt x="350" y="412"/>
                  </a:lnTo>
                  <a:lnTo>
                    <a:pt x="351" y="417"/>
                  </a:lnTo>
                  <a:lnTo>
                    <a:pt x="352" y="423"/>
                  </a:lnTo>
                  <a:lnTo>
                    <a:pt x="351" y="428"/>
                  </a:lnTo>
                  <a:lnTo>
                    <a:pt x="349" y="433"/>
                  </a:lnTo>
                  <a:lnTo>
                    <a:pt x="346" y="438"/>
                  </a:lnTo>
                  <a:lnTo>
                    <a:pt x="343" y="443"/>
                  </a:lnTo>
                  <a:lnTo>
                    <a:pt x="338" y="446"/>
                  </a:lnTo>
                  <a:lnTo>
                    <a:pt x="333" y="449"/>
                  </a:lnTo>
                  <a:lnTo>
                    <a:pt x="333" y="449"/>
                  </a:lnTo>
                  <a:lnTo>
                    <a:pt x="328" y="450"/>
                  </a:lnTo>
                  <a:lnTo>
                    <a:pt x="324" y="450"/>
                  </a:lnTo>
                  <a:lnTo>
                    <a:pt x="324" y="4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Rectangle 232">
              <a:extLst>
                <a:ext uri="{FF2B5EF4-FFF2-40B4-BE49-F238E27FC236}">
                  <a16:creationId xmlns:a16="http://schemas.microsoft.com/office/drawing/2014/main" id="{1CC0DDBF-D4E5-430B-A616-6D3163D5E3D1}"/>
                </a:ext>
              </a:extLst>
            </p:cNvPr>
            <p:cNvSpPr>
              <a:spLocks noChangeArrowheads="1"/>
            </p:cNvSpPr>
            <p:nvPr/>
          </p:nvSpPr>
          <p:spPr bwMode="auto">
            <a:xfrm>
              <a:off x="5799138" y="4464051"/>
              <a:ext cx="53975"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63" name="Group 162">
            <a:extLst>
              <a:ext uri="{FF2B5EF4-FFF2-40B4-BE49-F238E27FC236}">
                <a16:creationId xmlns:a16="http://schemas.microsoft.com/office/drawing/2014/main" id="{0A8DC5AE-7129-4B92-9AE8-C289B9193185}"/>
              </a:ext>
            </a:extLst>
          </p:cNvPr>
          <p:cNvGrpSpPr/>
          <p:nvPr/>
        </p:nvGrpSpPr>
        <p:grpSpPr>
          <a:xfrm>
            <a:off x="10251916" y="2169900"/>
            <a:ext cx="325438" cy="360363"/>
            <a:chOff x="6291263" y="5048251"/>
            <a:chExt cx="325438" cy="360363"/>
          </a:xfrm>
          <a:solidFill>
            <a:srgbClr val="110E26"/>
          </a:solidFill>
        </p:grpSpPr>
        <p:sp>
          <p:nvSpPr>
            <p:cNvPr id="164" name="Freeform 344">
              <a:extLst>
                <a:ext uri="{FF2B5EF4-FFF2-40B4-BE49-F238E27FC236}">
                  <a16:creationId xmlns:a16="http://schemas.microsoft.com/office/drawing/2014/main" id="{40F99C42-B436-44E7-9EE0-811DD8346D9B}"/>
                </a:ext>
              </a:extLst>
            </p:cNvPr>
            <p:cNvSpPr>
              <a:spLocks noEditPoints="1"/>
            </p:cNvSpPr>
            <p:nvPr/>
          </p:nvSpPr>
          <p:spPr bwMode="auto">
            <a:xfrm>
              <a:off x="6291263" y="5048251"/>
              <a:ext cx="325438" cy="360363"/>
            </a:xfrm>
            <a:custGeom>
              <a:avLst/>
              <a:gdLst>
                <a:gd name="T0" fmla="*/ 239 w 1231"/>
                <a:gd name="T1" fmla="*/ 1355 h 1360"/>
                <a:gd name="T2" fmla="*/ 226 w 1231"/>
                <a:gd name="T3" fmla="*/ 1021 h 1360"/>
                <a:gd name="T4" fmla="*/ 107 w 1231"/>
                <a:gd name="T5" fmla="*/ 916 h 1360"/>
                <a:gd name="T6" fmla="*/ 22 w 1231"/>
                <a:gd name="T7" fmla="*/ 746 h 1360"/>
                <a:gd name="T8" fmla="*/ 0 w 1231"/>
                <a:gd name="T9" fmla="*/ 570 h 1360"/>
                <a:gd name="T10" fmla="*/ 25 w 1231"/>
                <a:gd name="T11" fmla="*/ 399 h 1360"/>
                <a:gd name="T12" fmla="*/ 96 w 1231"/>
                <a:gd name="T13" fmla="*/ 249 h 1360"/>
                <a:gd name="T14" fmla="*/ 204 w 1231"/>
                <a:gd name="T15" fmla="*/ 128 h 1360"/>
                <a:gd name="T16" fmla="*/ 344 w 1231"/>
                <a:gd name="T17" fmla="*/ 44 h 1360"/>
                <a:gd name="T18" fmla="*/ 508 w 1231"/>
                <a:gd name="T19" fmla="*/ 3 h 1360"/>
                <a:gd name="T20" fmla="*/ 641 w 1231"/>
                <a:gd name="T21" fmla="*/ 5 h 1360"/>
                <a:gd name="T22" fmla="*/ 788 w 1231"/>
                <a:gd name="T23" fmla="*/ 41 h 1360"/>
                <a:gd name="T24" fmla="*/ 918 w 1231"/>
                <a:gd name="T25" fmla="*/ 111 h 1360"/>
                <a:gd name="T26" fmla="*/ 1023 w 1231"/>
                <a:gd name="T27" fmla="*/ 214 h 1360"/>
                <a:gd name="T28" fmla="*/ 1090 w 1231"/>
                <a:gd name="T29" fmla="*/ 345 h 1360"/>
                <a:gd name="T30" fmla="*/ 1109 w 1231"/>
                <a:gd name="T31" fmla="*/ 476 h 1360"/>
                <a:gd name="T32" fmla="*/ 1149 w 1231"/>
                <a:gd name="T33" fmla="*/ 558 h 1360"/>
                <a:gd name="T34" fmla="*/ 1225 w 1231"/>
                <a:gd name="T35" fmla="*/ 721 h 1360"/>
                <a:gd name="T36" fmla="*/ 1230 w 1231"/>
                <a:gd name="T37" fmla="*/ 778 h 1360"/>
                <a:gd name="T38" fmla="*/ 1219 w 1231"/>
                <a:gd name="T39" fmla="*/ 821 h 1360"/>
                <a:gd name="T40" fmla="*/ 1180 w 1231"/>
                <a:gd name="T41" fmla="*/ 848 h 1360"/>
                <a:gd name="T42" fmla="*/ 1107 w 1231"/>
                <a:gd name="T43" fmla="*/ 851 h 1360"/>
                <a:gd name="T44" fmla="*/ 1091 w 1231"/>
                <a:gd name="T45" fmla="*/ 1023 h 1360"/>
                <a:gd name="T46" fmla="*/ 1052 w 1231"/>
                <a:gd name="T47" fmla="*/ 1108 h 1360"/>
                <a:gd name="T48" fmla="*/ 1006 w 1231"/>
                <a:gd name="T49" fmla="*/ 1140 h 1360"/>
                <a:gd name="T50" fmla="*/ 886 w 1231"/>
                <a:gd name="T51" fmla="*/ 1162 h 1360"/>
                <a:gd name="T52" fmla="*/ 845 w 1231"/>
                <a:gd name="T53" fmla="*/ 1348 h 1360"/>
                <a:gd name="T54" fmla="*/ 822 w 1231"/>
                <a:gd name="T55" fmla="*/ 1360 h 1360"/>
                <a:gd name="T56" fmla="*/ 796 w 1231"/>
                <a:gd name="T57" fmla="*/ 1124 h 1360"/>
                <a:gd name="T58" fmla="*/ 815 w 1231"/>
                <a:gd name="T59" fmla="*/ 1107 h 1360"/>
                <a:gd name="T60" fmla="*/ 948 w 1231"/>
                <a:gd name="T61" fmla="*/ 1098 h 1360"/>
                <a:gd name="T62" fmla="*/ 1007 w 1231"/>
                <a:gd name="T63" fmla="*/ 1072 h 1360"/>
                <a:gd name="T64" fmla="*/ 1031 w 1231"/>
                <a:gd name="T65" fmla="*/ 1029 h 1360"/>
                <a:gd name="T66" fmla="*/ 1050 w 1231"/>
                <a:gd name="T67" fmla="*/ 856 h 1360"/>
                <a:gd name="T68" fmla="*/ 1058 w 1231"/>
                <a:gd name="T69" fmla="*/ 802 h 1360"/>
                <a:gd name="T70" fmla="*/ 1079 w 1231"/>
                <a:gd name="T71" fmla="*/ 793 h 1360"/>
                <a:gd name="T72" fmla="*/ 1168 w 1231"/>
                <a:gd name="T73" fmla="*/ 792 h 1360"/>
                <a:gd name="T74" fmla="*/ 1173 w 1231"/>
                <a:gd name="T75" fmla="*/ 767 h 1360"/>
                <a:gd name="T76" fmla="*/ 1160 w 1231"/>
                <a:gd name="T77" fmla="*/ 705 h 1360"/>
                <a:gd name="T78" fmla="*/ 1079 w 1231"/>
                <a:gd name="T79" fmla="*/ 550 h 1360"/>
                <a:gd name="T80" fmla="*/ 1052 w 1231"/>
                <a:gd name="T81" fmla="*/ 476 h 1360"/>
                <a:gd name="T82" fmla="*/ 1028 w 1231"/>
                <a:gd name="T83" fmla="*/ 340 h 1360"/>
                <a:gd name="T84" fmla="*/ 961 w 1231"/>
                <a:gd name="T85" fmla="*/ 228 h 1360"/>
                <a:gd name="T86" fmla="*/ 863 w 1231"/>
                <a:gd name="T87" fmla="*/ 142 h 1360"/>
                <a:gd name="T88" fmla="*/ 743 w 1231"/>
                <a:gd name="T89" fmla="*/ 85 h 1360"/>
                <a:gd name="T90" fmla="*/ 611 w 1231"/>
                <a:gd name="T91" fmla="*/ 58 h 1360"/>
                <a:gd name="T92" fmla="*/ 488 w 1231"/>
                <a:gd name="T93" fmla="*/ 62 h 1360"/>
                <a:gd name="T94" fmla="*/ 343 w 1231"/>
                <a:gd name="T95" fmla="*/ 107 h 1360"/>
                <a:gd name="T96" fmla="*/ 222 w 1231"/>
                <a:gd name="T97" fmla="*/ 188 h 1360"/>
                <a:gd name="T98" fmla="*/ 129 w 1231"/>
                <a:gd name="T99" fmla="*/ 302 h 1360"/>
                <a:gd name="T100" fmla="*/ 72 w 1231"/>
                <a:gd name="T101" fmla="*/ 440 h 1360"/>
                <a:gd name="T102" fmla="*/ 56 w 1231"/>
                <a:gd name="T103" fmla="*/ 570 h 1360"/>
                <a:gd name="T104" fmla="*/ 87 w 1231"/>
                <a:gd name="T105" fmla="*/ 761 h 1360"/>
                <a:gd name="T106" fmla="*/ 177 w 1231"/>
                <a:gd name="T107" fmla="*/ 908 h 1360"/>
                <a:gd name="T108" fmla="*/ 275 w 1231"/>
                <a:gd name="T109" fmla="*/ 985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31" h="1360">
                  <a:moveTo>
                    <a:pt x="822" y="1360"/>
                  </a:moveTo>
                  <a:lnTo>
                    <a:pt x="254" y="1360"/>
                  </a:lnTo>
                  <a:lnTo>
                    <a:pt x="254" y="1360"/>
                  </a:lnTo>
                  <a:lnTo>
                    <a:pt x="249" y="1359"/>
                  </a:lnTo>
                  <a:lnTo>
                    <a:pt x="244" y="1358"/>
                  </a:lnTo>
                  <a:lnTo>
                    <a:pt x="239" y="1355"/>
                  </a:lnTo>
                  <a:lnTo>
                    <a:pt x="235" y="1352"/>
                  </a:lnTo>
                  <a:lnTo>
                    <a:pt x="231" y="1348"/>
                  </a:lnTo>
                  <a:lnTo>
                    <a:pt x="229" y="1343"/>
                  </a:lnTo>
                  <a:lnTo>
                    <a:pt x="227" y="1338"/>
                  </a:lnTo>
                  <a:lnTo>
                    <a:pt x="226" y="1332"/>
                  </a:lnTo>
                  <a:lnTo>
                    <a:pt x="226" y="1021"/>
                  </a:lnTo>
                  <a:lnTo>
                    <a:pt x="226" y="1021"/>
                  </a:lnTo>
                  <a:lnTo>
                    <a:pt x="199" y="1002"/>
                  </a:lnTo>
                  <a:lnTo>
                    <a:pt x="173" y="982"/>
                  </a:lnTo>
                  <a:lnTo>
                    <a:pt x="149" y="961"/>
                  </a:lnTo>
                  <a:lnTo>
                    <a:pt x="127" y="939"/>
                  </a:lnTo>
                  <a:lnTo>
                    <a:pt x="107" y="916"/>
                  </a:lnTo>
                  <a:lnTo>
                    <a:pt x="89" y="890"/>
                  </a:lnTo>
                  <a:lnTo>
                    <a:pt x="71" y="864"/>
                  </a:lnTo>
                  <a:lnTo>
                    <a:pt x="56" y="836"/>
                  </a:lnTo>
                  <a:lnTo>
                    <a:pt x="43" y="808"/>
                  </a:lnTo>
                  <a:lnTo>
                    <a:pt x="32" y="777"/>
                  </a:lnTo>
                  <a:lnTo>
                    <a:pt x="22" y="746"/>
                  </a:lnTo>
                  <a:lnTo>
                    <a:pt x="14" y="714"/>
                  </a:lnTo>
                  <a:lnTo>
                    <a:pt x="8" y="679"/>
                  </a:lnTo>
                  <a:lnTo>
                    <a:pt x="3" y="644"/>
                  </a:lnTo>
                  <a:lnTo>
                    <a:pt x="1" y="608"/>
                  </a:lnTo>
                  <a:lnTo>
                    <a:pt x="0" y="570"/>
                  </a:lnTo>
                  <a:lnTo>
                    <a:pt x="0" y="570"/>
                  </a:lnTo>
                  <a:lnTo>
                    <a:pt x="1" y="540"/>
                  </a:lnTo>
                  <a:lnTo>
                    <a:pt x="3" y="511"/>
                  </a:lnTo>
                  <a:lnTo>
                    <a:pt x="6" y="482"/>
                  </a:lnTo>
                  <a:lnTo>
                    <a:pt x="11" y="454"/>
                  </a:lnTo>
                  <a:lnTo>
                    <a:pt x="17" y="426"/>
                  </a:lnTo>
                  <a:lnTo>
                    <a:pt x="25" y="399"/>
                  </a:lnTo>
                  <a:lnTo>
                    <a:pt x="33" y="372"/>
                  </a:lnTo>
                  <a:lnTo>
                    <a:pt x="43" y="346"/>
                  </a:lnTo>
                  <a:lnTo>
                    <a:pt x="54" y="321"/>
                  </a:lnTo>
                  <a:lnTo>
                    <a:pt x="67" y="296"/>
                  </a:lnTo>
                  <a:lnTo>
                    <a:pt x="81" y="272"/>
                  </a:lnTo>
                  <a:lnTo>
                    <a:pt x="96" y="249"/>
                  </a:lnTo>
                  <a:lnTo>
                    <a:pt x="111" y="227"/>
                  </a:lnTo>
                  <a:lnTo>
                    <a:pt x="128" y="206"/>
                  </a:lnTo>
                  <a:lnTo>
                    <a:pt x="145" y="184"/>
                  </a:lnTo>
                  <a:lnTo>
                    <a:pt x="164" y="165"/>
                  </a:lnTo>
                  <a:lnTo>
                    <a:pt x="184" y="146"/>
                  </a:lnTo>
                  <a:lnTo>
                    <a:pt x="204" y="128"/>
                  </a:lnTo>
                  <a:lnTo>
                    <a:pt x="225" y="112"/>
                  </a:lnTo>
                  <a:lnTo>
                    <a:pt x="247" y="96"/>
                  </a:lnTo>
                  <a:lnTo>
                    <a:pt x="270" y="81"/>
                  </a:lnTo>
                  <a:lnTo>
                    <a:pt x="295" y="67"/>
                  </a:lnTo>
                  <a:lnTo>
                    <a:pt x="319" y="55"/>
                  </a:lnTo>
                  <a:lnTo>
                    <a:pt x="344" y="44"/>
                  </a:lnTo>
                  <a:lnTo>
                    <a:pt x="369" y="34"/>
                  </a:lnTo>
                  <a:lnTo>
                    <a:pt x="397" y="25"/>
                  </a:lnTo>
                  <a:lnTo>
                    <a:pt x="423" y="18"/>
                  </a:lnTo>
                  <a:lnTo>
                    <a:pt x="451" y="11"/>
                  </a:lnTo>
                  <a:lnTo>
                    <a:pt x="480" y="6"/>
                  </a:lnTo>
                  <a:lnTo>
                    <a:pt x="508" y="3"/>
                  </a:lnTo>
                  <a:lnTo>
                    <a:pt x="537" y="1"/>
                  </a:lnTo>
                  <a:lnTo>
                    <a:pt x="566" y="0"/>
                  </a:lnTo>
                  <a:lnTo>
                    <a:pt x="566" y="0"/>
                  </a:lnTo>
                  <a:lnTo>
                    <a:pt x="592" y="1"/>
                  </a:lnTo>
                  <a:lnTo>
                    <a:pt x="617" y="2"/>
                  </a:lnTo>
                  <a:lnTo>
                    <a:pt x="641" y="5"/>
                  </a:lnTo>
                  <a:lnTo>
                    <a:pt x="666" y="8"/>
                  </a:lnTo>
                  <a:lnTo>
                    <a:pt x="691" y="13"/>
                  </a:lnTo>
                  <a:lnTo>
                    <a:pt x="716" y="18"/>
                  </a:lnTo>
                  <a:lnTo>
                    <a:pt x="740" y="25"/>
                  </a:lnTo>
                  <a:lnTo>
                    <a:pt x="763" y="32"/>
                  </a:lnTo>
                  <a:lnTo>
                    <a:pt x="788" y="41"/>
                  </a:lnTo>
                  <a:lnTo>
                    <a:pt x="811" y="50"/>
                  </a:lnTo>
                  <a:lnTo>
                    <a:pt x="833" y="60"/>
                  </a:lnTo>
                  <a:lnTo>
                    <a:pt x="855" y="71"/>
                  </a:lnTo>
                  <a:lnTo>
                    <a:pt x="876" y="84"/>
                  </a:lnTo>
                  <a:lnTo>
                    <a:pt x="898" y="98"/>
                  </a:lnTo>
                  <a:lnTo>
                    <a:pt x="918" y="111"/>
                  </a:lnTo>
                  <a:lnTo>
                    <a:pt x="937" y="126"/>
                  </a:lnTo>
                  <a:lnTo>
                    <a:pt x="956" y="142"/>
                  </a:lnTo>
                  <a:lnTo>
                    <a:pt x="974" y="158"/>
                  </a:lnTo>
                  <a:lnTo>
                    <a:pt x="992" y="176"/>
                  </a:lnTo>
                  <a:lnTo>
                    <a:pt x="1008" y="195"/>
                  </a:lnTo>
                  <a:lnTo>
                    <a:pt x="1023" y="214"/>
                  </a:lnTo>
                  <a:lnTo>
                    <a:pt x="1037" y="233"/>
                  </a:lnTo>
                  <a:lnTo>
                    <a:pt x="1049" y="254"/>
                  </a:lnTo>
                  <a:lnTo>
                    <a:pt x="1061" y="275"/>
                  </a:lnTo>
                  <a:lnTo>
                    <a:pt x="1072" y="299"/>
                  </a:lnTo>
                  <a:lnTo>
                    <a:pt x="1081" y="322"/>
                  </a:lnTo>
                  <a:lnTo>
                    <a:pt x="1090" y="345"/>
                  </a:lnTo>
                  <a:lnTo>
                    <a:pt x="1097" y="370"/>
                  </a:lnTo>
                  <a:lnTo>
                    <a:pt x="1102" y="396"/>
                  </a:lnTo>
                  <a:lnTo>
                    <a:pt x="1106" y="422"/>
                  </a:lnTo>
                  <a:lnTo>
                    <a:pt x="1108" y="448"/>
                  </a:lnTo>
                  <a:lnTo>
                    <a:pt x="1109" y="476"/>
                  </a:lnTo>
                  <a:lnTo>
                    <a:pt x="1109" y="476"/>
                  </a:lnTo>
                  <a:lnTo>
                    <a:pt x="1110" y="481"/>
                  </a:lnTo>
                  <a:lnTo>
                    <a:pt x="1113" y="489"/>
                  </a:lnTo>
                  <a:lnTo>
                    <a:pt x="1123" y="511"/>
                  </a:lnTo>
                  <a:lnTo>
                    <a:pt x="1136" y="535"/>
                  </a:lnTo>
                  <a:lnTo>
                    <a:pt x="1149" y="558"/>
                  </a:lnTo>
                  <a:lnTo>
                    <a:pt x="1149" y="558"/>
                  </a:lnTo>
                  <a:lnTo>
                    <a:pt x="1179" y="612"/>
                  </a:lnTo>
                  <a:lnTo>
                    <a:pt x="1194" y="640"/>
                  </a:lnTo>
                  <a:lnTo>
                    <a:pt x="1207" y="667"/>
                  </a:lnTo>
                  <a:lnTo>
                    <a:pt x="1217" y="694"/>
                  </a:lnTo>
                  <a:lnTo>
                    <a:pt x="1222" y="708"/>
                  </a:lnTo>
                  <a:lnTo>
                    <a:pt x="1225" y="721"/>
                  </a:lnTo>
                  <a:lnTo>
                    <a:pt x="1228" y="734"/>
                  </a:lnTo>
                  <a:lnTo>
                    <a:pt x="1230" y="746"/>
                  </a:lnTo>
                  <a:lnTo>
                    <a:pt x="1231" y="759"/>
                  </a:lnTo>
                  <a:lnTo>
                    <a:pt x="1230" y="771"/>
                  </a:lnTo>
                  <a:lnTo>
                    <a:pt x="1230" y="778"/>
                  </a:lnTo>
                  <a:lnTo>
                    <a:pt x="1230" y="778"/>
                  </a:lnTo>
                  <a:lnTo>
                    <a:pt x="1230" y="788"/>
                  </a:lnTo>
                  <a:lnTo>
                    <a:pt x="1229" y="798"/>
                  </a:lnTo>
                  <a:lnTo>
                    <a:pt x="1225" y="810"/>
                  </a:lnTo>
                  <a:lnTo>
                    <a:pt x="1223" y="815"/>
                  </a:lnTo>
                  <a:lnTo>
                    <a:pt x="1219" y="821"/>
                  </a:lnTo>
                  <a:lnTo>
                    <a:pt x="1219" y="821"/>
                  </a:lnTo>
                  <a:lnTo>
                    <a:pt x="1214" y="827"/>
                  </a:lnTo>
                  <a:lnTo>
                    <a:pt x="1209" y="833"/>
                  </a:lnTo>
                  <a:lnTo>
                    <a:pt x="1203" y="838"/>
                  </a:lnTo>
                  <a:lnTo>
                    <a:pt x="1196" y="842"/>
                  </a:lnTo>
                  <a:lnTo>
                    <a:pt x="1188" y="845"/>
                  </a:lnTo>
                  <a:lnTo>
                    <a:pt x="1180" y="848"/>
                  </a:lnTo>
                  <a:lnTo>
                    <a:pt x="1172" y="849"/>
                  </a:lnTo>
                  <a:lnTo>
                    <a:pt x="1164" y="850"/>
                  </a:lnTo>
                  <a:lnTo>
                    <a:pt x="1164" y="850"/>
                  </a:lnTo>
                  <a:lnTo>
                    <a:pt x="1135" y="851"/>
                  </a:lnTo>
                  <a:lnTo>
                    <a:pt x="1107" y="851"/>
                  </a:lnTo>
                  <a:lnTo>
                    <a:pt x="1107" y="851"/>
                  </a:lnTo>
                  <a:lnTo>
                    <a:pt x="1107" y="879"/>
                  </a:lnTo>
                  <a:lnTo>
                    <a:pt x="1105" y="913"/>
                  </a:lnTo>
                  <a:lnTo>
                    <a:pt x="1102" y="949"/>
                  </a:lnTo>
                  <a:lnTo>
                    <a:pt x="1098" y="986"/>
                  </a:lnTo>
                  <a:lnTo>
                    <a:pt x="1095" y="1005"/>
                  </a:lnTo>
                  <a:lnTo>
                    <a:pt x="1091" y="1023"/>
                  </a:lnTo>
                  <a:lnTo>
                    <a:pt x="1085" y="1040"/>
                  </a:lnTo>
                  <a:lnTo>
                    <a:pt x="1080" y="1057"/>
                  </a:lnTo>
                  <a:lnTo>
                    <a:pt x="1075" y="1072"/>
                  </a:lnTo>
                  <a:lnTo>
                    <a:pt x="1068" y="1085"/>
                  </a:lnTo>
                  <a:lnTo>
                    <a:pt x="1061" y="1097"/>
                  </a:lnTo>
                  <a:lnTo>
                    <a:pt x="1052" y="1108"/>
                  </a:lnTo>
                  <a:lnTo>
                    <a:pt x="1052" y="1108"/>
                  </a:lnTo>
                  <a:lnTo>
                    <a:pt x="1044" y="1115"/>
                  </a:lnTo>
                  <a:lnTo>
                    <a:pt x="1035" y="1123"/>
                  </a:lnTo>
                  <a:lnTo>
                    <a:pt x="1026" y="1129"/>
                  </a:lnTo>
                  <a:lnTo>
                    <a:pt x="1016" y="1134"/>
                  </a:lnTo>
                  <a:lnTo>
                    <a:pt x="1006" y="1140"/>
                  </a:lnTo>
                  <a:lnTo>
                    <a:pt x="996" y="1144"/>
                  </a:lnTo>
                  <a:lnTo>
                    <a:pt x="983" y="1148"/>
                  </a:lnTo>
                  <a:lnTo>
                    <a:pt x="971" y="1151"/>
                  </a:lnTo>
                  <a:lnTo>
                    <a:pt x="946" y="1156"/>
                  </a:lnTo>
                  <a:lnTo>
                    <a:pt x="917" y="1160"/>
                  </a:lnTo>
                  <a:lnTo>
                    <a:pt x="886" y="1162"/>
                  </a:lnTo>
                  <a:lnTo>
                    <a:pt x="850" y="1163"/>
                  </a:lnTo>
                  <a:lnTo>
                    <a:pt x="850" y="1332"/>
                  </a:lnTo>
                  <a:lnTo>
                    <a:pt x="850" y="1332"/>
                  </a:lnTo>
                  <a:lnTo>
                    <a:pt x="849" y="1338"/>
                  </a:lnTo>
                  <a:lnTo>
                    <a:pt x="848" y="1343"/>
                  </a:lnTo>
                  <a:lnTo>
                    <a:pt x="845" y="1348"/>
                  </a:lnTo>
                  <a:lnTo>
                    <a:pt x="842" y="1352"/>
                  </a:lnTo>
                  <a:lnTo>
                    <a:pt x="837" y="1355"/>
                  </a:lnTo>
                  <a:lnTo>
                    <a:pt x="833" y="1358"/>
                  </a:lnTo>
                  <a:lnTo>
                    <a:pt x="827" y="1359"/>
                  </a:lnTo>
                  <a:lnTo>
                    <a:pt x="822" y="1360"/>
                  </a:lnTo>
                  <a:lnTo>
                    <a:pt x="822" y="1360"/>
                  </a:lnTo>
                  <a:close/>
                  <a:moveTo>
                    <a:pt x="284" y="1303"/>
                  </a:moveTo>
                  <a:lnTo>
                    <a:pt x="794" y="1303"/>
                  </a:lnTo>
                  <a:lnTo>
                    <a:pt x="794" y="1135"/>
                  </a:lnTo>
                  <a:lnTo>
                    <a:pt x="794" y="1135"/>
                  </a:lnTo>
                  <a:lnTo>
                    <a:pt x="794" y="1129"/>
                  </a:lnTo>
                  <a:lnTo>
                    <a:pt x="796" y="1124"/>
                  </a:lnTo>
                  <a:lnTo>
                    <a:pt x="798" y="1119"/>
                  </a:lnTo>
                  <a:lnTo>
                    <a:pt x="802" y="1115"/>
                  </a:lnTo>
                  <a:lnTo>
                    <a:pt x="802" y="1115"/>
                  </a:lnTo>
                  <a:lnTo>
                    <a:pt x="806" y="1111"/>
                  </a:lnTo>
                  <a:lnTo>
                    <a:pt x="810" y="1109"/>
                  </a:lnTo>
                  <a:lnTo>
                    <a:pt x="815" y="1107"/>
                  </a:lnTo>
                  <a:lnTo>
                    <a:pt x="822" y="1107"/>
                  </a:lnTo>
                  <a:lnTo>
                    <a:pt x="822" y="1107"/>
                  </a:lnTo>
                  <a:lnTo>
                    <a:pt x="861" y="1105"/>
                  </a:lnTo>
                  <a:lnTo>
                    <a:pt x="895" y="1104"/>
                  </a:lnTo>
                  <a:lnTo>
                    <a:pt x="924" y="1102"/>
                  </a:lnTo>
                  <a:lnTo>
                    <a:pt x="948" y="1098"/>
                  </a:lnTo>
                  <a:lnTo>
                    <a:pt x="968" y="1093"/>
                  </a:lnTo>
                  <a:lnTo>
                    <a:pt x="977" y="1089"/>
                  </a:lnTo>
                  <a:lnTo>
                    <a:pt x="985" y="1086"/>
                  </a:lnTo>
                  <a:lnTo>
                    <a:pt x="994" y="1082"/>
                  </a:lnTo>
                  <a:lnTo>
                    <a:pt x="1000" y="1077"/>
                  </a:lnTo>
                  <a:lnTo>
                    <a:pt x="1007" y="1072"/>
                  </a:lnTo>
                  <a:lnTo>
                    <a:pt x="1013" y="1067"/>
                  </a:lnTo>
                  <a:lnTo>
                    <a:pt x="1013" y="1067"/>
                  </a:lnTo>
                  <a:lnTo>
                    <a:pt x="1018" y="1060"/>
                  </a:lnTo>
                  <a:lnTo>
                    <a:pt x="1023" y="1052"/>
                  </a:lnTo>
                  <a:lnTo>
                    <a:pt x="1027" y="1041"/>
                  </a:lnTo>
                  <a:lnTo>
                    <a:pt x="1031" y="1029"/>
                  </a:lnTo>
                  <a:lnTo>
                    <a:pt x="1034" y="1015"/>
                  </a:lnTo>
                  <a:lnTo>
                    <a:pt x="1038" y="999"/>
                  </a:lnTo>
                  <a:lnTo>
                    <a:pt x="1043" y="965"/>
                  </a:lnTo>
                  <a:lnTo>
                    <a:pt x="1047" y="929"/>
                  </a:lnTo>
                  <a:lnTo>
                    <a:pt x="1049" y="891"/>
                  </a:lnTo>
                  <a:lnTo>
                    <a:pt x="1050" y="856"/>
                  </a:lnTo>
                  <a:lnTo>
                    <a:pt x="1050" y="822"/>
                  </a:lnTo>
                  <a:lnTo>
                    <a:pt x="1050" y="822"/>
                  </a:lnTo>
                  <a:lnTo>
                    <a:pt x="1050" y="817"/>
                  </a:lnTo>
                  <a:lnTo>
                    <a:pt x="1052" y="811"/>
                  </a:lnTo>
                  <a:lnTo>
                    <a:pt x="1055" y="806"/>
                  </a:lnTo>
                  <a:lnTo>
                    <a:pt x="1058" y="802"/>
                  </a:lnTo>
                  <a:lnTo>
                    <a:pt x="1058" y="802"/>
                  </a:lnTo>
                  <a:lnTo>
                    <a:pt x="1063" y="797"/>
                  </a:lnTo>
                  <a:lnTo>
                    <a:pt x="1068" y="794"/>
                  </a:lnTo>
                  <a:lnTo>
                    <a:pt x="1073" y="793"/>
                  </a:lnTo>
                  <a:lnTo>
                    <a:pt x="1079" y="793"/>
                  </a:lnTo>
                  <a:lnTo>
                    <a:pt x="1079" y="793"/>
                  </a:lnTo>
                  <a:lnTo>
                    <a:pt x="1108" y="793"/>
                  </a:lnTo>
                  <a:lnTo>
                    <a:pt x="1134" y="794"/>
                  </a:lnTo>
                  <a:lnTo>
                    <a:pt x="1162" y="793"/>
                  </a:lnTo>
                  <a:lnTo>
                    <a:pt x="1162" y="793"/>
                  </a:lnTo>
                  <a:lnTo>
                    <a:pt x="1165" y="793"/>
                  </a:lnTo>
                  <a:lnTo>
                    <a:pt x="1168" y="792"/>
                  </a:lnTo>
                  <a:lnTo>
                    <a:pt x="1170" y="790"/>
                  </a:lnTo>
                  <a:lnTo>
                    <a:pt x="1172" y="788"/>
                  </a:lnTo>
                  <a:lnTo>
                    <a:pt x="1172" y="788"/>
                  </a:lnTo>
                  <a:lnTo>
                    <a:pt x="1173" y="778"/>
                  </a:lnTo>
                  <a:lnTo>
                    <a:pt x="1173" y="778"/>
                  </a:lnTo>
                  <a:lnTo>
                    <a:pt x="1173" y="767"/>
                  </a:lnTo>
                  <a:lnTo>
                    <a:pt x="1173" y="767"/>
                  </a:lnTo>
                  <a:lnTo>
                    <a:pt x="1173" y="758"/>
                  </a:lnTo>
                  <a:lnTo>
                    <a:pt x="1172" y="748"/>
                  </a:lnTo>
                  <a:lnTo>
                    <a:pt x="1171" y="738"/>
                  </a:lnTo>
                  <a:lnTo>
                    <a:pt x="1168" y="727"/>
                  </a:lnTo>
                  <a:lnTo>
                    <a:pt x="1160" y="705"/>
                  </a:lnTo>
                  <a:lnTo>
                    <a:pt x="1150" y="680"/>
                  </a:lnTo>
                  <a:lnTo>
                    <a:pt x="1139" y="656"/>
                  </a:lnTo>
                  <a:lnTo>
                    <a:pt x="1126" y="632"/>
                  </a:lnTo>
                  <a:lnTo>
                    <a:pt x="1101" y="586"/>
                  </a:lnTo>
                  <a:lnTo>
                    <a:pt x="1101" y="586"/>
                  </a:lnTo>
                  <a:lnTo>
                    <a:pt x="1079" y="550"/>
                  </a:lnTo>
                  <a:lnTo>
                    <a:pt x="1064" y="520"/>
                  </a:lnTo>
                  <a:lnTo>
                    <a:pt x="1059" y="508"/>
                  </a:lnTo>
                  <a:lnTo>
                    <a:pt x="1055" y="497"/>
                  </a:lnTo>
                  <a:lnTo>
                    <a:pt x="1053" y="485"/>
                  </a:lnTo>
                  <a:lnTo>
                    <a:pt x="1052" y="476"/>
                  </a:lnTo>
                  <a:lnTo>
                    <a:pt x="1052" y="476"/>
                  </a:lnTo>
                  <a:lnTo>
                    <a:pt x="1051" y="452"/>
                  </a:lnTo>
                  <a:lnTo>
                    <a:pt x="1049" y="428"/>
                  </a:lnTo>
                  <a:lnTo>
                    <a:pt x="1046" y="405"/>
                  </a:lnTo>
                  <a:lnTo>
                    <a:pt x="1041" y="382"/>
                  </a:lnTo>
                  <a:lnTo>
                    <a:pt x="1035" y="361"/>
                  </a:lnTo>
                  <a:lnTo>
                    <a:pt x="1028" y="340"/>
                  </a:lnTo>
                  <a:lnTo>
                    <a:pt x="1019" y="320"/>
                  </a:lnTo>
                  <a:lnTo>
                    <a:pt x="1010" y="300"/>
                  </a:lnTo>
                  <a:lnTo>
                    <a:pt x="999" y="280"/>
                  </a:lnTo>
                  <a:lnTo>
                    <a:pt x="988" y="262"/>
                  </a:lnTo>
                  <a:lnTo>
                    <a:pt x="974" y="245"/>
                  </a:lnTo>
                  <a:lnTo>
                    <a:pt x="961" y="228"/>
                  </a:lnTo>
                  <a:lnTo>
                    <a:pt x="947" y="212"/>
                  </a:lnTo>
                  <a:lnTo>
                    <a:pt x="932" y="197"/>
                  </a:lnTo>
                  <a:lnTo>
                    <a:pt x="916" y="181"/>
                  </a:lnTo>
                  <a:lnTo>
                    <a:pt x="899" y="167"/>
                  </a:lnTo>
                  <a:lnTo>
                    <a:pt x="881" y="154"/>
                  </a:lnTo>
                  <a:lnTo>
                    <a:pt x="863" y="142"/>
                  </a:lnTo>
                  <a:lnTo>
                    <a:pt x="844" y="131"/>
                  </a:lnTo>
                  <a:lnTo>
                    <a:pt x="825" y="120"/>
                  </a:lnTo>
                  <a:lnTo>
                    <a:pt x="805" y="110"/>
                  </a:lnTo>
                  <a:lnTo>
                    <a:pt x="785" y="101"/>
                  </a:lnTo>
                  <a:lnTo>
                    <a:pt x="764" y="93"/>
                  </a:lnTo>
                  <a:lnTo>
                    <a:pt x="743" y="85"/>
                  </a:lnTo>
                  <a:lnTo>
                    <a:pt x="722" y="78"/>
                  </a:lnTo>
                  <a:lnTo>
                    <a:pt x="700" y="72"/>
                  </a:lnTo>
                  <a:lnTo>
                    <a:pt x="678" y="67"/>
                  </a:lnTo>
                  <a:lnTo>
                    <a:pt x="656" y="63"/>
                  </a:lnTo>
                  <a:lnTo>
                    <a:pt x="634" y="60"/>
                  </a:lnTo>
                  <a:lnTo>
                    <a:pt x="611" y="58"/>
                  </a:lnTo>
                  <a:lnTo>
                    <a:pt x="589" y="57"/>
                  </a:lnTo>
                  <a:lnTo>
                    <a:pt x="566" y="56"/>
                  </a:lnTo>
                  <a:lnTo>
                    <a:pt x="566" y="56"/>
                  </a:lnTo>
                  <a:lnTo>
                    <a:pt x="540" y="57"/>
                  </a:lnTo>
                  <a:lnTo>
                    <a:pt x="514" y="59"/>
                  </a:lnTo>
                  <a:lnTo>
                    <a:pt x="488" y="62"/>
                  </a:lnTo>
                  <a:lnTo>
                    <a:pt x="462" y="66"/>
                  </a:lnTo>
                  <a:lnTo>
                    <a:pt x="437" y="72"/>
                  </a:lnTo>
                  <a:lnTo>
                    <a:pt x="413" y="79"/>
                  </a:lnTo>
                  <a:lnTo>
                    <a:pt x="390" y="87"/>
                  </a:lnTo>
                  <a:lnTo>
                    <a:pt x="366" y="97"/>
                  </a:lnTo>
                  <a:lnTo>
                    <a:pt x="343" y="107"/>
                  </a:lnTo>
                  <a:lnTo>
                    <a:pt x="321" y="118"/>
                  </a:lnTo>
                  <a:lnTo>
                    <a:pt x="300" y="130"/>
                  </a:lnTo>
                  <a:lnTo>
                    <a:pt x="280" y="143"/>
                  </a:lnTo>
                  <a:lnTo>
                    <a:pt x="259" y="157"/>
                  </a:lnTo>
                  <a:lnTo>
                    <a:pt x="240" y="172"/>
                  </a:lnTo>
                  <a:lnTo>
                    <a:pt x="222" y="188"/>
                  </a:lnTo>
                  <a:lnTo>
                    <a:pt x="204" y="206"/>
                  </a:lnTo>
                  <a:lnTo>
                    <a:pt x="188" y="223"/>
                  </a:lnTo>
                  <a:lnTo>
                    <a:pt x="171" y="241"/>
                  </a:lnTo>
                  <a:lnTo>
                    <a:pt x="156" y="261"/>
                  </a:lnTo>
                  <a:lnTo>
                    <a:pt x="142" y="281"/>
                  </a:lnTo>
                  <a:lnTo>
                    <a:pt x="129" y="302"/>
                  </a:lnTo>
                  <a:lnTo>
                    <a:pt x="117" y="323"/>
                  </a:lnTo>
                  <a:lnTo>
                    <a:pt x="106" y="345"/>
                  </a:lnTo>
                  <a:lnTo>
                    <a:pt x="96" y="368"/>
                  </a:lnTo>
                  <a:lnTo>
                    <a:pt x="87" y="391"/>
                  </a:lnTo>
                  <a:lnTo>
                    <a:pt x="79" y="416"/>
                  </a:lnTo>
                  <a:lnTo>
                    <a:pt x="72" y="440"/>
                  </a:lnTo>
                  <a:lnTo>
                    <a:pt x="66" y="465"/>
                  </a:lnTo>
                  <a:lnTo>
                    <a:pt x="62" y="490"/>
                  </a:lnTo>
                  <a:lnTo>
                    <a:pt x="59" y="517"/>
                  </a:lnTo>
                  <a:lnTo>
                    <a:pt x="57" y="543"/>
                  </a:lnTo>
                  <a:lnTo>
                    <a:pt x="56" y="570"/>
                  </a:lnTo>
                  <a:lnTo>
                    <a:pt x="56" y="570"/>
                  </a:lnTo>
                  <a:lnTo>
                    <a:pt x="57" y="605"/>
                  </a:lnTo>
                  <a:lnTo>
                    <a:pt x="59" y="639"/>
                  </a:lnTo>
                  <a:lnTo>
                    <a:pt x="64" y="671"/>
                  </a:lnTo>
                  <a:lnTo>
                    <a:pt x="69" y="703"/>
                  </a:lnTo>
                  <a:lnTo>
                    <a:pt x="78" y="732"/>
                  </a:lnTo>
                  <a:lnTo>
                    <a:pt x="87" y="761"/>
                  </a:lnTo>
                  <a:lnTo>
                    <a:pt x="98" y="788"/>
                  </a:lnTo>
                  <a:lnTo>
                    <a:pt x="110" y="815"/>
                  </a:lnTo>
                  <a:lnTo>
                    <a:pt x="124" y="840"/>
                  </a:lnTo>
                  <a:lnTo>
                    <a:pt x="140" y="864"/>
                  </a:lnTo>
                  <a:lnTo>
                    <a:pt x="157" y="886"/>
                  </a:lnTo>
                  <a:lnTo>
                    <a:pt x="177" y="908"/>
                  </a:lnTo>
                  <a:lnTo>
                    <a:pt x="197" y="928"/>
                  </a:lnTo>
                  <a:lnTo>
                    <a:pt x="220" y="947"/>
                  </a:lnTo>
                  <a:lnTo>
                    <a:pt x="243" y="964"/>
                  </a:lnTo>
                  <a:lnTo>
                    <a:pt x="269" y="981"/>
                  </a:lnTo>
                  <a:lnTo>
                    <a:pt x="269" y="981"/>
                  </a:lnTo>
                  <a:lnTo>
                    <a:pt x="275" y="985"/>
                  </a:lnTo>
                  <a:lnTo>
                    <a:pt x="280" y="991"/>
                  </a:lnTo>
                  <a:lnTo>
                    <a:pt x="283" y="997"/>
                  </a:lnTo>
                  <a:lnTo>
                    <a:pt x="284" y="1006"/>
                  </a:lnTo>
                  <a:lnTo>
                    <a:pt x="284" y="1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345">
              <a:extLst>
                <a:ext uri="{FF2B5EF4-FFF2-40B4-BE49-F238E27FC236}">
                  <a16:creationId xmlns:a16="http://schemas.microsoft.com/office/drawing/2014/main" id="{0473D97E-2868-4327-BBE6-6E7293490895}"/>
                </a:ext>
              </a:extLst>
            </p:cNvPr>
            <p:cNvSpPr>
              <a:spLocks/>
            </p:cNvSpPr>
            <p:nvPr/>
          </p:nvSpPr>
          <p:spPr bwMode="auto">
            <a:xfrm>
              <a:off x="6426200" y="5153026"/>
              <a:ext cx="74613" cy="15875"/>
            </a:xfrm>
            <a:custGeom>
              <a:avLst/>
              <a:gdLst>
                <a:gd name="T0" fmla="*/ 255 w 284"/>
                <a:gd name="T1" fmla="*/ 56 h 56"/>
                <a:gd name="T2" fmla="*/ 28 w 284"/>
                <a:gd name="T3" fmla="*/ 56 h 56"/>
                <a:gd name="T4" fmla="*/ 28 w 284"/>
                <a:gd name="T5" fmla="*/ 56 h 56"/>
                <a:gd name="T6" fmla="*/ 22 w 284"/>
                <a:gd name="T7" fmla="*/ 55 h 56"/>
                <a:gd name="T8" fmla="*/ 17 w 284"/>
                <a:gd name="T9" fmla="*/ 54 h 56"/>
                <a:gd name="T10" fmla="*/ 12 w 284"/>
                <a:gd name="T11" fmla="*/ 51 h 56"/>
                <a:gd name="T12" fmla="*/ 8 w 284"/>
                <a:gd name="T13" fmla="*/ 48 h 56"/>
                <a:gd name="T14" fmla="*/ 5 w 284"/>
                <a:gd name="T15" fmla="*/ 44 h 56"/>
                <a:gd name="T16" fmla="*/ 2 w 284"/>
                <a:gd name="T17" fmla="*/ 39 h 56"/>
                <a:gd name="T18" fmla="*/ 1 w 284"/>
                <a:gd name="T19" fmla="*/ 34 h 56"/>
                <a:gd name="T20" fmla="*/ 0 w 284"/>
                <a:gd name="T21" fmla="*/ 28 h 56"/>
                <a:gd name="T22" fmla="*/ 0 w 284"/>
                <a:gd name="T23" fmla="*/ 28 h 56"/>
                <a:gd name="T24" fmla="*/ 1 w 284"/>
                <a:gd name="T25" fmla="*/ 22 h 56"/>
                <a:gd name="T26" fmla="*/ 2 w 284"/>
                <a:gd name="T27" fmla="*/ 17 h 56"/>
                <a:gd name="T28" fmla="*/ 5 w 284"/>
                <a:gd name="T29" fmla="*/ 12 h 56"/>
                <a:gd name="T30" fmla="*/ 8 w 284"/>
                <a:gd name="T31" fmla="*/ 8 h 56"/>
                <a:gd name="T32" fmla="*/ 12 w 284"/>
                <a:gd name="T33" fmla="*/ 5 h 56"/>
                <a:gd name="T34" fmla="*/ 17 w 284"/>
                <a:gd name="T35" fmla="*/ 2 h 56"/>
                <a:gd name="T36" fmla="*/ 22 w 284"/>
                <a:gd name="T37" fmla="*/ 0 h 56"/>
                <a:gd name="T38" fmla="*/ 28 w 284"/>
                <a:gd name="T39" fmla="*/ 0 h 56"/>
                <a:gd name="T40" fmla="*/ 255 w 284"/>
                <a:gd name="T41" fmla="*/ 0 h 56"/>
                <a:gd name="T42" fmla="*/ 255 w 284"/>
                <a:gd name="T43" fmla="*/ 0 h 56"/>
                <a:gd name="T44" fmla="*/ 260 w 284"/>
                <a:gd name="T45" fmla="*/ 0 h 56"/>
                <a:gd name="T46" fmla="*/ 266 w 284"/>
                <a:gd name="T47" fmla="*/ 2 h 56"/>
                <a:gd name="T48" fmla="*/ 270 w 284"/>
                <a:gd name="T49" fmla="*/ 5 h 56"/>
                <a:gd name="T50" fmla="*/ 275 w 284"/>
                <a:gd name="T51" fmla="*/ 8 h 56"/>
                <a:gd name="T52" fmla="*/ 279 w 284"/>
                <a:gd name="T53" fmla="*/ 12 h 56"/>
                <a:gd name="T54" fmla="*/ 281 w 284"/>
                <a:gd name="T55" fmla="*/ 17 h 56"/>
                <a:gd name="T56" fmla="*/ 283 w 284"/>
                <a:gd name="T57" fmla="*/ 22 h 56"/>
                <a:gd name="T58" fmla="*/ 284 w 284"/>
                <a:gd name="T59" fmla="*/ 28 h 56"/>
                <a:gd name="T60" fmla="*/ 284 w 284"/>
                <a:gd name="T61" fmla="*/ 28 h 56"/>
                <a:gd name="T62" fmla="*/ 283 w 284"/>
                <a:gd name="T63" fmla="*/ 34 h 56"/>
                <a:gd name="T64" fmla="*/ 281 w 284"/>
                <a:gd name="T65" fmla="*/ 39 h 56"/>
                <a:gd name="T66" fmla="*/ 279 w 284"/>
                <a:gd name="T67" fmla="*/ 44 h 56"/>
                <a:gd name="T68" fmla="*/ 275 w 284"/>
                <a:gd name="T69" fmla="*/ 48 h 56"/>
                <a:gd name="T70" fmla="*/ 270 w 284"/>
                <a:gd name="T71" fmla="*/ 51 h 56"/>
                <a:gd name="T72" fmla="*/ 266 w 284"/>
                <a:gd name="T73" fmla="*/ 54 h 56"/>
                <a:gd name="T74" fmla="*/ 260 w 284"/>
                <a:gd name="T75" fmla="*/ 55 h 56"/>
                <a:gd name="T76" fmla="*/ 255 w 284"/>
                <a:gd name="T77" fmla="*/ 56 h 56"/>
                <a:gd name="T78" fmla="*/ 255 w 284"/>
                <a:gd name="T79"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84" h="56">
                  <a:moveTo>
                    <a:pt x="255" y="56"/>
                  </a:moveTo>
                  <a:lnTo>
                    <a:pt x="28" y="56"/>
                  </a:lnTo>
                  <a:lnTo>
                    <a:pt x="28" y="56"/>
                  </a:lnTo>
                  <a:lnTo>
                    <a:pt x="22" y="55"/>
                  </a:lnTo>
                  <a:lnTo>
                    <a:pt x="17" y="54"/>
                  </a:lnTo>
                  <a:lnTo>
                    <a:pt x="12" y="51"/>
                  </a:lnTo>
                  <a:lnTo>
                    <a:pt x="8" y="48"/>
                  </a:lnTo>
                  <a:lnTo>
                    <a:pt x="5" y="44"/>
                  </a:lnTo>
                  <a:lnTo>
                    <a:pt x="2" y="39"/>
                  </a:lnTo>
                  <a:lnTo>
                    <a:pt x="1" y="34"/>
                  </a:lnTo>
                  <a:lnTo>
                    <a:pt x="0" y="28"/>
                  </a:lnTo>
                  <a:lnTo>
                    <a:pt x="0" y="28"/>
                  </a:lnTo>
                  <a:lnTo>
                    <a:pt x="1" y="22"/>
                  </a:lnTo>
                  <a:lnTo>
                    <a:pt x="2" y="17"/>
                  </a:lnTo>
                  <a:lnTo>
                    <a:pt x="5" y="12"/>
                  </a:lnTo>
                  <a:lnTo>
                    <a:pt x="8" y="8"/>
                  </a:lnTo>
                  <a:lnTo>
                    <a:pt x="12" y="5"/>
                  </a:lnTo>
                  <a:lnTo>
                    <a:pt x="17" y="2"/>
                  </a:lnTo>
                  <a:lnTo>
                    <a:pt x="22" y="0"/>
                  </a:lnTo>
                  <a:lnTo>
                    <a:pt x="28" y="0"/>
                  </a:lnTo>
                  <a:lnTo>
                    <a:pt x="255" y="0"/>
                  </a:lnTo>
                  <a:lnTo>
                    <a:pt x="255" y="0"/>
                  </a:lnTo>
                  <a:lnTo>
                    <a:pt x="260" y="0"/>
                  </a:lnTo>
                  <a:lnTo>
                    <a:pt x="266" y="2"/>
                  </a:lnTo>
                  <a:lnTo>
                    <a:pt x="270" y="5"/>
                  </a:lnTo>
                  <a:lnTo>
                    <a:pt x="275" y="8"/>
                  </a:lnTo>
                  <a:lnTo>
                    <a:pt x="279" y="12"/>
                  </a:lnTo>
                  <a:lnTo>
                    <a:pt x="281" y="17"/>
                  </a:lnTo>
                  <a:lnTo>
                    <a:pt x="283" y="22"/>
                  </a:lnTo>
                  <a:lnTo>
                    <a:pt x="284" y="28"/>
                  </a:lnTo>
                  <a:lnTo>
                    <a:pt x="284" y="28"/>
                  </a:lnTo>
                  <a:lnTo>
                    <a:pt x="283" y="34"/>
                  </a:lnTo>
                  <a:lnTo>
                    <a:pt x="281" y="39"/>
                  </a:lnTo>
                  <a:lnTo>
                    <a:pt x="279" y="44"/>
                  </a:lnTo>
                  <a:lnTo>
                    <a:pt x="275" y="48"/>
                  </a:lnTo>
                  <a:lnTo>
                    <a:pt x="270" y="51"/>
                  </a:lnTo>
                  <a:lnTo>
                    <a:pt x="266" y="54"/>
                  </a:lnTo>
                  <a:lnTo>
                    <a:pt x="260" y="55"/>
                  </a:lnTo>
                  <a:lnTo>
                    <a:pt x="255" y="56"/>
                  </a:lnTo>
                  <a:lnTo>
                    <a:pt x="255"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346">
              <a:extLst>
                <a:ext uri="{FF2B5EF4-FFF2-40B4-BE49-F238E27FC236}">
                  <a16:creationId xmlns:a16="http://schemas.microsoft.com/office/drawing/2014/main" id="{869056BF-2239-479E-8DA9-ED9CB199CE8B}"/>
                </a:ext>
              </a:extLst>
            </p:cNvPr>
            <p:cNvSpPr>
              <a:spLocks/>
            </p:cNvSpPr>
            <p:nvPr/>
          </p:nvSpPr>
          <p:spPr bwMode="auto">
            <a:xfrm>
              <a:off x="6396038" y="5183188"/>
              <a:ext cx="104775" cy="15875"/>
            </a:xfrm>
            <a:custGeom>
              <a:avLst/>
              <a:gdLst>
                <a:gd name="T0" fmla="*/ 368 w 397"/>
                <a:gd name="T1" fmla="*/ 56 h 56"/>
                <a:gd name="T2" fmla="*/ 28 w 397"/>
                <a:gd name="T3" fmla="*/ 56 h 56"/>
                <a:gd name="T4" fmla="*/ 28 w 397"/>
                <a:gd name="T5" fmla="*/ 56 h 56"/>
                <a:gd name="T6" fmla="*/ 22 w 397"/>
                <a:gd name="T7" fmla="*/ 56 h 56"/>
                <a:gd name="T8" fmla="*/ 17 w 397"/>
                <a:gd name="T9" fmla="*/ 54 h 56"/>
                <a:gd name="T10" fmla="*/ 12 w 397"/>
                <a:gd name="T11" fmla="*/ 51 h 56"/>
                <a:gd name="T12" fmla="*/ 8 w 397"/>
                <a:gd name="T13" fmla="*/ 48 h 56"/>
                <a:gd name="T14" fmla="*/ 5 w 397"/>
                <a:gd name="T15" fmla="*/ 44 h 56"/>
                <a:gd name="T16" fmla="*/ 2 w 397"/>
                <a:gd name="T17" fmla="*/ 39 h 56"/>
                <a:gd name="T18" fmla="*/ 0 w 397"/>
                <a:gd name="T19" fmla="*/ 34 h 56"/>
                <a:gd name="T20" fmla="*/ 0 w 397"/>
                <a:gd name="T21" fmla="*/ 28 h 56"/>
                <a:gd name="T22" fmla="*/ 0 w 397"/>
                <a:gd name="T23" fmla="*/ 28 h 56"/>
                <a:gd name="T24" fmla="*/ 0 w 397"/>
                <a:gd name="T25" fmla="*/ 23 h 56"/>
                <a:gd name="T26" fmla="*/ 2 w 397"/>
                <a:gd name="T27" fmla="*/ 17 h 56"/>
                <a:gd name="T28" fmla="*/ 5 w 397"/>
                <a:gd name="T29" fmla="*/ 13 h 56"/>
                <a:gd name="T30" fmla="*/ 8 w 397"/>
                <a:gd name="T31" fmla="*/ 8 h 56"/>
                <a:gd name="T32" fmla="*/ 12 w 397"/>
                <a:gd name="T33" fmla="*/ 5 h 56"/>
                <a:gd name="T34" fmla="*/ 17 w 397"/>
                <a:gd name="T35" fmla="*/ 2 h 56"/>
                <a:gd name="T36" fmla="*/ 22 w 397"/>
                <a:gd name="T37" fmla="*/ 1 h 56"/>
                <a:gd name="T38" fmla="*/ 28 w 397"/>
                <a:gd name="T39" fmla="*/ 0 h 56"/>
                <a:gd name="T40" fmla="*/ 368 w 397"/>
                <a:gd name="T41" fmla="*/ 0 h 56"/>
                <a:gd name="T42" fmla="*/ 368 w 397"/>
                <a:gd name="T43" fmla="*/ 0 h 56"/>
                <a:gd name="T44" fmla="*/ 373 w 397"/>
                <a:gd name="T45" fmla="*/ 1 h 56"/>
                <a:gd name="T46" fmla="*/ 379 w 397"/>
                <a:gd name="T47" fmla="*/ 2 h 56"/>
                <a:gd name="T48" fmla="*/ 383 w 397"/>
                <a:gd name="T49" fmla="*/ 5 h 56"/>
                <a:gd name="T50" fmla="*/ 388 w 397"/>
                <a:gd name="T51" fmla="*/ 8 h 56"/>
                <a:gd name="T52" fmla="*/ 392 w 397"/>
                <a:gd name="T53" fmla="*/ 13 h 56"/>
                <a:gd name="T54" fmla="*/ 394 w 397"/>
                <a:gd name="T55" fmla="*/ 17 h 56"/>
                <a:gd name="T56" fmla="*/ 396 w 397"/>
                <a:gd name="T57" fmla="*/ 23 h 56"/>
                <a:gd name="T58" fmla="*/ 397 w 397"/>
                <a:gd name="T59" fmla="*/ 28 h 56"/>
                <a:gd name="T60" fmla="*/ 397 w 397"/>
                <a:gd name="T61" fmla="*/ 28 h 56"/>
                <a:gd name="T62" fmla="*/ 396 w 397"/>
                <a:gd name="T63" fmla="*/ 34 h 56"/>
                <a:gd name="T64" fmla="*/ 394 w 397"/>
                <a:gd name="T65" fmla="*/ 39 h 56"/>
                <a:gd name="T66" fmla="*/ 392 w 397"/>
                <a:gd name="T67" fmla="*/ 44 h 56"/>
                <a:gd name="T68" fmla="*/ 388 w 397"/>
                <a:gd name="T69" fmla="*/ 48 h 56"/>
                <a:gd name="T70" fmla="*/ 383 w 397"/>
                <a:gd name="T71" fmla="*/ 51 h 56"/>
                <a:gd name="T72" fmla="*/ 379 w 397"/>
                <a:gd name="T73" fmla="*/ 54 h 56"/>
                <a:gd name="T74" fmla="*/ 373 w 397"/>
                <a:gd name="T75" fmla="*/ 56 h 56"/>
                <a:gd name="T76" fmla="*/ 368 w 397"/>
                <a:gd name="T77" fmla="*/ 56 h 56"/>
                <a:gd name="T78" fmla="*/ 368 w 397"/>
                <a:gd name="T79"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97" h="56">
                  <a:moveTo>
                    <a:pt x="368" y="56"/>
                  </a:moveTo>
                  <a:lnTo>
                    <a:pt x="28" y="56"/>
                  </a:lnTo>
                  <a:lnTo>
                    <a:pt x="28" y="56"/>
                  </a:lnTo>
                  <a:lnTo>
                    <a:pt x="22" y="56"/>
                  </a:lnTo>
                  <a:lnTo>
                    <a:pt x="17" y="54"/>
                  </a:lnTo>
                  <a:lnTo>
                    <a:pt x="12" y="51"/>
                  </a:lnTo>
                  <a:lnTo>
                    <a:pt x="8" y="48"/>
                  </a:lnTo>
                  <a:lnTo>
                    <a:pt x="5" y="44"/>
                  </a:lnTo>
                  <a:lnTo>
                    <a:pt x="2" y="39"/>
                  </a:lnTo>
                  <a:lnTo>
                    <a:pt x="0" y="34"/>
                  </a:lnTo>
                  <a:lnTo>
                    <a:pt x="0" y="28"/>
                  </a:lnTo>
                  <a:lnTo>
                    <a:pt x="0" y="28"/>
                  </a:lnTo>
                  <a:lnTo>
                    <a:pt x="0" y="23"/>
                  </a:lnTo>
                  <a:lnTo>
                    <a:pt x="2" y="17"/>
                  </a:lnTo>
                  <a:lnTo>
                    <a:pt x="5" y="13"/>
                  </a:lnTo>
                  <a:lnTo>
                    <a:pt x="8" y="8"/>
                  </a:lnTo>
                  <a:lnTo>
                    <a:pt x="12" y="5"/>
                  </a:lnTo>
                  <a:lnTo>
                    <a:pt x="17" y="2"/>
                  </a:lnTo>
                  <a:lnTo>
                    <a:pt x="22" y="1"/>
                  </a:lnTo>
                  <a:lnTo>
                    <a:pt x="28" y="0"/>
                  </a:lnTo>
                  <a:lnTo>
                    <a:pt x="368" y="0"/>
                  </a:lnTo>
                  <a:lnTo>
                    <a:pt x="368" y="0"/>
                  </a:lnTo>
                  <a:lnTo>
                    <a:pt x="373" y="1"/>
                  </a:lnTo>
                  <a:lnTo>
                    <a:pt x="379" y="2"/>
                  </a:lnTo>
                  <a:lnTo>
                    <a:pt x="383" y="5"/>
                  </a:lnTo>
                  <a:lnTo>
                    <a:pt x="388" y="8"/>
                  </a:lnTo>
                  <a:lnTo>
                    <a:pt x="392" y="13"/>
                  </a:lnTo>
                  <a:lnTo>
                    <a:pt x="394" y="17"/>
                  </a:lnTo>
                  <a:lnTo>
                    <a:pt x="396" y="23"/>
                  </a:lnTo>
                  <a:lnTo>
                    <a:pt x="397" y="28"/>
                  </a:lnTo>
                  <a:lnTo>
                    <a:pt x="397" y="28"/>
                  </a:lnTo>
                  <a:lnTo>
                    <a:pt x="396" y="34"/>
                  </a:lnTo>
                  <a:lnTo>
                    <a:pt x="394" y="39"/>
                  </a:lnTo>
                  <a:lnTo>
                    <a:pt x="392" y="44"/>
                  </a:lnTo>
                  <a:lnTo>
                    <a:pt x="388" y="48"/>
                  </a:lnTo>
                  <a:lnTo>
                    <a:pt x="383" y="51"/>
                  </a:lnTo>
                  <a:lnTo>
                    <a:pt x="379" y="54"/>
                  </a:lnTo>
                  <a:lnTo>
                    <a:pt x="373" y="56"/>
                  </a:lnTo>
                  <a:lnTo>
                    <a:pt x="368" y="56"/>
                  </a:lnTo>
                  <a:lnTo>
                    <a:pt x="368"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347">
              <a:extLst>
                <a:ext uri="{FF2B5EF4-FFF2-40B4-BE49-F238E27FC236}">
                  <a16:creationId xmlns:a16="http://schemas.microsoft.com/office/drawing/2014/main" id="{12ED43D8-9CF1-4541-9A78-E213162D8680}"/>
                </a:ext>
              </a:extLst>
            </p:cNvPr>
            <p:cNvSpPr>
              <a:spLocks/>
            </p:cNvSpPr>
            <p:nvPr/>
          </p:nvSpPr>
          <p:spPr bwMode="auto">
            <a:xfrm>
              <a:off x="6396038" y="5213351"/>
              <a:ext cx="104775" cy="15875"/>
            </a:xfrm>
            <a:custGeom>
              <a:avLst/>
              <a:gdLst>
                <a:gd name="T0" fmla="*/ 368 w 397"/>
                <a:gd name="T1" fmla="*/ 57 h 57"/>
                <a:gd name="T2" fmla="*/ 28 w 397"/>
                <a:gd name="T3" fmla="*/ 57 h 57"/>
                <a:gd name="T4" fmla="*/ 28 w 397"/>
                <a:gd name="T5" fmla="*/ 57 h 57"/>
                <a:gd name="T6" fmla="*/ 22 w 397"/>
                <a:gd name="T7" fmla="*/ 56 h 57"/>
                <a:gd name="T8" fmla="*/ 17 w 397"/>
                <a:gd name="T9" fmla="*/ 54 h 57"/>
                <a:gd name="T10" fmla="*/ 12 w 397"/>
                <a:gd name="T11" fmla="*/ 52 h 57"/>
                <a:gd name="T12" fmla="*/ 8 w 397"/>
                <a:gd name="T13" fmla="*/ 48 h 57"/>
                <a:gd name="T14" fmla="*/ 5 w 397"/>
                <a:gd name="T15" fmla="*/ 44 h 57"/>
                <a:gd name="T16" fmla="*/ 2 w 397"/>
                <a:gd name="T17" fmla="*/ 39 h 57"/>
                <a:gd name="T18" fmla="*/ 0 w 397"/>
                <a:gd name="T19" fmla="*/ 34 h 57"/>
                <a:gd name="T20" fmla="*/ 0 w 397"/>
                <a:gd name="T21" fmla="*/ 28 h 57"/>
                <a:gd name="T22" fmla="*/ 0 w 397"/>
                <a:gd name="T23" fmla="*/ 28 h 57"/>
                <a:gd name="T24" fmla="*/ 0 w 397"/>
                <a:gd name="T25" fmla="*/ 23 h 57"/>
                <a:gd name="T26" fmla="*/ 2 w 397"/>
                <a:gd name="T27" fmla="*/ 18 h 57"/>
                <a:gd name="T28" fmla="*/ 5 w 397"/>
                <a:gd name="T29" fmla="*/ 13 h 57"/>
                <a:gd name="T30" fmla="*/ 8 w 397"/>
                <a:gd name="T31" fmla="*/ 9 h 57"/>
                <a:gd name="T32" fmla="*/ 12 w 397"/>
                <a:gd name="T33" fmla="*/ 5 h 57"/>
                <a:gd name="T34" fmla="*/ 17 w 397"/>
                <a:gd name="T35" fmla="*/ 3 h 57"/>
                <a:gd name="T36" fmla="*/ 22 w 397"/>
                <a:gd name="T37" fmla="*/ 1 h 57"/>
                <a:gd name="T38" fmla="*/ 28 w 397"/>
                <a:gd name="T39" fmla="*/ 0 h 57"/>
                <a:gd name="T40" fmla="*/ 368 w 397"/>
                <a:gd name="T41" fmla="*/ 0 h 57"/>
                <a:gd name="T42" fmla="*/ 368 w 397"/>
                <a:gd name="T43" fmla="*/ 0 h 57"/>
                <a:gd name="T44" fmla="*/ 373 w 397"/>
                <a:gd name="T45" fmla="*/ 1 h 57"/>
                <a:gd name="T46" fmla="*/ 379 w 397"/>
                <a:gd name="T47" fmla="*/ 3 h 57"/>
                <a:gd name="T48" fmla="*/ 383 w 397"/>
                <a:gd name="T49" fmla="*/ 5 h 57"/>
                <a:gd name="T50" fmla="*/ 388 w 397"/>
                <a:gd name="T51" fmla="*/ 9 h 57"/>
                <a:gd name="T52" fmla="*/ 392 w 397"/>
                <a:gd name="T53" fmla="*/ 13 h 57"/>
                <a:gd name="T54" fmla="*/ 394 w 397"/>
                <a:gd name="T55" fmla="*/ 18 h 57"/>
                <a:gd name="T56" fmla="*/ 396 w 397"/>
                <a:gd name="T57" fmla="*/ 23 h 57"/>
                <a:gd name="T58" fmla="*/ 397 w 397"/>
                <a:gd name="T59" fmla="*/ 28 h 57"/>
                <a:gd name="T60" fmla="*/ 397 w 397"/>
                <a:gd name="T61" fmla="*/ 28 h 57"/>
                <a:gd name="T62" fmla="*/ 396 w 397"/>
                <a:gd name="T63" fmla="*/ 34 h 57"/>
                <a:gd name="T64" fmla="*/ 394 w 397"/>
                <a:gd name="T65" fmla="*/ 39 h 57"/>
                <a:gd name="T66" fmla="*/ 392 w 397"/>
                <a:gd name="T67" fmla="*/ 44 h 57"/>
                <a:gd name="T68" fmla="*/ 388 w 397"/>
                <a:gd name="T69" fmla="*/ 48 h 57"/>
                <a:gd name="T70" fmla="*/ 383 w 397"/>
                <a:gd name="T71" fmla="*/ 52 h 57"/>
                <a:gd name="T72" fmla="*/ 379 w 397"/>
                <a:gd name="T73" fmla="*/ 54 h 57"/>
                <a:gd name="T74" fmla="*/ 373 w 397"/>
                <a:gd name="T75" fmla="*/ 56 h 57"/>
                <a:gd name="T76" fmla="*/ 368 w 397"/>
                <a:gd name="T77" fmla="*/ 57 h 57"/>
                <a:gd name="T78" fmla="*/ 368 w 397"/>
                <a:gd name="T79"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97" h="57">
                  <a:moveTo>
                    <a:pt x="368" y="57"/>
                  </a:moveTo>
                  <a:lnTo>
                    <a:pt x="28" y="57"/>
                  </a:lnTo>
                  <a:lnTo>
                    <a:pt x="28" y="57"/>
                  </a:lnTo>
                  <a:lnTo>
                    <a:pt x="22" y="56"/>
                  </a:lnTo>
                  <a:lnTo>
                    <a:pt x="17" y="54"/>
                  </a:lnTo>
                  <a:lnTo>
                    <a:pt x="12" y="52"/>
                  </a:lnTo>
                  <a:lnTo>
                    <a:pt x="8" y="48"/>
                  </a:lnTo>
                  <a:lnTo>
                    <a:pt x="5" y="44"/>
                  </a:lnTo>
                  <a:lnTo>
                    <a:pt x="2" y="39"/>
                  </a:lnTo>
                  <a:lnTo>
                    <a:pt x="0" y="34"/>
                  </a:lnTo>
                  <a:lnTo>
                    <a:pt x="0" y="28"/>
                  </a:lnTo>
                  <a:lnTo>
                    <a:pt x="0" y="28"/>
                  </a:lnTo>
                  <a:lnTo>
                    <a:pt x="0" y="23"/>
                  </a:lnTo>
                  <a:lnTo>
                    <a:pt x="2" y="18"/>
                  </a:lnTo>
                  <a:lnTo>
                    <a:pt x="5" y="13"/>
                  </a:lnTo>
                  <a:lnTo>
                    <a:pt x="8" y="9"/>
                  </a:lnTo>
                  <a:lnTo>
                    <a:pt x="12" y="5"/>
                  </a:lnTo>
                  <a:lnTo>
                    <a:pt x="17" y="3"/>
                  </a:lnTo>
                  <a:lnTo>
                    <a:pt x="22" y="1"/>
                  </a:lnTo>
                  <a:lnTo>
                    <a:pt x="28" y="0"/>
                  </a:lnTo>
                  <a:lnTo>
                    <a:pt x="368" y="0"/>
                  </a:lnTo>
                  <a:lnTo>
                    <a:pt x="368" y="0"/>
                  </a:lnTo>
                  <a:lnTo>
                    <a:pt x="373" y="1"/>
                  </a:lnTo>
                  <a:lnTo>
                    <a:pt x="379" y="3"/>
                  </a:lnTo>
                  <a:lnTo>
                    <a:pt x="383" y="5"/>
                  </a:lnTo>
                  <a:lnTo>
                    <a:pt x="388" y="9"/>
                  </a:lnTo>
                  <a:lnTo>
                    <a:pt x="392" y="13"/>
                  </a:lnTo>
                  <a:lnTo>
                    <a:pt x="394" y="18"/>
                  </a:lnTo>
                  <a:lnTo>
                    <a:pt x="396" y="23"/>
                  </a:lnTo>
                  <a:lnTo>
                    <a:pt x="397" y="28"/>
                  </a:lnTo>
                  <a:lnTo>
                    <a:pt x="397" y="28"/>
                  </a:lnTo>
                  <a:lnTo>
                    <a:pt x="396" y="34"/>
                  </a:lnTo>
                  <a:lnTo>
                    <a:pt x="394" y="39"/>
                  </a:lnTo>
                  <a:lnTo>
                    <a:pt x="392" y="44"/>
                  </a:lnTo>
                  <a:lnTo>
                    <a:pt x="388" y="48"/>
                  </a:lnTo>
                  <a:lnTo>
                    <a:pt x="383" y="52"/>
                  </a:lnTo>
                  <a:lnTo>
                    <a:pt x="379" y="54"/>
                  </a:lnTo>
                  <a:lnTo>
                    <a:pt x="373" y="56"/>
                  </a:lnTo>
                  <a:lnTo>
                    <a:pt x="368" y="57"/>
                  </a:lnTo>
                  <a:lnTo>
                    <a:pt x="368"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348">
              <a:extLst>
                <a:ext uri="{FF2B5EF4-FFF2-40B4-BE49-F238E27FC236}">
                  <a16:creationId xmlns:a16="http://schemas.microsoft.com/office/drawing/2014/main" id="{05D8A021-8F0D-4128-863F-785C56A494E9}"/>
                </a:ext>
              </a:extLst>
            </p:cNvPr>
            <p:cNvSpPr>
              <a:spLocks/>
            </p:cNvSpPr>
            <p:nvPr/>
          </p:nvSpPr>
          <p:spPr bwMode="auto">
            <a:xfrm>
              <a:off x="6396038" y="5243513"/>
              <a:ext cx="104775" cy="15875"/>
            </a:xfrm>
            <a:custGeom>
              <a:avLst/>
              <a:gdLst>
                <a:gd name="T0" fmla="*/ 368 w 397"/>
                <a:gd name="T1" fmla="*/ 56 h 56"/>
                <a:gd name="T2" fmla="*/ 28 w 397"/>
                <a:gd name="T3" fmla="*/ 56 h 56"/>
                <a:gd name="T4" fmla="*/ 28 w 397"/>
                <a:gd name="T5" fmla="*/ 56 h 56"/>
                <a:gd name="T6" fmla="*/ 22 w 397"/>
                <a:gd name="T7" fmla="*/ 55 h 56"/>
                <a:gd name="T8" fmla="*/ 17 w 397"/>
                <a:gd name="T9" fmla="*/ 54 h 56"/>
                <a:gd name="T10" fmla="*/ 12 w 397"/>
                <a:gd name="T11" fmla="*/ 51 h 56"/>
                <a:gd name="T12" fmla="*/ 8 w 397"/>
                <a:gd name="T13" fmla="*/ 48 h 56"/>
                <a:gd name="T14" fmla="*/ 5 w 397"/>
                <a:gd name="T15" fmla="*/ 43 h 56"/>
                <a:gd name="T16" fmla="*/ 2 w 397"/>
                <a:gd name="T17" fmla="*/ 39 h 56"/>
                <a:gd name="T18" fmla="*/ 0 w 397"/>
                <a:gd name="T19" fmla="*/ 33 h 56"/>
                <a:gd name="T20" fmla="*/ 0 w 397"/>
                <a:gd name="T21" fmla="*/ 28 h 56"/>
                <a:gd name="T22" fmla="*/ 0 w 397"/>
                <a:gd name="T23" fmla="*/ 28 h 56"/>
                <a:gd name="T24" fmla="*/ 0 w 397"/>
                <a:gd name="T25" fmla="*/ 22 h 56"/>
                <a:gd name="T26" fmla="*/ 2 w 397"/>
                <a:gd name="T27" fmla="*/ 17 h 56"/>
                <a:gd name="T28" fmla="*/ 5 w 397"/>
                <a:gd name="T29" fmla="*/ 12 h 56"/>
                <a:gd name="T30" fmla="*/ 8 w 397"/>
                <a:gd name="T31" fmla="*/ 8 h 56"/>
                <a:gd name="T32" fmla="*/ 12 w 397"/>
                <a:gd name="T33" fmla="*/ 4 h 56"/>
                <a:gd name="T34" fmla="*/ 17 w 397"/>
                <a:gd name="T35" fmla="*/ 2 h 56"/>
                <a:gd name="T36" fmla="*/ 22 w 397"/>
                <a:gd name="T37" fmla="*/ 0 h 56"/>
                <a:gd name="T38" fmla="*/ 28 w 397"/>
                <a:gd name="T39" fmla="*/ 0 h 56"/>
                <a:gd name="T40" fmla="*/ 368 w 397"/>
                <a:gd name="T41" fmla="*/ 0 h 56"/>
                <a:gd name="T42" fmla="*/ 368 w 397"/>
                <a:gd name="T43" fmla="*/ 0 h 56"/>
                <a:gd name="T44" fmla="*/ 373 w 397"/>
                <a:gd name="T45" fmla="*/ 0 h 56"/>
                <a:gd name="T46" fmla="*/ 379 w 397"/>
                <a:gd name="T47" fmla="*/ 2 h 56"/>
                <a:gd name="T48" fmla="*/ 383 w 397"/>
                <a:gd name="T49" fmla="*/ 4 h 56"/>
                <a:gd name="T50" fmla="*/ 388 w 397"/>
                <a:gd name="T51" fmla="*/ 8 h 56"/>
                <a:gd name="T52" fmla="*/ 392 w 397"/>
                <a:gd name="T53" fmla="*/ 12 h 56"/>
                <a:gd name="T54" fmla="*/ 394 w 397"/>
                <a:gd name="T55" fmla="*/ 17 h 56"/>
                <a:gd name="T56" fmla="*/ 396 w 397"/>
                <a:gd name="T57" fmla="*/ 22 h 56"/>
                <a:gd name="T58" fmla="*/ 397 w 397"/>
                <a:gd name="T59" fmla="*/ 28 h 56"/>
                <a:gd name="T60" fmla="*/ 397 w 397"/>
                <a:gd name="T61" fmla="*/ 28 h 56"/>
                <a:gd name="T62" fmla="*/ 396 w 397"/>
                <a:gd name="T63" fmla="*/ 33 h 56"/>
                <a:gd name="T64" fmla="*/ 394 w 397"/>
                <a:gd name="T65" fmla="*/ 39 h 56"/>
                <a:gd name="T66" fmla="*/ 392 w 397"/>
                <a:gd name="T67" fmla="*/ 43 h 56"/>
                <a:gd name="T68" fmla="*/ 388 w 397"/>
                <a:gd name="T69" fmla="*/ 48 h 56"/>
                <a:gd name="T70" fmla="*/ 383 w 397"/>
                <a:gd name="T71" fmla="*/ 51 h 56"/>
                <a:gd name="T72" fmla="*/ 379 w 397"/>
                <a:gd name="T73" fmla="*/ 54 h 56"/>
                <a:gd name="T74" fmla="*/ 373 w 397"/>
                <a:gd name="T75" fmla="*/ 55 h 56"/>
                <a:gd name="T76" fmla="*/ 368 w 397"/>
                <a:gd name="T77" fmla="*/ 56 h 56"/>
                <a:gd name="T78" fmla="*/ 368 w 397"/>
                <a:gd name="T79"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97" h="56">
                  <a:moveTo>
                    <a:pt x="368" y="56"/>
                  </a:moveTo>
                  <a:lnTo>
                    <a:pt x="28" y="56"/>
                  </a:lnTo>
                  <a:lnTo>
                    <a:pt x="28" y="56"/>
                  </a:lnTo>
                  <a:lnTo>
                    <a:pt x="22" y="55"/>
                  </a:lnTo>
                  <a:lnTo>
                    <a:pt x="17" y="54"/>
                  </a:lnTo>
                  <a:lnTo>
                    <a:pt x="12" y="51"/>
                  </a:lnTo>
                  <a:lnTo>
                    <a:pt x="8" y="48"/>
                  </a:lnTo>
                  <a:lnTo>
                    <a:pt x="5" y="43"/>
                  </a:lnTo>
                  <a:lnTo>
                    <a:pt x="2" y="39"/>
                  </a:lnTo>
                  <a:lnTo>
                    <a:pt x="0" y="33"/>
                  </a:lnTo>
                  <a:lnTo>
                    <a:pt x="0" y="28"/>
                  </a:lnTo>
                  <a:lnTo>
                    <a:pt x="0" y="28"/>
                  </a:lnTo>
                  <a:lnTo>
                    <a:pt x="0" y="22"/>
                  </a:lnTo>
                  <a:lnTo>
                    <a:pt x="2" y="17"/>
                  </a:lnTo>
                  <a:lnTo>
                    <a:pt x="5" y="12"/>
                  </a:lnTo>
                  <a:lnTo>
                    <a:pt x="8" y="8"/>
                  </a:lnTo>
                  <a:lnTo>
                    <a:pt x="12" y="4"/>
                  </a:lnTo>
                  <a:lnTo>
                    <a:pt x="17" y="2"/>
                  </a:lnTo>
                  <a:lnTo>
                    <a:pt x="22" y="0"/>
                  </a:lnTo>
                  <a:lnTo>
                    <a:pt x="28" y="0"/>
                  </a:lnTo>
                  <a:lnTo>
                    <a:pt x="368" y="0"/>
                  </a:lnTo>
                  <a:lnTo>
                    <a:pt x="368" y="0"/>
                  </a:lnTo>
                  <a:lnTo>
                    <a:pt x="373" y="0"/>
                  </a:lnTo>
                  <a:lnTo>
                    <a:pt x="379" y="2"/>
                  </a:lnTo>
                  <a:lnTo>
                    <a:pt x="383" y="4"/>
                  </a:lnTo>
                  <a:lnTo>
                    <a:pt x="388" y="8"/>
                  </a:lnTo>
                  <a:lnTo>
                    <a:pt x="392" y="12"/>
                  </a:lnTo>
                  <a:lnTo>
                    <a:pt x="394" y="17"/>
                  </a:lnTo>
                  <a:lnTo>
                    <a:pt x="396" y="22"/>
                  </a:lnTo>
                  <a:lnTo>
                    <a:pt x="397" y="28"/>
                  </a:lnTo>
                  <a:lnTo>
                    <a:pt x="397" y="28"/>
                  </a:lnTo>
                  <a:lnTo>
                    <a:pt x="396" y="33"/>
                  </a:lnTo>
                  <a:lnTo>
                    <a:pt x="394" y="39"/>
                  </a:lnTo>
                  <a:lnTo>
                    <a:pt x="392" y="43"/>
                  </a:lnTo>
                  <a:lnTo>
                    <a:pt x="388" y="48"/>
                  </a:lnTo>
                  <a:lnTo>
                    <a:pt x="383" y="51"/>
                  </a:lnTo>
                  <a:lnTo>
                    <a:pt x="379" y="54"/>
                  </a:lnTo>
                  <a:lnTo>
                    <a:pt x="373" y="55"/>
                  </a:lnTo>
                  <a:lnTo>
                    <a:pt x="368" y="56"/>
                  </a:lnTo>
                  <a:lnTo>
                    <a:pt x="368"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349">
              <a:extLst>
                <a:ext uri="{FF2B5EF4-FFF2-40B4-BE49-F238E27FC236}">
                  <a16:creationId xmlns:a16="http://schemas.microsoft.com/office/drawing/2014/main" id="{DCD54654-F7EA-44CC-B180-A210D9626ECA}"/>
                </a:ext>
              </a:extLst>
            </p:cNvPr>
            <p:cNvSpPr>
              <a:spLocks noEditPoints="1"/>
            </p:cNvSpPr>
            <p:nvPr/>
          </p:nvSpPr>
          <p:spPr bwMode="auto">
            <a:xfrm>
              <a:off x="6365875" y="5124451"/>
              <a:ext cx="165100" cy="163513"/>
            </a:xfrm>
            <a:custGeom>
              <a:avLst/>
              <a:gdLst>
                <a:gd name="T0" fmla="*/ 594 w 623"/>
                <a:gd name="T1" fmla="*/ 624 h 624"/>
                <a:gd name="T2" fmla="*/ 28 w 623"/>
                <a:gd name="T3" fmla="*/ 624 h 624"/>
                <a:gd name="T4" fmla="*/ 28 w 623"/>
                <a:gd name="T5" fmla="*/ 624 h 624"/>
                <a:gd name="T6" fmla="*/ 22 w 623"/>
                <a:gd name="T7" fmla="*/ 623 h 624"/>
                <a:gd name="T8" fmla="*/ 17 w 623"/>
                <a:gd name="T9" fmla="*/ 622 h 624"/>
                <a:gd name="T10" fmla="*/ 12 w 623"/>
                <a:gd name="T11" fmla="*/ 618 h 624"/>
                <a:gd name="T12" fmla="*/ 8 w 623"/>
                <a:gd name="T13" fmla="*/ 615 h 624"/>
                <a:gd name="T14" fmla="*/ 4 w 623"/>
                <a:gd name="T15" fmla="*/ 611 h 624"/>
                <a:gd name="T16" fmla="*/ 2 w 623"/>
                <a:gd name="T17" fmla="*/ 606 h 624"/>
                <a:gd name="T18" fmla="*/ 0 w 623"/>
                <a:gd name="T19" fmla="*/ 601 h 624"/>
                <a:gd name="T20" fmla="*/ 0 w 623"/>
                <a:gd name="T21" fmla="*/ 595 h 624"/>
                <a:gd name="T22" fmla="*/ 0 w 623"/>
                <a:gd name="T23" fmla="*/ 29 h 624"/>
                <a:gd name="T24" fmla="*/ 0 w 623"/>
                <a:gd name="T25" fmla="*/ 29 h 624"/>
                <a:gd name="T26" fmla="*/ 0 w 623"/>
                <a:gd name="T27" fmla="*/ 23 h 624"/>
                <a:gd name="T28" fmla="*/ 2 w 623"/>
                <a:gd name="T29" fmla="*/ 18 h 624"/>
                <a:gd name="T30" fmla="*/ 4 w 623"/>
                <a:gd name="T31" fmla="*/ 13 h 624"/>
                <a:gd name="T32" fmla="*/ 8 w 623"/>
                <a:gd name="T33" fmla="*/ 9 h 624"/>
                <a:gd name="T34" fmla="*/ 12 w 623"/>
                <a:gd name="T35" fmla="*/ 4 h 624"/>
                <a:gd name="T36" fmla="*/ 17 w 623"/>
                <a:gd name="T37" fmla="*/ 2 h 624"/>
                <a:gd name="T38" fmla="*/ 22 w 623"/>
                <a:gd name="T39" fmla="*/ 0 h 624"/>
                <a:gd name="T40" fmla="*/ 28 w 623"/>
                <a:gd name="T41" fmla="*/ 0 h 624"/>
                <a:gd name="T42" fmla="*/ 594 w 623"/>
                <a:gd name="T43" fmla="*/ 0 h 624"/>
                <a:gd name="T44" fmla="*/ 594 w 623"/>
                <a:gd name="T45" fmla="*/ 0 h 624"/>
                <a:gd name="T46" fmla="*/ 599 w 623"/>
                <a:gd name="T47" fmla="*/ 0 h 624"/>
                <a:gd name="T48" fmla="*/ 606 w 623"/>
                <a:gd name="T49" fmla="*/ 2 h 624"/>
                <a:gd name="T50" fmla="*/ 611 w 623"/>
                <a:gd name="T51" fmla="*/ 4 h 624"/>
                <a:gd name="T52" fmla="*/ 615 w 623"/>
                <a:gd name="T53" fmla="*/ 9 h 624"/>
                <a:gd name="T54" fmla="*/ 618 w 623"/>
                <a:gd name="T55" fmla="*/ 13 h 624"/>
                <a:gd name="T56" fmla="*/ 621 w 623"/>
                <a:gd name="T57" fmla="*/ 18 h 624"/>
                <a:gd name="T58" fmla="*/ 622 w 623"/>
                <a:gd name="T59" fmla="*/ 23 h 624"/>
                <a:gd name="T60" fmla="*/ 623 w 623"/>
                <a:gd name="T61" fmla="*/ 29 h 624"/>
                <a:gd name="T62" fmla="*/ 623 w 623"/>
                <a:gd name="T63" fmla="*/ 595 h 624"/>
                <a:gd name="T64" fmla="*/ 623 w 623"/>
                <a:gd name="T65" fmla="*/ 595 h 624"/>
                <a:gd name="T66" fmla="*/ 622 w 623"/>
                <a:gd name="T67" fmla="*/ 601 h 624"/>
                <a:gd name="T68" fmla="*/ 621 w 623"/>
                <a:gd name="T69" fmla="*/ 606 h 624"/>
                <a:gd name="T70" fmla="*/ 618 w 623"/>
                <a:gd name="T71" fmla="*/ 611 h 624"/>
                <a:gd name="T72" fmla="*/ 615 w 623"/>
                <a:gd name="T73" fmla="*/ 615 h 624"/>
                <a:gd name="T74" fmla="*/ 611 w 623"/>
                <a:gd name="T75" fmla="*/ 618 h 624"/>
                <a:gd name="T76" fmla="*/ 606 w 623"/>
                <a:gd name="T77" fmla="*/ 622 h 624"/>
                <a:gd name="T78" fmla="*/ 599 w 623"/>
                <a:gd name="T79" fmla="*/ 623 h 624"/>
                <a:gd name="T80" fmla="*/ 594 w 623"/>
                <a:gd name="T81" fmla="*/ 624 h 624"/>
                <a:gd name="T82" fmla="*/ 594 w 623"/>
                <a:gd name="T83" fmla="*/ 624 h 624"/>
                <a:gd name="T84" fmla="*/ 56 w 623"/>
                <a:gd name="T85" fmla="*/ 567 h 624"/>
                <a:gd name="T86" fmla="*/ 566 w 623"/>
                <a:gd name="T87" fmla="*/ 567 h 624"/>
                <a:gd name="T88" fmla="*/ 566 w 623"/>
                <a:gd name="T89" fmla="*/ 57 h 624"/>
                <a:gd name="T90" fmla="*/ 56 w 623"/>
                <a:gd name="T91" fmla="*/ 57 h 624"/>
                <a:gd name="T92" fmla="*/ 56 w 623"/>
                <a:gd name="T93" fmla="*/ 567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23" h="624">
                  <a:moveTo>
                    <a:pt x="594" y="624"/>
                  </a:moveTo>
                  <a:lnTo>
                    <a:pt x="28" y="624"/>
                  </a:lnTo>
                  <a:lnTo>
                    <a:pt x="28" y="624"/>
                  </a:lnTo>
                  <a:lnTo>
                    <a:pt x="22" y="623"/>
                  </a:lnTo>
                  <a:lnTo>
                    <a:pt x="17" y="622"/>
                  </a:lnTo>
                  <a:lnTo>
                    <a:pt x="12" y="618"/>
                  </a:lnTo>
                  <a:lnTo>
                    <a:pt x="8" y="615"/>
                  </a:lnTo>
                  <a:lnTo>
                    <a:pt x="4" y="611"/>
                  </a:lnTo>
                  <a:lnTo>
                    <a:pt x="2" y="606"/>
                  </a:lnTo>
                  <a:lnTo>
                    <a:pt x="0" y="601"/>
                  </a:lnTo>
                  <a:lnTo>
                    <a:pt x="0" y="595"/>
                  </a:lnTo>
                  <a:lnTo>
                    <a:pt x="0" y="29"/>
                  </a:lnTo>
                  <a:lnTo>
                    <a:pt x="0" y="29"/>
                  </a:lnTo>
                  <a:lnTo>
                    <a:pt x="0" y="23"/>
                  </a:lnTo>
                  <a:lnTo>
                    <a:pt x="2" y="18"/>
                  </a:lnTo>
                  <a:lnTo>
                    <a:pt x="4" y="13"/>
                  </a:lnTo>
                  <a:lnTo>
                    <a:pt x="8" y="9"/>
                  </a:lnTo>
                  <a:lnTo>
                    <a:pt x="12" y="4"/>
                  </a:lnTo>
                  <a:lnTo>
                    <a:pt x="17" y="2"/>
                  </a:lnTo>
                  <a:lnTo>
                    <a:pt x="22" y="0"/>
                  </a:lnTo>
                  <a:lnTo>
                    <a:pt x="28" y="0"/>
                  </a:lnTo>
                  <a:lnTo>
                    <a:pt x="594" y="0"/>
                  </a:lnTo>
                  <a:lnTo>
                    <a:pt x="594" y="0"/>
                  </a:lnTo>
                  <a:lnTo>
                    <a:pt x="599" y="0"/>
                  </a:lnTo>
                  <a:lnTo>
                    <a:pt x="606" y="2"/>
                  </a:lnTo>
                  <a:lnTo>
                    <a:pt x="611" y="4"/>
                  </a:lnTo>
                  <a:lnTo>
                    <a:pt x="615" y="9"/>
                  </a:lnTo>
                  <a:lnTo>
                    <a:pt x="618" y="13"/>
                  </a:lnTo>
                  <a:lnTo>
                    <a:pt x="621" y="18"/>
                  </a:lnTo>
                  <a:lnTo>
                    <a:pt x="622" y="23"/>
                  </a:lnTo>
                  <a:lnTo>
                    <a:pt x="623" y="29"/>
                  </a:lnTo>
                  <a:lnTo>
                    <a:pt x="623" y="595"/>
                  </a:lnTo>
                  <a:lnTo>
                    <a:pt x="623" y="595"/>
                  </a:lnTo>
                  <a:lnTo>
                    <a:pt x="622" y="601"/>
                  </a:lnTo>
                  <a:lnTo>
                    <a:pt x="621" y="606"/>
                  </a:lnTo>
                  <a:lnTo>
                    <a:pt x="618" y="611"/>
                  </a:lnTo>
                  <a:lnTo>
                    <a:pt x="615" y="615"/>
                  </a:lnTo>
                  <a:lnTo>
                    <a:pt x="611" y="618"/>
                  </a:lnTo>
                  <a:lnTo>
                    <a:pt x="606" y="622"/>
                  </a:lnTo>
                  <a:lnTo>
                    <a:pt x="599" y="623"/>
                  </a:lnTo>
                  <a:lnTo>
                    <a:pt x="594" y="624"/>
                  </a:lnTo>
                  <a:lnTo>
                    <a:pt x="594" y="624"/>
                  </a:lnTo>
                  <a:close/>
                  <a:moveTo>
                    <a:pt x="56" y="567"/>
                  </a:moveTo>
                  <a:lnTo>
                    <a:pt x="566" y="567"/>
                  </a:lnTo>
                  <a:lnTo>
                    <a:pt x="566" y="57"/>
                  </a:lnTo>
                  <a:lnTo>
                    <a:pt x="56" y="57"/>
                  </a:lnTo>
                  <a:lnTo>
                    <a:pt x="56" y="5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70" name="Group 169">
            <a:extLst>
              <a:ext uri="{FF2B5EF4-FFF2-40B4-BE49-F238E27FC236}">
                <a16:creationId xmlns:a16="http://schemas.microsoft.com/office/drawing/2014/main" id="{81032209-307F-4DF1-BD77-90E0874A9DA3}"/>
              </a:ext>
            </a:extLst>
          </p:cNvPr>
          <p:cNvGrpSpPr/>
          <p:nvPr/>
        </p:nvGrpSpPr>
        <p:grpSpPr>
          <a:xfrm>
            <a:off x="3218655" y="4603276"/>
            <a:ext cx="360363" cy="360363"/>
            <a:chOff x="2676525" y="2889251"/>
            <a:chExt cx="360363" cy="360363"/>
          </a:xfrm>
          <a:solidFill>
            <a:srgbClr val="110E26"/>
          </a:solidFill>
        </p:grpSpPr>
        <p:sp>
          <p:nvSpPr>
            <p:cNvPr id="171" name="Freeform 1316">
              <a:extLst>
                <a:ext uri="{FF2B5EF4-FFF2-40B4-BE49-F238E27FC236}">
                  <a16:creationId xmlns:a16="http://schemas.microsoft.com/office/drawing/2014/main" id="{5D4CA3CA-C080-4147-ACD6-F76F9A8E52DD}"/>
                </a:ext>
              </a:extLst>
            </p:cNvPr>
            <p:cNvSpPr>
              <a:spLocks noEditPoints="1"/>
            </p:cNvSpPr>
            <p:nvPr/>
          </p:nvSpPr>
          <p:spPr bwMode="auto">
            <a:xfrm>
              <a:off x="2676525" y="2889251"/>
              <a:ext cx="360363" cy="360363"/>
            </a:xfrm>
            <a:custGeom>
              <a:avLst/>
              <a:gdLst>
                <a:gd name="T0" fmla="*/ 777 w 1587"/>
                <a:gd name="T1" fmla="*/ 1562 h 1588"/>
                <a:gd name="T2" fmla="*/ 802 w 1587"/>
                <a:gd name="T3" fmla="*/ 1521 h 1588"/>
                <a:gd name="T4" fmla="*/ 1013 w 1587"/>
                <a:gd name="T5" fmla="*/ 1487 h 1588"/>
                <a:gd name="T6" fmla="*/ 1247 w 1587"/>
                <a:gd name="T7" fmla="*/ 1362 h 1588"/>
                <a:gd name="T8" fmla="*/ 1294 w 1587"/>
                <a:gd name="T9" fmla="*/ 1367 h 1588"/>
                <a:gd name="T10" fmla="*/ 1288 w 1587"/>
                <a:gd name="T11" fmla="*/ 1414 h 1588"/>
                <a:gd name="T12" fmla="*/ 1064 w 1587"/>
                <a:gd name="T13" fmla="*/ 1540 h 1588"/>
                <a:gd name="T14" fmla="*/ 810 w 1587"/>
                <a:gd name="T15" fmla="*/ 1588 h 1588"/>
                <a:gd name="T16" fmla="*/ 525 w 1587"/>
                <a:gd name="T17" fmla="*/ 1541 h 1588"/>
                <a:gd name="T18" fmla="*/ 275 w 1587"/>
                <a:gd name="T19" fmla="*/ 1394 h 1588"/>
                <a:gd name="T20" fmla="*/ 177 w 1587"/>
                <a:gd name="T21" fmla="*/ 1278 h 1588"/>
                <a:gd name="T22" fmla="*/ 212 w 1587"/>
                <a:gd name="T23" fmla="*/ 1248 h 1588"/>
                <a:gd name="T24" fmla="*/ 318 w 1587"/>
                <a:gd name="T25" fmla="*/ 1344 h 1588"/>
                <a:gd name="T26" fmla="*/ 547 w 1587"/>
                <a:gd name="T27" fmla="*/ 1478 h 1588"/>
                <a:gd name="T28" fmla="*/ 656 w 1587"/>
                <a:gd name="T29" fmla="*/ 1523 h 1588"/>
                <a:gd name="T30" fmla="*/ 641 w 1587"/>
                <a:gd name="T31" fmla="*/ 1565 h 1588"/>
                <a:gd name="T32" fmla="*/ 1383 w 1587"/>
                <a:gd name="T33" fmla="*/ 1284 h 1588"/>
                <a:gd name="T34" fmla="*/ 1368 w 1587"/>
                <a:gd name="T35" fmla="*/ 1241 h 1588"/>
                <a:gd name="T36" fmla="*/ 1473 w 1587"/>
                <a:gd name="T37" fmla="*/ 1054 h 1588"/>
                <a:gd name="T38" fmla="*/ 1521 w 1587"/>
                <a:gd name="T39" fmla="*/ 794 h 1588"/>
                <a:gd name="T40" fmla="*/ 1554 w 1587"/>
                <a:gd name="T41" fmla="*/ 758 h 1588"/>
                <a:gd name="T42" fmla="*/ 1587 w 1587"/>
                <a:gd name="T43" fmla="*/ 790 h 1588"/>
                <a:gd name="T44" fmla="*/ 1555 w 1587"/>
                <a:gd name="T45" fmla="*/ 1017 h 1588"/>
                <a:gd name="T46" fmla="*/ 1424 w 1587"/>
                <a:gd name="T47" fmla="*/ 1275 h 1588"/>
                <a:gd name="T48" fmla="*/ 105 w 1587"/>
                <a:gd name="T49" fmla="*/ 1158 h 1588"/>
                <a:gd name="T50" fmla="*/ 69 w 1587"/>
                <a:gd name="T51" fmla="*/ 1119 h 1588"/>
                <a:gd name="T52" fmla="*/ 11 w 1587"/>
                <a:gd name="T53" fmla="*/ 927 h 1588"/>
                <a:gd name="T54" fmla="*/ 4 w 1587"/>
                <a:gd name="T55" fmla="*/ 714 h 1588"/>
                <a:gd name="T56" fmla="*/ 41 w 1587"/>
                <a:gd name="T57" fmla="*/ 608 h 1588"/>
                <a:gd name="T58" fmla="*/ 81 w 1587"/>
                <a:gd name="T59" fmla="*/ 634 h 1588"/>
                <a:gd name="T60" fmla="*/ 67 w 1587"/>
                <a:gd name="T61" fmla="*/ 835 h 1588"/>
                <a:gd name="T62" fmla="*/ 141 w 1587"/>
                <a:gd name="T63" fmla="*/ 1117 h 1588"/>
                <a:gd name="T64" fmla="*/ 116 w 1587"/>
                <a:gd name="T65" fmla="*/ 1157 h 1588"/>
                <a:gd name="T66" fmla="*/ 1507 w 1587"/>
                <a:gd name="T67" fmla="*/ 629 h 1588"/>
                <a:gd name="T68" fmla="*/ 1448 w 1587"/>
                <a:gd name="T69" fmla="*/ 476 h 1588"/>
                <a:gd name="T70" fmla="*/ 1290 w 1587"/>
                <a:gd name="T71" fmla="*/ 261 h 1588"/>
                <a:gd name="T72" fmla="*/ 1234 w 1587"/>
                <a:gd name="T73" fmla="*/ 188 h 1588"/>
                <a:gd name="T74" fmla="*/ 1274 w 1587"/>
                <a:gd name="T75" fmla="*/ 165 h 1588"/>
                <a:gd name="T76" fmla="*/ 1422 w 1587"/>
                <a:gd name="T77" fmla="*/ 309 h 1588"/>
                <a:gd name="T78" fmla="*/ 1554 w 1587"/>
                <a:gd name="T79" fmla="*/ 567 h 1588"/>
                <a:gd name="T80" fmla="*/ 1545 w 1587"/>
                <a:gd name="T81" fmla="*/ 636 h 1588"/>
                <a:gd name="T82" fmla="*/ 93 w 1587"/>
                <a:gd name="T83" fmla="*/ 494 h 1588"/>
                <a:gd name="T84" fmla="*/ 78 w 1587"/>
                <a:gd name="T85" fmla="*/ 451 h 1588"/>
                <a:gd name="T86" fmla="*/ 248 w 1587"/>
                <a:gd name="T87" fmla="*/ 217 h 1588"/>
                <a:gd name="T88" fmla="*/ 439 w 1587"/>
                <a:gd name="T89" fmla="*/ 83 h 1588"/>
                <a:gd name="T90" fmla="*/ 479 w 1587"/>
                <a:gd name="T91" fmla="*/ 107 h 1588"/>
                <a:gd name="T92" fmla="*/ 437 w 1587"/>
                <a:gd name="T93" fmla="*/ 159 h 1588"/>
                <a:gd name="T94" fmla="*/ 233 w 1587"/>
                <a:gd name="T95" fmla="*/ 330 h 1588"/>
                <a:gd name="T96" fmla="*/ 131 w 1587"/>
                <a:gd name="T97" fmla="*/ 487 h 1588"/>
                <a:gd name="T98" fmla="*/ 1107 w 1587"/>
                <a:gd name="T99" fmla="*/ 133 h 1588"/>
                <a:gd name="T100" fmla="*/ 924 w 1587"/>
                <a:gd name="T101" fmla="*/ 77 h 1588"/>
                <a:gd name="T102" fmla="*/ 658 w 1587"/>
                <a:gd name="T103" fmla="*/ 78 h 1588"/>
                <a:gd name="T104" fmla="*/ 592 w 1587"/>
                <a:gd name="T105" fmla="*/ 66 h 1588"/>
                <a:gd name="T106" fmla="*/ 609 w 1587"/>
                <a:gd name="T107" fmla="*/ 22 h 1588"/>
                <a:gd name="T108" fmla="*/ 839 w 1587"/>
                <a:gd name="T109" fmla="*/ 1 h 1588"/>
                <a:gd name="T110" fmla="*/ 1121 w 1587"/>
                <a:gd name="T111" fmla="*/ 70 h 1588"/>
                <a:gd name="T112" fmla="*/ 1137 w 1587"/>
                <a:gd name="T113" fmla="*/ 113 h 1588"/>
                <a:gd name="T114" fmla="*/ 1107 w 1587"/>
                <a:gd name="T115" fmla="*/ 133 h 1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87" h="1588">
                  <a:moveTo>
                    <a:pt x="809" y="1588"/>
                  </a:moveTo>
                  <a:lnTo>
                    <a:pt x="809" y="1588"/>
                  </a:lnTo>
                  <a:lnTo>
                    <a:pt x="803" y="1587"/>
                  </a:lnTo>
                  <a:lnTo>
                    <a:pt x="797" y="1584"/>
                  </a:lnTo>
                  <a:lnTo>
                    <a:pt x="792" y="1581"/>
                  </a:lnTo>
                  <a:lnTo>
                    <a:pt x="786" y="1577"/>
                  </a:lnTo>
                  <a:lnTo>
                    <a:pt x="782" y="1573"/>
                  </a:lnTo>
                  <a:lnTo>
                    <a:pt x="779" y="1567"/>
                  </a:lnTo>
                  <a:lnTo>
                    <a:pt x="777" y="1562"/>
                  </a:lnTo>
                  <a:lnTo>
                    <a:pt x="777" y="1554"/>
                  </a:lnTo>
                  <a:lnTo>
                    <a:pt x="777" y="1554"/>
                  </a:lnTo>
                  <a:lnTo>
                    <a:pt x="777" y="1548"/>
                  </a:lnTo>
                  <a:lnTo>
                    <a:pt x="779" y="1542"/>
                  </a:lnTo>
                  <a:lnTo>
                    <a:pt x="782" y="1536"/>
                  </a:lnTo>
                  <a:lnTo>
                    <a:pt x="785" y="1531"/>
                  </a:lnTo>
                  <a:lnTo>
                    <a:pt x="791" y="1526"/>
                  </a:lnTo>
                  <a:lnTo>
                    <a:pt x="796" y="1523"/>
                  </a:lnTo>
                  <a:lnTo>
                    <a:pt x="802" y="1521"/>
                  </a:lnTo>
                  <a:lnTo>
                    <a:pt x="809" y="1521"/>
                  </a:lnTo>
                  <a:lnTo>
                    <a:pt x="809" y="1521"/>
                  </a:lnTo>
                  <a:lnTo>
                    <a:pt x="839" y="1519"/>
                  </a:lnTo>
                  <a:lnTo>
                    <a:pt x="869" y="1517"/>
                  </a:lnTo>
                  <a:lnTo>
                    <a:pt x="898" y="1514"/>
                  </a:lnTo>
                  <a:lnTo>
                    <a:pt x="928" y="1509"/>
                  </a:lnTo>
                  <a:lnTo>
                    <a:pt x="957" y="1503"/>
                  </a:lnTo>
                  <a:lnTo>
                    <a:pt x="985" y="1495"/>
                  </a:lnTo>
                  <a:lnTo>
                    <a:pt x="1013" y="1487"/>
                  </a:lnTo>
                  <a:lnTo>
                    <a:pt x="1041" y="1478"/>
                  </a:lnTo>
                  <a:lnTo>
                    <a:pt x="1069" y="1467"/>
                  </a:lnTo>
                  <a:lnTo>
                    <a:pt x="1096" y="1456"/>
                  </a:lnTo>
                  <a:lnTo>
                    <a:pt x="1123" y="1443"/>
                  </a:lnTo>
                  <a:lnTo>
                    <a:pt x="1149" y="1429"/>
                  </a:lnTo>
                  <a:lnTo>
                    <a:pt x="1174" y="1414"/>
                  </a:lnTo>
                  <a:lnTo>
                    <a:pt x="1199" y="1398"/>
                  </a:lnTo>
                  <a:lnTo>
                    <a:pt x="1223" y="1381"/>
                  </a:lnTo>
                  <a:lnTo>
                    <a:pt x="1247" y="1362"/>
                  </a:lnTo>
                  <a:lnTo>
                    <a:pt x="1247" y="1362"/>
                  </a:lnTo>
                  <a:lnTo>
                    <a:pt x="1253" y="1359"/>
                  </a:lnTo>
                  <a:lnTo>
                    <a:pt x="1259" y="1356"/>
                  </a:lnTo>
                  <a:lnTo>
                    <a:pt x="1266" y="1355"/>
                  </a:lnTo>
                  <a:lnTo>
                    <a:pt x="1272" y="1355"/>
                  </a:lnTo>
                  <a:lnTo>
                    <a:pt x="1278" y="1357"/>
                  </a:lnTo>
                  <a:lnTo>
                    <a:pt x="1283" y="1359"/>
                  </a:lnTo>
                  <a:lnTo>
                    <a:pt x="1289" y="1363"/>
                  </a:lnTo>
                  <a:lnTo>
                    <a:pt x="1294" y="1367"/>
                  </a:lnTo>
                  <a:lnTo>
                    <a:pt x="1294" y="1367"/>
                  </a:lnTo>
                  <a:lnTo>
                    <a:pt x="1298" y="1373"/>
                  </a:lnTo>
                  <a:lnTo>
                    <a:pt x="1300" y="1378"/>
                  </a:lnTo>
                  <a:lnTo>
                    <a:pt x="1301" y="1386"/>
                  </a:lnTo>
                  <a:lnTo>
                    <a:pt x="1301" y="1392"/>
                  </a:lnTo>
                  <a:lnTo>
                    <a:pt x="1300" y="1398"/>
                  </a:lnTo>
                  <a:lnTo>
                    <a:pt x="1297" y="1403"/>
                  </a:lnTo>
                  <a:lnTo>
                    <a:pt x="1294" y="1409"/>
                  </a:lnTo>
                  <a:lnTo>
                    <a:pt x="1288" y="1414"/>
                  </a:lnTo>
                  <a:lnTo>
                    <a:pt x="1288" y="1414"/>
                  </a:lnTo>
                  <a:lnTo>
                    <a:pt x="1263" y="1433"/>
                  </a:lnTo>
                  <a:lnTo>
                    <a:pt x="1236" y="1453"/>
                  </a:lnTo>
                  <a:lnTo>
                    <a:pt x="1209" y="1471"/>
                  </a:lnTo>
                  <a:lnTo>
                    <a:pt x="1181" y="1486"/>
                  </a:lnTo>
                  <a:lnTo>
                    <a:pt x="1153" y="1502"/>
                  </a:lnTo>
                  <a:lnTo>
                    <a:pt x="1124" y="1516"/>
                  </a:lnTo>
                  <a:lnTo>
                    <a:pt x="1094" y="1529"/>
                  </a:lnTo>
                  <a:lnTo>
                    <a:pt x="1064" y="1540"/>
                  </a:lnTo>
                  <a:lnTo>
                    <a:pt x="1034" y="1550"/>
                  </a:lnTo>
                  <a:lnTo>
                    <a:pt x="1003" y="1560"/>
                  </a:lnTo>
                  <a:lnTo>
                    <a:pt x="972" y="1567"/>
                  </a:lnTo>
                  <a:lnTo>
                    <a:pt x="940" y="1574"/>
                  </a:lnTo>
                  <a:lnTo>
                    <a:pt x="908" y="1579"/>
                  </a:lnTo>
                  <a:lnTo>
                    <a:pt x="875" y="1583"/>
                  </a:lnTo>
                  <a:lnTo>
                    <a:pt x="843" y="1585"/>
                  </a:lnTo>
                  <a:lnTo>
                    <a:pt x="810" y="1588"/>
                  </a:lnTo>
                  <a:lnTo>
                    <a:pt x="810" y="1588"/>
                  </a:lnTo>
                  <a:lnTo>
                    <a:pt x="809" y="1588"/>
                  </a:lnTo>
                  <a:lnTo>
                    <a:pt x="809" y="1588"/>
                  </a:lnTo>
                  <a:close/>
                  <a:moveTo>
                    <a:pt x="625" y="1569"/>
                  </a:moveTo>
                  <a:lnTo>
                    <a:pt x="625" y="1569"/>
                  </a:lnTo>
                  <a:lnTo>
                    <a:pt x="618" y="1568"/>
                  </a:lnTo>
                  <a:lnTo>
                    <a:pt x="618" y="1568"/>
                  </a:lnTo>
                  <a:lnTo>
                    <a:pt x="587" y="1560"/>
                  </a:lnTo>
                  <a:lnTo>
                    <a:pt x="556" y="1551"/>
                  </a:lnTo>
                  <a:lnTo>
                    <a:pt x="525" y="1541"/>
                  </a:lnTo>
                  <a:lnTo>
                    <a:pt x="495" y="1529"/>
                  </a:lnTo>
                  <a:lnTo>
                    <a:pt x="465" y="1516"/>
                  </a:lnTo>
                  <a:lnTo>
                    <a:pt x="436" y="1502"/>
                  </a:lnTo>
                  <a:lnTo>
                    <a:pt x="408" y="1487"/>
                  </a:lnTo>
                  <a:lnTo>
                    <a:pt x="380" y="1471"/>
                  </a:lnTo>
                  <a:lnTo>
                    <a:pt x="352" y="1453"/>
                  </a:lnTo>
                  <a:lnTo>
                    <a:pt x="326" y="1434"/>
                  </a:lnTo>
                  <a:lnTo>
                    <a:pt x="300" y="1415"/>
                  </a:lnTo>
                  <a:lnTo>
                    <a:pt x="275" y="1394"/>
                  </a:lnTo>
                  <a:lnTo>
                    <a:pt x="250" y="1372"/>
                  </a:lnTo>
                  <a:lnTo>
                    <a:pt x="228" y="1350"/>
                  </a:lnTo>
                  <a:lnTo>
                    <a:pt x="205" y="1327"/>
                  </a:lnTo>
                  <a:lnTo>
                    <a:pt x="184" y="1302"/>
                  </a:lnTo>
                  <a:lnTo>
                    <a:pt x="184" y="1302"/>
                  </a:lnTo>
                  <a:lnTo>
                    <a:pt x="180" y="1297"/>
                  </a:lnTo>
                  <a:lnTo>
                    <a:pt x="178" y="1290"/>
                  </a:lnTo>
                  <a:lnTo>
                    <a:pt x="177" y="1284"/>
                  </a:lnTo>
                  <a:lnTo>
                    <a:pt x="177" y="1278"/>
                  </a:lnTo>
                  <a:lnTo>
                    <a:pt x="178" y="1272"/>
                  </a:lnTo>
                  <a:lnTo>
                    <a:pt x="180" y="1266"/>
                  </a:lnTo>
                  <a:lnTo>
                    <a:pt x="183" y="1260"/>
                  </a:lnTo>
                  <a:lnTo>
                    <a:pt x="188" y="1255"/>
                  </a:lnTo>
                  <a:lnTo>
                    <a:pt x="188" y="1255"/>
                  </a:lnTo>
                  <a:lnTo>
                    <a:pt x="194" y="1251"/>
                  </a:lnTo>
                  <a:lnTo>
                    <a:pt x="200" y="1249"/>
                  </a:lnTo>
                  <a:lnTo>
                    <a:pt x="206" y="1248"/>
                  </a:lnTo>
                  <a:lnTo>
                    <a:pt x="212" y="1248"/>
                  </a:lnTo>
                  <a:lnTo>
                    <a:pt x="218" y="1249"/>
                  </a:lnTo>
                  <a:lnTo>
                    <a:pt x="225" y="1251"/>
                  </a:lnTo>
                  <a:lnTo>
                    <a:pt x="230" y="1255"/>
                  </a:lnTo>
                  <a:lnTo>
                    <a:pt x="235" y="1259"/>
                  </a:lnTo>
                  <a:lnTo>
                    <a:pt x="235" y="1259"/>
                  </a:lnTo>
                  <a:lnTo>
                    <a:pt x="255" y="1282"/>
                  </a:lnTo>
                  <a:lnTo>
                    <a:pt x="275" y="1304"/>
                  </a:lnTo>
                  <a:lnTo>
                    <a:pt x="296" y="1325"/>
                  </a:lnTo>
                  <a:lnTo>
                    <a:pt x="318" y="1344"/>
                  </a:lnTo>
                  <a:lnTo>
                    <a:pt x="342" y="1363"/>
                  </a:lnTo>
                  <a:lnTo>
                    <a:pt x="364" y="1382"/>
                  </a:lnTo>
                  <a:lnTo>
                    <a:pt x="389" y="1398"/>
                  </a:lnTo>
                  <a:lnTo>
                    <a:pt x="414" y="1414"/>
                  </a:lnTo>
                  <a:lnTo>
                    <a:pt x="440" y="1429"/>
                  </a:lnTo>
                  <a:lnTo>
                    <a:pt x="466" y="1443"/>
                  </a:lnTo>
                  <a:lnTo>
                    <a:pt x="493" y="1456"/>
                  </a:lnTo>
                  <a:lnTo>
                    <a:pt x="520" y="1467"/>
                  </a:lnTo>
                  <a:lnTo>
                    <a:pt x="547" y="1478"/>
                  </a:lnTo>
                  <a:lnTo>
                    <a:pt x="575" y="1488"/>
                  </a:lnTo>
                  <a:lnTo>
                    <a:pt x="603" y="1496"/>
                  </a:lnTo>
                  <a:lnTo>
                    <a:pt x="632" y="1503"/>
                  </a:lnTo>
                  <a:lnTo>
                    <a:pt x="632" y="1503"/>
                  </a:lnTo>
                  <a:lnTo>
                    <a:pt x="639" y="1506"/>
                  </a:lnTo>
                  <a:lnTo>
                    <a:pt x="645" y="1509"/>
                  </a:lnTo>
                  <a:lnTo>
                    <a:pt x="649" y="1513"/>
                  </a:lnTo>
                  <a:lnTo>
                    <a:pt x="653" y="1518"/>
                  </a:lnTo>
                  <a:lnTo>
                    <a:pt x="656" y="1523"/>
                  </a:lnTo>
                  <a:lnTo>
                    <a:pt x="657" y="1530"/>
                  </a:lnTo>
                  <a:lnTo>
                    <a:pt x="658" y="1536"/>
                  </a:lnTo>
                  <a:lnTo>
                    <a:pt x="657" y="1543"/>
                  </a:lnTo>
                  <a:lnTo>
                    <a:pt x="657" y="1543"/>
                  </a:lnTo>
                  <a:lnTo>
                    <a:pt x="655" y="1548"/>
                  </a:lnTo>
                  <a:lnTo>
                    <a:pt x="653" y="1553"/>
                  </a:lnTo>
                  <a:lnTo>
                    <a:pt x="650" y="1558"/>
                  </a:lnTo>
                  <a:lnTo>
                    <a:pt x="646" y="1562"/>
                  </a:lnTo>
                  <a:lnTo>
                    <a:pt x="641" y="1565"/>
                  </a:lnTo>
                  <a:lnTo>
                    <a:pt x="636" y="1567"/>
                  </a:lnTo>
                  <a:lnTo>
                    <a:pt x="630" y="1568"/>
                  </a:lnTo>
                  <a:lnTo>
                    <a:pt x="625" y="1569"/>
                  </a:lnTo>
                  <a:lnTo>
                    <a:pt x="625" y="1569"/>
                  </a:lnTo>
                  <a:close/>
                  <a:moveTo>
                    <a:pt x="1398" y="1288"/>
                  </a:moveTo>
                  <a:lnTo>
                    <a:pt x="1398" y="1288"/>
                  </a:lnTo>
                  <a:lnTo>
                    <a:pt x="1393" y="1288"/>
                  </a:lnTo>
                  <a:lnTo>
                    <a:pt x="1388" y="1286"/>
                  </a:lnTo>
                  <a:lnTo>
                    <a:pt x="1383" y="1284"/>
                  </a:lnTo>
                  <a:lnTo>
                    <a:pt x="1377" y="1281"/>
                  </a:lnTo>
                  <a:lnTo>
                    <a:pt x="1377" y="1281"/>
                  </a:lnTo>
                  <a:lnTo>
                    <a:pt x="1373" y="1277"/>
                  </a:lnTo>
                  <a:lnTo>
                    <a:pt x="1369" y="1272"/>
                  </a:lnTo>
                  <a:lnTo>
                    <a:pt x="1366" y="1266"/>
                  </a:lnTo>
                  <a:lnTo>
                    <a:pt x="1365" y="1259"/>
                  </a:lnTo>
                  <a:lnTo>
                    <a:pt x="1365" y="1253"/>
                  </a:lnTo>
                  <a:lnTo>
                    <a:pt x="1366" y="1247"/>
                  </a:lnTo>
                  <a:lnTo>
                    <a:pt x="1368" y="1241"/>
                  </a:lnTo>
                  <a:lnTo>
                    <a:pt x="1371" y="1236"/>
                  </a:lnTo>
                  <a:lnTo>
                    <a:pt x="1371" y="1236"/>
                  </a:lnTo>
                  <a:lnTo>
                    <a:pt x="1390" y="1211"/>
                  </a:lnTo>
                  <a:lnTo>
                    <a:pt x="1406" y="1186"/>
                  </a:lnTo>
                  <a:lnTo>
                    <a:pt x="1422" y="1161"/>
                  </a:lnTo>
                  <a:lnTo>
                    <a:pt x="1436" y="1135"/>
                  </a:lnTo>
                  <a:lnTo>
                    <a:pt x="1450" y="1108"/>
                  </a:lnTo>
                  <a:lnTo>
                    <a:pt x="1461" y="1081"/>
                  </a:lnTo>
                  <a:lnTo>
                    <a:pt x="1473" y="1054"/>
                  </a:lnTo>
                  <a:lnTo>
                    <a:pt x="1483" y="1026"/>
                  </a:lnTo>
                  <a:lnTo>
                    <a:pt x="1491" y="999"/>
                  </a:lnTo>
                  <a:lnTo>
                    <a:pt x="1500" y="971"/>
                  </a:lnTo>
                  <a:lnTo>
                    <a:pt x="1506" y="942"/>
                  </a:lnTo>
                  <a:lnTo>
                    <a:pt x="1511" y="913"/>
                  </a:lnTo>
                  <a:lnTo>
                    <a:pt x="1515" y="884"/>
                  </a:lnTo>
                  <a:lnTo>
                    <a:pt x="1518" y="854"/>
                  </a:lnTo>
                  <a:lnTo>
                    <a:pt x="1520" y="824"/>
                  </a:lnTo>
                  <a:lnTo>
                    <a:pt x="1521" y="794"/>
                  </a:lnTo>
                  <a:lnTo>
                    <a:pt x="1521" y="794"/>
                  </a:lnTo>
                  <a:lnTo>
                    <a:pt x="1521" y="786"/>
                  </a:lnTo>
                  <a:lnTo>
                    <a:pt x="1523" y="780"/>
                  </a:lnTo>
                  <a:lnTo>
                    <a:pt x="1526" y="774"/>
                  </a:lnTo>
                  <a:lnTo>
                    <a:pt x="1531" y="769"/>
                  </a:lnTo>
                  <a:lnTo>
                    <a:pt x="1536" y="765"/>
                  </a:lnTo>
                  <a:lnTo>
                    <a:pt x="1541" y="761"/>
                  </a:lnTo>
                  <a:lnTo>
                    <a:pt x="1547" y="759"/>
                  </a:lnTo>
                  <a:lnTo>
                    <a:pt x="1554" y="758"/>
                  </a:lnTo>
                  <a:lnTo>
                    <a:pt x="1554" y="758"/>
                  </a:lnTo>
                  <a:lnTo>
                    <a:pt x="1561" y="759"/>
                  </a:lnTo>
                  <a:lnTo>
                    <a:pt x="1567" y="761"/>
                  </a:lnTo>
                  <a:lnTo>
                    <a:pt x="1572" y="764"/>
                  </a:lnTo>
                  <a:lnTo>
                    <a:pt x="1577" y="768"/>
                  </a:lnTo>
                  <a:lnTo>
                    <a:pt x="1581" y="772"/>
                  </a:lnTo>
                  <a:lnTo>
                    <a:pt x="1584" y="778"/>
                  </a:lnTo>
                  <a:lnTo>
                    <a:pt x="1586" y="783"/>
                  </a:lnTo>
                  <a:lnTo>
                    <a:pt x="1587" y="790"/>
                  </a:lnTo>
                  <a:lnTo>
                    <a:pt x="1587" y="794"/>
                  </a:lnTo>
                  <a:lnTo>
                    <a:pt x="1587" y="794"/>
                  </a:lnTo>
                  <a:lnTo>
                    <a:pt x="1586" y="827"/>
                  </a:lnTo>
                  <a:lnTo>
                    <a:pt x="1584" y="859"/>
                  </a:lnTo>
                  <a:lnTo>
                    <a:pt x="1581" y="891"/>
                  </a:lnTo>
                  <a:lnTo>
                    <a:pt x="1576" y="923"/>
                  </a:lnTo>
                  <a:lnTo>
                    <a:pt x="1571" y="955"/>
                  </a:lnTo>
                  <a:lnTo>
                    <a:pt x="1564" y="986"/>
                  </a:lnTo>
                  <a:lnTo>
                    <a:pt x="1555" y="1017"/>
                  </a:lnTo>
                  <a:lnTo>
                    <a:pt x="1545" y="1048"/>
                  </a:lnTo>
                  <a:lnTo>
                    <a:pt x="1535" y="1078"/>
                  </a:lnTo>
                  <a:lnTo>
                    <a:pt x="1522" y="1108"/>
                  </a:lnTo>
                  <a:lnTo>
                    <a:pt x="1509" y="1137"/>
                  </a:lnTo>
                  <a:lnTo>
                    <a:pt x="1494" y="1166"/>
                  </a:lnTo>
                  <a:lnTo>
                    <a:pt x="1479" y="1194"/>
                  </a:lnTo>
                  <a:lnTo>
                    <a:pt x="1461" y="1222"/>
                  </a:lnTo>
                  <a:lnTo>
                    <a:pt x="1444" y="1249"/>
                  </a:lnTo>
                  <a:lnTo>
                    <a:pt x="1424" y="1275"/>
                  </a:lnTo>
                  <a:lnTo>
                    <a:pt x="1424" y="1275"/>
                  </a:lnTo>
                  <a:lnTo>
                    <a:pt x="1419" y="1281"/>
                  </a:lnTo>
                  <a:lnTo>
                    <a:pt x="1413" y="1285"/>
                  </a:lnTo>
                  <a:lnTo>
                    <a:pt x="1405" y="1287"/>
                  </a:lnTo>
                  <a:lnTo>
                    <a:pt x="1398" y="1288"/>
                  </a:lnTo>
                  <a:lnTo>
                    <a:pt x="1398" y="1288"/>
                  </a:lnTo>
                  <a:close/>
                  <a:moveTo>
                    <a:pt x="109" y="1158"/>
                  </a:moveTo>
                  <a:lnTo>
                    <a:pt x="109" y="1158"/>
                  </a:lnTo>
                  <a:lnTo>
                    <a:pt x="105" y="1158"/>
                  </a:lnTo>
                  <a:lnTo>
                    <a:pt x="99" y="1157"/>
                  </a:lnTo>
                  <a:lnTo>
                    <a:pt x="95" y="1155"/>
                  </a:lnTo>
                  <a:lnTo>
                    <a:pt x="91" y="1153"/>
                  </a:lnTo>
                  <a:lnTo>
                    <a:pt x="88" y="1151"/>
                  </a:lnTo>
                  <a:lnTo>
                    <a:pt x="84" y="1148"/>
                  </a:lnTo>
                  <a:lnTo>
                    <a:pt x="82" y="1143"/>
                  </a:lnTo>
                  <a:lnTo>
                    <a:pt x="79" y="1139"/>
                  </a:lnTo>
                  <a:lnTo>
                    <a:pt x="79" y="1139"/>
                  </a:lnTo>
                  <a:lnTo>
                    <a:pt x="69" y="1119"/>
                  </a:lnTo>
                  <a:lnTo>
                    <a:pt x="60" y="1098"/>
                  </a:lnTo>
                  <a:lnTo>
                    <a:pt x="52" y="1077"/>
                  </a:lnTo>
                  <a:lnTo>
                    <a:pt x="44" y="1057"/>
                  </a:lnTo>
                  <a:lnTo>
                    <a:pt x="37" y="1036"/>
                  </a:lnTo>
                  <a:lnTo>
                    <a:pt x="31" y="1014"/>
                  </a:lnTo>
                  <a:lnTo>
                    <a:pt x="25" y="992"/>
                  </a:lnTo>
                  <a:lnTo>
                    <a:pt x="20" y="972"/>
                  </a:lnTo>
                  <a:lnTo>
                    <a:pt x="16" y="950"/>
                  </a:lnTo>
                  <a:lnTo>
                    <a:pt x="11" y="927"/>
                  </a:lnTo>
                  <a:lnTo>
                    <a:pt x="7" y="905"/>
                  </a:lnTo>
                  <a:lnTo>
                    <a:pt x="5" y="884"/>
                  </a:lnTo>
                  <a:lnTo>
                    <a:pt x="3" y="861"/>
                  </a:lnTo>
                  <a:lnTo>
                    <a:pt x="1" y="839"/>
                  </a:lnTo>
                  <a:lnTo>
                    <a:pt x="0" y="816"/>
                  </a:lnTo>
                  <a:lnTo>
                    <a:pt x="0" y="794"/>
                  </a:lnTo>
                  <a:lnTo>
                    <a:pt x="0" y="794"/>
                  </a:lnTo>
                  <a:lnTo>
                    <a:pt x="1" y="753"/>
                  </a:lnTo>
                  <a:lnTo>
                    <a:pt x="4" y="714"/>
                  </a:lnTo>
                  <a:lnTo>
                    <a:pt x="9" y="673"/>
                  </a:lnTo>
                  <a:lnTo>
                    <a:pt x="16" y="634"/>
                  </a:lnTo>
                  <a:lnTo>
                    <a:pt x="16" y="634"/>
                  </a:lnTo>
                  <a:lnTo>
                    <a:pt x="18" y="628"/>
                  </a:lnTo>
                  <a:lnTo>
                    <a:pt x="21" y="623"/>
                  </a:lnTo>
                  <a:lnTo>
                    <a:pt x="25" y="618"/>
                  </a:lnTo>
                  <a:lnTo>
                    <a:pt x="30" y="613"/>
                  </a:lnTo>
                  <a:lnTo>
                    <a:pt x="35" y="610"/>
                  </a:lnTo>
                  <a:lnTo>
                    <a:pt x="41" y="608"/>
                  </a:lnTo>
                  <a:lnTo>
                    <a:pt x="48" y="608"/>
                  </a:lnTo>
                  <a:lnTo>
                    <a:pt x="55" y="608"/>
                  </a:lnTo>
                  <a:lnTo>
                    <a:pt x="55" y="608"/>
                  </a:lnTo>
                  <a:lnTo>
                    <a:pt x="61" y="610"/>
                  </a:lnTo>
                  <a:lnTo>
                    <a:pt x="67" y="613"/>
                  </a:lnTo>
                  <a:lnTo>
                    <a:pt x="71" y="618"/>
                  </a:lnTo>
                  <a:lnTo>
                    <a:pt x="76" y="623"/>
                  </a:lnTo>
                  <a:lnTo>
                    <a:pt x="79" y="628"/>
                  </a:lnTo>
                  <a:lnTo>
                    <a:pt x="81" y="634"/>
                  </a:lnTo>
                  <a:lnTo>
                    <a:pt x="82" y="640"/>
                  </a:lnTo>
                  <a:lnTo>
                    <a:pt x="81" y="648"/>
                  </a:lnTo>
                  <a:lnTo>
                    <a:pt x="81" y="648"/>
                  </a:lnTo>
                  <a:lnTo>
                    <a:pt x="75" y="684"/>
                  </a:lnTo>
                  <a:lnTo>
                    <a:pt x="69" y="720"/>
                  </a:lnTo>
                  <a:lnTo>
                    <a:pt x="67" y="756"/>
                  </a:lnTo>
                  <a:lnTo>
                    <a:pt x="66" y="794"/>
                  </a:lnTo>
                  <a:lnTo>
                    <a:pt x="66" y="794"/>
                  </a:lnTo>
                  <a:lnTo>
                    <a:pt x="67" y="835"/>
                  </a:lnTo>
                  <a:lnTo>
                    <a:pt x="70" y="876"/>
                  </a:lnTo>
                  <a:lnTo>
                    <a:pt x="77" y="917"/>
                  </a:lnTo>
                  <a:lnTo>
                    <a:pt x="84" y="956"/>
                  </a:lnTo>
                  <a:lnTo>
                    <a:pt x="94" y="995"/>
                  </a:lnTo>
                  <a:lnTo>
                    <a:pt x="107" y="1035"/>
                  </a:lnTo>
                  <a:lnTo>
                    <a:pt x="121" y="1073"/>
                  </a:lnTo>
                  <a:lnTo>
                    <a:pt x="139" y="1110"/>
                  </a:lnTo>
                  <a:lnTo>
                    <a:pt x="139" y="1110"/>
                  </a:lnTo>
                  <a:lnTo>
                    <a:pt x="141" y="1117"/>
                  </a:lnTo>
                  <a:lnTo>
                    <a:pt x="142" y="1123"/>
                  </a:lnTo>
                  <a:lnTo>
                    <a:pt x="142" y="1129"/>
                  </a:lnTo>
                  <a:lnTo>
                    <a:pt x="140" y="1135"/>
                  </a:lnTo>
                  <a:lnTo>
                    <a:pt x="138" y="1141"/>
                  </a:lnTo>
                  <a:lnTo>
                    <a:pt x="133" y="1147"/>
                  </a:lnTo>
                  <a:lnTo>
                    <a:pt x="128" y="1151"/>
                  </a:lnTo>
                  <a:lnTo>
                    <a:pt x="123" y="1155"/>
                  </a:lnTo>
                  <a:lnTo>
                    <a:pt x="123" y="1155"/>
                  </a:lnTo>
                  <a:lnTo>
                    <a:pt x="116" y="1157"/>
                  </a:lnTo>
                  <a:lnTo>
                    <a:pt x="109" y="1158"/>
                  </a:lnTo>
                  <a:lnTo>
                    <a:pt x="109" y="1158"/>
                  </a:lnTo>
                  <a:close/>
                  <a:moveTo>
                    <a:pt x="1531" y="639"/>
                  </a:moveTo>
                  <a:lnTo>
                    <a:pt x="1531" y="639"/>
                  </a:lnTo>
                  <a:lnTo>
                    <a:pt x="1525" y="638"/>
                  </a:lnTo>
                  <a:lnTo>
                    <a:pt x="1520" y="637"/>
                  </a:lnTo>
                  <a:lnTo>
                    <a:pt x="1515" y="635"/>
                  </a:lnTo>
                  <a:lnTo>
                    <a:pt x="1511" y="632"/>
                  </a:lnTo>
                  <a:lnTo>
                    <a:pt x="1507" y="629"/>
                  </a:lnTo>
                  <a:lnTo>
                    <a:pt x="1504" y="625"/>
                  </a:lnTo>
                  <a:lnTo>
                    <a:pt x="1501" y="620"/>
                  </a:lnTo>
                  <a:lnTo>
                    <a:pt x="1498" y="614"/>
                  </a:lnTo>
                  <a:lnTo>
                    <a:pt x="1498" y="614"/>
                  </a:lnTo>
                  <a:lnTo>
                    <a:pt x="1491" y="586"/>
                  </a:lnTo>
                  <a:lnTo>
                    <a:pt x="1482" y="558"/>
                  </a:lnTo>
                  <a:lnTo>
                    <a:pt x="1472" y="530"/>
                  </a:lnTo>
                  <a:lnTo>
                    <a:pt x="1460" y="503"/>
                  </a:lnTo>
                  <a:lnTo>
                    <a:pt x="1448" y="476"/>
                  </a:lnTo>
                  <a:lnTo>
                    <a:pt x="1434" y="449"/>
                  </a:lnTo>
                  <a:lnTo>
                    <a:pt x="1420" y="423"/>
                  </a:lnTo>
                  <a:lnTo>
                    <a:pt x="1404" y="398"/>
                  </a:lnTo>
                  <a:lnTo>
                    <a:pt x="1388" y="373"/>
                  </a:lnTo>
                  <a:lnTo>
                    <a:pt x="1370" y="349"/>
                  </a:lnTo>
                  <a:lnTo>
                    <a:pt x="1352" y="327"/>
                  </a:lnTo>
                  <a:lnTo>
                    <a:pt x="1332" y="304"/>
                  </a:lnTo>
                  <a:lnTo>
                    <a:pt x="1311" y="282"/>
                  </a:lnTo>
                  <a:lnTo>
                    <a:pt x="1290" y="261"/>
                  </a:lnTo>
                  <a:lnTo>
                    <a:pt x="1268" y="242"/>
                  </a:lnTo>
                  <a:lnTo>
                    <a:pt x="1245" y="223"/>
                  </a:lnTo>
                  <a:lnTo>
                    <a:pt x="1245" y="223"/>
                  </a:lnTo>
                  <a:lnTo>
                    <a:pt x="1240" y="218"/>
                  </a:lnTo>
                  <a:lnTo>
                    <a:pt x="1237" y="213"/>
                  </a:lnTo>
                  <a:lnTo>
                    <a:pt x="1234" y="207"/>
                  </a:lnTo>
                  <a:lnTo>
                    <a:pt x="1233" y="200"/>
                  </a:lnTo>
                  <a:lnTo>
                    <a:pt x="1233" y="194"/>
                  </a:lnTo>
                  <a:lnTo>
                    <a:pt x="1234" y="188"/>
                  </a:lnTo>
                  <a:lnTo>
                    <a:pt x="1236" y="182"/>
                  </a:lnTo>
                  <a:lnTo>
                    <a:pt x="1240" y="177"/>
                  </a:lnTo>
                  <a:lnTo>
                    <a:pt x="1240" y="177"/>
                  </a:lnTo>
                  <a:lnTo>
                    <a:pt x="1244" y="171"/>
                  </a:lnTo>
                  <a:lnTo>
                    <a:pt x="1250" y="168"/>
                  </a:lnTo>
                  <a:lnTo>
                    <a:pt x="1255" y="165"/>
                  </a:lnTo>
                  <a:lnTo>
                    <a:pt x="1262" y="164"/>
                  </a:lnTo>
                  <a:lnTo>
                    <a:pt x="1268" y="164"/>
                  </a:lnTo>
                  <a:lnTo>
                    <a:pt x="1274" y="165"/>
                  </a:lnTo>
                  <a:lnTo>
                    <a:pt x="1280" y="167"/>
                  </a:lnTo>
                  <a:lnTo>
                    <a:pt x="1286" y="171"/>
                  </a:lnTo>
                  <a:lnTo>
                    <a:pt x="1286" y="171"/>
                  </a:lnTo>
                  <a:lnTo>
                    <a:pt x="1311" y="192"/>
                  </a:lnTo>
                  <a:lnTo>
                    <a:pt x="1335" y="214"/>
                  </a:lnTo>
                  <a:lnTo>
                    <a:pt x="1359" y="236"/>
                  </a:lnTo>
                  <a:lnTo>
                    <a:pt x="1381" y="259"/>
                  </a:lnTo>
                  <a:lnTo>
                    <a:pt x="1402" y="284"/>
                  </a:lnTo>
                  <a:lnTo>
                    <a:pt x="1422" y="309"/>
                  </a:lnTo>
                  <a:lnTo>
                    <a:pt x="1442" y="335"/>
                  </a:lnTo>
                  <a:lnTo>
                    <a:pt x="1459" y="362"/>
                  </a:lnTo>
                  <a:lnTo>
                    <a:pt x="1477" y="390"/>
                  </a:lnTo>
                  <a:lnTo>
                    <a:pt x="1492" y="418"/>
                  </a:lnTo>
                  <a:lnTo>
                    <a:pt x="1507" y="447"/>
                  </a:lnTo>
                  <a:lnTo>
                    <a:pt x="1521" y="476"/>
                  </a:lnTo>
                  <a:lnTo>
                    <a:pt x="1534" y="506"/>
                  </a:lnTo>
                  <a:lnTo>
                    <a:pt x="1544" y="536"/>
                  </a:lnTo>
                  <a:lnTo>
                    <a:pt x="1554" y="567"/>
                  </a:lnTo>
                  <a:lnTo>
                    <a:pt x="1563" y="598"/>
                  </a:lnTo>
                  <a:lnTo>
                    <a:pt x="1563" y="598"/>
                  </a:lnTo>
                  <a:lnTo>
                    <a:pt x="1564" y="604"/>
                  </a:lnTo>
                  <a:lnTo>
                    <a:pt x="1564" y="611"/>
                  </a:lnTo>
                  <a:lnTo>
                    <a:pt x="1562" y="618"/>
                  </a:lnTo>
                  <a:lnTo>
                    <a:pt x="1560" y="623"/>
                  </a:lnTo>
                  <a:lnTo>
                    <a:pt x="1555" y="628"/>
                  </a:lnTo>
                  <a:lnTo>
                    <a:pt x="1550" y="632"/>
                  </a:lnTo>
                  <a:lnTo>
                    <a:pt x="1545" y="636"/>
                  </a:lnTo>
                  <a:lnTo>
                    <a:pt x="1539" y="638"/>
                  </a:lnTo>
                  <a:lnTo>
                    <a:pt x="1539" y="638"/>
                  </a:lnTo>
                  <a:lnTo>
                    <a:pt x="1531" y="639"/>
                  </a:lnTo>
                  <a:lnTo>
                    <a:pt x="1531" y="639"/>
                  </a:lnTo>
                  <a:close/>
                  <a:moveTo>
                    <a:pt x="108" y="498"/>
                  </a:moveTo>
                  <a:lnTo>
                    <a:pt x="108" y="498"/>
                  </a:lnTo>
                  <a:lnTo>
                    <a:pt x="100" y="498"/>
                  </a:lnTo>
                  <a:lnTo>
                    <a:pt x="93" y="494"/>
                  </a:lnTo>
                  <a:lnTo>
                    <a:pt x="93" y="494"/>
                  </a:lnTo>
                  <a:lnTo>
                    <a:pt x="87" y="491"/>
                  </a:lnTo>
                  <a:lnTo>
                    <a:pt x="83" y="487"/>
                  </a:lnTo>
                  <a:lnTo>
                    <a:pt x="79" y="482"/>
                  </a:lnTo>
                  <a:lnTo>
                    <a:pt x="77" y="476"/>
                  </a:lnTo>
                  <a:lnTo>
                    <a:pt x="75" y="470"/>
                  </a:lnTo>
                  <a:lnTo>
                    <a:pt x="75" y="463"/>
                  </a:lnTo>
                  <a:lnTo>
                    <a:pt x="76" y="457"/>
                  </a:lnTo>
                  <a:lnTo>
                    <a:pt x="78" y="451"/>
                  </a:lnTo>
                  <a:lnTo>
                    <a:pt x="78" y="451"/>
                  </a:lnTo>
                  <a:lnTo>
                    <a:pt x="92" y="422"/>
                  </a:lnTo>
                  <a:lnTo>
                    <a:pt x="108" y="393"/>
                  </a:lnTo>
                  <a:lnTo>
                    <a:pt x="125" y="366"/>
                  </a:lnTo>
                  <a:lnTo>
                    <a:pt x="143" y="339"/>
                  </a:lnTo>
                  <a:lnTo>
                    <a:pt x="161" y="313"/>
                  </a:lnTo>
                  <a:lnTo>
                    <a:pt x="182" y="287"/>
                  </a:lnTo>
                  <a:lnTo>
                    <a:pt x="203" y="264"/>
                  </a:lnTo>
                  <a:lnTo>
                    <a:pt x="226" y="240"/>
                  </a:lnTo>
                  <a:lnTo>
                    <a:pt x="248" y="217"/>
                  </a:lnTo>
                  <a:lnTo>
                    <a:pt x="272" y="195"/>
                  </a:lnTo>
                  <a:lnTo>
                    <a:pt x="297" y="175"/>
                  </a:lnTo>
                  <a:lnTo>
                    <a:pt x="323" y="155"/>
                  </a:lnTo>
                  <a:lnTo>
                    <a:pt x="349" y="136"/>
                  </a:lnTo>
                  <a:lnTo>
                    <a:pt x="376" y="119"/>
                  </a:lnTo>
                  <a:lnTo>
                    <a:pt x="404" y="102"/>
                  </a:lnTo>
                  <a:lnTo>
                    <a:pt x="433" y="87"/>
                  </a:lnTo>
                  <a:lnTo>
                    <a:pt x="433" y="87"/>
                  </a:lnTo>
                  <a:lnTo>
                    <a:pt x="439" y="83"/>
                  </a:lnTo>
                  <a:lnTo>
                    <a:pt x="445" y="82"/>
                  </a:lnTo>
                  <a:lnTo>
                    <a:pt x="451" y="82"/>
                  </a:lnTo>
                  <a:lnTo>
                    <a:pt x="457" y="84"/>
                  </a:lnTo>
                  <a:lnTo>
                    <a:pt x="464" y="87"/>
                  </a:lnTo>
                  <a:lnTo>
                    <a:pt x="469" y="91"/>
                  </a:lnTo>
                  <a:lnTo>
                    <a:pt x="473" y="95"/>
                  </a:lnTo>
                  <a:lnTo>
                    <a:pt x="477" y="101"/>
                  </a:lnTo>
                  <a:lnTo>
                    <a:pt x="477" y="101"/>
                  </a:lnTo>
                  <a:lnTo>
                    <a:pt x="479" y="107"/>
                  </a:lnTo>
                  <a:lnTo>
                    <a:pt x="480" y="113"/>
                  </a:lnTo>
                  <a:lnTo>
                    <a:pt x="480" y="120"/>
                  </a:lnTo>
                  <a:lnTo>
                    <a:pt x="479" y="126"/>
                  </a:lnTo>
                  <a:lnTo>
                    <a:pt x="476" y="132"/>
                  </a:lnTo>
                  <a:lnTo>
                    <a:pt x="473" y="137"/>
                  </a:lnTo>
                  <a:lnTo>
                    <a:pt x="468" y="141"/>
                  </a:lnTo>
                  <a:lnTo>
                    <a:pt x="463" y="146"/>
                  </a:lnTo>
                  <a:lnTo>
                    <a:pt x="463" y="146"/>
                  </a:lnTo>
                  <a:lnTo>
                    <a:pt x="437" y="159"/>
                  </a:lnTo>
                  <a:lnTo>
                    <a:pt x="411" y="175"/>
                  </a:lnTo>
                  <a:lnTo>
                    <a:pt x="386" y="190"/>
                  </a:lnTo>
                  <a:lnTo>
                    <a:pt x="362" y="208"/>
                  </a:lnTo>
                  <a:lnTo>
                    <a:pt x="338" y="226"/>
                  </a:lnTo>
                  <a:lnTo>
                    <a:pt x="316" y="245"/>
                  </a:lnTo>
                  <a:lnTo>
                    <a:pt x="294" y="265"/>
                  </a:lnTo>
                  <a:lnTo>
                    <a:pt x="272" y="285"/>
                  </a:lnTo>
                  <a:lnTo>
                    <a:pt x="253" y="307"/>
                  </a:lnTo>
                  <a:lnTo>
                    <a:pt x="233" y="330"/>
                  </a:lnTo>
                  <a:lnTo>
                    <a:pt x="214" y="353"/>
                  </a:lnTo>
                  <a:lnTo>
                    <a:pt x="197" y="376"/>
                  </a:lnTo>
                  <a:lnTo>
                    <a:pt x="180" y="401"/>
                  </a:lnTo>
                  <a:lnTo>
                    <a:pt x="165" y="427"/>
                  </a:lnTo>
                  <a:lnTo>
                    <a:pt x="150" y="453"/>
                  </a:lnTo>
                  <a:lnTo>
                    <a:pt x="137" y="479"/>
                  </a:lnTo>
                  <a:lnTo>
                    <a:pt x="137" y="479"/>
                  </a:lnTo>
                  <a:lnTo>
                    <a:pt x="135" y="483"/>
                  </a:lnTo>
                  <a:lnTo>
                    <a:pt x="131" y="487"/>
                  </a:lnTo>
                  <a:lnTo>
                    <a:pt x="128" y="490"/>
                  </a:lnTo>
                  <a:lnTo>
                    <a:pt x="124" y="493"/>
                  </a:lnTo>
                  <a:lnTo>
                    <a:pt x="121" y="495"/>
                  </a:lnTo>
                  <a:lnTo>
                    <a:pt x="116" y="496"/>
                  </a:lnTo>
                  <a:lnTo>
                    <a:pt x="112" y="498"/>
                  </a:lnTo>
                  <a:lnTo>
                    <a:pt x="108" y="498"/>
                  </a:lnTo>
                  <a:lnTo>
                    <a:pt x="108" y="498"/>
                  </a:lnTo>
                  <a:close/>
                  <a:moveTo>
                    <a:pt x="1107" y="133"/>
                  </a:moveTo>
                  <a:lnTo>
                    <a:pt x="1107" y="133"/>
                  </a:lnTo>
                  <a:lnTo>
                    <a:pt x="1100" y="132"/>
                  </a:lnTo>
                  <a:lnTo>
                    <a:pt x="1094" y="130"/>
                  </a:lnTo>
                  <a:lnTo>
                    <a:pt x="1094" y="130"/>
                  </a:lnTo>
                  <a:lnTo>
                    <a:pt x="1066" y="119"/>
                  </a:lnTo>
                  <a:lnTo>
                    <a:pt x="1038" y="108"/>
                  </a:lnTo>
                  <a:lnTo>
                    <a:pt x="1010" y="99"/>
                  </a:lnTo>
                  <a:lnTo>
                    <a:pt x="982" y="91"/>
                  </a:lnTo>
                  <a:lnTo>
                    <a:pt x="953" y="83"/>
                  </a:lnTo>
                  <a:lnTo>
                    <a:pt x="924" y="77"/>
                  </a:lnTo>
                  <a:lnTo>
                    <a:pt x="894" y="73"/>
                  </a:lnTo>
                  <a:lnTo>
                    <a:pt x="865" y="69"/>
                  </a:lnTo>
                  <a:lnTo>
                    <a:pt x="835" y="67"/>
                  </a:lnTo>
                  <a:lnTo>
                    <a:pt x="806" y="66"/>
                  </a:lnTo>
                  <a:lnTo>
                    <a:pt x="776" y="66"/>
                  </a:lnTo>
                  <a:lnTo>
                    <a:pt x="747" y="67"/>
                  </a:lnTo>
                  <a:lnTo>
                    <a:pt x="717" y="70"/>
                  </a:lnTo>
                  <a:lnTo>
                    <a:pt x="688" y="73"/>
                  </a:lnTo>
                  <a:lnTo>
                    <a:pt x="658" y="78"/>
                  </a:lnTo>
                  <a:lnTo>
                    <a:pt x="629" y="84"/>
                  </a:lnTo>
                  <a:lnTo>
                    <a:pt x="629" y="84"/>
                  </a:lnTo>
                  <a:lnTo>
                    <a:pt x="623" y="86"/>
                  </a:lnTo>
                  <a:lnTo>
                    <a:pt x="616" y="84"/>
                  </a:lnTo>
                  <a:lnTo>
                    <a:pt x="610" y="83"/>
                  </a:lnTo>
                  <a:lnTo>
                    <a:pt x="604" y="80"/>
                  </a:lnTo>
                  <a:lnTo>
                    <a:pt x="599" y="76"/>
                  </a:lnTo>
                  <a:lnTo>
                    <a:pt x="595" y="71"/>
                  </a:lnTo>
                  <a:lnTo>
                    <a:pt x="592" y="66"/>
                  </a:lnTo>
                  <a:lnTo>
                    <a:pt x="590" y="60"/>
                  </a:lnTo>
                  <a:lnTo>
                    <a:pt x="590" y="60"/>
                  </a:lnTo>
                  <a:lnTo>
                    <a:pt x="589" y="52"/>
                  </a:lnTo>
                  <a:lnTo>
                    <a:pt x="589" y="46"/>
                  </a:lnTo>
                  <a:lnTo>
                    <a:pt x="591" y="40"/>
                  </a:lnTo>
                  <a:lnTo>
                    <a:pt x="594" y="35"/>
                  </a:lnTo>
                  <a:lnTo>
                    <a:pt x="598" y="30"/>
                  </a:lnTo>
                  <a:lnTo>
                    <a:pt x="602" y="25"/>
                  </a:lnTo>
                  <a:lnTo>
                    <a:pt x="609" y="22"/>
                  </a:lnTo>
                  <a:lnTo>
                    <a:pt x="615" y="20"/>
                  </a:lnTo>
                  <a:lnTo>
                    <a:pt x="615" y="20"/>
                  </a:lnTo>
                  <a:lnTo>
                    <a:pt x="646" y="13"/>
                  </a:lnTo>
                  <a:lnTo>
                    <a:pt x="678" y="8"/>
                  </a:lnTo>
                  <a:lnTo>
                    <a:pt x="710" y="4"/>
                  </a:lnTo>
                  <a:lnTo>
                    <a:pt x="743" y="2"/>
                  </a:lnTo>
                  <a:lnTo>
                    <a:pt x="775" y="0"/>
                  </a:lnTo>
                  <a:lnTo>
                    <a:pt x="807" y="0"/>
                  </a:lnTo>
                  <a:lnTo>
                    <a:pt x="839" y="1"/>
                  </a:lnTo>
                  <a:lnTo>
                    <a:pt x="871" y="4"/>
                  </a:lnTo>
                  <a:lnTo>
                    <a:pt x="903" y="8"/>
                  </a:lnTo>
                  <a:lnTo>
                    <a:pt x="936" y="12"/>
                  </a:lnTo>
                  <a:lnTo>
                    <a:pt x="968" y="19"/>
                  </a:lnTo>
                  <a:lnTo>
                    <a:pt x="999" y="27"/>
                  </a:lnTo>
                  <a:lnTo>
                    <a:pt x="1030" y="36"/>
                  </a:lnTo>
                  <a:lnTo>
                    <a:pt x="1061" y="46"/>
                  </a:lnTo>
                  <a:lnTo>
                    <a:pt x="1091" y="58"/>
                  </a:lnTo>
                  <a:lnTo>
                    <a:pt x="1121" y="70"/>
                  </a:lnTo>
                  <a:lnTo>
                    <a:pt x="1121" y="70"/>
                  </a:lnTo>
                  <a:lnTo>
                    <a:pt x="1127" y="73"/>
                  </a:lnTo>
                  <a:lnTo>
                    <a:pt x="1131" y="77"/>
                  </a:lnTo>
                  <a:lnTo>
                    <a:pt x="1135" y="82"/>
                  </a:lnTo>
                  <a:lnTo>
                    <a:pt x="1138" y="89"/>
                  </a:lnTo>
                  <a:lnTo>
                    <a:pt x="1139" y="95"/>
                  </a:lnTo>
                  <a:lnTo>
                    <a:pt x="1140" y="101"/>
                  </a:lnTo>
                  <a:lnTo>
                    <a:pt x="1139" y="107"/>
                  </a:lnTo>
                  <a:lnTo>
                    <a:pt x="1137" y="113"/>
                  </a:lnTo>
                  <a:lnTo>
                    <a:pt x="1137" y="113"/>
                  </a:lnTo>
                  <a:lnTo>
                    <a:pt x="1135" y="119"/>
                  </a:lnTo>
                  <a:lnTo>
                    <a:pt x="1132" y="122"/>
                  </a:lnTo>
                  <a:lnTo>
                    <a:pt x="1129" y="125"/>
                  </a:lnTo>
                  <a:lnTo>
                    <a:pt x="1125" y="128"/>
                  </a:lnTo>
                  <a:lnTo>
                    <a:pt x="1121" y="130"/>
                  </a:lnTo>
                  <a:lnTo>
                    <a:pt x="1117" y="132"/>
                  </a:lnTo>
                  <a:lnTo>
                    <a:pt x="1111" y="133"/>
                  </a:lnTo>
                  <a:lnTo>
                    <a:pt x="1107" y="133"/>
                  </a:lnTo>
                  <a:lnTo>
                    <a:pt x="1107" y="1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72" name="Group 171">
              <a:extLst>
                <a:ext uri="{FF2B5EF4-FFF2-40B4-BE49-F238E27FC236}">
                  <a16:creationId xmlns:a16="http://schemas.microsoft.com/office/drawing/2014/main" id="{7EFE152A-6802-4CE0-BC77-1397B4A70821}"/>
                </a:ext>
              </a:extLst>
            </p:cNvPr>
            <p:cNvGrpSpPr/>
            <p:nvPr/>
          </p:nvGrpSpPr>
          <p:grpSpPr>
            <a:xfrm>
              <a:off x="2812256" y="2964657"/>
              <a:ext cx="88900" cy="209551"/>
              <a:chOff x="2819400" y="2963863"/>
              <a:chExt cx="88900" cy="209551"/>
            </a:xfrm>
            <a:grpFill/>
          </p:grpSpPr>
          <p:sp>
            <p:nvSpPr>
              <p:cNvPr id="173" name="Freeform 1317">
                <a:extLst>
                  <a:ext uri="{FF2B5EF4-FFF2-40B4-BE49-F238E27FC236}">
                    <a16:creationId xmlns:a16="http://schemas.microsoft.com/office/drawing/2014/main" id="{BBFE21E3-A950-4EB3-A508-EC8EEA0011FB}"/>
                  </a:ext>
                </a:extLst>
              </p:cNvPr>
              <p:cNvSpPr>
                <a:spLocks/>
              </p:cNvSpPr>
              <p:nvPr/>
            </p:nvSpPr>
            <p:spPr bwMode="auto">
              <a:xfrm>
                <a:off x="2819400" y="2987676"/>
                <a:ext cx="88900" cy="161925"/>
              </a:xfrm>
              <a:custGeom>
                <a:avLst/>
                <a:gdLst>
                  <a:gd name="T0" fmla="*/ 156 w 388"/>
                  <a:gd name="T1" fmla="*/ 709 h 712"/>
                  <a:gd name="T2" fmla="*/ 86 w 388"/>
                  <a:gd name="T3" fmla="*/ 679 h 712"/>
                  <a:gd name="T4" fmla="*/ 33 w 388"/>
                  <a:gd name="T5" fmla="*/ 627 h 712"/>
                  <a:gd name="T6" fmla="*/ 4 w 388"/>
                  <a:gd name="T7" fmla="*/ 556 h 712"/>
                  <a:gd name="T8" fmla="*/ 1 w 388"/>
                  <a:gd name="T9" fmla="*/ 511 h 712"/>
                  <a:gd name="T10" fmla="*/ 15 w 388"/>
                  <a:gd name="T11" fmla="*/ 490 h 712"/>
                  <a:gd name="T12" fmla="*/ 33 w 388"/>
                  <a:gd name="T13" fmla="*/ 485 h 712"/>
                  <a:gd name="T14" fmla="*/ 56 w 388"/>
                  <a:gd name="T15" fmla="*/ 494 h 712"/>
                  <a:gd name="T16" fmla="*/ 67 w 388"/>
                  <a:gd name="T17" fmla="*/ 518 h 712"/>
                  <a:gd name="T18" fmla="*/ 72 w 388"/>
                  <a:gd name="T19" fmla="*/ 555 h 712"/>
                  <a:gd name="T20" fmla="*/ 96 w 388"/>
                  <a:gd name="T21" fmla="*/ 599 h 712"/>
                  <a:gd name="T22" fmla="*/ 134 w 388"/>
                  <a:gd name="T23" fmla="*/ 630 h 712"/>
                  <a:gd name="T24" fmla="*/ 181 w 388"/>
                  <a:gd name="T25" fmla="*/ 645 h 712"/>
                  <a:gd name="T26" fmla="*/ 221 w 388"/>
                  <a:gd name="T27" fmla="*/ 643 h 712"/>
                  <a:gd name="T28" fmla="*/ 266 w 388"/>
                  <a:gd name="T29" fmla="*/ 624 h 712"/>
                  <a:gd name="T30" fmla="*/ 300 w 388"/>
                  <a:gd name="T31" fmla="*/ 589 h 712"/>
                  <a:gd name="T32" fmla="*/ 320 w 388"/>
                  <a:gd name="T33" fmla="*/ 544 h 712"/>
                  <a:gd name="T34" fmla="*/ 322 w 388"/>
                  <a:gd name="T35" fmla="*/ 505 h 712"/>
                  <a:gd name="T36" fmla="*/ 307 w 388"/>
                  <a:gd name="T37" fmla="*/ 457 h 712"/>
                  <a:gd name="T38" fmla="*/ 276 w 388"/>
                  <a:gd name="T39" fmla="*/ 419 h 712"/>
                  <a:gd name="T40" fmla="*/ 232 w 388"/>
                  <a:gd name="T41" fmla="*/ 395 h 712"/>
                  <a:gd name="T42" fmla="*/ 195 w 388"/>
                  <a:gd name="T43" fmla="*/ 390 h 712"/>
                  <a:gd name="T44" fmla="*/ 119 w 388"/>
                  <a:gd name="T45" fmla="*/ 374 h 712"/>
                  <a:gd name="T46" fmla="*/ 57 w 388"/>
                  <a:gd name="T47" fmla="*/ 333 h 712"/>
                  <a:gd name="T48" fmla="*/ 16 w 388"/>
                  <a:gd name="T49" fmla="*/ 271 h 712"/>
                  <a:gd name="T50" fmla="*/ 0 w 388"/>
                  <a:gd name="T51" fmla="*/ 195 h 712"/>
                  <a:gd name="T52" fmla="*/ 9 w 388"/>
                  <a:gd name="T53" fmla="*/ 137 h 712"/>
                  <a:gd name="T54" fmla="*/ 45 w 388"/>
                  <a:gd name="T55" fmla="*/ 72 h 712"/>
                  <a:gd name="T56" fmla="*/ 102 w 388"/>
                  <a:gd name="T57" fmla="*/ 24 h 712"/>
                  <a:gd name="T58" fmla="*/ 174 w 388"/>
                  <a:gd name="T59" fmla="*/ 2 h 712"/>
                  <a:gd name="T60" fmla="*/ 233 w 388"/>
                  <a:gd name="T61" fmla="*/ 5 h 712"/>
                  <a:gd name="T62" fmla="*/ 304 w 388"/>
                  <a:gd name="T63" fmla="*/ 35 h 712"/>
                  <a:gd name="T64" fmla="*/ 355 w 388"/>
                  <a:gd name="T65" fmla="*/ 86 h 712"/>
                  <a:gd name="T66" fmla="*/ 385 w 388"/>
                  <a:gd name="T67" fmla="*/ 156 h 712"/>
                  <a:gd name="T68" fmla="*/ 388 w 388"/>
                  <a:gd name="T69" fmla="*/ 202 h 712"/>
                  <a:gd name="T70" fmla="*/ 374 w 388"/>
                  <a:gd name="T71" fmla="*/ 223 h 712"/>
                  <a:gd name="T72" fmla="*/ 355 w 388"/>
                  <a:gd name="T73" fmla="*/ 228 h 712"/>
                  <a:gd name="T74" fmla="*/ 332 w 388"/>
                  <a:gd name="T75" fmla="*/ 219 h 712"/>
                  <a:gd name="T76" fmla="*/ 322 w 388"/>
                  <a:gd name="T77" fmla="*/ 195 h 712"/>
                  <a:gd name="T78" fmla="*/ 317 w 388"/>
                  <a:gd name="T79" fmla="*/ 157 h 712"/>
                  <a:gd name="T80" fmla="*/ 293 w 388"/>
                  <a:gd name="T81" fmla="*/ 113 h 712"/>
                  <a:gd name="T82" fmla="*/ 256 w 388"/>
                  <a:gd name="T83" fmla="*/ 82 h 712"/>
                  <a:gd name="T84" fmla="*/ 207 w 388"/>
                  <a:gd name="T85" fmla="*/ 68 h 712"/>
                  <a:gd name="T86" fmla="*/ 169 w 388"/>
                  <a:gd name="T87" fmla="*/ 70 h 712"/>
                  <a:gd name="T88" fmla="*/ 122 w 388"/>
                  <a:gd name="T89" fmla="*/ 88 h 712"/>
                  <a:gd name="T90" fmla="*/ 88 w 388"/>
                  <a:gd name="T91" fmla="*/ 124 h 712"/>
                  <a:gd name="T92" fmla="*/ 69 w 388"/>
                  <a:gd name="T93" fmla="*/ 169 h 712"/>
                  <a:gd name="T94" fmla="*/ 67 w 388"/>
                  <a:gd name="T95" fmla="*/ 209 h 712"/>
                  <a:gd name="T96" fmla="*/ 82 w 388"/>
                  <a:gd name="T97" fmla="*/ 256 h 712"/>
                  <a:gd name="T98" fmla="*/ 113 w 388"/>
                  <a:gd name="T99" fmla="*/ 294 h 712"/>
                  <a:gd name="T100" fmla="*/ 157 w 388"/>
                  <a:gd name="T101" fmla="*/ 317 h 712"/>
                  <a:gd name="T102" fmla="*/ 195 w 388"/>
                  <a:gd name="T103" fmla="*/ 323 h 712"/>
                  <a:gd name="T104" fmla="*/ 270 w 388"/>
                  <a:gd name="T105" fmla="*/ 339 h 712"/>
                  <a:gd name="T106" fmla="*/ 331 w 388"/>
                  <a:gd name="T107" fmla="*/ 380 h 712"/>
                  <a:gd name="T108" fmla="*/ 374 w 388"/>
                  <a:gd name="T109" fmla="*/ 442 h 712"/>
                  <a:gd name="T110" fmla="*/ 388 w 388"/>
                  <a:gd name="T111" fmla="*/ 518 h 712"/>
                  <a:gd name="T112" fmla="*/ 380 w 388"/>
                  <a:gd name="T113" fmla="*/ 575 h 712"/>
                  <a:gd name="T114" fmla="*/ 344 w 388"/>
                  <a:gd name="T115" fmla="*/ 641 h 712"/>
                  <a:gd name="T116" fmla="*/ 287 w 388"/>
                  <a:gd name="T117" fmla="*/ 689 h 712"/>
                  <a:gd name="T118" fmla="*/ 215 w 388"/>
                  <a:gd name="T119" fmla="*/ 71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8" h="712">
                    <a:moveTo>
                      <a:pt x="195" y="712"/>
                    </a:moveTo>
                    <a:lnTo>
                      <a:pt x="195" y="712"/>
                    </a:lnTo>
                    <a:lnTo>
                      <a:pt x="174" y="711"/>
                    </a:lnTo>
                    <a:lnTo>
                      <a:pt x="156" y="709"/>
                    </a:lnTo>
                    <a:lnTo>
                      <a:pt x="137" y="703"/>
                    </a:lnTo>
                    <a:lnTo>
                      <a:pt x="119" y="697"/>
                    </a:lnTo>
                    <a:lnTo>
                      <a:pt x="102" y="689"/>
                    </a:lnTo>
                    <a:lnTo>
                      <a:pt x="86" y="679"/>
                    </a:lnTo>
                    <a:lnTo>
                      <a:pt x="71" y="667"/>
                    </a:lnTo>
                    <a:lnTo>
                      <a:pt x="57" y="655"/>
                    </a:lnTo>
                    <a:lnTo>
                      <a:pt x="45" y="641"/>
                    </a:lnTo>
                    <a:lnTo>
                      <a:pt x="33" y="627"/>
                    </a:lnTo>
                    <a:lnTo>
                      <a:pt x="24" y="610"/>
                    </a:lnTo>
                    <a:lnTo>
                      <a:pt x="16" y="594"/>
                    </a:lnTo>
                    <a:lnTo>
                      <a:pt x="9" y="575"/>
                    </a:lnTo>
                    <a:lnTo>
                      <a:pt x="4" y="556"/>
                    </a:lnTo>
                    <a:lnTo>
                      <a:pt x="1" y="538"/>
                    </a:lnTo>
                    <a:lnTo>
                      <a:pt x="0" y="518"/>
                    </a:lnTo>
                    <a:lnTo>
                      <a:pt x="0" y="518"/>
                    </a:lnTo>
                    <a:lnTo>
                      <a:pt x="1" y="511"/>
                    </a:lnTo>
                    <a:lnTo>
                      <a:pt x="2" y="505"/>
                    </a:lnTo>
                    <a:lnTo>
                      <a:pt x="5" y="499"/>
                    </a:lnTo>
                    <a:lnTo>
                      <a:pt x="10" y="494"/>
                    </a:lnTo>
                    <a:lnTo>
                      <a:pt x="15" y="490"/>
                    </a:lnTo>
                    <a:lnTo>
                      <a:pt x="20" y="487"/>
                    </a:lnTo>
                    <a:lnTo>
                      <a:pt x="26" y="485"/>
                    </a:lnTo>
                    <a:lnTo>
                      <a:pt x="33" y="485"/>
                    </a:lnTo>
                    <a:lnTo>
                      <a:pt x="33" y="485"/>
                    </a:lnTo>
                    <a:lnTo>
                      <a:pt x="40" y="485"/>
                    </a:lnTo>
                    <a:lnTo>
                      <a:pt x="46" y="487"/>
                    </a:lnTo>
                    <a:lnTo>
                      <a:pt x="52" y="490"/>
                    </a:lnTo>
                    <a:lnTo>
                      <a:pt x="56" y="494"/>
                    </a:lnTo>
                    <a:lnTo>
                      <a:pt x="60" y="499"/>
                    </a:lnTo>
                    <a:lnTo>
                      <a:pt x="63" y="505"/>
                    </a:lnTo>
                    <a:lnTo>
                      <a:pt x="65" y="511"/>
                    </a:lnTo>
                    <a:lnTo>
                      <a:pt x="67" y="518"/>
                    </a:lnTo>
                    <a:lnTo>
                      <a:pt x="67" y="518"/>
                    </a:lnTo>
                    <a:lnTo>
                      <a:pt x="67" y="530"/>
                    </a:lnTo>
                    <a:lnTo>
                      <a:pt x="69" y="544"/>
                    </a:lnTo>
                    <a:lnTo>
                      <a:pt x="72" y="555"/>
                    </a:lnTo>
                    <a:lnTo>
                      <a:pt x="77" y="568"/>
                    </a:lnTo>
                    <a:lnTo>
                      <a:pt x="82" y="579"/>
                    </a:lnTo>
                    <a:lnTo>
                      <a:pt x="88" y="589"/>
                    </a:lnTo>
                    <a:lnTo>
                      <a:pt x="96" y="599"/>
                    </a:lnTo>
                    <a:lnTo>
                      <a:pt x="104" y="608"/>
                    </a:lnTo>
                    <a:lnTo>
                      <a:pt x="113" y="616"/>
                    </a:lnTo>
                    <a:lnTo>
                      <a:pt x="122" y="624"/>
                    </a:lnTo>
                    <a:lnTo>
                      <a:pt x="134" y="630"/>
                    </a:lnTo>
                    <a:lnTo>
                      <a:pt x="144" y="636"/>
                    </a:lnTo>
                    <a:lnTo>
                      <a:pt x="157" y="640"/>
                    </a:lnTo>
                    <a:lnTo>
                      <a:pt x="169" y="643"/>
                    </a:lnTo>
                    <a:lnTo>
                      <a:pt x="181" y="645"/>
                    </a:lnTo>
                    <a:lnTo>
                      <a:pt x="195" y="645"/>
                    </a:lnTo>
                    <a:lnTo>
                      <a:pt x="195" y="645"/>
                    </a:lnTo>
                    <a:lnTo>
                      <a:pt x="207" y="645"/>
                    </a:lnTo>
                    <a:lnTo>
                      <a:pt x="221" y="643"/>
                    </a:lnTo>
                    <a:lnTo>
                      <a:pt x="232" y="640"/>
                    </a:lnTo>
                    <a:lnTo>
                      <a:pt x="245" y="636"/>
                    </a:lnTo>
                    <a:lnTo>
                      <a:pt x="256" y="630"/>
                    </a:lnTo>
                    <a:lnTo>
                      <a:pt x="266" y="624"/>
                    </a:lnTo>
                    <a:lnTo>
                      <a:pt x="276" y="616"/>
                    </a:lnTo>
                    <a:lnTo>
                      <a:pt x="285" y="608"/>
                    </a:lnTo>
                    <a:lnTo>
                      <a:pt x="293" y="599"/>
                    </a:lnTo>
                    <a:lnTo>
                      <a:pt x="300" y="589"/>
                    </a:lnTo>
                    <a:lnTo>
                      <a:pt x="307" y="579"/>
                    </a:lnTo>
                    <a:lnTo>
                      <a:pt x="313" y="568"/>
                    </a:lnTo>
                    <a:lnTo>
                      <a:pt x="317" y="555"/>
                    </a:lnTo>
                    <a:lnTo>
                      <a:pt x="320" y="544"/>
                    </a:lnTo>
                    <a:lnTo>
                      <a:pt x="322" y="530"/>
                    </a:lnTo>
                    <a:lnTo>
                      <a:pt x="322" y="518"/>
                    </a:lnTo>
                    <a:lnTo>
                      <a:pt x="322" y="518"/>
                    </a:lnTo>
                    <a:lnTo>
                      <a:pt x="322" y="505"/>
                    </a:lnTo>
                    <a:lnTo>
                      <a:pt x="320" y="492"/>
                    </a:lnTo>
                    <a:lnTo>
                      <a:pt x="317" y="480"/>
                    </a:lnTo>
                    <a:lnTo>
                      <a:pt x="313" y="467"/>
                    </a:lnTo>
                    <a:lnTo>
                      <a:pt x="307" y="457"/>
                    </a:lnTo>
                    <a:lnTo>
                      <a:pt x="300" y="446"/>
                    </a:lnTo>
                    <a:lnTo>
                      <a:pt x="293" y="436"/>
                    </a:lnTo>
                    <a:lnTo>
                      <a:pt x="285" y="427"/>
                    </a:lnTo>
                    <a:lnTo>
                      <a:pt x="276" y="419"/>
                    </a:lnTo>
                    <a:lnTo>
                      <a:pt x="266" y="411"/>
                    </a:lnTo>
                    <a:lnTo>
                      <a:pt x="256" y="405"/>
                    </a:lnTo>
                    <a:lnTo>
                      <a:pt x="245" y="400"/>
                    </a:lnTo>
                    <a:lnTo>
                      <a:pt x="232" y="395"/>
                    </a:lnTo>
                    <a:lnTo>
                      <a:pt x="221" y="392"/>
                    </a:lnTo>
                    <a:lnTo>
                      <a:pt x="207" y="390"/>
                    </a:lnTo>
                    <a:lnTo>
                      <a:pt x="195" y="390"/>
                    </a:lnTo>
                    <a:lnTo>
                      <a:pt x="195" y="390"/>
                    </a:lnTo>
                    <a:lnTo>
                      <a:pt x="174" y="389"/>
                    </a:lnTo>
                    <a:lnTo>
                      <a:pt x="156" y="386"/>
                    </a:lnTo>
                    <a:lnTo>
                      <a:pt x="137" y="380"/>
                    </a:lnTo>
                    <a:lnTo>
                      <a:pt x="119" y="374"/>
                    </a:lnTo>
                    <a:lnTo>
                      <a:pt x="102" y="366"/>
                    </a:lnTo>
                    <a:lnTo>
                      <a:pt x="86" y="357"/>
                    </a:lnTo>
                    <a:lnTo>
                      <a:pt x="71" y="345"/>
                    </a:lnTo>
                    <a:lnTo>
                      <a:pt x="57" y="333"/>
                    </a:lnTo>
                    <a:lnTo>
                      <a:pt x="45" y="318"/>
                    </a:lnTo>
                    <a:lnTo>
                      <a:pt x="33" y="304"/>
                    </a:lnTo>
                    <a:lnTo>
                      <a:pt x="24" y="287"/>
                    </a:lnTo>
                    <a:lnTo>
                      <a:pt x="16" y="271"/>
                    </a:lnTo>
                    <a:lnTo>
                      <a:pt x="9" y="253"/>
                    </a:lnTo>
                    <a:lnTo>
                      <a:pt x="4" y="234"/>
                    </a:lnTo>
                    <a:lnTo>
                      <a:pt x="1" y="215"/>
                    </a:lnTo>
                    <a:lnTo>
                      <a:pt x="0" y="195"/>
                    </a:lnTo>
                    <a:lnTo>
                      <a:pt x="0" y="195"/>
                    </a:lnTo>
                    <a:lnTo>
                      <a:pt x="1" y="175"/>
                    </a:lnTo>
                    <a:lnTo>
                      <a:pt x="4" y="156"/>
                    </a:lnTo>
                    <a:lnTo>
                      <a:pt x="9" y="137"/>
                    </a:lnTo>
                    <a:lnTo>
                      <a:pt x="16" y="120"/>
                    </a:lnTo>
                    <a:lnTo>
                      <a:pt x="24" y="103"/>
                    </a:lnTo>
                    <a:lnTo>
                      <a:pt x="33" y="86"/>
                    </a:lnTo>
                    <a:lnTo>
                      <a:pt x="45" y="72"/>
                    </a:lnTo>
                    <a:lnTo>
                      <a:pt x="57" y="57"/>
                    </a:lnTo>
                    <a:lnTo>
                      <a:pt x="71" y="45"/>
                    </a:lnTo>
                    <a:lnTo>
                      <a:pt x="86" y="35"/>
                    </a:lnTo>
                    <a:lnTo>
                      <a:pt x="102" y="24"/>
                    </a:lnTo>
                    <a:lnTo>
                      <a:pt x="119" y="16"/>
                    </a:lnTo>
                    <a:lnTo>
                      <a:pt x="137" y="10"/>
                    </a:lnTo>
                    <a:lnTo>
                      <a:pt x="156" y="5"/>
                    </a:lnTo>
                    <a:lnTo>
                      <a:pt x="174" y="2"/>
                    </a:lnTo>
                    <a:lnTo>
                      <a:pt x="195" y="0"/>
                    </a:lnTo>
                    <a:lnTo>
                      <a:pt x="195" y="0"/>
                    </a:lnTo>
                    <a:lnTo>
                      <a:pt x="215" y="2"/>
                    </a:lnTo>
                    <a:lnTo>
                      <a:pt x="233" y="5"/>
                    </a:lnTo>
                    <a:lnTo>
                      <a:pt x="252" y="10"/>
                    </a:lnTo>
                    <a:lnTo>
                      <a:pt x="270" y="16"/>
                    </a:lnTo>
                    <a:lnTo>
                      <a:pt x="287" y="24"/>
                    </a:lnTo>
                    <a:lnTo>
                      <a:pt x="304" y="35"/>
                    </a:lnTo>
                    <a:lnTo>
                      <a:pt x="318" y="45"/>
                    </a:lnTo>
                    <a:lnTo>
                      <a:pt x="331" y="57"/>
                    </a:lnTo>
                    <a:lnTo>
                      <a:pt x="344" y="72"/>
                    </a:lnTo>
                    <a:lnTo>
                      <a:pt x="355" y="86"/>
                    </a:lnTo>
                    <a:lnTo>
                      <a:pt x="366" y="103"/>
                    </a:lnTo>
                    <a:lnTo>
                      <a:pt x="374" y="120"/>
                    </a:lnTo>
                    <a:lnTo>
                      <a:pt x="380" y="137"/>
                    </a:lnTo>
                    <a:lnTo>
                      <a:pt x="385" y="156"/>
                    </a:lnTo>
                    <a:lnTo>
                      <a:pt x="387" y="175"/>
                    </a:lnTo>
                    <a:lnTo>
                      <a:pt x="388" y="195"/>
                    </a:lnTo>
                    <a:lnTo>
                      <a:pt x="388" y="195"/>
                    </a:lnTo>
                    <a:lnTo>
                      <a:pt x="388" y="202"/>
                    </a:lnTo>
                    <a:lnTo>
                      <a:pt x="386" y="209"/>
                    </a:lnTo>
                    <a:lnTo>
                      <a:pt x="383" y="214"/>
                    </a:lnTo>
                    <a:lnTo>
                      <a:pt x="379" y="219"/>
                    </a:lnTo>
                    <a:lnTo>
                      <a:pt x="374" y="223"/>
                    </a:lnTo>
                    <a:lnTo>
                      <a:pt x="369" y="226"/>
                    </a:lnTo>
                    <a:lnTo>
                      <a:pt x="363" y="227"/>
                    </a:lnTo>
                    <a:lnTo>
                      <a:pt x="355" y="228"/>
                    </a:lnTo>
                    <a:lnTo>
                      <a:pt x="355" y="228"/>
                    </a:lnTo>
                    <a:lnTo>
                      <a:pt x="349" y="227"/>
                    </a:lnTo>
                    <a:lnTo>
                      <a:pt x="343" y="226"/>
                    </a:lnTo>
                    <a:lnTo>
                      <a:pt x="338" y="223"/>
                    </a:lnTo>
                    <a:lnTo>
                      <a:pt x="332" y="219"/>
                    </a:lnTo>
                    <a:lnTo>
                      <a:pt x="328" y="214"/>
                    </a:lnTo>
                    <a:lnTo>
                      <a:pt x="325" y="209"/>
                    </a:lnTo>
                    <a:lnTo>
                      <a:pt x="323" y="202"/>
                    </a:lnTo>
                    <a:lnTo>
                      <a:pt x="322" y="195"/>
                    </a:lnTo>
                    <a:lnTo>
                      <a:pt x="322" y="195"/>
                    </a:lnTo>
                    <a:lnTo>
                      <a:pt x="322" y="182"/>
                    </a:lnTo>
                    <a:lnTo>
                      <a:pt x="320" y="169"/>
                    </a:lnTo>
                    <a:lnTo>
                      <a:pt x="317" y="157"/>
                    </a:lnTo>
                    <a:lnTo>
                      <a:pt x="313" y="145"/>
                    </a:lnTo>
                    <a:lnTo>
                      <a:pt x="307" y="134"/>
                    </a:lnTo>
                    <a:lnTo>
                      <a:pt x="300" y="124"/>
                    </a:lnTo>
                    <a:lnTo>
                      <a:pt x="293" y="113"/>
                    </a:lnTo>
                    <a:lnTo>
                      <a:pt x="285" y="105"/>
                    </a:lnTo>
                    <a:lnTo>
                      <a:pt x="276" y="97"/>
                    </a:lnTo>
                    <a:lnTo>
                      <a:pt x="266" y="88"/>
                    </a:lnTo>
                    <a:lnTo>
                      <a:pt x="256" y="82"/>
                    </a:lnTo>
                    <a:lnTo>
                      <a:pt x="245" y="77"/>
                    </a:lnTo>
                    <a:lnTo>
                      <a:pt x="232" y="73"/>
                    </a:lnTo>
                    <a:lnTo>
                      <a:pt x="221" y="70"/>
                    </a:lnTo>
                    <a:lnTo>
                      <a:pt x="207" y="68"/>
                    </a:lnTo>
                    <a:lnTo>
                      <a:pt x="195" y="67"/>
                    </a:lnTo>
                    <a:lnTo>
                      <a:pt x="195" y="67"/>
                    </a:lnTo>
                    <a:lnTo>
                      <a:pt x="181" y="68"/>
                    </a:lnTo>
                    <a:lnTo>
                      <a:pt x="169" y="70"/>
                    </a:lnTo>
                    <a:lnTo>
                      <a:pt x="157" y="73"/>
                    </a:lnTo>
                    <a:lnTo>
                      <a:pt x="144" y="77"/>
                    </a:lnTo>
                    <a:lnTo>
                      <a:pt x="134" y="82"/>
                    </a:lnTo>
                    <a:lnTo>
                      <a:pt x="122" y="88"/>
                    </a:lnTo>
                    <a:lnTo>
                      <a:pt x="113" y="97"/>
                    </a:lnTo>
                    <a:lnTo>
                      <a:pt x="104" y="105"/>
                    </a:lnTo>
                    <a:lnTo>
                      <a:pt x="96" y="113"/>
                    </a:lnTo>
                    <a:lnTo>
                      <a:pt x="88" y="124"/>
                    </a:lnTo>
                    <a:lnTo>
                      <a:pt x="82" y="134"/>
                    </a:lnTo>
                    <a:lnTo>
                      <a:pt x="77" y="145"/>
                    </a:lnTo>
                    <a:lnTo>
                      <a:pt x="72" y="157"/>
                    </a:lnTo>
                    <a:lnTo>
                      <a:pt x="69" y="169"/>
                    </a:lnTo>
                    <a:lnTo>
                      <a:pt x="67" y="182"/>
                    </a:lnTo>
                    <a:lnTo>
                      <a:pt x="67" y="195"/>
                    </a:lnTo>
                    <a:lnTo>
                      <a:pt x="67" y="195"/>
                    </a:lnTo>
                    <a:lnTo>
                      <a:pt x="67" y="209"/>
                    </a:lnTo>
                    <a:lnTo>
                      <a:pt x="69" y="221"/>
                    </a:lnTo>
                    <a:lnTo>
                      <a:pt x="72" y="233"/>
                    </a:lnTo>
                    <a:lnTo>
                      <a:pt x="77" y="245"/>
                    </a:lnTo>
                    <a:lnTo>
                      <a:pt x="82" y="256"/>
                    </a:lnTo>
                    <a:lnTo>
                      <a:pt x="88" y="267"/>
                    </a:lnTo>
                    <a:lnTo>
                      <a:pt x="96" y="277"/>
                    </a:lnTo>
                    <a:lnTo>
                      <a:pt x="104" y="286"/>
                    </a:lnTo>
                    <a:lnTo>
                      <a:pt x="113" y="294"/>
                    </a:lnTo>
                    <a:lnTo>
                      <a:pt x="122" y="302"/>
                    </a:lnTo>
                    <a:lnTo>
                      <a:pt x="134" y="308"/>
                    </a:lnTo>
                    <a:lnTo>
                      <a:pt x="144" y="313"/>
                    </a:lnTo>
                    <a:lnTo>
                      <a:pt x="157" y="317"/>
                    </a:lnTo>
                    <a:lnTo>
                      <a:pt x="169" y="320"/>
                    </a:lnTo>
                    <a:lnTo>
                      <a:pt x="181" y="322"/>
                    </a:lnTo>
                    <a:lnTo>
                      <a:pt x="195" y="323"/>
                    </a:lnTo>
                    <a:lnTo>
                      <a:pt x="195" y="323"/>
                    </a:lnTo>
                    <a:lnTo>
                      <a:pt x="215" y="324"/>
                    </a:lnTo>
                    <a:lnTo>
                      <a:pt x="233" y="328"/>
                    </a:lnTo>
                    <a:lnTo>
                      <a:pt x="252" y="332"/>
                    </a:lnTo>
                    <a:lnTo>
                      <a:pt x="270" y="339"/>
                    </a:lnTo>
                    <a:lnTo>
                      <a:pt x="287" y="347"/>
                    </a:lnTo>
                    <a:lnTo>
                      <a:pt x="304" y="357"/>
                    </a:lnTo>
                    <a:lnTo>
                      <a:pt x="318" y="368"/>
                    </a:lnTo>
                    <a:lnTo>
                      <a:pt x="331" y="380"/>
                    </a:lnTo>
                    <a:lnTo>
                      <a:pt x="344" y="394"/>
                    </a:lnTo>
                    <a:lnTo>
                      <a:pt x="355" y="409"/>
                    </a:lnTo>
                    <a:lnTo>
                      <a:pt x="366" y="425"/>
                    </a:lnTo>
                    <a:lnTo>
                      <a:pt x="374" y="442"/>
                    </a:lnTo>
                    <a:lnTo>
                      <a:pt x="380" y="460"/>
                    </a:lnTo>
                    <a:lnTo>
                      <a:pt x="385" y="479"/>
                    </a:lnTo>
                    <a:lnTo>
                      <a:pt x="387" y="497"/>
                    </a:lnTo>
                    <a:lnTo>
                      <a:pt x="388" y="518"/>
                    </a:lnTo>
                    <a:lnTo>
                      <a:pt x="388" y="518"/>
                    </a:lnTo>
                    <a:lnTo>
                      <a:pt x="387" y="538"/>
                    </a:lnTo>
                    <a:lnTo>
                      <a:pt x="385" y="556"/>
                    </a:lnTo>
                    <a:lnTo>
                      <a:pt x="380" y="575"/>
                    </a:lnTo>
                    <a:lnTo>
                      <a:pt x="374" y="594"/>
                    </a:lnTo>
                    <a:lnTo>
                      <a:pt x="366" y="610"/>
                    </a:lnTo>
                    <a:lnTo>
                      <a:pt x="355" y="627"/>
                    </a:lnTo>
                    <a:lnTo>
                      <a:pt x="344" y="641"/>
                    </a:lnTo>
                    <a:lnTo>
                      <a:pt x="331" y="655"/>
                    </a:lnTo>
                    <a:lnTo>
                      <a:pt x="318" y="667"/>
                    </a:lnTo>
                    <a:lnTo>
                      <a:pt x="304" y="679"/>
                    </a:lnTo>
                    <a:lnTo>
                      <a:pt x="287" y="689"/>
                    </a:lnTo>
                    <a:lnTo>
                      <a:pt x="270" y="697"/>
                    </a:lnTo>
                    <a:lnTo>
                      <a:pt x="252" y="703"/>
                    </a:lnTo>
                    <a:lnTo>
                      <a:pt x="233" y="709"/>
                    </a:lnTo>
                    <a:lnTo>
                      <a:pt x="215" y="711"/>
                    </a:lnTo>
                    <a:lnTo>
                      <a:pt x="195" y="712"/>
                    </a:lnTo>
                    <a:lnTo>
                      <a:pt x="195" y="7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1318">
                <a:extLst>
                  <a:ext uri="{FF2B5EF4-FFF2-40B4-BE49-F238E27FC236}">
                    <a16:creationId xmlns:a16="http://schemas.microsoft.com/office/drawing/2014/main" id="{48AC7A97-A04A-4693-95F7-2658251F1700}"/>
                  </a:ext>
                </a:extLst>
              </p:cNvPr>
              <p:cNvSpPr>
                <a:spLocks/>
              </p:cNvSpPr>
              <p:nvPr/>
            </p:nvSpPr>
            <p:spPr bwMode="auto">
              <a:xfrm>
                <a:off x="2855913" y="3133726"/>
                <a:ext cx="15875" cy="39688"/>
              </a:xfrm>
              <a:custGeom>
                <a:avLst/>
                <a:gdLst>
                  <a:gd name="T0" fmla="*/ 33 w 66"/>
                  <a:gd name="T1" fmla="*/ 174 h 174"/>
                  <a:gd name="T2" fmla="*/ 33 w 66"/>
                  <a:gd name="T3" fmla="*/ 174 h 174"/>
                  <a:gd name="T4" fmla="*/ 26 w 66"/>
                  <a:gd name="T5" fmla="*/ 174 h 174"/>
                  <a:gd name="T6" fmla="*/ 19 w 66"/>
                  <a:gd name="T7" fmla="*/ 172 h 174"/>
                  <a:gd name="T8" fmla="*/ 14 w 66"/>
                  <a:gd name="T9" fmla="*/ 169 h 174"/>
                  <a:gd name="T10" fmla="*/ 9 w 66"/>
                  <a:gd name="T11" fmla="*/ 165 h 174"/>
                  <a:gd name="T12" fmla="*/ 5 w 66"/>
                  <a:gd name="T13" fmla="*/ 160 h 174"/>
                  <a:gd name="T14" fmla="*/ 2 w 66"/>
                  <a:gd name="T15" fmla="*/ 155 h 174"/>
                  <a:gd name="T16" fmla="*/ 0 w 66"/>
                  <a:gd name="T17" fmla="*/ 148 h 174"/>
                  <a:gd name="T18" fmla="*/ 0 w 66"/>
                  <a:gd name="T19" fmla="*/ 141 h 174"/>
                  <a:gd name="T20" fmla="*/ 0 w 66"/>
                  <a:gd name="T21" fmla="*/ 34 h 174"/>
                  <a:gd name="T22" fmla="*/ 0 w 66"/>
                  <a:gd name="T23" fmla="*/ 34 h 174"/>
                  <a:gd name="T24" fmla="*/ 0 w 66"/>
                  <a:gd name="T25" fmla="*/ 27 h 174"/>
                  <a:gd name="T26" fmla="*/ 2 w 66"/>
                  <a:gd name="T27" fmla="*/ 21 h 174"/>
                  <a:gd name="T28" fmla="*/ 5 w 66"/>
                  <a:gd name="T29" fmla="*/ 16 h 174"/>
                  <a:gd name="T30" fmla="*/ 9 w 66"/>
                  <a:gd name="T31" fmla="*/ 11 h 174"/>
                  <a:gd name="T32" fmla="*/ 14 w 66"/>
                  <a:gd name="T33" fmla="*/ 7 h 174"/>
                  <a:gd name="T34" fmla="*/ 19 w 66"/>
                  <a:gd name="T35" fmla="*/ 3 h 174"/>
                  <a:gd name="T36" fmla="*/ 26 w 66"/>
                  <a:gd name="T37" fmla="*/ 1 h 174"/>
                  <a:gd name="T38" fmla="*/ 33 w 66"/>
                  <a:gd name="T39" fmla="*/ 0 h 174"/>
                  <a:gd name="T40" fmla="*/ 33 w 66"/>
                  <a:gd name="T41" fmla="*/ 0 h 174"/>
                  <a:gd name="T42" fmla="*/ 39 w 66"/>
                  <a:gd name="T43" fmla="*/ 1 h 174"/>
                  <a:gd name="T44" fmla="*/ 45 w 66"/>
                  <a:gd name="T45" fmla="*/ 3 h 174"/>
                  <a:gd name="T46" fmla="*/ 51 w 66"/>
                  <a:gd name="T47" fmla="*/ 7 h 174"/>
                  <a:gd name="T48" fmla="*/ 56 w 66"/>
                  <a:gd name="T49" fmla="*/ 11 h 174"/>
                  <a:gd name="T50" fmla="*/ 60 w 66"/>
                  <a:gd name="T51" fmla="*/ 16 h 174"/>
                  <a:gd name="T52" fmla="*/ 63 w 66"/>
                  <a:gd name="T53" fmla="*/ 21 h 174"/>
                  <a:gd name="T54" fmla="*/ 65 w 66"/>
                  <a:gd name="T55" fmla="*/ 27 h 174"/>
                  <a:gd name="T56" fmla="*/ 66 w 66"/>
                  <a:gd name="T57" fmla="*/ 34 h 174"/>
                  <a:gd name="T58" fmla="*/ 66 w 66"/>
                  <a:gd name="T59" fmla="*/ 141 h 174"/>
                  <a:gd name="T60" fmla="*/ 66 w 66"/>
                  <a:gd name="T61" fmla="*/ 141 h 174"/>
                  <a:gd name="T62" fmla="*/ 65 w 66"/>
                  <a:gd name="T63" fmla="*/ 148 h 174"/>
                  <a:gd name="T64" fmla="*/ 63 w 66"/>
                  <a:gd name="T65" fmla="*/ 155 h 174"/>
                  <a:gd name="T66" fmla="*/ 60 w 66"/>
                  <a:gd name="T67" fmla="*/ 160 h 174"/>
                  <a:gd name="T68" fmla="*/ 56 w 66"/>
                  <a:gd name="T69" fmla="*/ 165 h 174"/>
                  <a:gd name="T70" fmla="*/ 51 w 66"/>
                  <a:gd name="T71" fmla="*/ 169 h 174"/>
                  <a:gd name="T72" fmla="*/ 45 w 66"/>
                  <a:gd name="T73" fmla="*/ 172 h 174"/>
                  <a:gd name="T74" fmla="*/ 39 w 66"/>
                  <a:gd name="T75" fmla="*/ 174 h 174"/>
                  <a:gd name="T76" fmla="*/ 33 w 66"/>
                  <a:gd name="T77" fmla="*/ 174 h 174"/>
                  <a:gd name="T78" fmla="*/ 33 w 66"/>
                  <a:gd name="T79"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6" h="174">
                    <a:moveTo>
                      <a:pt x="33" y="174"/>
                    </a:moveTo>
                    <a:lnTo>
                      <a:pt x="33" y="174"/>
                    </a:lnTo>
                    <a:lnTo>
                      <a:pt x="26" y="174"/>
                    </a:lnTo>
                    <a:lnTo>
                      <a:pt x="19" y="172"/>
                    </a:lnTo>
                    <a:lnTo>
                      <a:pt x="14" y="169"/>
                    </a:lnTo>
                    <a:lnTo>
                      <a:pt x="9" y="165"/>
                    </a:lnTo>
                    <a:lnTo>
                      <a:pt x="5" y="160"/>
                    </a:lnTo>
                    <a:lnTo>
                      <a:pt x="2" y="155"/>
                    </a:lnTo>
                    <a:lnTo>
                      <a:pt x="0" y="148"/>
                    </a:lnTo>
                    <a:lnTo>
                      <a:pt x="0" y="141"/>
                    </a:lnTo>
                    <a:lnTo>
                      <a:pt x="0" y="34"/>
                    </a:lnTo>
                    <a:lnTo>
                      <a:pt x="0" y="34"/>
                    </a:lnTo>
                    <a:lnTo>
                      <a:pt x="0" y="27"/>
                    </a:lnTo>
                    <a:lnTo>
                      <a:pt x="2" y="21"/>
                    </a:lnTo>
                    <a:lnTo>
                      <a:pt x="5" y="16"/>
                    </a:lnTo>
                    <a:lnTo>
                      <a:pt x="9" y="11"/>
                    </a:lnTo>
                    <a:lnTo>
                      <a:pt x="14" y="7"/>
                    </a:lnTo>
                    <a:lnTo>
                      <a:pt x="19" y="3"/>
                    </a:lnTo>
                    <a:lnTo>
                      <a:pt x="26" y="1"/>
                    </a:lnTo>
                    <a:lnTo>
                      <a:pt x="33" y="0"/>
                    </a:lnTo>
                    <a:lnTo>
                      <a:pt x="33" y="0"/>
                    </a:lnTo>
                    <a:lnTo>
                      <a:pt x="39" y="1"/>
                    </a:lnTo>
                    <a:lnTo>
                      <a:pt x="45" y="3"/>
                    </a:lnTo>
                    <a:lnTo>
                      <a:pt x="51" y="7"/>
                    </a:lnTo>
                    <a:lnTo>
                      <a:pt x="56" y="11"/>
                    </a:lnTo>
                    <a:lnTo>
                      <a:pt x="60" y="16"/>
                    </a:lnTo>
                    <a:lnTo>
                      <a:pt x="63" y="21"/>
                    </a:lnTo>
                    <a:lnTo>
                      <a:pt x="65" y="27"/>
                    </a:lnTo>
                    <a:lnTo>
                      <a:pt x="66" y="34"/>
                    </a:lnTo>
                    <a:lnTo>
                      <a:pt x="66" y="141"/>
                    </a:lnTo>
                    <a:lnTo>
                      <a:pt x="66" y="141"/>
                    </a:lnTo>
                    <a:lnTo>
                      <a:pt x="65" y="148"/>
                    </a:lnTo>
                    <a:lnTo>
                      <a:pt x="63" y="155"/>
                    </a:lnTo>
                    <a:lnTo>
                      <a:pt x="60" y="160"/>
                    </a:lnTo>
                    <a:lnTo>
                      <a:pt x="56" y="165"/>
                    </a:lnTo>
                    <a:lnTo>
                      <a:pt x="51" y="169"/>
                    </a:lnTo>
                    <a:lnTo>
                      <a:pt x="45" y="172"/>
                    </a:lnTo>
                    <a:lnTo>
                      <a:pt x="39" y="174"/>
                    </a:lnTo>
                    <a:lnTo>
                      <a:pt x="33" y="174"/>
                    </a:lnTo>
                    <a:lnTo>
                      <a:pt x="33"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1319">
                <a:extLst>
                  <a:ext uri="{FF2B5EF4-FFF2-40B4-BE49-F238E27FC236}">
                    <a16:creationId xmlns:a16="http://schemas.microsoft.com/office/drawing/2014/main" id="{224399E0-C244-4F06-8910-075DE28FB119}"/>
                  </a:ext>
                </a:extLst>
              </p:cNvPr>
              <p:cNvSpPr>
                <a:spLocks/>
              </p:cNvSpPr>
              <p:nvPr/>
            </p:nvSpPr>
            <p:spPr bwMode="auto">
              <a:xfrm>
                <a:off x="2855913" y="2963863"/>
                <a:ext cx="15875" cy="39688"/>
              </a:xfrm>
              <a:custGeom>
                <a:avLst/>
                <a:gdLst>
                  <a:gd name="T0" fmla="*/ 33 w 66"/>
                  <a:gd name="T1" fmla="*/ 173 h 173"/>
                  <a:gd name="T2" fmla="*/ 33 w 66"/>
                  <a:gd name="T3" fmla="*/ 173 h 173"/>
                  <a:gd name="T4" fmla="*/ 26 w 66"/>
                  <a:gd name="T5" fmla="*/ 173 h 173"/>
                  <a:gd name="T6" fmla="*/ 19 w 66"/>
                  <a:gd name="T7" fmla="*/ 171 h 173"/>
                  <a:gd name="T8" fmla="*/ 14 w 66"/>
                  <a:gd name="T9" fmla="*/ 168 h 173"/>
                  <a:gd name="T10" fmla="*/ 9 w 66"/>
                  <a:gd name="T11" fmla="*/ 163 h 173"/>
                  <a:gd name="T12" fmla="*/ 5 w 66"/>
                  <a:gd name="T13" fmla="*/ 158 h 173"/>
                  <a:gd name="T14" fmla="*/ 2 w 66"/>
                  <a:gd name="T15" fmla="*/ 153 h 173"/>
                  <a:gd name="T16" fmla="*/ 0 w 66"/>
                  <a:gd name="T17" fmla="*/ 147 h 173"/>
                  <a:gd name="T18" fmla="*/ 0 w 66"/>
                  <a:gd name="T19" fmla="*/ 140 h 173"/>
                  <a:gd name="T20" fmla="*/ 0 w 66"/>
                  <a:gd name="T21" fmla="*/ 32 h 173"/>
                  <a:gd name="T22" fmla="*/ 0 w 66"/>
                  <a:gd name="T23" fmla="*/ 32 h 173"/>
                  <a:gd name="T24" fmla="*/ 0 w 66"/>
                  <a:gd name="T25" fmla="*/ 26 h 173"/>
                  <a:gd name="T26" fmla="*/ 2 w 66"/>
                  <a:gd name="T27" fmla="*/ 20 h 173"/>
                  <a:gd name="T28" fmla="*/ 5 w 66"/>
                  <a:gd name="T29" fmla="*/ 14 h 173"/>
                  <a:gd name="T30" fmla="*/ 9 w 66"/>
                  <a:gd name="T31" fmla="*/ 9 h 173"/>
                  <a:gd name="T32" fmla="*/ 14 w 66"/>
                  <a:gd name="T33" fmla="*/ 5 h 173"/>
                  <a:gd name="T34" fmla="*/ 19 w 66"/>
                  <a:gd name="T35" fmla="*/ 2 h 173"/>
                  <a:gd name="T36" fmla="*/ 26 w 66"/>
                  <a:gd name="T37" fmla="*/ 0 h 173"/>
                  <a:gd name="T38" fmla="*/ 33 w 66"/>
                  <a:gd name="T39" fmla="*/ 0 h 173"/>
                  <a:gd name="T40" fmla="*/ 33 w 66"/>
                  <a:gd name="T41" fmla="*/ 0 h 173"/>
                  <a:gd name="T42" fmla="*/ 39 w 66"/>
                  <a:gd name="T43" fmla="*/ 0 h 173"/>
                  <a:gd name="T44" fmla="*/ 45 w 66"/>
                  <a:gd name="T45" fmla="*/ 2 h 173"/>
                  <a:gd name="T46" fmla="*/ 51 w 66"/>
                  <a:gd name="T47" fmla="*/ 5 h 173"/>
                  <a:gd name="T48" fmla="*/ 56 w 66"/>
                  <a:gd name="T49" fmla="*/ 9 h 173"/>
                  <a:gd name="T50" fmla="*/ 60 w 66"/>
                  <a:gd name="T51" fmla="*/ 14 h 173"/>
                  <a:gd name="T52" fmla="*/ 63 w 66"/>
                  <a:gd name="T53" fmla="*/ 20 h 173"/>
                  <a:gd name="T54" fmla="*/ 65 w 66"/>
                  <a:gd name="T55" fmla="*/ 26 h 173"/>
                  <a:gd name="T56" fmla="*/ 66 w 66"/>
                  <a:gd name="T57" fmla="*/ 32 h 173"/>
                  <a:gd name="T58" fmla="*/ 66 w 66"/>
                  <a:gd name="T59" fmla="*/ 140 h 173"/>
                  <a:gd name="T60" fmla="*/ 66 w 66"/>
                  <a:gd name="T61" fmla="*/ 140 h 173"/>
                  <a:gd name="T62" fmla="*/ 65 w 66"/>
                  <a:gd name="T63" fmla="*/ 147 h 173"/>
                  <a:gd name="T64" fmla="*/ 63 w 66"/>
                  <a:gd name="T65" fmla="*/ 153 h 173"/>
                  <a:gd name="T66" fmla="*/ 60 w 66"/>
                  <a:gd name="T67" fmla="*/ 158 h 173"/>
                  <a:gd name="T68" fmla="*/ 56 w 66"/>
                  <a:gd name="T69" fmla="*/ 163 h 173"/>
                  <a:gd name="T70" fmla="*/ 51 w 66"/>
                  <a:gd name="T71" fmla="*/ 168 h 173"/>
                  <a:gd name="T72" fmla="*/ 45 w 66"/>
                  <a:gd name="T73" fmla="*/ 171 h 173"/>
                  <a:gd name="T74" fmla="*/ 39 w 66"/>
                  <a:gd name="T75" fmla="*/ 173 h 173"/>
                  <a:gd name="T76" fmla="*/ 33 w 66"/>
                  <a:gd name="T77" fmla="*/ 173 h 173"/>
                  <a:gd name="T78" fmla="*/ 33 w 66"/>
                  <a:gd name="T79" fmla="*/ 17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6" h="173">
                    <a:moveTo>
                      <a:pt x="33" y="173"/>
                    </a:moveTo>
                    <a:lnTo>
                      <a:pt x="33" y="173"/>
                    </a:lnTo>
                    <a:lnTo>
                      <a:pt x="26" y="173"/>
                    </a:lnTo>
                    <a:lnTo>
                      <a:pt x="19" y="171"/>
                    </a:lnTo>
                    <a:lnTo>
                      <a:pt x="14" y="168"/>
                    </a:lnTo>
                    <a:lnTo>
                      <a:pt x="9" y="163"/>
                    </a:lnTo>
                    <a:lnTo>
                      <a:pt x="5" y="158"/>
                    </a:lnTo>
                    <a:lnTo>
                      <a:pt x="2" y="153"/>
                    </a:lnTo>
                    <a:lnTo>
                      <a:pt x="0" y="147"/>
                    </a:lnTo>
                    <a:lnTo>
                      <a:pt x="0" y="140"/>
                    </a:lnTo>
                    <a:lnTo>
                      <a:pt x="0" y="32"/>
                    </a:lnTo>
                    <a:lnTo>
                      <a:pt x="0" y="32"/>
                    </a:lnTo>
                    <a:lnTo>
                      <a:pt x="0" y="26"/>
                    </a:lnTo>
                    <a:lnTo>
                      <a:pt x="2" y="20"/>
                    </a:lnTo>
                    <a:lnTo>
                      <a:pt x="5" y="14"/>
                    </a:lnTo>
                    <a:lnTo>
                      <a:pt x="9" y="9"/>
                    </a:lnTo>
                    <a:lnTo>
                      <a:pt x="14" y="5"/>
                    </a:lnTo>
                    <a:lnTo>
                      <a:pt x="19" y="2"/>
                    </a:lnTo>
                    <a:lnTo>
                      <a:pt x="26" y="0"/>
                    </a:lnTo>
                    <a:lnTo>
                      <a:pt x="33" y="0"/>
                    </a:lnTo>
                    <a:lnTo>
                      <a:pt x="33" y="0"/>
                    </a:lnTo>
                    <a:lnTo>
                      <a:pt x="39" y="0"/>
                    </a:lnTo>
                    <a:lnTo>
                      <a:pt x="45" y="2"/>
                    </a:lnTo>
                    <a:lnTo>
                      <a:pt x="51" y="5"/>
                    </a:lnTo>
                    <a:lnTo>
                      <a:pt x="56" y="9"/>
                    </a:lnTo>
                    <a:lnTo>
                      <a:pt x="60" y="14"/>
                    </a:lnTo>
                    <a:lnTo>
                      <a:pt x="63" y="20"/>
                    </a:lnTo>
                    <a:lnTo>
                      <a:pt x="65" y="26"/>
                    </a:lnTo>
                    <a:lnTo>
                      <a:pt x="66" y="32"/>
                    </a:lnTo>
                    <a:lnTo>
                      <a:pt x="66" y="140"/>
                    </a:lnTo>
                    <a:lnTo>
                      <a:pt x="66" y="140"/>
                    </a:lnTo>
                    <a:lnTo>
                      <a:pt x="65" y="147"/>
                    </a:lnTo>
                    <a:lnTo>
                      <a:pt x="63" y="153"/>
                    </a:lnTo>
                    <a:lnTo>
                      <a:pt x="60" y="158"/>
                    </a:lnTo>
                    <a:lnTo>
                      <a:pt x="56" y="163"/>
                    </a:lnTo>
                    <a:lnTo>
                      <a:pt x="51" y="168"/>
                    </a:lnTo>
                    <a:lnTo>
                      <a:pt x="45" y="171"/>
                    </a:lnTo>
                    <a:lnTo>
                      <a:pt x="39" y="173"/>
                    </a:lnTo>
                    <a:lnTo>
                      <a:pt x="33" y="173"/>
                    </a:lnTo>
                    <a:lnTo>
                      <a:pt x="33" y="1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76" name="Group 175">
            <a:extLst>
              <a:ext uri="{FF2B5EF4-FFF2-40B4-BE49-F238E27FC236}">
                <a16:creationId xmlns:a16="http://schemas.microsoft.com/office/drawing/2014/main" id="{73AF40CB-0C77-4D6C-86D8-E1607DD3552D}"/>
              </a:ext>
            </a:extLst>
          </p:cNvPr>
          <p:cNvGrpSpPr/>
          <p:nvPr/>
        </p:nvGrpSpPr>
        <p:grpSpPr>
          <a:xfrm>
            <a:off x="8616154" y="4603276"/>
            <a:ext cx="360363" cy="360363"/>
            <a:chOff x="9155113" y="3608388"/>
            <a:chExt cx="360363" cy="360363"/>
          </a:xfrm>
          <a:solidFill>
            <a:srgbClr val="110E26"/>
          </a:solidFill>
        </p:grpSpPr>
        <p:sp>
          <p:nvSpPr>
            <p:cNvPr id="177" name="Freeform 829">
              <a:extLst>
                <a:ext uri="{FF2B5EF4-FFF2-40B4-BE49-F238E27FC236}">
                  <a16:creationId xmlns:a16="http://schemas.microsoft.com/office/drawing/2014/main" id="{8A5AB6C0-C857-4F64-A672-5882E26A626F}"/>
                </a:ext>
              </a:extLst>
            </p:cNvPr>
            <p:cNvSpPr>
              <a:spLocks/>
            </p:cNvSpPr>
            <p:nvPr/>
          </p:nvSpPr>
          <p:spPr bwMode="auto">
            <a:xfrm>
              <a:off x="9155113" y="3954463"/>
              <a:ext cx="360363" cy="14288"/>
            </a:xfrm>
            <a:custGeom>
              <a:avLst/>
              <a:gdLst>
                <a:gd name="T0" fmla="*/ 1554 w 1587"/>
                <a:gd name="T1" fmla="*/ 66 h 66"/>
                <a:gd name="T2" fmla="*/ 33 w 1587"/>
                <a:gd name="T3" fmla="*/ 66 h 66"/>
                <a:gd name="T4" fmla="*/ 33 w 1587"/>
                <a:gd name="T5" fmla="*/ 66 h 66"/>
                <a:gd name="T6" fmla="*/ 26 w 1587"/>
                <a:gd name="T7" fmla="*/ 65 h 66"/>
                <a:gd name="T8" fmla="*/ 20 w 1587"/>
                <a:gd name="T9" fmla="*/ 64 h 66"/>
                <a:gd name="T10" fmla="*/ 14 w 1587"/>
                <a:gd name="T11" fmla="*/ 61 h 66"/>
                <a:gd name="T12" fmla="*/ 10 w 1587"/>
                <a:gd name="T13" fmla="*/ 57 h 66"/>
                <a:gd name="T14" fmla="*/ 6 w 1587"/>
                <a:gd name="T15" fmla="*/ 52 h 66"/>
                <a:gd name="T16" fmla="*/ 3 w 1587"/>
                <a:gd name="T17" fmla="*/ 47 h 66"/>
                <a:gd name="T18" fmla="*/ 1 w 1587"/>
                <a:gd name="T19" fmla="*/ 41 h 66"/>
                <a:gd name="T20" fmla="*/ 0 w 1587"/>
                <a:gd name="T21" fmla="*/ 33 h 66"/>
                <a:gd name="T22" fmla="*/ 0 w 1587"/>
                <a:gd name="T23" fmla="*/ 33 h 66"/>
                <a:gd name="T24" fmla="*/ 1 w 1587"/>
                <a:gd name="T25" fmla="*/ 27 h 66"/>
                <a:gd name="T26" fmla="*/ 3 w 1587"/>
                <a:gd name="T27" fmla="*/ 21 h 66"/>
                <a:gd name="T28" fmla="*/ 6 w 1587"/>
                <a:gd name="T29" fmla="*/ 15 h 66"/>
                <a:gd name="T30" fmla="*/ 10 w 1587"/>
                <a:gd name="T31" fmla="*/ 11 h 66"/>
                <a:gd name="T32" fmla="*/ 14 w 1587"/>
                <a:gd name="T33" fmla="*/ 6 h 66"/>
                <a:gd name="T34" fmla="*/ 20 w 1587"/>
                <a:gd name="T35" fmla="*/ 3 h 66"/>
                <a:gd name="T36" fmla="*/ 26 w 1587"/>
                <a:gd name="T37" fmla="*/ 1 h 66"/>
                <a:gd name="T38" fmla="*/ 33 w 1587"/>
                <a:gd name="T39" fmla="*/ 0 h 66"/>
                <a:gd name="T40" fmla="*/ 1554 w 1587"/>
                <a:gd name="T41" fmla="*/ 0 h 66"/>
                <a:gd name="T42" fmla="*/ 1554 w 1587"/>
                <a:gd name="T43" fmla="*/ 0 h 66"/>
                <a:gd name="T44" fmla="*/ 1560 w 1587"/>
                <a:gd name="T45" fmla="*/ 1 h 66"/>
                <a:gd name="T46" fmla="*/ 1566 w 1587"/>
                <a:gd name="T47" fmla="*/ 3 h 66"/>
                <a:gd name="T48" fmla="*/ 1573 w 1587"/>
                <a:gd name="T49" fmla="*/ 6 h 66"/>
                <a:gd name="T50" fmla="*/ 1578 w 1587"/>
                <a:gd name="T51" fmla="*/ 11 h 66"/>
                <a:gd name="T52" fmla="*/ 1582 w 1587"/>
                <a:gd name="T53" fmla="*/ 15 h 66"/>
                <a:gd name="T54" fmla="*/ 1584 w 1587"/>
                <a:gd name="T55" fmla="*/ 21 h 66"/>
                <a:gd name="T56" fmla="*/ 1586 w 1587"/>
                <a:gd name="T57" fmla="*/ 27 h 66"/>
                <a:gd name="T58" fmla="*/ 1587 w 1587"/>
                <a:gd name="T59" fmla="*/ 33 h 66"/>
                <a:gd name="T60" fmla="*/ 1587 w 1587"/>
                <a:gd name="T61" fmla="*/ 33 h 66"/>
                <a:gd name="T62" fmla="*/ 1586 w 1587"/>
                <a:gd name="T63" fmla="*/ 41 h 66"/>
                <a:gd name="T64" fmla="*/ 1584 w 1587"/>
                <a:gd name="T65" fmla="*/ 47 h 66"/>
                <a:gd name="T66" fmla="*/ 1582 w 1587"/>
                <a:gd name="T67" fmla="*/ 52 h 66"/>
                <a:gd name="T68" fmla="*/ 1578 w 1587"/>
                <a:gd name="T69" fmla="*/ 57 h 66"/>
                <a:gd name="T70" fmla="*/ 1573 w 1587"/>
                <a:gd name="T71" fmla="*/ 61 h 66"/>
                <a:gd name="T72" fmla="*/ 1566 w 1587"/>
                <a:gd name="T73" fmla="*/ 64 h 66"/>
                <a:gd name="T74" fmla="*/ 1560 w 1587"/>
                <a:gd name="T75" fmla="*/ 65 h 66"/>
                <a:gd name="T76" fmla="*/ 1554 w 1587"/>
                <a:gd name="T77" fmla="*/ 66 h 66"/>
                <a:gd name="T78" fmla="*/ 1554 w 1587"/>
                <a:gd name="T79"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87" h="66">
                  <a:moveTo>
                    <a:pt x="1554" y="66"/>
                  </a:moveTo>
                  <a:lnTo>
                    <a:pt x="33" y="66"/>
                  </a:lnTo>
                  <a:lnTo>
                    <a:pt x="33" y="66"/>
                  </a:lnTo>
                  <a:lnTo>
                    <a:pt x="26" y="65"/>
                  </a:lnTo>
                  <a:lnTo>
                    <a:pt x="20" y="64"/>
                  </a:lnTo>
                  <a:lnTo>
                    <a:pt x="14" y="61"/>
                  </a:lnTo>
                  <a:lnTo>
                    <a:pt x="10" y="57"/>
                  </a:lnTo>
                  <a:lnTo>
                    <a:pt x="6" y="52"/>
                  </a:lnTo>
                  <a:lnTo>
                    <a:pt x="3" y="47"/>
                  </a:lnTo>
                  <a:lnTo>
                    <a:pt x="1" y="41"/>
                  </a:lnTo>
                  <a:lnTo>
                    <a:pt x="0" y="33"/>
                  </a:lnTo>
                  <a:lnTo>
                    <a:pt x="0" y="33"/>
                  </a:lnTo>
                  <a:lnTo>
                    <a:pt x="1" y="27"/>
                  </a:lnTo>
                  <a:lnTo>
                    <a:pt x="3" y="21"/>
                  </a:lnTo>
                  <a:lnTo>
                    <a:pt x="6" y="15"/>
                  </a:lnTo>
                  <a:lnTo>
                    <a:pt x="10" y="11"/>
                  </a:lnTo>
                  <a:lnTo>
                    <a:pt x="14" y="6"/>
                  </a:lnTo>
                  <a:lnTo>
                    <a:pt x="20" y="3"/>
                  </a:lnTo>
                  <a:lnTo>
                    <a:pt x="26" y="1"/>
                  </a:lnTo>
                  <a:lnTo>
                    <a:pt x="33" y="0"/>
                  </a:lnTo>
                  <a:lnTo>
                    <a:pt x="1554" y="0"/>
                  </a:lnTo>
                  <a:lnTo>
                    <a:pt x="1554" y="0"/>
                  </a:lnTo>
                  <a:lnTo>
                    <a:pt x="1560" y="1"/>
                  </a:lnTo>
                  <a:lnTo>
                    <a:pt x="1566" y="3"/>
                  </a:lnTo>
                  <a:lnTo>
                    <a:pt x="1573" y="6"/>
                  </a:lnTo>
                  <a:lnTo>
                    <a:pt x="1578" y="11"/>
                  </a:lnTo>
                  <a:lnTo>
                    <a:pt x="1582" y="15"/>
                  </a:lnTo>
                  <a:lnTo>
                    <a:pt x="1584" y="21"/>
                  </a:lnTo>
                  <a:lnTo>
                    <a:pt x="1586" y="27"/>
                  </a:lnTo>
                  <a:lnTo>
                    <a:pt x="1587" y="33"/>
                  </a:lnTo>
                  <a:lnTo>
                    <a:pt x="1587" y="33"/>
                  </a:lnTo>
                  <a:lnTo>
                    <a:pt x="1586" y="41"/>
                  </a:lnTo>
                  <a:lnTo>
                    <a:pt x="1584" y="47"/>
                  </a:lnTo>
                  <a:lnTo>
                    <a:pt x="1582" y="52"/>
                  </a:lnTo>
                  <a:lnTo>
                    <a:pt x="1578" y="57"/>
                  </a:lnTo>
                  <a:lnTo>
                    <a:pt x="1573" y="61"/>
                  </a:lnTo>
                  <a:lnTo>
                    <a:pt x="1566" y="64"/>
                  </a:lnTo>
                  <a:lnTo>
                    <a:pt x="1560" y="65"/>
                  </a:lnTo>
                  <a:lnTo>
                    <a:pt x="1554" y="66"/>
                  </a:lnTo>
                  <a:lnTo>
                    <a:pt x="1554"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830">
              <a:extLst>
                <a:ext uri="{FF2B5EF4-FFF2-40B4-BE49-F238E27FC236}">
                  <a16:creationId xmlns:a16="http://schemas.microsoft.com/office/drawing/2014/main" id="{AB618B9F-71BB-4144-8549-D7909E3E35EA}"/>
                </a:ext>
              </a:extLst>
            </p:cNvPr>
            <p:cNvSpPr>
              <a:spLocks noEditPoints="1"/>
            </p:cNvSpPr>
            <p:nvPr/>
          </p:nvSpPr>
          <p:spPr bwMode="auto">
            <a:xfrm>
              <a:off x="9170988" y="3879851"/>
              <a:ext cx="60325" cy="88900"/>
            </a:xfrm>
            <a:custGeom>
              <a:avLst/>
              <a:gdLst>
                <a:gd name="T0" fmla="*/ 232 w 265"/>
                <a:gd name="T1" fmla="*/ 396 h 396"/>
                <a:gd name="T2" fmla="*/ 33 w 265"/>
                <a:gd name="T3" fmla="*/ 396 h 396"/>
                <a:gd name="T4" fmla="*/ 33 w 265"/>
                <a:gd name="T5" fmla="*/ 396 h 396"/>
                <a:gd name="T6" fmla="*/ 27 w 265"/>
                <a:gd name="T7" fmla="*/ 395 h 396"/>
                <a:gd name="T8" fmla="*/ 20 w 265"/>
                <a:gd name="T9" fmla="*/ 394 h 396"/>
                <a:gd name="T10" fmla="*/ 14 w 265"/>
                <a:gd name="T11" fmla="*/ 391 h 396"/>
                <a:gd name="T12" fmla="*/ 10 w 265"/>
                <a:gd name="T13" fmla="*/ 387 h 396"/>
                <a:gd name="T14" fmla="*/ 6 w 265"/>
                <a:gd name="T15" fmla="*/ 382 h 396"/>
                <a:gd name="T16" fmla="*/ 3 w 265"/>
                <a:gd name="T17" fmla="*/ 377 h 396"/>
                <a:gd name="T18" fmla="*/ 1 w 265"/>
                <a:gd name="T19" fmla="*/ 371 h 396"/>
                <a:gd name="T20" fmla="*/ 0 w 265"/>
                <a:gd name="T21" fmla="*/ 363 h 396"/>
                <a:gd name="T22" fmla="*/ 0 w 265"/>
                <a:gd name="T23" fmla="*/ 33 h 396"/>
                <a:gd name="T24" fmla="*/ 0 w 265"/>
                <a:gd name="T25" fmla="*/ 33 h 396"/>
                <a:gd name="T26" fmla="*/ 1 w 265"/>
                <a:gd name="T27" fmla="*/ 26 h 396"/>
                <a:gd name="T28" fmla="*/ 3 w 265"/>
                <a:gd name="T29" fmla="*/ 20 h 396"/>
                <a:gd name="T30" fmla="*/ 6 w 265"/>
                <a:gd name="T31" fmla="*/ 14 h 396"/>
                <a:gd name="T32" fmla="*/ 10 w 265"/>
                <a:gd name="T33" fmla="*/ 9 h 396"/>
                <a:gd name="T34" fmla="*/ 14 w 265"/>
                <a:gd name="T35" fmla="*/ 5 h 396"/>
                <a:gd name="T36" fmla="*/ 20 w 265"/>
                <a:gd name="T37" fmla="*/ 2 h 396"/>
                <a:gd name="T38" fmla="*/ 27 w 265"/>
                <a:gd name="T39" fmla="*/ 0 h 396"/>
                <a:gd name="T40" fmla="*/ 33 w 265"/>
                <a:gd name="T41" fmla="*/ 0 h 396"/>
                <a:gd name="T42" fmla="*/ 232 w 265"/>
                <a:gd name="T43" fmla="*/ 0 h 396"/>
                <a:gd name="T44" fmla="*/ 232 w 265"/>
                <a:gd name="T45" fmla="*/ 0 h 396"/>
                <a:gd name="T46" fmla="*/ 238 w 265"/>
                <a:gd name="T47" fmla="*/ 0 h 396"/>
                <a:gd name="T48" fmla="*/ 244 w 265"/>
                <a:gd name="T49" fmla="*/ 2 h 396"/>
                <a:gd name="T50" fmla="*/ 250 w 265"/>
                <a:gd name="T51" fmla="*/ 5 h 396"/>
                <a:gd name="T52" fmla="*/ 254 w 265"/>
                <a:gd name="T53" fmla="*/ 9 h 396"/>
                <a:gd name="T54" fmla="*/ 258 w 265"/>
                <a:gd name="T55" fmla="*/ 14 h 396"/>
                <a:gd name="T56" fmla="*/ 262 w 265"/>
                <a:gd name="T57" fmla="*/ 20 h 396"/>
                <a:gd name="T58" fmla="*/ 264 w 265"/>
                <a:gd name="T59" fmla="*/ 26 h 396"/>
                <a:gd name="T60" fmla="*/ 265 w 265"/>
                <a:gd name="T61" fmla="*/ 33 h 396"/>
                <a:gd name="T62" fmla="*/ 265 w 265"/>
                <a:gd name="T63" fmla="*/ 363 h 396"/>
                <a:gd name="T64" fmla="*/ 265 w 265"/>
                <a:gd name="T65" fmla="*/ 363 h 396"/>
                <a:gd name="T66" fmla="*/ 264 w 265"/>
                <a:gd name="T67" fmla="*/ 371 h 396"/>
                <a:gd name="T68" fmla="*/ 262 w 265"/>
                <a:gd name="T69" fmla="*/ 377 h 396"/>
                <a:gd name="T70" fmla="*/ 258 w 265"/>
                <a:gd name="T71" fmla="*/ 382 h 396"/>
                <a:gd name="T72" fmla="*/ 254 w 265"/>
                <a:gd name="T73" fmla="*/ 387 h 396"/>
                <a:gd name="T74" fmla="*/ 250 w 265"/>
                <a:gd name="T75" fmla="*/ 391 h 396"/>
                <a:gd name="T76" fmla="*/ 244 w 265"/>
                <a:gd name="T77" fmla="*/ 394 h 396"/>
                <a:gd name="T78" fmla="*/ 238 w 265"/>
                <a:gd name="T79" fmla="*/ 395 h 396"/>
                <a:gd name="T80" fmla="*/ 232 w 265"/>
                <a:gd name="T81" fmla="*/ 396 h 396"/>
                <a:gd name="T82" fmla="*/ 232 w 265"/>
                <a:gd name="T83" fmla="*/ 396 h 396"/>
                <a:gd name="T84" fmla="*/ 66 w 265"/>
                <a:gd name="T85" fmla="*/ 330 h 396"/>
                <a:gd name="T86" fmla="*/ 198 w 265"/>
                <a:gd name="T87" fmla="*/ 330 h 396"/>
                <a:gd name="T88" fmla="*/ 198 w 265"/>
                <a:gd name="T89" fmla="*/ 66 h 396"/>
                <a:gd name="T90" fmla="*/ 66 w 265"/>
                <a:gd name="T91" fmla="*/ 66 h 396"/>
                <a:gd name="T92" fmla="*/ 66 w 265"/>
                <a:gd name="T93" fmla="*/ 33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65" h="396">
                  <a:moveTo>
                    <a:pt x="232" y="396"/>
                  </a:moveTo>
                  <a:lnTo>
                    <a:pt x="33" y="396"/>
                  </a:lnTo>
                  <a:lnTo>
                    <a:pt x="33" y="396"/>
                  </a:lnTo>
                  <a:lnTo>
                    <a:pt x="27" y="395"/>
                  </a:lnTo>
                  <a:lnTo>
                    <a:pt x="20" y="394"/>
                  </a:lnTo>
                  <a:lnTo>
                    <a:pt x="14" y="391"/>
                  </a:lnTo>
                  <a:lnTo>
                    <a:pt x="10" y="387"/>
                  </a:lnTo>
                  <a:lnTo>
                    <a:pt x="6" y="382"/>
                  </a:lnTo>
                  <a:lnTo>
                    <a:pt x="3" y="377"/>
                  </a:lnTo>
                  <a:lnTo>
                    <a:pt x="1" y="371"/>
                  </a:lnTo>
                  <a:lnTo>
                    <a:pt x="0" y="363"/>
                  </a:lnTo>
                  <a:lnTo>
                    <a:pt x="0" y="33"/>
                  </a:lnTo>
                  <a:lnTo>
                    <a:pt x="0" y="33"/>
                  </a:lnTo>
                  <a:lnTo>
                    <a:pt x="1" y="26"/>
                  </a:lnTo>
                  <a:lnTo>
                    <a:pt x="3" y="20"/>
                  </a:lnTo>
                  <a:lnTo>
                    <a:pt x="6" y="14"/>
                  </a:lnTo>
                  <a:lnTo>
                    <a:pt x="10" y="9"/>
                  </a:lnTo>
                  <a:lnTo>
                    <a:pt x="14" y="5"/>
                  </a:lnTo>
                  <a:lnTo>
                    <a:pt x="20" y="2"/>
                  </a:lnTo>
                  <a:lnTo>
                    <a:pt x="27" y="0"/>
                  </a:lnTo>
                  <a:lnTo>
                    <a:pt x="33" y="0"/>
                  </a:lnTo>
                  <a:lnTo>
                    <a:pt x="232" y="0"/>
                  </a:lnTo>
                  <a:lnTo>
                    <a:pt x="232" y="0"/>
                  </a:lnTo>
                  <a:lnTo>
                    <a:pt x="238" y="0"/>
                  </a:lnTo>
                  <a:lnTo>
                    <a:pt x="244" y="2"/>
                  </a:lnTo>
                  <a:lnTo>
                    <a:pt x="250" y="5"/>
                  </a:lnTo>
                  <a:lnTo>
                    <a:pt x="254" y="9"/>
                  </a:lnTo>
                  <a:lnTo>
                    <a:pt x="258" y="14"/>
                  </a:lnTo>
                  <a:lnTo>
                    <a:pt x="262" y="20"/>
                  </a:lnTo>
                  <a:lnTo>
                    <a:pt x="264" y="26"/>
                  </a:lnTo>
                  <a:lnTo>
                    <a:pt x="265" y="33"/>
                  </a:lnTo>
                  <a:lnTo>
                    <a:pt x="265" y="363"/>
                  </a:lnTo>
                  <a:lnTo>
                    <a:pt x="265" y="363"/>
                  </a:lnTo>
                  <a:lnTo>
                    <a:pt x="264" y="371"/>
                  </a:lnTo>
                  <a:lnTo>
                    <a:pt x="262" y="377"/>
                  </a:lnTo>
                  <a:lnTo>
                    <a:pt x="258" y="382"/>
                  </a:lnTo>
                  <a:lnTo>
                    <a:pt x="254" y="387"/>
                  </a:lnTo>
                  <a:lnTo>
                    <a:pt x="250" y="391"/>
                  </a:lnTo>
                  <a:lnTo>
                    <a:pt x="244" y="394"/>
                  </a:lnTo>
                  <a:lnTo>
                    <a:pt x="238" y="395"/>
                  </a:lnTo>
                  <a:lnTo>
                    <a:pt x="232" y="396"/>
                  </a:lnTo>
                  <a:lnTo>
                    <a:pt x="232" y="396"/>
                  </a:lnTo>
                  <a:close/>
                  <a:moveTo>
                    <a:pt x="66" y="330"/>
                  </a:moveTo>
                  <a:lnTo>
                    <a:pt x="198" y="330"/>
                  </a:lnTo>
                  <a:lnTo>
                    <a:pt x="198" y="66"/>
                  </a:lnTo>
                  <a:lnTo>
                    <a:pt x="66" y="66"/>
                  </a:lnTo>
                  <a:lnTo>
                    <a:pt x="66" y="3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831">
              <a:extLst>
                <a:ext uri="{FF2B5EF4-FFF2-40B4-BE49-F238E27FC236}">
                  <a16:creationId xmlns:a16="http://schemas.microsoft.com/office/drawing/2014/main" id="{93CA944E-B7C2-41C5-8199-0CF6EA3CED6D}"/>
                </a:ext>
              </a:extLst>
            </p:cNvPr>
            <p:cNvSpPr>
              <a:spLocks noEditPoints="1"/>
            </p:cNvSpPr>
            <p:nvPr/>
          </p:nvSpPr>
          <p:spPr bwMode="auto">
            <a:xfrm>
              <a:off x="9259888" y="3803651"/>
              <a:ext cx="60325" cy="165100"/>
            </a:xfrm>
            <a:custGeom>
              <a:avLst/>
              <a:gdLst>
                <a:gd name="T0" fmla="*/ 231 w 264"/>
                <a:gd name="T1" fmla="*/ 727 h 727"/>
                <a:gd name="T2" fmla="*/ 33 w 264"/>
                <a:gd name="T3" fmla="*/ 727 h 727"/>
                <a:gd name="T4" fmla="*/ 33 w 264"/>
                <a:gd name="T5" fmla="*/ 727 h 727"/>
                <a:gd name="T6" fmla="*/ 26 w 264"/>
                <a:gd name="T7" fmla="*/ 726 h 727"/>
                <a:gd name="T8" fmla="*/ 20 w 264"/>
                <a:gd name="T9" fmla="*/ 725 h 727"/>
                <a:gd name="T10" fmla="*/ 15 w 264"/>
                <a:gd name="T11" fmla="*/ 722 h 727"/>
                <a:gd name="T12" fmla="*/ 9 w 264"/>
                <a:gd name="T13" fmla="*/ 718 h 727"/>
                <a:gd name="T14" fmla="*/ 5 w 264"/>
                <a:gd name="T15" fmla="*/ 713 h 727"/>
                <a:gd name="T16" fmla="*/ 2 w 264"/>
                <a:gd name="T17" fmla="*/ 708 h 727"/>
                <a:gd name="T18" fmla="*/ 0 w 264"/>
                <a:gd name="T19" fmla="*/ 702 h 727"/>
                <a:gd name="T20" fmla="*/ 0 w 264"/>
                <a:gd name="T21" fmla="*/ 694 h 727"/>
                <a:gd name="T22" fmla="*/ 0 w 264"/>
                <a:gd name="T23" fmla="*/ 33 h 727"/>
                <a:gd name="T24" fmla="*/ 0 w 264"/>
                <a:gd name="T25" fmla="*/ 33 h 727"/>
                <a:gd name="T26" fmla="*/ 0 w 264"/>
                <a:gd name="T27" fmla="*/ 27 h 727"/>
                <a:gd name="T28" fmla="*/ 2 w 264"/>
                <a:gd name="T29" fmla="*/ 20 h 727"/>
                <a:gd name="T30" fmla="*/ 5 w 264"/>
                <a:gd name="T31" fmla="*/ 14 h 727"/>
                <a:gd name="T32" fmla="*/ 9 w 264"/>
                <a:gd name="T33" fmla="*/ 9 h 727"/>
                <a:gd name="T34" fmla="*/ 15 w 264"/>
                <a:gd name="T35" fmla="*/ 6 h 727"/>
                <a:gd name="T36" fmla="*/ 20 w 264"/>
                <a:gd name="T37" fmla="*/ 3 h 727"/>
                <a:gd name="T38" fmla="*/ 26 w 264"/>
                <a:gd name="T39" fmla="*/ 1 h 727"/>
                <a:gd name="T40" fmla="*/ 33 w 264"/>
                <a:gd name="T41" fmla="*/ 0 h 727"/>
                <a:gd name="T42" fmla="*/ 231 w 264"/>
                <a:gd name="T43" fmla="*/ 0 h 727"/>
                <a:gd name="T44" fmla="*/ 231 w 264"/>
                <a:gd name="T45" fmla="*/ 0 h 727"/>
                <a:gd name="T46" fmla="*/ 238 w 264"/>
                <a:gd name="T47" fmla="*/ 1 h 727"/>
                <a:gd name="T48" fmla="*/ 244 w 264"/>
                <a:gd name="T49" fmla="*/ 3 h 727"/>
                <a:gd name="T50" fmla="*/ 250 w 264"/>
                <a:gd name="T51" fmla="*/ 6 h 727"/>
                <a:gd name="T52" fmla="*/ 255 w 264"/>
                <a:gd name="T53" fmla="*/ 9 h 727"/>
                <a:gd name="T54" fmla="*/ 259 w 264"/>
                <a:gd name="T55" fmla="*/ 14 h 727"/>
                <a:gd name="T56" fmla="*/ 262 w 264"/>
                <a:gd name="T57" fmla="*/ 20 h 727"/>
                <a:gd name="T58" fmla="*/ 264 w 264"/>
                <a:gd name="T59" fmla="*/ 27 h 727"/>
                <a:gd name="T60" fmla="*/ 264 w 264"/>
                <a:gd name="T61" fmla="*/ 33 h 727"/>
                <a:gd name="T62" fmla="*/ 264 w 264"/>
                <a:gd name="T63" fmla="*/ 694 h 727"/>
                <a:gd name="T64" fmla="*/ 264 w 264"/>
                <a:gd name="T65" fmla="*/ 694 h 727"/>
                <a:gd name="T66" fmla="*/ 264 w 264"/>
                <a:gd name="T67" fmla="*/ 702 h 727"/>
                <a:gd name="T68" fmla="*/ 262 w 264"/>
                <a:gd name="T69" fmla="*/ 708 h 727"/>
                <a:gd name="T70" fmla="*/ 259 w 264"/>
                <a:gd name="T71" fmla="*/ 713 h 727"/>
                <a:gd name="T72" fmla="*/ 255 w 264"/>
                <a:gd name="T73" fmla="*/ 718 h 727"/>
                <a:gd name="T74" fmla="*/ 250 w 264"/>
                <a:gd name="T75" fmla="*/ 722 h 727"/>
                <a:gd name="T76" fmla="*/ 244 w 264"/>
                <a:gd name="T77" fmla="*/ 725 h 727"/>
                <a:gd name="T78" fmla="*/ 238 w 264"/>
                <a:gd name="T79" fmla="*/ 726 h 727"/>
                <a:gd name="T80" fmla="*/ 231 w 264"/>
                <a:gd name="T81" fmla="*/ 727 h 727"/>
                <a:gd name="T82" fmla="*/ 231 w 264"/>
                <a:gd name="T83" fmla="*/ 727 h 727"/>
                <a:gd name="T84" fmla="*/ 66 w 264"/>
                <a:gd name="T85" fmla="*/ 661 h 727"/>
                <a:gd name="T86" fmla="*/ 198 w 264"/>
                <a:gd name="T87" fmla="*/ 661 h 727"/>
                <a:gd name="T88" fmla="*/ 198 w 264"/>
                <a:gd name="T89" fmla="*/ 66 h 727"/>
                <a:gd name="T90" fmla="*/ 66 w 264"/>
                <a:gd name="T91" fmla="*/ 66 h 727"/>
                <a:gd name="T92" fmla="*/ 66 w 264"/>
                <a:gd name="T93" fmla="*/ 661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64" h="727">
                  <a:moveTo>
                    <a:pt x="231" y="727"/>
                  </a:moveTo>
                  <a:lnTo>
                    <a:pt x="33" y="727"/>
                  </a:lnTo>
                  <a:lnTo>
                    <a:pt x="33" y="727"/>
                  </a:lnTo>
                  <a:lnTo>
                    <a:pt x="26" y="726"/>
                  </a:lnTo>
                  <a:lnTo>
                    <a:pt x="20" y="725"/>
                  </a:lnTo>
                  <a:lnTo>
                    <a:pt x="15" y="722"/>
                  </a:lnTo>
                  <a:lnTo>
                    <a:pt x="9" y="718"/>
                  </a:lnTo>
                  <a:lnTo>
                    <a:pt x="5" y="713"/>
                  </a:lnTo>
                  <a:lnTo>
                    <a:pt x="2" y="708"/>
                  </a:lnTo>
                  <a:lnTo>
                    <a:pt x="0" y="702"/>
                  </a:lnTo>
                  <a:lnTo>
                    <a:pt x="0" y="694"/>
                  </a:lnTo>
                  <a:lnTo>
                    <a:pt x="0" y="33"/>
                  </a:lnTo>
                  <a:lnTo>
                    <a:pt x="0" y="33"/>
                  </a:lnTo>
                  <a:lnTo>
                    <a:pt x="0" y="27"/>
                  </a:lnTo>
                  <a:lnTo>
                    <a:pt x="2" y="20"/>
                  </a:lnTo>
                  <a:lnTo>
                    <a:pt x="5" y="14"/>
                  </a:lnTo>
                  <a:lnTo>
                    <a:pt x="9" y="9"/>
                  </a:lnTo>
                  <a:lnTo>
                    <a:pt x="15" y="6"/>
                  </a:lnTo>
                  <a:lnTo>
                    <a:pt x="20" y="3"/>
                  </a:lnTo>
                  <a:lnTo>
                    <a:pt x="26" y="1"/>
                  </a:lnTo>
                  <a:lnTo>
                    <a:pt x="33" y="0"/>
                  </a:lnTo>
                  <a:lnTo>
                    <a:pt x="231" y="0"/>
                  </a:lnTo>
                  <a:lnTo>
                    <a:pt x="231" y="0"/>
                  </a:lnTo>
                  <a:lnTo>
                    <a:pt x="238" y="1"/>
                  </a:lnTo>
                  <a:lnTo>
                    <a:pt x="244" y="3"/>
                  </a:lnTo>
                  <a:lnTo>
                    <a:pt x="250" y="6"/>
                  </a:lnTo>
                  <a:lnTo>
                    <a:pt x="255" y="9"/>
                  </a:lnTo>
                  <a:lnTo>
                    <a:pt x="259" y="14"/>
                  </a:lnTo>
                  <a:lnTo>
                    <a:pt x="262" y="20"/>
                  </a:lnTo>
                  <a:lnTo>
                    <a:pt x="264" y="27"/>
                  </a:lnTo>
                  <a:lnTo>
                    <a:pt x="264" y="33"/>
                  </a:lnTo>
                  <a:lnTo>
                    <a:pt x="264" y="694"/>
                  </a:lnTo>
                  <a:lnTo>
                    <a:pt x="264" y="694"/>
                  </a:lnTo>
                  <a:lnTo>
                    <a:pt x="264" y="702"/>
                  </a:lnTo>
                  <a:lnTo>
                    <a:pt x="262" y="708"/>
                  </a:lnTo>
                  <a:lnTo>
                    <a:pt x="259" y="713"/>
                  </a:lnTo>
                  <a:lnTo>
                    <a:pt x="255" y="718"/>
                  </a:lnTo>
                  <a:lnTo>
                    <a:pt x="250" y="722"/>
                  </a:lnTo>
                  <a:lnTo>
                    <a:pt x="244" y="725"/>
                  </a:lnTo>
                  <a:lnTo>
                    <a:pt x="238" y="726"/>
                  </a:lnTo>
                  <a:lnTo>
                    <a:pt x="231" y="727"/>
                  </a:lnTo>
                  <a:lnTo>
                    <a:pt x="231" y="727"/>
                  </a:lnTo>
                  <a:close/>
                  <a:moveTo>
                    <a:pt x="66" y="661"/>
                  </a:moveTo>
                  <a:lnTo>
                    <a:pt x="198" y="661"/>
                  </a:lnTo>
                  <a:lnTo>
                    <a:pt x="198" y="66"/>
                  </a:lnTo>
                  <a:lnTo>
                    <a:pt x="66" y="66"/>
                  </a:lnTo>
                  <a:lnTo>
                    <a:pt x="66" y="6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832">
              <a:extLst>
                <a:ext uri="{FF2B5EF4-FFF2-40B4-BE49-F238E27FC236}">
                  <a16:creationId xmlns:a16="http://schemas.microsoft.com/office/drawing/2014/main" id="{78A253A2-9EB3-4013-B4BA-8491C19D5E6E}"/>
                </a:ext>
              </a:extLst>
            </p:cNvPr>
            <p:cNvSpPr>
              <a:spLocks noEditPoints="1"/>
            </p:cNvSpPr>
            <p:nvPr/>
          </p:nvSpPr>
          <p:spPr bwMode="auto">
            <a:xfrm>
              <a:off x="9350375" y="3833813"/>
              <a:ext cx="60325" cy="134938"/>
            </a:xfrm>
            <a:custGeom>
              <a:avLst/>
              <a:gdLst>
                <a:gd name="T0" fmla="*/ 232 w 265"/>
                <a:gd name="T1" fmla="*/ 595 h 595"/>
                <a:gd name="T2" fmla="*/ 34 w 265"/>
                <a:gd name="T3" fmla="*/ 595 h 595"/>
                <a:gd name="T4" fmla="*/ 34 w 265"/>
                <a:gd name="T5" fmla="*/ 595 h 595"/>
                <a:gd name="T6" fmla="*/ 27 w 265"/>
                <a:gd name="T7" fmla="*/ 594 h 595"/>
                <a:gd name="T8" fmla="*/ 21 w 265"/>
                <a:gd name="T9" fmla="*/ 593 h 595"/>
                <a:gd name="T10" fmla="*/ 15 w 265"/>
                <a:gd name="T11" fmla="*/ 590 h 595"/>
                <a:gd name="T12" fmla="*/ 10 w 265"/>
                <a:gd name="T13" fmla="*/ 586 h 595"/>
                <a:gd name="T14" fmla="*/ 7 w 265"/>
                <a:gd name="T15" fmla="*/ 581 h 595"/>
                <a:gd name="T16" fmla="*/ 4 w 265"/>
                <a:gd name="T17" fmla="*/ 576 h 595"/>
                <a:gd name="T18" fmla="*/ 2 w 265"/>
                <a:gd name="T19" fmla="*/ 570 h 595"/>
                <a:gd name="T20" fmla="*/ 0 w 265"/>
                <a:gd name="T21" fmla="*/ 562 h 595"/>
                <a:gd name="T22" fmla="*/ 0 w 265"/>
                <a:gd name="T23" fmla="*/ 33 h 595"/>
                <a:gd name="T24" fmla="*/ 0 w 265"/>
                <a:gd name="T25" fmla="*/ 33 h 595"/>
                <a:gd name="T26" fmla="*/ 2 w 265"/>
                <a:gd name="T27" fmla="*/ 26 h 595"/>
                <a:gd name="T28" fmla="*/ 4 w 265"/>
                <a:gd name="T29" fmla="*/ 20 h 595"/>
                <a:gd name="T30" fmla="*/ 7 w 265"/>
                <a:gd name="T31" fmla="*/ 15 h 595"/>
                <a:gd name="T32" fmla="*/ 10 w 265"/>
                <a:gd name="T33" fmla="*/ 9 h 595"/>
                <a:gd name="T34" fmla="*/ 15 w 265"/>
                <a:gd name="T35" fmla="*/ 5 h 595"/>
                <a:gd name="T36" fmla="*/ 21 w 265"/>
                <a:gd name="T37" fmla="*/ 2 h 595"/>
                <a:gd name="T38" fmla="*/ 27 w 265"/>
                <a:gd name="T39" fmla="*/ 1 h 595"/>
                <a:gd name="T40" fmla="*/ 34 w 265"/>
                <a:gd name="T41" fmla="*/ 0 h 595"/>
                <a:gd name="T42" fmla="*/ 232 w 265"/>
                <a:gd name="T43" fmla="*/ 0 h 595"/>
                <a:gd name="T44" fmla="*/ 232 w 265"/>
                <a:gd name="T45" fmla="*/ 0 h 595"/>
                <a:gd name="T46" fmla="*/ 239 w 265"/>
                <a:gd name="T47" fmla="*/ 1 h 595"/>
                <a:gd name="T48" fmla="*/ 245 w 265"/>
                <a:gd name="T49" fmla="*/ 2 h 595"/>
                <a:gd name="T50" fmla="*/ 251 w 265"/>
                <a:gd name="T51" fmla="*/ 5 h 595"/>
                <a:gd name="T52" fmla="*/ 255 w 265"/>
                <a:gd name="T53" fmla="*/ 9 h 595"/>
                <a:gd name="T54" fmla="*/ 259 w 265"/>
                <a:gd name="T55" fmla="*/ 15 h 595"/>
                <a:gd name="T56" fmla="*/ 262 w 265"/>
                <a:gd name="T57" fmla="*/ 20 h 595"/>
                <a:gd name="T58" fmla="*/ 264 w 265"/>
                <a:gd name="T59" fmla="*/ 26 h 595"/>
                <a:gd name="T60" fmla="*/ 265 w 265"/>
                <a:gd name="T61" fmla="*/ 33 h 595"/>
                <a:gd name="T62" fmla="*/ 265 w 265"/>
                <a:gd name="T63" fmla="*/ 562 h 595"/>
                <a:gd name="T64" fmla="*/ 265 w 265"/>
                <a:gd name="T65" fmla="*/ 562 h 595"/>
                <a:gd name="T66" fmla="*/ 264 w 265"/>
                <a:gd name="T67" fmla="*/ 570 h 595"/>
                <a:gd name="T68" fmla="*/ 262 w 265"/>
                <a:gd name="T69" fmla="*/ 576 h 595"/>
                <a:gd name="T70" fmla="*/ 259 w 265"/>
                <a:gd name="T71" fmla="*/ 581 h 595"/>
                <a:gd name="T72" fmla="*/ 255 w 265"/>
                <a:gd name="T73" fmla="*/ 586 h 595"/>
                <a:gd name="T74" fmla="*/ 251 w 265"/>
                <a:gd name="T75" fmla="*/ 590 h 595"/>
                <a:gd name="T76" fmla="*/ 245 w 265"/>
                <a:gd name="T77" fmla="*/ 593 h 595"/>
                <a:gd name="T78" fmla="*/ 239 w 265"/>
                <a:gd name="T79" fmla="*/ 594 h 595"/>
                <a:gd name="T80" fmla="*/ 232 w 265"/>
                <a:gd name="T81" fmla="*/ 595 h 595"/>
                <a:gd name="T82" fmla="*/ 232 w 265"/>
                <a:gd name="T83" fmla="*/ 595 h 595"/>
                <a:gd name="T84" fmla="*/ 67 w 265"/>
                <a:gd name="T85" fmla="*/ 529 h 595"/>
                <a:gd name="T86" fmla="*/ 199 w 265"/>
                <a:gd name="T87" fmla="*/ 529 h 595"/>
                <a:gd name="T88" fmla="*/ 199 w 265"/>
                <a:gd name="T89" fmla="*/ 66 h 595"/>
                <a:gd name="T90" fmla="*/ 67 w 265"/>
                <a:gd name="T91" fmla="*/ 66 h 595"/>
                <a:gd name="T92" fmla="*/ 67 w 265"/>
                <a:gd name="T93" fmla="*/ 529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65" h="595">
                  <a:moveTo>
                    <a:pt x="232" y="595"/>
                  </a:moveTo>
                  <a:lnTo>
                    <a:pt x="34" y="595"/>
                  </a:lnTo>
                  <a:lnTo>
                    <a:pt x="34" y="595"/>
                  </a:lnTo>
                  <a:lnTo>
                    <a:pt x="27" y="594"/>
                  </a:lnTo>
                  <a:lnTo>
                    <a:pt x="21" y="593"/>
                  </a:lnTo>
                  <a:lnTo>
                    <a:pt x="15" y="590"/>
                  </a:lnTo>
                  <a:lnTo>
                    <a:pt x="10" y="586"/>
                  </a:lnTo>
                  <a:lnTo>
                    <a:pt x="7" y="581"/>
                  </a:lnTo>
                  <a:lnTo>
                    <a:pt x="4" y="576"/>
                  </a:lnTo>
                  <a:lnTo>
                    <a:pt x="2" y="570"/>
                  </a:lnTo>
                  <a:lnTo>
                    <a:pt x="0" y="562"/>
                  </a:lnTo>
                  <a:lnTo>
                    <a:pt x="0" y="33"/>
                  </a:lnTo>
                  <a:lnTo>
                    <a:pt x="0" y="33"/>
                  </a:lnTo>
                  <a:lnTo>
                    <a:pt x="2" y="26"/>
                  </a:lnTo>
                  <a:lnTo>
                    <a:pt x="4" y="20"/>
                  </a:lnTo>
                  <a:lnTo>
                    <a:pt x="7" y="15"/>
                  </a:lnTo>
                  <a:lnTo>
                    <a:pt x="10" y="9"/>
                  </a:lnTo>
                  <a:lnTo>
                    <a:pt x="15" y="5"/>
                  </a:lnTo>
                  <a:lnTo>
                    <a:pt x="21" y="2"/>
                  </a:lnTo>
                  <a:lnTo>
                    <a:pt x="27" y="1"/>
                  </a:lnTo>
                  <a:lnTo>
                    <a:pt x="34" y="0"/>
                  </a:lnTo>
                  <a:lnTo>
                    <a:pt x="232" y="0"/>
                  </a:lnTo>
                  <a:lnTo>
                    <a:pt x="232" y="0"/>
                  </a:lnTo>
                  <a:lnTo>
                    <a:pt x="239" y="1"/>
                  </a:lnTo>
                  <a:lnTo>
                    <a:pt x="245" y="2"/>
                  </a:lnTo>
                  <a:lnTo>
                    <a:pt x="251" y="5"/>
                  </a:lnTo>
                  <a:lnTo>
                    <a:pt x="255" y="9"/>
                  </a:lnTo>
                  <a:lnTo>
                    <a:pt x="259" y="15"/>
                  </a:lnTo>
                  <a:lnTo>
                    <a:pt x="262" y="20"/>
                  </a:lnTo>
                  <a:lnTo>
                    <a:pt x="264" y="26"/>
                  </a:lnTo>
                  <a:lnTo>
                    <a:pt x="265" y="33"/>
                  </a:lnTo>
                  <a:lnTo>
                    <a:pt x="265" y="562"/>
                  </a:lnTo>
                  <a:lnTo>
                    <a:pt x="265" y="562"/>
                  </a:lnTo>
                  <a:lnTo>
                    <a:pt x="264" y="570"/>
                  </a:lnTo>
                  <a:lnTo>
                    <a:pt x="262" y="576"/>
                  </a:lnTo>
                  <a:lnTo>
                    <a:pt x="259" y="581"/>
                  </a:lnTo>
                  <a:lnTo>
                    <a:pt x="255" y="586"/>
                  </a:lnTo>
                  <a:lnTo>
                    <a:pt x="251" y="590"/>
                  </a:lnTo>
                  <a:lnTo>
                    <a:pt x="245" y="593"/>
                  </a:lnTo>
                  <a:lnTo>
                    <a:pt x="239" y="594"/>
                  </a:lnTo>
                  <a:lnTo>
                    <a:pt x="232" y="595"/>
                  </a:lnTo>
                  <a:lnTo>
                    <a:pt x="232" y="595"/>
                  </a:lnTo>
                  <a:close/>
                  <a:moveTo>
                    <a:pt x="67" y="529"/>
                  </a:moveTo>
                  <a:lnTo>
                    <a:pt x="199" y="529"/>
                  </a:lnTo>
                  <a:lnTo>
                    <a:pt x="199" y="66"/>
                  </a:lnTo>
                  <a:lnTo>
                    <a:pt x="67" y="66"/>
                  </a:lnTo>
                  <a:lnTo>
                    <a:pt x="67" y="5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833">
              <a:extLst>
                <a:ext uri="{FF2B5EF4-FFF2-40B4-BE49-F238E27FC236}">
                  <a16:creationId xmlns:a16="http://schemas.microsoft.com/office/drawing/2014/main" id="{29C265FD-EACE-42D8-846B-66BE36DCF5C0}"/>
                </a:ext>
              </a:extLst>
            </p:cNvPr>
            <p:cNvSpPr>
              <a:spLocks noEditPoints="1"/>
            </p:cNvSpPr>
            <p:nvPr/>
          </p:nvSpPr>
          <p:spPr bwMode="auto">
            <a:xfrm>
              <a:off x="9440863" y="3729038"/>
              <a:ext cx="60325" cy="239713"/>
            </a:xfrm>
            <a:custGeom>
              <a:avLst/>
              <a:gdLst>
                <a:gd name="T0" fmla="*/ 232 w 265"/>
                <a:gd name="T1" fmla="*/ 1058 h 1058"/>
                <a:gd name="T2" fmla="*/ 33 w 265"/>
                <a:gd name="T3" fmla="*/ 1058 h 1058"/>
                <a:gd name="T4" fmla="*/ 33 w 265"/>
                <a:gd name="T5" fmla="*/ 1058 h 1058"/>
                <a:gd name="T6" fmla="*/ 27 w 265"/>
                <a:gd name="T7" fmla="*/ 1057 h 1058"/>
                <a:gd name="T8" fmla="*/ 21 w 265"/>
                <a:gd name="T9" fmla="*/ 1056 h 1058"/>
                <a:gd name="T10" fmla="*/ 15 w 265"/>
                <a:gd name="T11" fmla="*/ 1053 h 1058"/>
                <a:gd name="T12" fmla="*/ 10 w 265"/>
                <a:gd name="T13" fmla="*/ 1049 h 1058"/>
                <a:gd name="T14" fmla="*/ 6 w 265"/>
                <a:gd name="T15" fmla="*/ 1044 h 1058"/>
                <a:gd name="T16" fmla="*/ 3 w 265"/>
                <a:gd name="T17" fmla="*/ 1039 h 1058"/>
                <a:gd name="T18" fmla="*/ 1 w 265"/>
                <a:gd name="T19" fmla="*/ 1033 h 1058"/>
                <a:gd name="T20" fmla="*/ 0 w 265"/>
                <a:gd name="T21" fmla="*/ 1025 h 1058"/>
                <a:gd name="T22" fmla="*/ 0 w 265"/>
                <a:gd name="T23" fmla="*/ 34 h 1058"/>
                <a:gd name="T24" fmla="*/ 0 w 265"/>
                <a:gd name="T25" fmla="*/ 34 h 1058"/>
                <a:gd name="T26" fmla="*/ 1 w 265"/>
                <a:gd name="T27" fmla="*/ 26 h 1058"/>
                <a:gd name="T28" fmla="*/ 3 w 265"/>
                <a:gd name="T29" fmla="*/ 20 h 1058"/>
                <a:gd name="T30" fmla="*/ 6 w 265"/>
                <a:gd name="T31" fmla="*/ 15 h 1058"/>
                <a:gd name="T32" fmla="*/ 10 w 265"/>
                <a:gd name="T33" fmla="*/ 10 h 1058"/>
                <a:gd name="T34" fmla="*/ 15 w 265"/>
                <a:gd name="T35" fmla="*/ 6 h 1058"/>
                <a:gd name="T36" fmla="*/ 21 w 265"/>
                <a:gd name="T37" fmla="*/ 3 h 1058"/>
                <a:gd name="T38" fmla="*/ 27 w 265"/>
                <a:gd name="T39" fmla="*/ 0 h 1058"/>
                <a:gd name="T40" fmla="*/ 33 w 265"/>
                <a:gd name="T41" fmla="*/ 0 h 1058"/>
                <a:gd name="T42" fmla="*/ 232 w 265"/>
                <a:gd name="T43" fmla="*/ 0 h 1058"/>
                <a:gd name="T44" fmla="*/ 232 w 265"/>
                <a:gd name="T45" fmla="*/ 0 h 1058"/>
                <a:gd name="T46" fmla="*/ 239 w 265"/>
                <a:gd name="T47" fmla="*/ 0 h 1058"/>
                <a:gd name="T48" fmla="*/ 245 w 265"/>
                <a:gd name="T49" fmla="*/ 3 h 1058"/>
                <a:gd name="T50" fmla="*/ 250 w 265"/>
                <a:gd name="T51" fmla="*/ 6 h 1058"/>
                <a:gd name="T52" fmla="*/ 255 w 265"/>
                <a:gd name="T53" fmla="*/ 10 h 1058"/>
                <a:gd name="T54" fmla="*/ 260 w 265"/>
                <a:gd name="T55" fmla="*/ 15 h 1058"/>
                <a:gd name="T56" fmla="*/ 263 w 265"/>
                <a:gd name="T57" fmla="*/ 20 h 1058"/>
                <a:gd name="T58" fmla="*/ 264 w 265"/>
                <a:gd name="T59" fmla="*/ 26 h 1058"/>
                <a:gd name="T60" fmla="*/ 265 w 265"/>
                <a:gd name="T61" fmla="*/ 34 h 1058"/>
                <a:gd name="T62" fmla="*/ 265 w 265"/>
                <a:gd name="T63" fmla="*/ 1025 h 1058"/>
                <a:gd name="T64" fmla="*/ 265 w 265"/>
                <a:gd name="T65" fmla="*/ 1025 h 1058"/>
                <a:gd name="T66" fmla="*/ 264 w 265"/>
                <a:gd name="T67" fmla="*/ 1033 h 1058"/>
                <a:gd name="T68" fmla="*/ 263 w 265"/>
                <a:gd name="T69" fmla="*/ 1039 h 1058"/>
                <a:gd name="T70" fmla="*/ 260 w 265"/>
                <a:gd name="T71" fmla="*/ 1044 h 1058"/>
                <a:gd name="T72" fmla="*/ 255 w 265"/>
                <a:gd name="T73" fmla="*/ 1049 h 1058"/>
                <a:gd name="T74" fmla="*/ 250 w 265"/>
                <a:gd name="T75" fmla="*/ 1053 h 1058"/>
                <a:gd name="T76" fmla="*/ 245 w 265"/>
                <a:gd name="T77" fmla="*/ 1056 h 1058"/>
                <a:gd name="T78" fmla="*/ 239 w 265"/>
                <a:gd name="T79" fmla="*/ 1057 h 1058"/>
                <a:gd name="T80" fmla="*/ 232 w 265"/>
                <a:gd name="T81" fmla="*/ 1058 h 1058"/>
                <a:gd name="T82" fmla="*/ 232 w 265"/>
                <a:gd name="T83" fmla="*/ 1058 h 1058"/>
                <a:gd name="T84" fmla="*/ 66 w 265"/>
                <a:gd name="T85" fmla="*/ 992 h 1058"/>
                <a:gd name="T86" fmla="*/ 199 w 265"/>
                <a:gd name="T87" fmla="*/ 992 h 1058"/>
                <a:gd name="T88" fmla="*/ 199 w 265"/>
                <a:gd name="T89" fmla="*/ 67 h 1058"/>
                <a:gd name="T90" fmla="*/ 66 w 265"/>
                <a:gd name="T91" fmla="*/ 67 h 1058"/>
                <a:gd name="T92" fmla="*/ 66 w 265"/>
                <a:gd name="T93" fmla="*/ 992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65" h="1058">
                  <a:moveTo>
                    <a:pt x="232" y="1058"/>
                  </a:moveTo>
                  <a:lnTo>
                    <a:pt x="33" y="1058"/>
                  </a:lnTo>
                  <a:lnTo>
                    <a:pt x="33" y="1058"/>
                  </a:lnTo>
                  <a:lnTo>
                    <a:pt x="27" y="1057"/>
                  </a:lnTo>
                  <a:lnTo>
                    <a:pt x="21" y="1056"/>
                  </a:lnTo>
                  <a:lnTo>
                    <a:pt x="15" y="1053"/>
                  </a:lnTo>
                  <a:lnTo>
                    <a:pt x="10" y="1049"/>
                  </a:lnTo>
                  <a:lnTo>
                    <a:pt x="6" y="1044"/>
                  </a:lnTo>
                  <a:lnTo>
                    <a:pt x="3" y="1039"/>
                  </a:lnTo>
                  <a:lnTo>
                    <a:pt x="1" y="1033"/>
                  </a:lnTo>
                  <a:lnTo>
                    <a:pt x="0" y="1025"/>
                  </a:lnTo>
                  <a:lnTo>
                    <a:pt x="0" y="34"/>
                  </a:lnTo>
                  <a:lnTo>
                    <a:pt x="0" y="34"/>
                  </a:lnTo>
                  <a:lnTo>
                    <a:pt x="1" y="26"/>
                  </a:lnTo>
                  <a:lnTo>
                    <a:pt x="3" y="20"/>
                  </a:lnTo>
                  <a:lnTo>
                    <a:pt x="6" y="15"/>
                  </a:lnTo>
                  <a:lnTo>
                    <a:pt x="10" y="10"/>
                  </a:lnTo>
                  <a:lnTo>
                    <a:pt x="15" y="6"/>
                  </a:lnTo>
                  <a:lnTo>
                    <a:pt x="21" y="3"/>
                  </a:lnTo>
                  <a:lnTo>
                    <a:pt x="27" y="0"/>
                  </a:lnTo>
                  <a:lnTo>
                    <a:pt x="33" y="0"/>
                  </a:lnTo>
                  <a:lnTo>
                    <a:pt x="232" y="0"/>
                  </a:lnTo>
                  <a:lnTo>
                    <a:pt x="232" y="0"/>
                  </a:lnTo>
                  <a:lnTo>
                    <a:pt x="239" y="0"/>
                  </a:lnTo>
                  <a:lnTo>
                    <a:pt x="245" y="3"/>
                  </a:lnTo>
                  <a:lnTo>
                    <a:pt x="250" y="6"/>
                  </a:lnTo>
                  <a:lnTo>
                    <a:pt x="255" y="10"/>
                  </a:lnTo>
                  <a:lnTo>
                    <a:pt x="260" y="15"/>
                  </a:lnTo>
                  <a:lnTo>
                    <a:pt x="263" y="20"/>
                  </a:lnTo>
                  <a:lnTo>
                    <a:pt x="264" y="26"/>
                  </a:lnTo>
                  <a:lnTo>
                    <a:pt x="265" y="34"/>
                  </a:lnTo>
                  <a:lnTo>
                    <a:pt x="265" y="1025"/>
                  </a:lnTo>
                  <a:lnTo>
                    <a:pt x="265" y="1025"/>
                  </a:lnTo>
                  <a:lnTo>
                    <a:pt x="264" y="1033"/>
                  </a:lnTo>
                  <a:lnTo>
                    <a:pt x="263" y="1039"/>
                  </a:lnTo>
                  <a:lnTo>
                    <a:pt x="260" y="1044"/>
                  </a:lnTo>
                  <a:lnTo>
                    <a:pt x="255" y="1049"/>
                  </a:lnTo>
                  <a:lnTo>
                    <a:pt x="250" y="1053"/>
                  </a:lnTo>
                  <a:lnTo>
                    <a:pt x="245" y="1056"/>
                  </a:lnTo>
                  <a:lnTo>
                    <a:pt x="239" y="1057"/>
                  </a:lnTo>
                  <a:lnTo>
                    <a:pt x="232" y="1058"/>
                  </a:lnTo>
                  <a:lnTo>
                    <a:pt x="232" y="1058"/>
                  </a:lnTo>
                  <a:close/>
                  <a:moveTo>
                    <a:pt x="66" y="992"/>
                  </a:moveTo>
                  <a:lnTo>
                    <a:pt x="199" y="992"/>
                  </a:lnTo>
                  <a:lnTo>
                    <a:pt x="199" y="67"/>
                  </a:lnTo>
                  <a:lnTo>
                    <a:pt x="66" y="67"/>
                  </a:lnTo>
                  <a:lnTo>
                    <a:pt x="66" y="9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834">
              <a:extLst>
                <a:ext uri="{FF2B5EF4-FFF2-40B4-BE49-F238E27FC236}">
                  <a16:creationId xmlns:a16="http://schemas.microsoft.com/office/drawing/2014/main" id="{7CB3D9F9-7E61-4FE0-A0C9-86B10F5335EA}"/>
                </a:ext>
              </a:extLst>
            </p:cNvPr>
            <p:cNvSpPr>
              <a:spLocks noEditPoints="1"/>
            </p:cNvSpPr>
            <p:nvPr/>
          </p:nvSpPr>
          <p:spPr bwMode="auto">
            <a:xfrm>
              <a:off x="9177338" y="3759201"/>
              <a:ext cx="46038" cy="44450"/>
            </a:xfrm>
            <a:custGeom>
              <a:avLst/>
              <a:gdLst>
                <a:gd name="T0" fmla="*/ 99 w 199"/>
                <a:gd name="T1" fmla="*/ 199 h 199"/>
                <a:gd name="T2" fmla="*/ 80 w 199"/>
                <a:gd name="T3" fmla="*/ 197 h 199"/>
                <a:gd name="T4" fmla="*/ 61 w 199"/>
                <a:gd name="T5" fmla="*/ 191 h 199"/>
                <a:gd name="T6" fmla="*/ 43 w 199"/>
                <a:gd name="T7" fmla="*/ 182 h 199"/>
                <a:gd name="T8" fmla="*/ 29 w 199"/>
                <a:gd name="T9" fmla="*/ 170 h 199"/>
                <a:gd name="T10" fmla="*/ 17 w 199"/>
                <a:gd name="T11" fmla="*/ 155 h 199"/>
                <a:gd name="T12" fmla="*/ 8 w 199"/>
                <a:gd name="T13" fmla="*/ 139 h 199"/>
                <a:gd name="T14" fmla="*/ 2 w 199"/>
                <a:gd name="T15" fmla="*/ 120 h 199"/>
                <a:gd name="T16" fmla="*/ 0 w 199"/>
                <a:gd name="T17" fmla="*/ 99 h 199"/>
                <a:gd name="T18" fmla="*/ 1 w 199"/>
                <a:gd name="T19" fmla="*/ 89 h 199"/>
                <a:gd name="T20" fmla="*/ 4 w 199"/>
                <a:gd name="T21" fmla="*/ 70 h 199"/>
                <a:gd name="T22" fmla="*/ 12 w 199"/>
                <a:gd name="T23" fmla="*/ 53 h 199"/>
                <a:gd name="T24" fmla="*/ 23 w 199"/>
                <a:gd name="T25" fmla="*/ 36 h 199"/>
                <a:gd name="T26" fmla="*/ 36 w 199"/>
                <a:gd name="T27" fmla="*/ 23 h 199"/>
                <a:gd name="T28" fmla="*/ 52 w 199"/>
                <a:gd name="T29" fmla="*/ 12 h 199"/>
                <a:gd name="T30" fmla="*/ 70 w 199"/>
                <a:gd name="T31" fmla="*/ 5 h 199"/>
                <a:gd name="T32" fmla="*/ 89 w 199"/>
                <a:gd name="T33" fmla="*/ 1 h 199"/>
                <a:gd name="T34" fmla="*/ 99 w 199"/>
                <a:gd name="T35" fmla="*/ 0 h 199"/>
                <a:gd name="T36" fmla="*/ 119 w 199"/>
                <a:gd name="T37" fmla="*/ 2 h 199"/>
                <a:gd name="T38" fmla="*/ 137 w 199"/>
                <a:gd name="T39" fmla="*/ 8 h 199"/>
                <a:gd name="T40" fmla="*/ 155 w 199"/>
                <a:gd name="T41" fmla="*/ 18 h 199"/>
                <a:gd name="T42" fmla="*/ 170 w 199"/>
                <a:gd name="T43" fmla="*/ 30 h 199"/>
                <a:gd name="T44" fmla="*/ 181 w 199"/>
                <a:gd name="T45" fmla="*/ 44 h 199"/>
                <a:gd name="T46" fmla="*/ 190 w 199"/>
                <a:gd name="T47" fmla="*/ 61 h 199"/>
                <a:gd name="T48" fmla="*/ 196 w 199"/>
                <a:gd name="T49" fmla="*/ 80 h 199"/>
                <a:gd name="T50" fmla="*/ 199 w 199"/>
                <a:gd name="T51" fmla="*/ 99 h 199"/>
                <a:gd name="T52" fmla="*/ 198 w 199"/>
                <a:gd name="T53" fmla="*/ 110 h 199"/>
                <a:gd name="T54" fmla="*/ 194 w 199"/>
                <a:gd name="T55" fmla="*/ 129 h 199"/>
                <a:gd name="T56" fmla="*/ 186 w 199"/>
                <a:gd name="T57" fmla="*/ 147 h 199"/>
                <a:gd name="T58" fmla="*/ 176 w 199"/>
                <a:gd name="T59" fmla="*/ 162 h 199"/>
                <a:gd name="T60" fmla="*/ 162 w 199"/>
                <a:gd name="T61" fmla="*/ 176 h 199"/>
                <a:gd name="T62" fmla="*/ 147 w 199"/>
                <a:gd name="T63" fmla="*/ 187 h 199"/>
                <a:gd name="T64" fmla="*/ 128 w 199"/>
                <a:gd name="T65" fmla="*/ 195 h 199"/>
                <a:gd name="T66" fmla="*/ 110 w 199"/>
                <a:gd name="T67" fmla="*/ 199 h 199"/>
                <a:gd name="T68" fmla="*/ 99 w 199"/>
                <a:gd name="T69" fmla="*/ 199 h 199"/>
                <a:gd name="T70" fmla="*/ 99 w 199"/>
                <a:gd name="T71" fmla="*/ 66 h 199"/>
                <a:gd name="T72" fmla="*/ 87 w 199"/>
                <a:gd name="T73" fmla="*/ 69 h 199"/>
                <a:gd name="T74" fmla="*/ 75 w 199"/>
                <a:gd name="T75" fmla="*/ 77 h 199"/>
                <a:gd name="T76" fmla="*/ 69 w 199"/>
                <a:gd name="T77" fmla="*/ 87 h 199"/>
                <a:gd name="T78" fmla="*/ 66 w 199"/>
                <a:gd name="T79" fmla="*/ 99 h 199"/>
                <a:gd name="T80" fmla="*/ 67 w 199"/>
                <a:gd name="T81" fmla="*/ 107 h 199"/>
                <a:gd name="T82" fmla="*/ 72 w 199"/>
                <a:gd name="T83" fmla="*/ 118 h 199"/>
                <a:gd name="T84" fmla="*/ 81 w 199"/>
                <a:gd name="T85" fmla="*/ 127 h 199"/>
                <a:gd name="T86" fmla="*/ 93 w 199"/>
                <a:gd name="T87" fmla="*/ 132 h 199"/>
                <a:gd name="T88" fmla="*/ 99 w 199"/>
                <a:gd name="T89" fmla="*/ 132 h 199"/>
                <a:gd name="T90" fmla="*/ 112 w 199"/>
                <a:gd name="T91" fmla="*/ 130 h 199"/>
                <a:gd name="T92" fmla="*/ 123 w 199"/>
                <a:gd name="T93" fmla="*/ 123 h 199"/>
                <a:gd name="T94" fmla="*/ 129 w 199"/>
                <a:gd name="T95" fmla="*/ 113 h 199"/>
                <a:gd name="T96" fmla="*/ 132 w 199"/>
                <a:gd name="T97" fmla="*/ 99 h 199"/>
                <a:gd name="T98" fmla="*/ 131 w 199"/>
                <a:gd name="T99" fmla="*/ 93 h 199"/>
                <a:gd name="T100" fmla="*/ 126 w 199"/>
                <a:gd name="T101" fmla="*/ 81 h 199"/>
                <a:gd name="T102" fmla="*/ 118 w 199"/>
                <a:gd name="T103" fmla="*/ 72 h 199"/>
                <a:gd name="T104" fmla="*/ 105 w 199"/>
                <a:gd name="T105" fmla="*/ 67 h 199"/>
                <a:gd name="T106" fmla="*/ 99 w 199"/>
                <a:gd name="T107" fmla="*/ 66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 h="199">
                  <a:moveTo>
                    <a:pt x="99" y="199"/>
                  </a:moveTo>
                  <a:lnTo>
                    <a:pt x="99" y="199"/>
                  </a:lnTo>
                  <a:lnTo>
                    <a:pt x="89" y="199"/>
                  </a:lnTo>
                  <a:lnTo>
                    <a:pt x="80" y="197"/>
                  </a:lnTo>
                  <a:lnTo>
                    <a:pt x="70" y="195"/>
                  </a:lnTo>
                  <a:lnTo>
                    <a:pt x="61" y="191"/>
                  </a:lnTo>
                  <a:lnTo>
                    <a:pt x="52" y="187"/>
                  </a:lnTo>
                  <a:lnTo>
                    <a:pt x="43" y="182"/>
                  </a:lnTo>
                  <a:lnTo>
                    <a:pt x="36" y="176"/>
                  </a:lnTo>
                  <a:lnTo>
                    <a:pt x="29" y="170"/>
                  </a:lnTo>
                  <a:lnTo>
                    <a:pt x="23" y="162"/>
                  </a:lnTo>
                  <a:lnTo>
                    <a:pt x="17" y="155"/>
                  </a:lnTo>
                  <a:lnTo>
                    <a:pt x="12" y="147"/>
                  </a:lnTo>
                  <a:lnTo>
                    <a:pt x="8" y="139"/>
                  </a:lnTo>
                  <a:lnTo>
                    <a:pt x="4" y="129"/>
                  </a:lnTo>
                  <a:lnTo>
                    <a:pt x="2" y="120"/>
                  </a:lnTo>
                  <a:lnTo>
                    <a:pt x="1" y="110"/>
                  </a:lnTo>
                  <a:lnTo>
                    <a:pt x="0" y="99"/>
                  </a:lnTo>
                  <a:lnTo>
                    <a:pt x="0" y="99"/>
                  </a:lnTo>
                  <a:lnTo>
                    <a:pt x="1" y="89"/>
                  </a:lnTo>
                  <a:lnTo>
                    <a:pt x="2" y="80"/>
                  </a:lnTo>
                  <a:lnTo>
                    <a:pt x="4" y="70"/>
                  </a:lnTo>
                  <a:lnTo>
                    <a:pt x="8" y="61"/>
                  </a:lnTo>
                  <a:lnTo>
                    <a:pt x="12" y="53"/>
                  </a:lnTo>
                  <a:lnTo>
                    <a:pt x="17" y="44"/>
                  </a:lnTo>
                  <a:lnTo>
                    <a:pt x="23" y="36"/>
                  </a:lnTo>
                  <a:lnTo>
                    <a:pt x="29" y="30"/>
                  </a:lnTo>
                  <a:lnTo>
                    <a:pt x="36" y="23"/>
                  </a:lnTo>
                  <a:lnTo>
                    <a:pt x="43" y="18"/>
                  </a:lnTo>
                  <a:lnTo>
                    <a:pt x="52" y="12"/>
                  </a:lnTo>
                  <a:lnTo>
                    <a:pt x="61" y="8"/>
                  </a:lnTo>
                  <a:lnTo>
                    <a:pt x="70" y="5"/>
                  </a:lnTo>
                  <a:lnTo>
                    <a:pt x="80" y="2"/>
                  </a:lnTo>
                  <a:lnTo>
                    <a:pt x="89" y="1"/>
                  </a:lnTo>
                  <a:lnTo>
                    <a:pt x="99" y="0"/>
                  </a:lnTo>
                  <a:lnTo>
                    <a:pt x="99" y="0"/>
                  </a:lnTo>
                  <a:lnTo>
                    <a:pt x="110" y="1"/>
                  </a:lnTo>
                  <a:lnTo>
                    <a:pt x="119" y="2"/>
                  </a:lnTo>
                  <a:lnTo>
                    <a:pt x="128" y="5"/>
                  </a:lnTo>
                  <a:lnTo>
                    <a:pt x="137" y="8"/>
                  </a:lnTo>
                  <a:lnTo>
                    <a:pt x="147" y="12"/>
                  </a:lnTo>
                  <a:lnTo>
                    <a:pt x="155" y="18"/>
                  </a:lnTo>
                  <a:lnTo>
                    <a:pt x="162" y="23"/>
                  </a:lnTo>
                  <a:lnTo>
                    <a:pt x="170" y="30"/>
                  </a:lnTo>
                  <a:lnTo>
                    <a:pt x="176" y="36"/>
                  </a:lnTo>
                  <a:lnTo>
                    <a:pt x="181" y="44"/>
                  </a:lnTo>
                  <a:lnTo>
                    <a:pt x="186" y="53"/>
                  </a:lnTo>
                  <a:lnTo>
                    <a:pt x="190" y="61"/>
                  </a:lnTo>
                  <a:lnTo>
                    <a:pt x="194" y="70"/>
                  </a:lnTo>
                  <a:lnTo>
                    <a:pt x="196" y="80"/>
                  </a:lnTo>
                  <a:lnTo>
                    <a:pt x="198" y="89"/>
                  </a:lnTo>
                  <a:lnTo>
                    <a:pt x="199" y="99"/>
                  </a:lnTo>
                  <a:lnTo>
                    <a:pt x="199" y="99"/>
                  </a:lnTo>
                  <a:lnTo>
                    <a:pt x="198" y="110"/>
                  </a:lnTo>
                  <a:lnTo>
                    <a:pt x="196" y="120"/>
                  </a:lnTo>
                  <a:lnTo>
                    <a:pt x="194" y="129"/>
                  </a:lnTo>
                  <a:lnTo>
                    <a:pt x="190" y="139"/>
                  </a:lnTo>
                  <a:lnTo>
                    <a:pt x="186" y="147"/>
                  </a:lnTo>
                  <a:lnTo>
                    <a:pt x="181" y="155"/>
                  </a:lnTo>
                  <a:lnTo>
                    <a:pt x="176" y="162"/>
                  </a:lnTo>
                  <a:lnTo>
                    <a:pt x="170" y="170"/>
                  </a:lnTo>
                  <a:lnTo>
                    <a:pt x="162" y="176"/>
                  </a:lnTo>
                  <a:lnTo>
                    <a:pt x="155" y="182"/>
                  </a:lnTo>
                  <a:lnTo>
                    <a:pt x="147" y="187"/>
                  </a:lnTo>
                  <a:lnTo>
                    <a:pt x="137" y="191"/>
                  </a:lnTo>
                  <a:lnTo>
                    <a:pt x="128" y="195"/>
                  </a:lnTo>
                  <a:lnTo>
                    <a:pt x="119" y="197"/>
                  </a:lnTo>
                  <a:lnTo>
                    <a:pt x="110" y="199"/>
                  </a:lnTo>
                  <a:lnTo>
                    <a:pt x="99" y="199"/>
                  </a:lnTo>
                  <a:lnTo>
                    <a:pt x="99" y="199"/>
                  </a:lnTo>
                  <a:close/>
                  <a:moveTo>
                    <a:pt x="99" y="66"/>
                  </a:moveTo>
                  <a:lnTo>
                    <a:pt x="99" y="66"/>
                  </a:lnTo>
                  <a:lnTo>
                    <a:pt x="93" y="67"/>
                  </a:lnTo>
                  <a:lnTo>
                    <a:pt x="87" y="69"/>
                  </a:lnTo>
                  <a:lnTo>
                    <a:pt x="81" y="72"/>
                  </a:lnTo>
                  <a:lnTo>
                    <a:pt x="75" y="77"/>
                  </a:lnTo>
                  <a:lnTo>
                    <a:pt x="72" y="81"/>
                  </a:lnTo>
                  <a:lnTo>
                    <a:pt x="69" y="87"/>
                  </a:lnTo>
                  <a:lnTo>
                    <a:pt x="67" y="93"/>
                  </a:lnTo>
                  <a:lnTo>
                    <a:pt x="66" y="99"/>
                  </a:lnTo>
                  <a:lnTo>
                    <a:pt x="66" y="99"/>
                  </a:lnTo>
                  <a:lnTo>
                    <a:pt x="67" y="107"/>
                  </a:lnTo>
                  <a:lnTo>
                    <a:pt x="69" y="113"/>
                  </a:lnTo>
                  <a:lnTo>
                    <a:pt x="72" y="118"/>
                  </a:lnTo>
                  <a:lnTo>
                    <a:pt x="75" y="123"/>
                  </a:lnTo>
                  <a:lnTo>
                    <a:pt x="81" y="127"/>
                  </a:lnTo>
                  <a:lnTo>
                    <a:pt x="87" y="130"/>
                  </a:lnTo>
                  <a:lnTo>
                    <a:pt x="93" y="132"/>
                  </a:lnTo>
                  <a:lnTo>
                    <a:pt x="99" y="132"/>
                  </a:lnTo>
                  <a:lnTo>
                    <a:pt x="99" y="132"/>
                  </a:lnTo>
                  <a:lnTo>
                    <a:pt x="105" y="132"/>
                  </a:lnTo>
                  <a:lnTo>
                    <a:pt x="112" y="130"/>
                  </a:lnTo>
                  <a:lnTo>
                    <a:pt x="118" y="127"/>
                  </a:lnTo>
                  <a:lnTo>
                    <a:pt x="123" y="123"/>
                  </a:lnTo>
                  <a:lnTo>
                    <a:pt x="126" y="118"/>
                  </a:lnTo>
                  <a:lnTo>
                    <a:pt x="129" y="113"/>
                  </a:lnTo>
                  <a:lnTo>
                    <a:pt x="131" y="107"/>
                  </a:lnTo>
                  <a:lnTo>
                    <a:pt x="132" y="99"/>
                  </a:lnTo>
                  <a:lnTo>
                    <a:pt x="132" y="99"/>
                  </a:lnTo>
                  <a:lnTo>
                    <a:pt x="131" y="93"/>
                  </a:lnTo>
                  <a:lnTo>
                    <a:pt x="129" y="87"/>
                  </a:lnTo>
                  <a:lnTo>
                    <a:pt x="126" y="81"/>
                  </a:lnTo>
                  <a:lnTo>
                    <a:pt x="123" y="77"/>
                  </a:lnTo>
                  <a:lnTo>
                    <a:pt x="118" y="72"/>
                  </a:lnTo>
                  <a:lnTo>
                    <a:pt x="112" y="69"/>
                  </a:lnTo>
                  <a:lnTo>
                    <a:pt x="105" y="67"/>
                  </a:lnTo>
                  <a:lnTo>
                    <a:pt x="99" y="66"/>
                  </a:lnTo>
                  <a:lnTo>
                    <a:pt x="99"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835">
              <a:extLst>
                <a:ext uri="{FF2B5EF4-FFF2-40B4-BE49-F238E27FC236}">
                  <a16:creationId xmlns:a16="http://schemas.microsoft.com/office/drawing/2014/main" id="{27C26C9F-50D2-4853-B847-8F21D55B5643}"/>
                </a:ext>
              </a:extLst>
            </p:cNvPr>
            <p:cNvSpPr>
              <a:spLocks noEditPoints="1"/>
            </p:cNvSpPr>
            <p:nvPr/>
          </p:nvSpPr>
          <p:spPr bwMode="auto">
            <a:xfrm>
              <a:off x="9267825" y="3684588"/>
              <a:ext cx="44450" cy="44450"/>
            </a:xfrm>
            <a:custGeom>
              <a:avLst/>
              <a:gdLst>
                <a:gd name="T0" fmla="*/ 99 w 198"/>
                <a:gd name="T1" fmla="*/ 198 h 198"/>
                <a:gd name="T2" fmla="*/ 79 w 198"/>
                <a:gd name="T3" fmla="*/ 196 h 198"/>
                <a:gd name="T4" fmla="*/ 60 w 198"/>
                <a:gd name="T5" fmla="*/ 190 h 198"/>
                <a:gd name="T6" fmla="*/ 44 w 198"/>
                <a:gd name="T7" fmla="*/ 181 h 198"/>
                <a:gd name="T8" fmla="*/ 29 w 198"/>
                <a:gd name="T9" fmla="*/ 169 h 198"/>
                <a:gd name="T10" fmla="*/ 17 w 198"/>
                <a:gd name="T11" fmla="*/ 154 h 198"/>
                <a:gd name="T12" fmla="*/ 7 w 198"/>
                <a:gd name="T13" fmla="*/ 137 h 198"/>
                <a:gd name="T14" fmla="*/ 2 w 198"/>
                <a:gd name="T15" fmla="*/ 119 h 198"/>
                <a:gd name="T16" fmla="*/ 0 w 198"/>
                <a:gd name="T17" fmla="*/ 99 h 198"/>
                <a:gd name="T18" fmla="*/ 0 w 198"/>
                <a:gd name="T19" fmla="*/ 89 h 198"/>
                <a:gd name="T20" fmla="*/ 4 w 198"/>
                <a:gd name="T21" fmla="*/ 69 h 198"/>
                <a:gd name="T22" fmla="*/ 12 w 198"/>
                <a:gd name="T23" fmla="*/ 51 h 198"/>
                <a:gd name="T24" fmla="*/ 23 w 198"/>
                <a:gd name="T25" fmla="*/ 36 h 198"/>
                <a:gd name="T26" fmla="*/ 36 w 198"/>
                <a:gd name="T27" fmla="*/ 22 h 198"/>
                <a:gd name="T28" fmla="*/ 52 w 198"/>
                <a:gd name="T29" fmla="*/ 11 h 198"/>
                <a:gd name="T30" fmla="*/ 70 w 198"/>
                <a:gd name="T31" fmla="*/ 4 h 198"/>
                <a:gd name="T32" fmla="*/ 89 w 198"/>
                <a:gd name="T33" fmla="*/ 0 h 198"/>
                <a:gd name="T34" fmla="*/ 99 w 198"/>
                <a:gd name="T35" fmla="*/ 0 h 198"/>
                <a:gd name="T36" fmla="*/ 119 w 198"/>
                <a:gd name="T37" fmla="*/ 2 h 198"/>
                <a:gd name="T38" fmla="*/ 138 w 198"/>
                <a:gd name="T39" fmla="*/ 7 h 198"/>
                <a:gd name="T40" fmla="*/ 154 w 198"/>
                <a:gd name="T41" fmla="*/ 16 h 198"/>
                <a:gd name="T42" fmla="*/ 169 w 198"/>
                <a:gd name="T43" fmla="*/ 29 h 198"/>
                <a:gd name="T44" fmla="*/ 181 w 198"/>
                <a:gd name="T45" fmla="*/ 43 h 198"/>
                <a:gd name="T46" fmla="*/ 191 w 198"/>
                <a:gd name="T47" fmla="*/ 60 h 198"/>
                <a:gd name="T48" fmla="*/ 196 w 198"/>
                <a:gd name="T49" fmla="*/ 78 h 198"/>
                <a:gd name="T50" fmla="*/ 198 w 198"/>
                <a:gd name="T51" fmla="*/ 99 h 198"/>
                <a:gd name="T52" fmla="*/ 198 w 198"/>
                <a:gd name="T53" fmla="*/ 109 h 198"/>
                <a:gd name="T54" fmla="*/ 194 w 198"/>
                <a:gd name="T55" fmla="*/ 128 h 198"/>
                <a:gd name="T56" fmla="*/ 187 w 198"/>
                <a:gd name="T57" fmla="*/ 146 h 198"/>
                <a:gd name="T58" fmla="*/ 175 w 198"/>
                <a:gd name="T59" fmla="*/ 162 h 198"/>
                <a:gd name="T60" fmla="*/ 162 w 198"/>
                <a:gd name="T61" fmla="*/ 176 h 198"/>
                <a:gd name="T62" fmla="*/ 146 w 198"/>
                <a:gd name="T63" fmla="*/ 186 h 198"/>
                <a:gd name="T64" fmla="*/ 129 w 198"/>
                <a:gd name="T65" fmla="*/ 193 h 198"/>
                <a:gd name="T66" fmla="*/ 109 w 198"/>
                <a:gd name="T67" fmla="*/ 197 h 198"/>
                <a:gd name="T68" fmla="*/ 99 w 198"/>
                <a:gd name="T69" fmla="*/ 198 h 198"/>
                <a:gd name="T70" fmla="*/ 99 w 198"/>
                <a:gd name="T71" fmla="*/ 66 h 198"/>
                <a:gd name="T72" fmla="*/ 86 w 198"/>
                <a:gd name="T73" fmla="*/ 68 h 198"/>
                <a:gd name="T74" fmla="*/ 76 w 198"/>
                <a:gd name="T75" fmla="*/ 75 h 198"/>
                <a:gd name="T76" fmla="*/ 69 w 198"/>
                <a:gd name="T77" fmla="*/ 86 h 198"/>
                <a:gd name="T78" fmla="*/ 65 w 198"/>
                <a:gd name="T79" fmla="*/ 99 h 198"/>
                <a:gd name="T80" fmla="*/ 66 w 198"/>
                <a:gd name="T81" fmla="*/ 105 h 198"/>
                <a:gd name="T82" fmla="*/ 72 w 198"/>
                <a:gd name="T83" fmla="*/ 118 h 198"/>
                <a:gd name="T84" fmla="*/ 81 w 198"/>
                <a:gd name="T85" fmla="*/ 126 h 198"/>
                <a:gd name="T86" fmla="*/ 92 w 198"/>
                <a:gd name="T87" fmla="*/ 131 h 198"/>
                <a:gd name="T88" fmla="*/ 99 w 198"/>
                <a:gd name="T89" fmla="*/ 132 h 198"/>
                <a:gd name="T90" fmla="*/ 112 w 198"/>
                <a:gd name="T91" fmla="*/ 129 h 198"/>
                <a:gd name="T92" fmla="*/ 122 w 198"/>
                <a:gd name="T93" fmla="*/ 122 h 198"/>
                <a:gd name="T94" fmla="*/ 130 w 198"/>
                <a:gd name="T95" fmla="*/ 112 h 198"/>
                <a:gd name="T96" fmla="*/ 132 w 198"/>
                <a:gd name="T97" fmla="*/ 99 h 198"/>
                <a:gd name="T98" fmla="*/ 132 w 198"/>
                <a:gd name="T99" fmla="*/ 92 h 198"/>
                <a:gd name="T100" fmla="*/ 127 w 198"/>
                <a:gd name="T101" fmla="*/ 80 h 198"/>
                <a:gd name="T102" fmla="*/ 117 w 198"/>
                <a:gd name="T103" fmla="*/ 71 h 198"/>
                <a:gd name="T104" fmla="*/ 106 w 198"/>
                <a:gd name="T105" fmla="*/ 66 h 198"/>
                <a:gd name="T106" fmla="*/ 99 w 198"/>
                <a:gd name="T107" fmla="*/ 6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8" h="198">
                  <a:moveTo>
                    <a:pt x="99" y="198"/>
                  </a:moveTo>
                  <a:lnTo>
                    <a:pt x="99" y="198"/>
                  </a:lnTo>
                  <a:lnTo>
                    <a:pt x="89" y="197"/>
                  </a:lnTo>
                  <a:lnTo>
                    <a:pt x="79" y="196"/>
                  </a:lnTo>
                  <a:lnTo>
                    <a:pt x="70" y="193"/>
                  </a:lnTo>
                  <a:lnTo>
                    <a:pt x="60" y="190"/>
                  </a:lnTo>
                  <a:lnTo>
                    <a:pt x="52" y="186"/>
                  </a:lnTo>
                  <a:lnTo>
                    <a:pt x="44" y="181"/>
                  </a:lnTo>
                  <a:lnTo>
                    <a:pt x="36" y="176"/>
                  </a:lnTo>
                  <a:lnTo>
                    <a:pt x="29" y="169"/>
                  </a:lnTo>
                  <a:lnTo>
                    <a:pt x="23" y="162"/>
                  </a:lnTo>
                  <a:lnTo>
                    <a:pt x="17" y="154"/>
                  </a:lnTo>
                  <a:lnTo>
                    <a:pt x="12" y="146"/>
                  </a:lnTo>
                  <a:lnTo>
                    <a:pt x="7" y="137"/>
                  </a:lnTo>
                  <a:lnTo>
                    <a:pt x="4" y="128"/>
                  </a:lnTo>
                  <a:lnTo>
                    <a:pt x="2" y="119"/>
                  </a:lnTo>
                  <a:lnTo>
                    <a:pt x="0" y="109"/>
                  </a:lnTo>
                  <a:lnTo>
                    <a:pt x="0" y="99"/>
                  </a:lnTo>
                  <a:lnTo>
                    <a:pt x="0" y="99"/>
                  </a:lnTo>
                  <a:lnTo>
                    <a:pt x="0" y="89"/>
                  </a:lnTo>
                  <a:lnTo>
                    <a:pt x="2" y="78"/>
                  </a:lnTo>
                  <a:lnTo>
                    <a:pt x="4" y="69"/>
                  </a:lnTo>
                  <a:lnTo>
                    <a:pt x="7" y="60"/>
                  </a:lnTo>
                  <a:lnTo>
                    <a:pt x="12" y="51"/>
                  </a:lnTo>
                  <a:lnTo>
                    <a:pt x="17" y="43"/>
                  </a:lnTo>
                  <a:lnTo>
                    <a:pt x="23" y="36"/>
                  </a:lnTo>
                  <a:lnTo>
                    <a:pt x="29" y="29"/>
                  </a:lnTo>
                  <a:lnTo>
                    <a:pt x="36" y="22"/>
                  </a:lnTo>
                  <a:lnTo>
                    <a:pt x="44" y="16"/>
                  </a:lnTo>
                  <a:lnTo>
                    <a:pt x="52" y="11"/>
                  </a:lnTo>
                  <a:lnTo>
                    <a:pt x="60" y="7"/>
                  </a:lnTo>
                  <a:lnTo>
                    <a:pt x="70" y="4"/>
                  </a:lnTo>
                  <a:lnTo>
                    <a:pt x="79" y="2"/>
                  </a:lnTo>
                  <a:lnTo>
                    <a:pt x="89" y="0"/>
                  </a:lnTo>
                  <a:lnTo>
                    <a:pt x="99" y="0"/>
                  </a:lnTo>
                  <a:lnTo>
                    <a:pt x="99" y="0"/>
                  </a:lnTo>
                  <a:lnTo>
                    <a:pt x="109" y="0"/>
                  </a:lnTo>
                  <a:lnTo>
                    <a:pt x="119" y="2"/>
                  </a:lnTo>
                  <a:lnTo>
                    <a:pt x="129" y="4"/>
                  </a:lnTo>
                  <a:lnTo>
                    <a:pt x="138" y="7"/>
                  </a:lnTo>
                  <a:lnTo>
                    <a:pt x="146" y="11"/>
                  </a:lnTo>
                  <a:lnTo>
                    <a:pt x="154" y="16"/>
                  </a:lnTo>
                  <a:lnTo>
                    <a:pt x="162" y="22"/>
                  </a:lnTo>
                  <a:lnTo>
                    <a:pt x="169" y="29"/>
                  </a:lnTo>
                  <a:lnTo>
                    <a:pt x="175" y="36"/>
                  </a:lnTo>
                  <a:lnTo>
                    <a:pt x="181" y="43"/>
                  </a:lnTo>
                  <a:lnTo>
                    <a:pt x="187" y="51"/>
                  </a:lnTo>
                  <a:lnTo>
                    <a:pt x="191" y="60"/>
                  </a:lnTo>
                  <a:lnTo>
                    <a:pt x="194" y="69"/>
                  </a:lnTo>
                  <a:lnTo>
                    <a:pt x="196" y="78"/>
                  </a:lnTo>
                  <a:lnTo>
                    <a:pt x="198" y="89"/>
                  </a:lnTo>
                  <a:lnTo>
                    <a:pt x="198" y="99"/>
                  </a:lnTo>
                  <a:lnTo>
                    <a:pt x="198" y="99"/>
                  </a:lnTo>
                  <a:lnTo>
                    <a:pt x="198" y="109"/>
                  </a:lnTo>
                  <a:lnTo>
                    <a:pt x="196" y="119"/>
                  </a:lnTo>
                  <a:lnTo>
                    <a:pt x="194" y="128"/>
                  </a:lnTo>
                  <a:lnTo>
                    <a:pt x="191" y="137"/>
                  </a:lnTo>
                  <a:lnTo>
                    <a:pt x="187" y="146"/>
                  </a:lnTo>
                  <a:lnTo>
                    <a:pt x="181" y="154"/>
                  </a:lnTo>
                  <a:lnTo>
                    <a:pt x="175" y="162"/>
                  </a:lnTo>
                  <a:lnTo>
                    <a:pt x="169" y="169"/>
                  </a:lnTo>
                  <a:lnTo>
                    <a:pt x="162" y="176"/>
                  </a:lnTo>
                  <a:lnTo>
                    <a:pt x="154" y="181"/>
                  </a:lnTo>
                  <a:lnTo>
                    <a:pt x="146" y="186"/>
                  </a:lnTo>
                  <a:lnTo>
                    <a:pt x="138" y="190"/>
                  </a:lnTo>
                  <a:lnTo>
                    <a:pt x="129" y="193"/>
                  </a:lnTo>
                  <a:lnTo>
                    <a:pt x="119" y="196"/>
                  </a:lnTo>
                  <a:lnTo>
                    <a:pt x="109" y="197"/>
                  </a:lnTo>
                  <a:lnTo>
                    <a:pt x="99" y="198"/>
                  </a:lnTo>
                  <a:lnTo>
                    <a:pt x="99" y="198"/>
                  </a:lnTo>
                  <a:close/>
                  <a:moveTo>
                    <a:pt x="99" y="66"/>
                  </a:moveTo>
                  <a:lnTo>
                    <a:pt x="99" y="66"/>
                  </a:lnTo>
                  <a:lnTo>
                    <a:pt x="92" y="66"/>
                  </a:lnTo>
                  <a:lnTo>
                    <a:pt x="86" y="68"/>
                  </a:lnTo>
                  <a:lnTo>
                    <a:pt x="81" y="71"/>
                  </a:lnTo>
                  <a:lnTo>
                    <a:pt x="76" y="75"/>
                  </a:lnTo>
                  <a:lnTo>
                    <a:pt x="72" y="80"/>
                  </a:lnTo>
                  <a:lnTo>
                    <a:pt x="69" y="86"/>
                  </a:lnTo>
                  <a:lnTo>
                    <a:pt x="66" y="92"/>
                  </a:lnTo>
                  <a:lnTo>
                    <a:pt x="65" y="99"/>
                  </a:lnTo>
                  <a:lnTo>
                    <a:pt x="65" y="99"/>
                  </a:lnTo>
                  <a:lnTo>
                    <a:pt x="66" y="105"/>
                  </a:lnTo>
                  <a:lnTo>
                    <a:pt x="69" y="112"/>
                  </a:lnTo>
                  <a:lnTo>
                    <a:pt x="72" y="118"/>
                  </a:lnTo>
                  <a:lnTo>
                    <a:pt x="76" y="122"/>
                  </a:lnTo>
                  <a:lnTo>
                    <a:pt x="81" y="126"/>
                  </a:lnTo>
                  <a:lnTo>
                    <a:pt x="86" y="129"/>
                  </a:lnTo>
                  <a:lnTo>
                    <a:pt x="92" y="131"/>
                  </a:lnTo>
                  <a:lnTo>
                    <a:pt x="99" y="132"/>
                  </a:lnTo>
                  <a:lnTo>
                    <a:pt x="99" y="132"/>
                  </a:lnTo>
                  <a:lnTo>
                    <a:pt x="106" y="131"/>
                  </a:lnTo>
                  <a:lnTo>
                    <a:pt x="112" y="129"/>
                  </a:lnTo>
                  <a:lnTo>
                    <a:pt x="117" y="126"/>
                  </a:lnTo>
                  <a:lnTo>
                    <a:pt x="122" y="122"/>
                  </a:lnTo>
                  <a:lnTo>
                    <a:pt x="127" y="118"/>
                  </a:lnTo>
                  <a:lnTo>
                    <a:pt x="130" y="112"/>
                  </a:lnTo>
                  <a:lnTo>
                    <a:pt x="132" y="105"/>
                  </a:lnTo>
                  <a:lnTo>
                    <a:pt x="132" y="99"/>
                  </a:lnTo>
                  <a:lnTo>
                    <a:pt x="132" y="99"/>
                  </a:lnTo>
                  <a:lnTo>
                    <a:pt x="132" y="92"/>
                  </a:lnTo>
                  <a:lnTo>
                    <a:pt x="130" y="86"/>
                  </a:lnTo>
                  <a:lnTo>
                    <a:pt x="127" y="80"/>
                  </a:lnTo>
                  <a:lnTo>
                    <a:pt x="122" y="75"/>
                  </a:lnTo>
                  <a:lnTo>
                    <a:pt x="117" y="71"/>
                  </a:lnTo>
                  <a:lnTo>
                    <a:pt x="112" y="68"/>
                  </a:lnTo>
                  <a:lnTo>
                    <a:pt x="106" y="66"/>
                  </a:lnTo>
                  <a:lnTo>
                    <a:pt x="99" y="66"/>
                  </a:lnTo>
                  <a:lnTo>
                    <a:pt x="99"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836">
              <a:extLst>
                <a:ext uri="{FF2B5EF4-FFF2-40B4-BE49-F238E27FC236}">
                  <a16:creationId xmlns:a16="http://schemas.microsoft.com/office/drawing/2014/main" id="{031C181F-39D3-4FAC-8E78-DB53A945D3BE}"/>
                </a:ext>
              </a:extLst>
            </p:cNvPr>
            <p:cNvSpPr>
              <a:spLocks noEditPoints="1"/>
            </p:cNvSpPr>
            <p:nvPr/>
          </p:nvSpPr>
          <p:spPr bwMode="auto">
            <a:xfrm>
              <a:off x="9358313" y="3714751"/>
              <a:ext cx="44450" cy="44450"/>
            </a:xfrm>
            <a:custGeom>
              <a:avLst/>
              <a:gdLst>
                <a:gd name="T0" fmla="*/ 99 w 198"/>
                <a:gd name="T1" fmla="*/ 198 h 198"/>
                <a:gd name="T2" fmla="*/ 79 w 198"/>
                <a:gd name="T3" fmla="*/ 196 h 198"/>
                <a:gd name="T4" fmla="*/ 61 w 198"/>
                <a:gd name="T5" fmla="*/ 191 h 198"/>
                <a:gd name="T6" fmla="*/ 43 w 198"/>
                <a:gd name="T7" fmla="*/ 181 h 198"/>
                <a:gd name="T8" fmla="*/ 29 w 198"/>
                <a:gd name="T9" fmla="*/ 169 h 198"/>
                <a:gd name="T10" fmla="*/ 16 w 198"/>
                <a:gd name="T11" fmla="*/ 154 h 198"/>
                <a:gd name="T12" fmla="*/ 8 w 198"/>
                <a:gd name="T13" fmla="*/ 138 h 198"/>
                <a:gd name="T14" fmla="*/ 2 w 198"/>
                <a:gd name="T15" fmla="*/ 119 h 198"/>
                <a:gd name="T16" fmla="*/ 0 w 198"/>
                <a:gd name="T17" fmla="*/ 100 h 198"/>
                <a:gd name="T18" fmla="*/ 1 w 198"/>
                <a:gd name="T19" fmla="*/ 89 h 198"/>
                <a:gd name="T20" fmla="*/ 4 w 198"/>
                <a:gd name="T21" fmla="*/ 70 h 198"/>
                <a:gd name="T22" fmla="*/ 12 w 198"/>
                <a:gd name="T23" fmla="*/ 52 h 198"/>
                <a:gd name="T24" fmla="*/ 22 w 198"/>
                <a:gd name="T25" fmla="*/ 36 h 198"/>
                <a:gd name="T26" fmla="*/ 36 w 198"/>
                <a:gd name="T27" fmla="*/ 23 h 198"/>
                <a:gd name="T28" fmla="*/ 51 w 198"/>
                <a:gd name="T29" fmla="*/ 12 h 198"/>
                <a:gd name="T30" fmla="*/ 69 w 198"/>
                <a:gd name="T31" fmla="*/ 4 h 198"/>
                <a:gd name="T32" fmla="*/ 89 w 198"/>
                <a:gd name="T33" fmla="*/ 0 h 198"/>
                <a:gd name="T34" fmla="*/ 99 w 198"/>
                <a:gd name="T35" fmla="*/ 0 h 198"/>
                <a:gd name="T36" fmla="*/ 119 w 198"/>
                <a:gd name="T37" fmla="*/ 2 h 198"/>
                <a:gd name="T38" fmla="*/ 137 w 198"/>
                <a:gd name="T39" fmla="*/ 7 h 198"/>
                <a:gd name="T40" fmla="*/ 154 w 198"/>
                <a:gd name="T41" fmla="*/ 17 h 198"/>
                <a:gd name="T42" fmla="*/ 169 w 198"/>
                <a:gd name="T43" fmla="*/ 29 h 198"/>
                <a:gd name="T44" fmla="*/ 181 w 198"/>
                <a:gd name="T45" fmla="*/ 44 h 198"/>
                <a:gd name="T46" fmla="*/ 190 w 198"/>
                <a:gd name="T47" fmla="*/ 60 h 198"/>
                <a:gd name="T48" fmla="*/ 196 w 198"/>
                <a:gd name="T49" fmla="*/ 79 h 198"/>
                <a:gd name="T50" fmla="*/ 198 w 198"/>
                <a:gd name="T51" fmla="*/ 100 h 198"/>
                <a:gd name="T52" fmla="*/ 197 w 198"/>
                <a:gd name="T53" fmla="*/ 109 h 198"/>
                <a:gd name="T54" fmla="*/ 193 w 198"/>
                <a:gd name="T55" fmla="*/ 129 h 198"/>
                <a:gd name="T56" fmla="*/ 186 w 198"/>
                <a:gd name="T57" fmla="*/ 146 h 198"/>
                <a:gd name="T58" fmla="*/ 176 w 198"/>
                <a:gd name="T59" fmla="*/ 163 h 198"/>
                <a:gd name="T60" fmla="*/ 162 w 198"/>
                <a:gd name="T61" fmla="*/ 176 h 198"/>
                <a:gd name="T62" fmla="*/ 147 w 198"/>
                <a:gd name="T63" fmla="*/ 187 h 198"/>
                <a:gd name="T64" fmla="*/ 128 w 198"/>
                <a:gd name="T65" fmla="*/ 194 h 198"/>
                <a:gd name="T66" fmla="*/ 109 w 198"/>
                <a:gd name="T67" fmla="*/ 198 h 198"/>
                <a:gd name="T68" fmla="*/ 99 w 198"/>
                <a:gd name="T69" fmla="*/ 198 h 198"/>
                <a:gd name="T70" fmla="*/ 99 w 198"/>
                <a:gd name="T71" fmla="*/ 66 h 198"/>
                <a:gd name="T72" fmla="*/ 85 w 198"/>
                <a:gd name="T73" fmla="*/ 69 h 198"/>
                <a:gd name="T74" fmla="*/ 75 w 198"/>
                <a:gd name="T75" fmla="*/ 76 h 198"/>
                <a:gd name="T76" fmla="*/ 68 w 198"/>
                <a:gd name="T77" fmla="*/ 86 h 198"/>
                <a:gd name="T78" fmla="*/ 66 w 198"/>
                <a:gd name="T79" fmla="*/ 100 h 198"/>
                <a:gd name="T80" fmla="*/ 67 w 198"/>
                <a:gd name="T81" fmla="*/ 106 h 198"/>
                <a:gd name="T82" fmla="*/ 71 w 198"/>
                <a:gd name="T83" fmla="*/ 117 h 198"/>
                <a:gd name="T84" fmla="*/ 80 w 198"/>
                <a:gd name="T85" fmla="*/ 126 h 198"/>
                <a:gd name="T86" fmla="*/ 92 w 198"/>
                <a:gd name="T87" fmla="*/ 132 h 198"/>
                <a:gd name="T88" fmla="*/ 99 w 198"/>
                <a:gd name="T89" fmla="*/ 133 h 198"/>
                <a:gd name="T90" fmla="*/ 111 w 198"/>
                <a:gd name="T91" fmla="*/ 130 h 198"/>
                <a:gd name="T92" fmla="*/ 122 w 198"/>
                <a:gd name="T93" fmla="*/ 122 h 198"/>
                <a:gd name="T94" fmla="*/ 129 w 198"/>
                <a:gd name="T95" fmla="*/ 112 h 198"/>
                <a:gd name="T96" fmla="*/ 132 w 198"/>
                <a:gd name="T97" fmla="*/ 100 h 198"/>
                <a:gd name="T98" fmla="*/ 131 w 198"/>
                <a:gd name="T99" fmla="*/ 92 h 198"/>
                <a:gd name="T100" fmla="*/ 126 w 198"/>
                <a:gd name="T101" fmla="*/ 81 h 198"/>
                <a:gd name="T102" fmla="*/ 118 w 198"/>
                <a:gd name="T103" fmla="*/ 72 h 198"/>
                <a:gd name="T104" fmla="*/ 105 w 198"/>
                <a:gd name="T105" fmla="*/ 66 h 198"/>
                <a:gd name="T106" fmla="*/ 99 w 198"/>
                <a:gd name="T107" fmla="*/ 6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8" h="198">
                  <a:moveTo>
                    <a:pt x="99" y="198"/>
                  </a:moveTo>
                  <a:lnTo>
                    <a:pt x="99" y="198"/>
                  </a:lnTo>
                  <a:lnTo>
                    <a:pt x="89" y="198"/>
                  </a:lnTo>
                  <a:lnTo>
                    <a:pt x="79" y="196"/>
                  </a:lnTo>
                  <a:lnTo>
                    <a:pt x="69" y="194"/>
                  </a:lnTo>
                  <a:lnTo>
                    <a:pt x="61" y="191"/>
                  </a:lnTo>
                  <a:lnTo>
                    <a:pt x="51" y="187"/>
                  </a:lnTo>
                  <a:lnTo>
                    <a:pt x="43" y="181"/>
                  </a:lnTo>
                  <a:lnTo>
                    <a:pt x="36" y="176"/>
                  </a:lnTo>
                  <a:lnTo>
                    <a:pt x="29" y="169"/>
                  </a:lnTo>
                  <a:lnTo>
                    <a:pt x="22" y="163"/>
                  </a:lnTo>
                  <a:lnTo>
                    <a:pt x="16" y="154"/>
                  </a:lnTo>
                  <a:lnTo>
                    <a:pt x="12" y="146"/>
                  </a:lnTo>
                  <a:lnTo>
                    <a:pt x="8" y="138"/>
                  </a:lnTo>
                  <a:lnTo>
                    <a:pt x="4" y="129"/>
                  </a:lnTo>
                  <a:lnTo>
                    <a:pt x="2" y="119"/>
                  </a:lnTo>
                  <a:lnTo>
                    <a:pt x="1" y="109"/>
                  </a:lnTo>
                  <a:lnTo>
                    <a:pt x="0" y="100"/>
                  </a:lnTo>
                  <a:lnTo>
                    <a:pt x="0" y="100"/>
                  </a:lnTo>
                  <a:lnTo>
                    <a:pt x="1" y="89"/>
                  </a:lnTo>
                  <a:lnTo>
                    <a:pt x="2" y="79"/>
                  </a:lnTo>
                  <a:lnTo>
                    <a:pt x="4" y="70"/>
                  </a:lnTo>
                  <a:lnTo>
                    <a:pt x="8" y="60"/>
                  </a:lnTo>
                  <a:lnTo>
                    <a:pt x="12" y="52"/>
                  </a:lnTo>
                  <a:lnTo>
                    <a:pt x="16" y="44"/>
                  </a:lnTo>
                  <a:lnTo>
                    <a:pt x="22" y="36"/>
                  </a:lnTo>
                  <a:lnTo>
                    <a:pt x="29" y="29"/>
                  </a:lnTo>
                  <a:lnTo>
                    <a:pt x="36" y="23"/>
                  </a:lnTo>
                  <a:lnTo>
                    <a:pt x="43" y="17"/>
                  </a:lnTo>
                  <a:lnTo>
                    <a:pt x="51" y="12"/>
                  </a:lnTo>
                  <a:lnTo>
                    <a:pt x="61" y="7"/>
                  </a:lnTo>
                  <a:lnTo>
                    <a:pt x="69" y="4"/>
                  </a:lnTo>
                  <a:lnTo>
                    <a:pt x="79" y="2"/>
                  </a:lnTo>
                  <a:lnTo>
                    <a:pt x="89" y="0"/>
                  </a:lnTo>
                  <a:lnTo>
                    <a:pt x="99" y="0"/>
                  </a:lnTo>
                  <a:lnTo>
                    <a:pt x="99" y="0"/>
                  </a:lnTo>
                  <a:lnTo>
                    <a:pt x="109" y="0"/>
                  </a:lnTo>
                  <a:lnTo>
                    <a:pt x="119" y="2"/>
                  </a:lnTo>
                  <a:lnTo>
                    <a:pt x="128" y="4"/>
                  </a:lnTo>
                  <a:lnTo>
                    <a:pt x="137" y="7"/>
                  </a:lnTo>
                  <a:lnTo>
                    <a:pt x="147" y="12"/>
                  </a:lnTo>
                  <a:lnTo>
                    <a:pt x="154" y="17"/>
                  </a:lnTo>
                  <a:lnTo>
                    <a:pt x="162" y="23"/>
                  </a:lnTo>
                  <a:lnTo>
                    <a:pt x="169" y="29"/>
                  </a:lnTo>
                  <a:lnTo>
                    <a:pt x="176" y="36"/>
                  </a:lnTo>
                  <a:lnTo>
                    <a:pt x="181" y="44"/>
                  </a:lnTo>
                  <a:lnTo>
                    <a:pt x="186" y="52"/>
                  </a:lnTo>
                  <a:lnTo>
                    <a:pt x="190" y="60"/>
                  </a:lnTo>
                  <a:lnTo>
                    <a:pt x="193" y="70"/>
                  </a:lnTo>
                  <a:lnTo>
                    <a:pt x="196" y="79"/>
                  </a:lnTo>
                  <a:lnTo>
                    <a:pt x="197" y="89"/>
                  </a:lnTo>
                  <a:lnTo>
                    <a:pt x="198" y="100"/>
                  </a:lnTo>
                  <a:lnTo>
                    <a:pt x="198" y="100"/>
                  </a:lnTo>
                  <a:lnTo>
                    <a:pt x="197" y="109"/>
                  </a:lnTo>
                  <a:lnTo>
                    <a:pt x="196" y="119"/>
                  </a:lnTo>
                  <a:lnTo>
                    <a:pt x="193" y="129"/>
                  </a:lnTo>
                  <a:lnTo>
                    <a:pt x="190" y="138"/>
                  </a:lnTo>
                  <a:lnTo>
                    <a:pt x="186" y="146"/>
                  </a:lnTo>
                  <a:lnTo>
                    <a:pt x="181" y="154"/>
                  </a:lnTo>
                  <a:lnTo>
                    <a:pt x="176" y="163"/>
                  </a:lnTo>
                  <a:lnTo>
                    <a:pt x="169" y="169"/>
                  </a:lnTo>
                  <a:lnTo>
                    <a:pt x="162" y="176"/>
                  </a:lnTo>
                  <a:lnTo>
                    <a:pt x="154" y="181"/>
                  </a:lnTo>
                  <a:lnTo>
                    <a:pt x="147" y="187"/>
                  </a:lnTo>
                  <a:lnTo>
                    <a:pt x="137" y="191"/>
                  </a:lnTo>
                  <a:lnTo>
                    <a:pt x="128" y="194"/>
                  </a:lnTo>
                  <a:lnTo>
                    <a:pt x="119" y="196"/>
                  </a:lnTo>
                  <a:lnTo>
                    <a:pt x="109" y="198"/>
                  </a:lnTo>
                  <a:lnTo>
                    <a:pt x="99" y="198"/>
                  </a:lnTo>
                  <a:lnTo>
                    <a:pt x="99" y="198"/>
                  </a:lnTo>
                  <a:close/>
                  <a:moveTo>
                    <a:pt x="99" y="66"/>
                  </a:moveTo>
                  <a:lnTo>
                    <a:pt x="99" y="66"/>
                  </a:lnTo>
                  <a:lnTo>
                    <a:pt x="92" y="66"/>
                  </a:lnTo>
                  <a:lnTo>
                    <a:pt x="85" y="69"/>
                  </a:lnTo>
                  <a:lnTo>
                    <a:pt x="80" y="72"/>
                  </a:lnTo>
                  <a:lnTo>
                    <a:pt x="75" y="76"/>
                  </a:lnTo>
                  <a:lnTo>
                    <a:pt x="71" y="81"/>
                  </a:lnTo>
                  <a:lnTo>
                    <a:pt x="68" y="86"/>
                  </a:lnTo>
                  <a:lnTo>
                    <a:pt x="67" y="92"/>
                  </a:lnTo>
                  <a:lnTo>
                    <a:pt x="66" y="100"/>
                  </a:lnTo>
                  <a:lnTo>
                    <a:pt x="66" y="100"/>
                  </a:lnTo>
                  <a:lnTo>
                    <a:pt x="67" y="106"/>
                  </a:lnTo>
                  <a:lnTo>
                    <a:pt x="68" y="112"/>
                  </a:lnTo>
                  <a:lnTo>
                    <a:pt x="71" y="117"/>
                  </a:lnTo>
                  <a:lnTo>
                    <a:pt x="75" y="122"/>
                  </a:lnTo>
                  <a:lnTo>
                    <a:pt x="80" y="126"/>
                  </a:lnTo>
                  <a:lnTo>
                    <a:pt x="85" y="130"/>
                  </a:lnTo>
                  <a:lnTo>
                    <a:pt x="92" y="132"/>
                  </a:lnTo>
                  <a:lnTo>
                    <a:pt x="99" y="133"/>
                  </a:lnTo>
                  <a:lnTo>
                    <a:pt x="99" y="133"/>
                  </a:lnTo>
                  <a:lnTo>
                    <a:pt x="105" y="132"/>
                  </a:lnTo>
                  <a:lnTo>
                    <a:pt x="111" y="130"/>
                  </a:lnTo>
                  <a:lnTo>
                    <a:pt x="118" y="126"/>
                  </a:lnTo>
                  <a:lnTo>
                    <a:pt x="122" y="122"/>
                  </a:lnTo>
                  <a:lnTo>
                    <a:pt x="126" y="117"/>
                  </a:lnTo>
                  <a:lnTo>
                    <a:pt x="129" y="112"/>
                  </a:lnTo>
                  <a:lnTo>
                    <a:pt x="131" y="106"/>
                  </a:lnTo>
                  <a:lnTo>
                    <a:pt x="132" y="100"/>
                  </a:lnTo>
                  <a:lnTo>
                    <a:pt x="132" y="100"/>
                  </a:lnTo>
                  <a:lnTo>
                    <a:pt x="131" y="92"/>
                  </a:lnTo>
                  <a:lnTo>
                    <a:pt x="129" y="86"/>
                  </a:lnTo>
                  <a:lnTo>
                    <a:pt x="126" y="81"/>
                  </a:lnTo>
                  <a:lnTo>
                    <a:pt x="122" y="76"/>
                  </a:lnTo>
                  <a:lnTo>
                    <a:pt x="118" y="72"/>
                  </a:lnTo>
                  <a:lnTo>
                    <a:pt x="111" y="69"/>
                  </a:lnTo>
                  <a:lnTo>
                    <a:pt x="105" y="66"/>
                  </a:lnTo>
                  <a:lnTo>
                    <a:pt x="99" y="66"/>
                  </a:lnTo>
                  <a:lnTo>
                    <a:pt x="99"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837">
              <a:extLst>
                <a:ext uri="{FF2B5EF4-FFF2-40B4-BE49-F238E27FC236}">
                  <a16:creationId xmlns:a16="http://schemas.microsoft.com/office/drawing/2014/main" id="{EE91C37B-7158-47E8-BF96-15F45F520A53}"/>
                </a:ext>
              </a:extLst>
            </p:cNvPr>
            <p:cNvSpPr>
              <a:spLocks noEditPoints="1"/>
            </p:cNvSpPr>
            <p:nvPr/>
          </p:nvSpPr>
          <p:spPr bwMode="auto">
            <a:xfrm>
              <a:off x="9447213" y="3608388"/>
              <a:ext cx="46038" cy="46038"/>
            </a:xfrm>
            <a:custGeom>
              <a:avLst/>
              <a:gdLst>
                <a:gd name="T0" fmla="*/ 99 w 199"/>
                <a:gd name="T1" fmla="*/ 199 h 199"/>
                <a:gd name="T2" fmla="*/ 80 w 199"/>
                <a:gd name="T3" fmla="*/ 197 h 199"/>
                <a:gd name="T4" fmla="*/ 61 w 199"/>
                <a:gd name="T5" fmla="*/ 192 h 199"/>
                <a:gd name="T6" fmla="*/ 44 w 199"/>
                <a:gd name="T7" fmla="*/ 183 h 199"/>
                <a:gd name="T8" fmla="*/ 30 w 199"/>
                <a:gd name="T9" fmla="*/ 170 h 199"/>
                <a:gd name="T10" fmla="*/ 18 w 199"/>
                <a:gd name="T11" fmla="*/ 156 h 199"/>
                <a:gd name="T12" fmla="*/ 8 w 199"/>
                <a:gd name="T13" fmla="*/ 139 h 199"/>
                <a:gd name="T14" fmla="*/ 2 w 199"/>
                <a:gd name="T15" fmla="*/ 121 h 199"/>
                <a:gd name="T16" fmla="*/ 0 w 199"/>
                <a:gd name="T17" fmla="*/ 100 h 199"/>
                <a:gd name="T18" fmla="*/ 1 w 199"/>
                <a:gd name="T19" fmla="*/ 89 h 199"/>
                <a:gd name="T20" fmla="*/ 5 w 199"/>
                <a:gd name="T21" fmla="*/ 71 h 199"/>
                <a:gd name="T22" fmla="*/ 12 w 199"/>
                <a:gd name="T23" fmla="*/ 53 h 199"/>
                <a:gd name="T24" fmla="*/ 23 w 199"/>
                <a:gd name="T25" fmla="*/ 37 h 199"/>
                <a:gd name="T26" fmla="*/ 36 w 199"/>
                <a:gd name="T27" fmla="*/ 23 h 199"/>
                <a:gd name="T28" fmla="*/ 53 w 199"/>
                <a:gd name="T29" fmla="*/ 13 h 199"/>
                <a:gd name="T30" fmla="*/ 70 w 199"/>
                <a:gd name="T31" fmla="*/ 6 h 199"/>
                <a:gd name="T32" fmla="*/ 90 w 199"/>
                <a:gd name="T33" fmla="*/ 1 h 199"/>
                <a:gd name="T34" fmla="*/ 99 w 199"/>
                <a:gd name="T35" fmla="*/ 0 h 199"/>
                <a:gd name="T36" fmla="*/ 120 w 199"/>
                <a:gd name="T37" fmla="*/ 3 h 199"/>
                <a:gd name="T38" fmla="*/ 139 w 199"/>
                <a:gd name="T39" fmla="*/ 9 h 199"/>
                <a:gd name="T40" fmla="*/ 155 w 199"/>
                <a:gd name="T41" fmla="*/ 18 h 199"/>
                <a:gd name="T42" fmla="*/ 170 w 199"/>
                <a:gd name="T43" fmla="*/ 29 h 199"/>
                <a:gd name="T44" fmla="*/ 182 w 199"/>
                <a:gd name="T45" fmla="*/ 45 h 199"/>
                <a:gd name="T46" fmla="*/ 191 w 199"/>
                <a:gd name="T47" fmla="*/ 62 h 199"/>
                <a:gd name="T48" fmla="*/ 197 w 199"/>
                <a:gd name="T49" fmla="*/ 80 h 199"/>
                <a:gd name="T50" fmla="*/ 199 w 199"/>
                <a:gd name="T51" fmla="*/ 100 h 199"/>
                <a:gd name="T52" fmla="*/ 199 w 199"/>
                <a:gd name="T53" fmla="*/ 110 h 199"/>
                <a:gd name="T54" fmla="*/ 195 w 199"/>
                <a:gd name="T55" fmla="*/ 130 h 199"/>
                <a:gd name="T56" fmla="*/ 187 w 199"/>
                <a:gd name="T57" fmla="*/ 147 h 199"/>
                <a:gd name="T58" fmla="*/ 176 w 199"/>
                <a:gd name="T59" fmla="*/ 163 h 199"/>
                <a:gd name="T60" fmla="*/ 162 w 199"/>
                <a:gd name="T61" fmla="*/ 176 h 199"/>
                <a:gd name="T62" fmla="*/ 147 w 199"/>
                <a:gd name="T63" fmla="*/ 188 h 199"/>
                <a:gd name="T64" fmla="*/ 129 w 199"/>
                <a:gd name="T65" fmla="*/ 195 h 199"/>
                <a:gd name="T66" fmla="*/ 110 w 199"/>
                <a:gd name="T67" fmla="*/ 199 h 199"/>
                <a:gd name="T68" fmla="*/ 99 w 199"/>
                <a:gd name="T69" fmla="*/ 199 h 199"/>
                <a:gd name="T70" fmla="*/ 99 w 199"/>
                <a:gd name="T71" fmla="*/ 67 h 199"/>
                <a:gd name="T72" fmla="*/ 87 w 199"/>
                <a:gd name="T73" fmla="*/ 70 h 199"/>
                <a:gd name="T74" fmla="*/ 77 w 199"/>
                <a:gd name="T75" fmla="*/ 77 h 199"/>
                <a:gd name="T76" fmla="*/ 69 w 199"/>
                <a:gd name="T77" fmla="*/ 87 h 199"/>
                <a:gd name="T78" fmla="*/ 66 w 199"/>
                <a:gd name="T79" fmla="*/ 100 h 199"/>
                <a:gd name="T80" fmla="*/ 67 w 199"/>
                <a:gd name="T81" fmla="*/ 107 h 199"/>
                <a:gd name="T82" fmla="*/ 72 w 199"/>
                <a:gd name="T83" fmla="*/ 118 h 199"/>
                <a:gd name="T84" fmla="*/ 81 w 199"/>
                <a:gd name="T85" fmla="*/ 128 h 199"/>
                <a:gd name="T86" fmla="*/ 93 w 199"/>
                <a:gd name="T87" fmla="*/ 133 h 199"/>
                <a:gd name="T88" fmla="*/ 99 w 199"/>
                <a:gd name="T89" fmla="*/ 133 h 199"/>
                <a:gd name="T90" fmla="*/ 113 w 199"/>
                <a:gd name="T91" fmla="*/ 131 h 199"/>
                <a:gd name="T92" fmla="*/ 123 w 199"/>
                <a:gd name="T93" fmla="*/ 124 h 199"/>
                <a:gd name="T94" fmla="*/ 130 w 199"/>
                <a:gd name="T95" fmla="*/ 113 h 199"/>
                <a:gd name="T96" fmla="*/ 132 w 199"/>
                <a:gd name="T97" fmla="*/ 100 h 199"/>
                <a:gd name="T98" fmla="*/ 132 w 199"/>
                <a:gd name="T99" fmla="*/ 94 h 199"/>
                <a:gd name="T100" fmla="*/ 127 w 199"/>
                <a:gd name="T101" fmla="*/ 81 h 199"/>
                <a:gd name="T102" fmla="*/ 118 w 199"/>
                <a:gd name="T103" fmla="*/ 73 h 199"/>
                <a:gd name="T104" fmla="*/ 107 w 199"/>
                <a:gd name="T105" fmla="*/ 68 h 199"/>
                <a:gd name="T106" fmla="*/ 99 w 199"/>
                <a:gd name="T107" fmla="*/ 67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 h="199">
                  <a:moveTo>
                    <a:pt x="99" y="199"/>
                  </a:moveTo>
                  <a:lnTo>
                    <a:pt x="99" y="199"/>
                  </a:lnTo>
                  <a:lnTo>
                    <a:pt x="90" y="199"/>
                  </a:lnTo>
                  <a:lnTo>
                    <a:pt x="80" y="197"/>
                  </a:lnTo>
                  <a:lnTo>
                    <a:pt x="70" y="195"/>
                  </a:lnTo>
                  <a:lnTo>
                    <a:pt x="61" y="192"/>
                  </a:lnTo>
                  <a:lnTo>
                    <a:pt x="53" y="188"/>
                  </a:lnTo>
                  <a:lnTo>
                    <a:pt x="44" y="183"/>
                  </a:lnTo>
                  <a:lnTo>
                    <a:pt x="36" y="176"/>
                  </a:lnTo>
                  <a:lnTo>
                    <a:pt x="30" y="170"/>
                  </a:lnTo>
                  <a:lnTo>
                    <a:pt x="23" y="163"/>
                  </a:lnTo>
                  <a:lnTo>
                    <a:pt x="18" y="156"/>
                  </a:lnTo>
                  <a:lnTo>
                    <a:pt x="12" y="147"/>
                  </a:lnTo>
                  <a:lnTo>
                    <a:pt x="8" y="139"/>
                  </a:lnTo>
                  <a:lnTo>
                    <a:pt x="5" y="130"/>
                  </a:lnTo>
                  <a:lnTo>
                    <a:pt x="2" y="121"/>
                  </a:lnTo>
                  <a:lnTo>
                    <a:pt x="1" y="110"/>
                  </a:lnTo>
                  <a:lnTo>
                    <a:pt x="0" y="100"/>
                  </a:lnTo>
                  <a:lnTo>
                    <a:pt x="0" y="100"/>
                  </a:lnTo>
                  <a:lnTo>
                    <a:pt x="1" y="89"/>
                  </a:lnTo>
                  <a:lnTo>
                    <a:pt x="2" y="80"/>
                  </a:lnTo>
                  <a:lnTo>
                    <a:pt x="5" y="71"/>
                  </a:lnTo>
                  <a:lnTo>
                    <a:pt x="8" y="62"/>
                  </a:lnTo>
                  <a:lnTo>
                    <a:pt x="12" y="53"/>
                  </a:lnTo>
                  <a:lnTo>
                    <a:pt x="18" y="45"/>
                  </a:lnTo>
                  <a:lnTo>
                    <a:pt x="23" y="37"/>
                  </a:lnTo>
                  <a:lnTo>
                    <a:pt x="30" y="29"/>
                  </a:lnTo>
                  <a:lnTo>
                    <a:pt x="36" y="23"/>
                  </a:lnTo>
                  <a:lnTo>
                    <a:pt x="44" y="18"/>
                  </a:lnTo>
                  <a:lnTo>
                    <a:pt x="53" y="13"/>
                  </a:lnTo>
                  <a:lnTo>
                    <a:pt x="61" y="9"/>
                  </a:lnTo>
                  <a:lnTo>
                    <a:pt x="70" y="6"/>
                  </a:lnTo>
                  <a:lnTo>
                    <a:pt x="80" y="3"/>
                  </a:lnTo>
                  <a:lnTo>
                    <a:pt x="90" y="1"/>
                  </a:lnTo>
                  <a:lnTo>
                    <a:pt x="99" y="0"/>
                  </a:lnTo>
                  <a:lnTo>
                    <a:pt x="99" y="0"/>
                  </a:lnTo>
                  <a:lnTo>
                    <a:pt x="110" y="1"/>
                  </a:lnTo>
                  <a:lnTo>
                    <a:pt x="120" y="3"/>
                  </a:lnTo>
                  <a:lnTo>
                    <a:pt x="129" y="6"/>
                  </a:lnTo>
                  <a:lnTo>
                    <a:pt x="139" y="9"/>
                  </a:lnTo>
                  <a:lnTo>
                    <a:pt x="147" y="13"/>
                  </a:lnTo>
                  <a:lnTo>
                    <a:pt x="155" y="18"/>
                  </a:lnTo>
                  <a:lnTo>
                    <a:pt x="162" y="23"/>
                  </a:lnTo>
                  <a:lnTo>
                    <a:pt x="170" y="29"/>
                  </a:lnTo>
                  <a:lnTo>
                    <a:pt x="176" y="37"/>
                  </a:lnTo>
                  <a:lnTo>
                    <a:pt x="182" y="45"/>
                  </a:lnTo>
                  <a:lnTo>
                    <a:pt x="187" y="53"/>
                  </a:lnTo>
                  <a:lnTo>
                    <a:pt x="191" y="62"/>
                  </a:lnTo>
                  <a:lnTo>
                    <a:pt x="195" y="71"/>
                  </a:lnTo>
                  <a:lnTo>
                    <a:pt x="197" y="80"/>
                  </a:lnTo>
                  <a:lnTo>
                    <a:pt x="199" y="89"/>
                  </a:lnTo>
                  <a:lnTo>
                    <a:pt x="199" y="100"/>
                  </a:lnTo>
                  <a:lnTo>
                    <a:pt x="199" y="100"/>
                  </a:lnTo>
                  <a:lnTo>
                    <a:pt x="199" y="110"/>
                  </a:lnTo>
                  <a:lnTo>
                    <a:pt x="197" y="121"/>
                  </a:lnTo>
                  <a:lnTo>
                    <a:pt x="195" y="130"/>
                  </a:lnTo>
                  <a:lnTo>
                    <a:pt x="191" y="139"/>
                  </a:lnTo>
                  <a:lnTo>
                    <a:pt x="187" y="147"/>
                  </a:lnTo>
                  <a:lnTo>
                    <a:pt x="182" y="156"/>
                  </a:lnTo>
                  <a:lnTo>
                    <a:pt x="176" y="163"/>
                  </a:lnTo>
                  <a:lnTo>
                    <a:pt x="170" y="170"/>
                  </a:lnTo>
                  <a:lnTo>
                    <a:pt x="162" y="176"/>
                  </a:lnTo>
                  <a:lnTo>
                    <a:pt x="155" y="183"/>
                  </a:lnTo>
                  <a:lnTo>
                    <a:pt x="147" y="188"/>
                  </a:lnTo>
                  <a:lnTo>
                    <a:pt x="139" y="192"/>
                  </a:lnTo>
                  <a:lnTo>
                    <a:pt x="129" y="195"/>
                  </a:lnTo>
                  <a:lnTo>
                    <a:pt x="120" y="197"/>
                  </a:lnTo>
                  <a:lnTo>
                    <a:pt x="110" y="199"/>
                  </a:lnTo>
                  <a:lnTo>
                    <a:pt x="99" y="199"/>
                  </a:lnTo>
                  <a:lnTo>
                    <a:pt x="99" y="199"/>
                  </a:lnTo>
                  <a:close/>
                  <a:moveTo>
                    <a:pt x="99" y="67"/>
                  </a:moveTo>
                  <a:lnTo>
                    <a:pt x="99" y="67"/>
                  </a:lnTo>
                  <a:lnTo>
                    <a:pt x="93" y="68"/>
                  </a:lnTo>
                  <a:lnTo>
                    <a:pt x="87" y="70"/>
                  </a:lnTo>
                  <a:lnTo>
                    <a:pt x="81" y="73"/>
                  </a:lnTo>
                  <a:lnTo>
                    <a:pt x="77" y="77"/>
                  </a:lnTo>
                  <a:lnTo>
                    <a:pt x="72" y="81"/>
                  </a:lnTo>
                  <a:lnTo>
                    <a:pt x="69" y="87"/>
                  </a:lnTo>
                  <a:lnTo>
                    <a:pt x="67" y="94"/>
                  </a:lnTo>
                  <a:lnTo>
                    <a:pt x="66" y="100"/>
                  </a:lnTo>
                  <a:lnTo>
                    <a:pt x="66" y="100"/>
                  </a:lnTo>
                  <a:lnTo>
                    <a:pt x="67" y="107"/>
                  </a:lnTo>
                  <a:lnTo>
                    <a:pt x="69" y="113"/>
                  </a:lnTo>
                  <a:lnTo>
                    <a:pt x="72" y="118"/>
                  </a:lnTo>
                  <a:lnTo>
                    <a:pt x="77" y="124"/>
                  </a:lnTo>
                  <a:lnTo>
                    <a:pt x="81" y="128"/>
                  </a:lnTo>
                  <a:lnTo>
                    <a:pt x="87" y="131"/>
                  </a:lnTo>
                  <a:lnTo>
                    <a:pt x="93" y="133"/>
                  </a:lnTo>
                  <a:lnTo>
                    <a:pt x="99" y="133"/>
                  </a:lnTo>
                  <a:lnTo>
                    <a:pt x="99" y="133"/>
                  </a:lnTo>
                  <a:lnTo>
                    <a:pt x="107" y="133"/>
                  </a:lnTo>
                  <a:lnTo>
                    <a:pt x="113" y="131"/>
                  </a:lnTo>
                  <a:lnTo>
                    <a:pt x="118" y="128"/>
                  </a:lnTo>
                  <a:lnTo>
                    <a:pt x="123" y="124"/>
                  </a:lnTo>
                  <a:lnTo>
                    <a:pt x="127" y="118"/>
                  </a:lnTo>
                  <a:lnTo>
                    <a:pt x="130" y="113"/>
                  </a:lnTo>
                  <a:lnTo>
                    <a:pt x="132" y="107"/>
                  </a:lnTo>
                  <a:lnTo>
                    <a:pt x="132" y="100"/>
                  </a:lnTo>
                  <a:lnTo>
                    <a:pt x="132" y="100"/>
                  </a:lnTo>
                  <a:lnTo>
                    <a:pt x="132" y="94"/>
                  </a:lnTo>
                  <a:lnTo>
                    <a:pt x="130" y="87"/>
                  </a:lnTo>
                  <a:lnTo>
                    <a:pt x="127" y="81"/>
                  </a:lnTo>
                  <a:lnTo>
                    <a:pt x="123" y="77"/>
                  </a:lnTo>
                  <a:lnTo>
                    <a:pt x="118" y="73"/>
                  </a:lnTo>
                  <a:lnTo>
                    <a:pt x="113" y="70"/>
                  </a:lnTo>
                  <a:lnTo>
                    <a:pt x="107" y="68"/>
                  </a:lnTo>
                  <a:lnTo>
                    <a:pt x="99" y="67"/>
                  </a:lnTo>
                  <a:lnTo>
                    <a:pt x="99"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838">
              <a:extLst>
                <a:ext uri="{FF2B5EF4-FFF2-40B4-BE49-F238E27FC236}">
                  <a16:creationId xmlns:a16="http://schemas.microsoft.com/office/drawing/2014/main" id="{2943125E-2349-488C-9255-CC238ED1FAAF}"/>
                </a:ext>
              </a:extLst>
            </p:cNvPr>
            <p:cNvSpPr>
              <a:spLocks/>
            </p:cNvSpPr>
            <p:nvPr/>
          </p:nvSpPr>
          <p:spPr bwMode="auto">
            <a:xfrm>
              <a:off x="9204325" y="3708401"/>
              <a:ext cx="82550" cy="71438"/>
            </a:xfrm>
            <a:custGeom>
              <a:avLst/>
              <a:gdLst>
                <a:gd name="T0" fmla="*/ 33 w 361"/>
                <a:gd name="T1" fmla="*/ 312 h 312"/>
                <a:gd name="T2" fmla="*/ 33 w 361"/>
                <a:gd name="T3" fmla="*/ 312 h 312"/>
                <a:gd name="T4" fmla="*/ 26 w 361"/>
                <a:gd name="T5" fmla="*/ 312 h 312"/>
                <a:gd name="T6" fmla="*/ 19 w 361"/>
                <a:gd name="T7" fmla="*/ 309 h 312"/>
                <a:gd name="T8" fmla="*/ 13 w 361"/>
                <a:gd name="T9" fmla="*/ 306 h 312"/>
                <a:gd name="T10" fmla="*/ 8 w 361"/>
                <a:gd name="T11" fmla="*/ 301 h 312"/>
                <a:gd name="T12" fmla="*/ 8 w 361"/>
                <a:gd name="T13" fmla="*/ 301 h 312"/>
                <a:gd name="T14" fmla="*/ 4 w 361"/>
                <a:gd name="T15" fmla="*/ 295 h 312"/>
                <a:gd name="T16" fmla="*/ 2 w 361"/>
                <a:gd name="T17" fmla="*/ 289 h 312"/>
                <a:gd name="T18" fmla="*/ 0 w 361"/>
                <a:gd name="T19" fmla="*/ 283 h 312"/>
                <a:gd name="T20" fmla="*/ 0 w 361"/>
                <a:gd name="T21" fmla="*/ 277 h 312"/>
                <a:gd name="T22" fmla="*/ 1 w 361"/>
                <a:gd name="T23" fmla="*/ 270 h 312"/>
                <a:gd name="T24" fmla="*/ 4 w 361"/>
                <a:gd name="T25" fmla="*/ 264 h 312"/>
                <a:gd name="T26" fmla="*/ 7 w 361"/>
                <a:gd name="T27" fmla="*/ 258 h 312"/>
                <a:gd name="T28" fmla="*/ 12 w 361"/>
                <a:gd name="T29" fmla="*/ 254 h 312"/>
                <a:gd name="T30" fmla="*/ 307 w 361"/>
                <a:gd name="T31" fmla="*/ 8 h 312"/>
                <a:gd name="T32" fmla="*/ 307 w 361"/>
                <a:gd name="T33" fmla="*/ 8 h 312"/>
                <a:gd name="T34" fmla="*/ 312 w 361"/>
                <a:gd name="T35" fmla="*/ 4 h 312"/>
                <a:gd name="T36" fmla="*/ 319 w 361"/>
                <a:gd name="T37" fmla="*/ 1 h 312"/>
                <a:gd name="T38" fmla="*/ 325 w 361"/>
                <a:gd name="T39" fmla="*/ 0 h 312"/>
                <a:gd name="T40" fmla="*/ 331 w 361"/>
                <a:gd name="T41" fmla="*/ 0 h 312"/>
                <a:gd name="T42" fmla="*/ 337 w 361"/>
                <a:gd name="T43" fmla="*/ 1 h 312"/>
                <a:gd name="T44" fmla="*/ 343 w 361"/>
                <a:gd name="T45" fmla="*/ 4 h 312"/>
                <a:gd name="T46" fmla="*/ 349 w 361"/>
                <a:gd name="T47" fmla="*/ 8 h 312"/>
                <a:gd name="T48" fmla="*/ 354 w 361"/>
                <a:gd name="T49" fmla="*/ 12 h 312"/>
                <a:gd name="T50" fmla="*/ 354 w 361"/>
                <a:gd name="T51" fmla="*/ 12 h 312"/>
                <a:gd name="T52" fmla="*/ 358 w 361"/>
                <a:gd name="T53" fmla="*/ 17 h 312"/>
                <a:gd name="T54" fmla="*/ 360 w 361"/>
                <a:gd name="T55" fmla="*/ 23 h 312"/>
                <a:gd name="T56" fmla="*/ 361 w 361"/>
                <a:gd name="T57" fmla="*/ 29 h 312"/>
                <a:gd name="T58" fmla="*/ 361 w 361"/>
                <a:gd name="T59" fmla="*/ 36 h 312"/>
                <a:gd name="T60" fmla="*/ 360 w 361"/>
                <a:gd name="T61" fmla="*/ 43 h 312"/>
                <a:gd name="T62" fmla="*/ 358 w 361"/>
                <a:gd name="T63" fmla="*/ 48 h 312"/>
                <a:gd name="T64" fmla="*/ 354 w 361"/>
                <a:gd name="T65" fmla="*/ 54 h 312"/>
                <a:gd name="T66" fmla="*/ 350 w 361"/>
                <a:gd name="T67" fmla="*/ 58 h 312"/>
                <a:gd name="T68" fmla="*/ 55 w 361"/>
                <a:gd name="T69" fmla="*/ 305 h 312"/>
                <a:gd name="T70" fmla="*/ 55 w 361"/>
                <a:gd name="T71" fmla="*/ 305 h 312"/>
                <a:gd name="T72" fmla="*/ 49 w 361"/>
                <a:gd name="T73" fmla="*/ 308 h 312"/>
                <a:gd name="T74" fmla="*/ 44 w 361"/>
                <a:gd name="T75" fmla="*/ 311 h 312"/>
                <a:gd name="T76" fmla="*/ 39 w 361"/>
                <a:gd name="T77" fmla="*/ 312 h 312"/>
                <a:gd name="T78" fmla="*/ 33 w 361"/>
                <a:gd name="T79" fmla="*/ 312 h 312"/>
                <a:gd name="T80" fmla="*/ 33 w 361"/>
                <a:gd name="T81" fmla="*/ 312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61" h="312">
                  <a:moveTo>
                    <a:pt x="33" y="312"/>
                  </a:moveTo>
                  <a:lnTo>
                    <a:pt x="33" y="312"/>
                  </a:lnTo>
                  <a:lnTo>
                    <a:pt x="26" y="312"/>
                  </a:lnTo>
                  <a:lnTo>
                    <a:pt x="19" y="309"/>
                  </a:lnTo>
                  <a:lnTo>
                    <a:pt x="13" y="306"/>
                  </a:lnTo>
                  <a:lnTo>
                    <a:pt x="8" y="301"/>
                  </a:lnTo>
                  <a:lnTo>
                    <a:pt x="8" y="301"/>
                  </a:lnTo>
                  <a:lnTo>
                    <a:pt x="4" y="295"/>
                  </a:lnTo>
                  <a:lnTo>
                    <a:pt x="2" y="289"/>
                  </a:lnTo>
                  <a:lnTo>
                    <a:pt x="0" y="283"/>
                  </a:lnTo>
                  <a:lnTo>
                    <a:pt x="0" y="277"/>
                  </a:lnTo>
                  <a:lnTo>
                    <a:pt x="1" y="270"/>
                  </a:lnTo>
                  <a:lnTo>
                    <a:pt x="4" y="264"/>
                  </a:lnTo>
                  <a:lnTo>
                    <a:pt x="7" y="258"/>
                  </a:lnTo>
                  <a:lnTo>
                    <a:pt x="12" y="254"/>
                  </a:lnTo>
                  <a:lnTo>
                    <a:pt x="307" y="8"/>
                  </a:lnTo>
                  <a:lnTo>
                    <a:pt x="307" y="8"/>
                  </a:lnTo>
                  <a:lnTo>
                    <a:pt x="312" y="4"/>
                  </a:lnTo>
                  <a:lnTo>
                    <a:pt x="319" y="1"/>
                  </a:lnTo>
                  <a:lnTo>
                    <a:pt x="325" y="0"/>
                  </a:lnTo>
                  <a:lnTo>
                    <a:pt x="331" y="0"/>
                  </a:lnTo>
                  <a:lnTo>
                    <a:pt x="337" y="1"/>
                  </a:lnTo>
                  <a:lnTo>
                    <a:pt x="343" y="4"/>
                  </a:lnTo>
                  <a:lnTo>
                    <a:pt x="349" y="8"/>
                  </a:lnTo>
                  <a:lnTo>
                    <a:pt x="354" y="12"/>
                  </a:lnTo>
                  <a:lnTo>
                    <a:pt x="354" y="12"/>
                  </a:lnTo>
                  <a:lnTo>
                    <a:pt x="358" y="17"/>
                  </a:lnTo>
                  <a:lnTo>
                    <a:pt x="360" y="23"/>
                  </a:lnTo>
                  <a:lnTo>
                    <a:pt x="361" y="29"/>
                  </a:lnTo>
                  <a:lnTo>
                    <a:pt x="361" y="36"/>
                  </a:lnTo>
                  <a:lnTo>
                    <a:pt x="360" y="43"/>
                  </a:lnTo>
                  <a:lnTo>
                    <a:pt x="358" y="48"/>
                  </a:lnTo>
                  <a:lnTo>
                    <a:pt x="354" y="54"/>
                  </a:lnTo>
                  <a:lnTo>
                    <a:pt x="350" y="58"/>
                  </a:lnTo>
                  <a:lnTo>
                    <a:pt x="55" y="305"/>
                  </a:lnTo>
                  <a:lnTo>
                    <a:pt x="55" y="305"/>
                  </a:lnTo>
                  <a:lnTo>
                    <a:pt x="49" y="308"/>
                  </a:lnTo>
                  <a:lnTo>
                    <a:pt x="44" y="311"/>
                  </a:lnTo>
                  <a:lnTo>
                    <a:pt x="39" y="312"/>
                  </a:lnTo>
                  <a:lnTo>
                    <a:pt x="33" y="312"/>
                  </a:lnTo>
                  <a:lnTo>
                    <a:pt x="33" y="3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839">
              <a:extLst>
                <a:ext uri="{FF2B5EF4-FFF2-40B4-BE49-F238E27FC236}">
                  <a16:creationId xmlns:a16="http://schemas.microsoft.com/office/drawing/2014/main" id="{51E8CB73-CB8F-4924-BDF8-0C46AC820A5D}"/>
                </a:ext>
              </a:extLst>
            </p:cNvPr>
            <p:cNvSpPr>
              <a:spLocks/>
            </p:cNvSpPr>
            <p:nvPr/>
          </p:nvSpPr>
          <p:spPr bwMode="auto">
            <a:xfrm>
              <a:off x="9297988" y="3703638"/>
              <a:ext cx="76200" cy="36513"/>
            </a:xfrm>
            <a:custGeom>
              <a:avLst/>
              <a:gdLst>
                <a:gd name="T0" fmla="*/ 306 w 339"/>
                <a:gd name="T1" fmla="*/ 157 h 157"/>
                <a:gd name="T2" fmla="*/ 306 w 339"/>
                <a:gd name="T3" fmla="*/ 157 h 157"/>
                <a:gd name="T4" fmla="*/ 301 w 339"/>
                <a:gd name="T5" fmla="*/ 156 h 157"/>
                <a:gd name="T6" fmla="*/ 296 w 339"/>
                <a:gd name="T7" fmla="*/ 155 h 157"/>
                <a:gd name="T8" fmla="*/ 22 w 339"/>
                <a:gd name="T9" fmla="*/ 64 h 157"/>
                <a:gd name="T10" fmla="*/ 22 w 339"/>
                <a:gd name="T11" fmla="*/ 64 h 157"/>
                <a:gd name="T12" fmla="*/ 16 w 339"/>
                <a:gd name="T13" fmla="*/ 62 h 157"/>
                <a:gd name="T14" fmla="*/ 11 w 339"/>
                <a:gd name="T15" fmla="*/ 58 h 157"/>
                <a:gd name="T16" fmla="*/ 7 w 339"/>
                <a:gd name="T17" fmla="*/ 52 h 157"/>
                <a:gd name="T18" fmla="*/ 3 w 339"/>
                <a:gd name="T19" fmla="*/ 47 h 157"/>
                <a:gd name="T20" fmla="*/ 1 w 339"/>
                <a:gd name="T21" fmla="*/ 41 h 157"/>
                <a:gd name="T22" fmla="*/ 0 w 339"/>
                <a:gd name="T23" fmla="*/ 35 h 157"/>
                <a:gd name="T24" fmla="*/ 0 w 339"/>
                <a:gd name="T25" fmla="*/ 29 h 157"/>
                <a:gd name="T26" fmla="*/ 2 w 339"/>
                <a:gd name="T27" fmla="*/ 22 h 157"/>
                <a:gd name="T28" fmla="*/ 2 w 339"/>
                <a:gd name="T29" fmla="*/ 22 h 157"/>
                <a:gd name="T30" fmla="*/ 4 w 339"/>
                <a:gd name="T31" fmla="*/ 16 h 157"/>
                <a:gd name="T32" fmla="*/ 8 w 339"/>
                <a:gd name="T33" fmla="*/ 11 h 157"/>
                <a:gd name="T34" fmla="*/ 12 w 339"/>
                <a:gd name="T35" fmla="*/ 7 h 157"/>
                <a:gd name="T36" fmla="*/ 18 w 339"/>
                <a:gd name="T37" fmla="*/ 3 h 157"/>
                <a:gd name="T38" fmla="*/ 23 w 339"/>
                <a:gd name="T39" fmla="*/ 1 h 157"/>
                <a:gd name="T40" fmla="*/ 30 w 339"/>
                <a:gd name="T41" fmla="*/ 0 h 157"/>
                <a:gd name="T42" fmla="*/ 37 w 339"/>
                <a:gd name="T43" fmla="*/ 0 h 157"/>
                <a:gd name="T44" fmla="*/ 43 w 339"/>
                <a:gd name="T45" fmla="*/ 2 h 157"/>
                <a:gd name="T46" fmla="*/ 316 w 339"/>
                <a:gd name="T47" fmla="*/ 93 h 157"/>
                <a:gd name="T48" fmla="*/ 316 w 339"/>
                <a:gd name="T49" fmla="*/ 93 h 157"/>
                <a:gd name="T50" fmla="*/ 322 w 339"/>
                <a:gd name="T51" fmla="*/ 95 h 157"/>
                <a:gd name="T52" fmla="*/ 328 w 339"/>
                <a:gd name="T53" fmla="*/ 99 h 157"/>
                <a:gd name="T54" fmla="*/ 332 w 339"/>
                <a:gd name="T55" fmla="*/ 103 h 157"/>
                <a:gd name="T56" fmla="*/ 336 w 339"/>
                <a:gd name="T57" fmla="*/ 109 h 157"/>
                <a:gd name="T58" fmla="*/ 338 w 339"/>
                <a:gd name="T59" fmla="*/ 115 h 157"/>
                <a:gd name="T60" fmla="*/ 339 w 339"/>
                <a:gd name="T61" fmla="*/ 121 h 157"/>
                <a:gd name="T62" fmla="*/ 339 w 339"/>
                <a:gd name="T63" fmla="*/ 128 h 157"/>
                <a:gd name="T64" fmla="*/ 337 w 339"/>
                <a:gd name="T65" fmla="*/ 134 h 157"/>
                <a:gd name="T66" fmla="*/ 337 w 339"/>
                <a:gd name="T67" fmla="*/ 134 h 157"/>
                <a:gd name="T68" fmla="*/ 335 w 339"/>
                <a:gd name="T69" fmla="*/ 139 h 157"/>
                <a:gd name="T70" fmla="*/ 333 w 339"/>
                <a:gd name="T71" fmla="*/ 144 h 157"/>
                <a:gd name="T72" fmla="*/ 329 w 339"/>
                <a:gd name="T73" fmla="*/ 148 h 157"/>
                <a:gd name="T74" fmla="*/ 326 w 339"/>
                <a:gd name="T75" fmla="*/ 151 h 157"/>
                <a:gd name="T76" fmla="*/ 320 w 339"/>
                <a:gd name="T77" fmla="*/ 154 h 157"/>
                <a:gd name="T78" fmla="*/ 316 w 339"/>
                <a:gd name="T79" fmla="*/ 155 h 157"/>
                <a:gd name="T80" fmla="*/ 311 w 339"/>
                <a:gd name="T81" fmla="*/ 156 h 157"/>
                <a:gd name="T82" fmla="*/ 306 w 339"/>
                <a:gd name="T83" fmla="*/ 157 h 157"/>
                <a:gd name="T84" fmla="*/ 306 w 339"/>
                <a:gd name="T85" fmla="*/ 15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9" h="157">
                  <a:moveTo>
                    <a:pt x="306" y="157"/>
                  </a:moveTo>
                  <a:lnTo>
                    <a:pt x="306" y="157"/>
                  </a:lnTo>
                  <a:lnTo>
                    <a:pt x="301" y="156"/>
                  </a:lnTo>
                  <a:lnTo>
                    <a:pt x="296" y="155"/>
                  </a:lnTo>
                  <a:lnTo>
                    <a:pt x="22" y="64"/>
                  </a:lnTo>
                  <a:lnTo>
                    <a:pt x="22" y="64"/>
                  </a:lnTo>
                  <a:lnTo>
                    <a:pt x="16" y="62"/>
                  </a:lnTo>
                  <a:lnTo>
                    <a:pt x="11" y="58"/>
                  </a:lnTo>
                  <a:lnTo>
                    <a:pt x="7" y="52"/>
                  </a:lnTo>
                  <a:lnTo>
                    <a:pt x="3" y="47"/>
                  </a:lnTo>
                  <a:lnTo>
                    <a:pt x="1" y="41"/>
                  </a:lnTo>
                  <a:lnTo>
                    <a:pt x="0" y="35"/>
                  </a:lnTo>
                  <a:lnTo>
                    <a:pt x="0" y="29"/>
                  </a:lnTo>
                  <a:lnTo>
                    <a:pt x="2" y="22"/>
                  </a:lnTo>
                  <a:lnTo>
                    <a:pt x="2" y="22"/>
                  </a:lnTo>
                  <a:lnTo>
                    <a:pt x="4" y="16"/>
                  </a:lnTo>
                  <a:lnTo>
                    <a:pt x="8" y="11"/>
                  </a:lnTo>
                  <a:lnTo>
                    <a:pt x="12" y="7"/>
                  </a:lnTo>
                  <a:lnTo>
                    <a:pt x="18" y="3"/>
                  </a:lnTo>
                  <a:lnTo>
                    <a:pt x="23" y="1"/>
                  </a:lnTo>
                  <a:lnTo>
                    <a:pt x="30" y="0"/>
                  </a:lnTo>
                  <a:lnTo>
                    <a:pt x="37" y="0"/>
                  </a:lnTo>
                  <a:lnTo>
                    <a:pt x="43" y="2"/>
                  </a:lnTo>
                  <a:lnTo>
                    <a:pt x="316" y="93"/>
                  </a:lnTo>
                  <a:lnTo>
                    <a:pt x="316" y="93"/>
                  </a:lnTo>
                  <a:lnTo>
                    <a:pt x="322" y="95"/>
                  </a:lnTo>
                  <a:lnTo>
                    <a:pt x="328" y="99"/>
                  </a:lnTo>
                  <a:lnTo>
                    <a:pt x="332" y="103"/>
                  </a:lnTo>
                  <a:lnTo>
                    <a:pt x="336" y="109"/>
                  </a:lnTo>
                  <a:lnTo>
                    <a:pt x="338" y="115"/>
                  </a:lnTo>
                  <a:lnTo>
                    <a:pt x="339" y="121"/>
                  </a:lnTo>
                  <a:lnTo>
                    <a:pt x="339" y="128"/>
                  </a:lnTo>
                  <a:lnTo>
                    <a:pt x="337" y="134"/>
                  </a:lnTo>
                  <a:lnTo>
                    <a:pt x="337" y="134"/>
                  </a:lnTo>
                  <a:lnTo>
                    <a:pt x="335" y="139"/>
                  </a:lnTo>
                  <a:lnTo>
                    <a:pt x="333" y="144"/>
                  </a:lnTo>
                  <a:lnTo>
                    <a:pt x="329" y="148"/>
                  </a:lnTo>
                  <a:lnTo>
                    <a:pt x="326" y="151"/>
                  </a:lnTo>
                  <a:lnTo>
                    <a:pt x="320" y="154"/>
                  </a:lnTo>
                  <a:lnTo>
                    <a:pt x="316" y="155"/>
                  </a:lnTo>
                  <a:lnTo>
                    <a:pt x="311" y="156"/>
                  </a:lnTo>
                  <a:lnTo>
                    <a:pt x="306" y="157"/>
                  </a:lnTo>
                  <a:lnTo>
                    <a:pt x="306" y="1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840">
              <a:extLst>
                <a:ext uri="{FF2B5EF4-FFF2-40B4-BE49-F238E27FC236}">
                  <a16:creationId xmlns:a16="http://schemas.microsoft.com/office/drawing/2014/main" id="{01D5647D-05A6-402B-A719-3D42310CED93}"/>
                </a:ext>
              </a:extLst>
            </p:cNvPr>
            <p:cNvSpPr>
              <a:spLocks/>
            </p:cNvSpPr>
            <p:nvPr/>
          </p:nvSpPr>
          <p:spPr bwMode="auto">
            <a:xfrm>
              <a:off x="9382125" y="3635376"/>
              <a:ext cx="85725" cy="96838"/>
            </a:xfrm>
            <a:custGeom>
              <a:avLst/>
              <a:gdLst>
                <a:gd name="T0" fmla="*/ 32 w 377"/>
                <a:gd name="T1" fmla="*/ 429 h 429"/>
                <a:gd name="T2" fmla="*/ 32 w 377"/>
                <a:gd name="T3" fmla="*/ 429 h 429"/>
                <a:gd name="T4" fmla="*/ 27 w 377"/>
                <a:gd name="T5" fmla="*/ 428 h 429"/>
                <a:gd name="T6" fmla="*/ 22 w 377"/>
                <a:gd name="T7" fmla="*/ 427 h 429"/>
                <a:gd name="T8" fmla="*/ 16 w 377"/>
                <a:gd name="T9" fmla="*/ 425 h 429"/>
                <a:gd name="T10" fmla="*/ 12 w 377"/>
                <a:gd name="T11" fmla="*/ 421 h 429"/>
                <a:gd name="T12" fmla="*/ 12 w 377"/>
                <a:gd name="T13" fmla="*/ 421 h 429"/>
                <a:gd name="T14" fmla="*/ 7 w 377"/>
                <a:gd name="T15" fmla="*/ 417 h 429"/>
                <a:gd name="T16" fmla="*/ 3 w 377"/>
                <a:gd name="T17" fmla="*/ 410 h 429"/>
                <a:gd name="T18" fmla="*/ 1 w 377"/>
                <a:gd name="T19" fmla="*/ 404 h 429"/>
                <a:gd name="T20" fmla="*/ 0 w 377"/>
                <a:gd name="T21" fmla="*/ 398 h 429"/>
                <a:gd name="T22" fmla="*/ 0 w 377"/>
                <a:gd name="T23" fmla="*/ 392 h 429"/>
                <a:gd name="T24" fmla="*/ 1 w 377"/>
                <a:gd name="T25" fmla="*/ 386 h 429"/>
                <a:gd name="T26" fmla="*/ 3 w 377"/>
                <a:gd name="T27" fmla="*/ 380 h 429"/>
                <a:gd name="T28" fmla="*/ 8 w 377"/>
                <a:gd name="T29" fmla="*/ 374 h 429"/>
                <a:gd name="T30" fmla="*/ 318 w 377"/>
                <a:gd name="T31" fmla="*/ 12 h 429"/>
                <a:gd name="T32" fmla="*/ 318 w 377"/>
                <a:gd name="T33" fmla="*/ 12 h 429"/>
                <a:gd name="T34" fmla="*/ 323 w 377"/>
                <a:gd name="T35" fmla="*/ 7 h 429"/>
                <a:gd name="T36" fmla="*/ 329 w 377"/>
                <a:gd name="T37" fmla="*/ 4 h 429"/>
                <a:gd name="T38" fmla="*/ 335 w 377"/>
                <a:gd name="T39" fmla="*/ 1 h 429"/>
                <a:gd name="T40" fmla="*/ 341 w 377"/>
                <a:gd name="T41" fmla="*/ 0 h 429"/>
                <a:gd name="T42" fmla="*/ 347 w 377"/>
                <a:gd name="T43" fmla="*/ 0 h 429"/>
                <a:gd name="T44" fmla="*/ 354 w 377"/>
                <a:gd name="T45" fmla="*/ 1 h 429"/>
                <a:gd name="T46" fmla="*/ 359 w 377"/>
                <a:gd name="T47" fmla="*/ 5 h 429"/>
                <a:gd name="T48" fmla="*/ 366 w 377"/>
                <a:gd name="T49" fmla="*/ 8 h 429"/>
                <a:gd name="T50" fmla="*/ 366 w 377"/>
                <a:gd name="T51" fmla="*/ 8 h 429"/>
                <a:gd name="T52" fmla="*/ 370 w 377"/>
                <a:gd name="T53" fmla="*/ 13 h 429"/>
                <a:gd name="T54" fmla="*/ 373 w 377"/>
                <a:gd name="T55" fmla="*/ 18 h 429"/>
                <a:gd name="T56" fmla="*/ 376 w 377"/>
                <a:gd name="T57" fmla="*/ 24 h 429"/>
                <a:gd name="T58" fmla="*/ 377 w 377"/>
                <a:gd name="T59" fmla="*/ 30 h 429"/>
                <a:gd name="T60" fmla="*/ 376 w 377"/>
                <a:gd name="T61" fmla="*/ 37 h 429"/>
                <a:gd name="T62" fmla="*/ 375 w 377"/>
                <a:gd name="T63" fmla="*/ 43 h 429"/>
                <a:gd name="T64" fmla="*/ 373 w 377"/>
                <a:gd name="T65" fmla="*/ 49 h 429"/>
                <a:gd name="T66" fmla="*/ 369 w 377"/>
                <a:gd name="T67" fmla="*/ 54 h 429"/>
                <a:gd name="T68" fmla="*/ 58 w 377"/>
                <a:gd name="T69" fmla="*/ 418 h 429"/>
                <a:gd name="T70" fmla="*/ 58 w 377"/>
                <a:gd name="T71" fmla="*/ 418 h 429"/>
                <a:gd name="T72" fmla="*/ 52 w 377"/>
                <a:gd name="T73" fmla="*/ 423 h 429"/>
                <a:gd name="T74" fmla="*/ 47 w 377"/>
                <a:gd name="T75" fmla="*/ 426 h 429"/>
                <a:gd name="T76" fmla="*/ 40 w 377"/>
                <a:gd name="T77" fmla="*/ 428 h 429"/>
                <a:gd name="T78" fmla="*/ 32 w 377"/>
                <a:gd name="T79" fmla="*/ 429 h 429"/>
                <a:gd name="T80" fmla="*/ 32 w 377"/>
                <a:gd name="T81" fmla="*/ 429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77" h="429">
                  <a:moveTo>
                    <a:pt x="32" y="429"/>
                  </a:moveTo>
                  <a:lnTo>
                    <a:pt x="32" y="429"/>
                  </a:lnTo>
                  <a:lnTo>
                    <a:pt x="27" y="428"/>
                  </a:lnTo>
                  <a:lnTo>
                    <a:pt x="22" y="427"/>
                  </a:lnTo>
                  <a:lnTo>
                    <a:pt x="16" y="425"/>
                  </a:lnTo>
                  <a:lnTo>
                    <a:pt x="12" y="421"/>
                  </a:lnTo>
                  <a:lnTo>
                    <a:pt x="12" y="421"/>
                  </a:lnTo>
                  <a:lnTo>
                    <a:pt x="7" y="417"/>
                  </a:lnTo>
                  <a:lnTo>
                    <a:pt x="3" y="410"/>
                  </a:lnTo>
                  <a:lnTo>
                    <a:pt x="1" y="404"/>
                  </a:lnTo>
                  <a:lnTo>
                    <a:pt x="0" y="398"/>
                  </a:lnTo>
                  <a:lnTo>
                    <a:pt x="0" y="392"/>
                  </a:lnTo>
                  <a:lnTo>
                    <a:pt x="1" y="386"/>
                  </a:lnTo>
                  <a:lnTo>
                    <a:pt x="3" y="380"/>
                  </a:lnTo>
                  <a:lnTo>
                    <a:pt x="8" y="374"/>
                  </a:lnTo>
                  <a:lnTo>
                    <a:pt x="318" y="12"/>
                  </a:lnTo>
                  <a:lnTo>
                    <a:pt x="318" y="12"/>
                  </a:lnTo>
                  <a:lnTo>
                    <a:pt x="323" y="7"/>
                  </a:lnTo>
                  <a:lnTo>
                    <a:pt x="329" y="4"/>
                  </a:lnTo>
                  <a:lnTo>
                    <a:pt x="335" y="1"/>
                  </a:lnTo>
                  <a:lnTo>
                    <a:pt x="341" y="0"/>
                  </a:lnTo>
                  <a:lnTo>
                    <a:pt x="347" y="0"/>
                  </a:lnTo>
                  <a:lnTo>
                    <a:pt x="354" y="1"/>
                  </a:lnTo>
                  <a:lnTo>
                    <a:pt x="359" y="5"/>
                  </a:lnTo>
                  <a:lnTo>
                    <a:pt x="366" y="8"/>
                  </a:lnTo>
                  <a:lnTo>
                    <a:pt x="366" y="8"/>
                  </a:lnTo>
                  <a:lnTo>
                    <a:pt x="370" y="13"/>
                  </a:lnTo>
                  <a:lnTo>
                    <a:pt x="373" y="18"/>
                  </a:lnTo>
                  <a:lnTo>
                    <a:pt x="376" y="24"/>
                  </a:lnTo>
                  <a:lnTo>
                    <a:pt x="377" y="30"/>
                  </a:lnTo>
                  <a:lnTo>
                    <a:pt x="376" y="37"/>
                  </a:lnTo>
                  <a:lnTo>
                    <a:pt x="375" y="43"/>
                  </a:lnTo>
                  <a:lnTo>
                    <a:pt x="373" y="49"/>
                  </a:lnTo>
                  <a:lnTo>
                    <a:pt x="369" y="54"/>
                  </a:lnTo>
                  <a:lnTo>
                    <a:pt x="58" y="418"/>
                  </a:lnTo>
                  <a:lnTo>
                    <a:pt x="58" y="418"/>
                  </a:lnTo>
                  <a:lnTo>
                    <a:pt x="52" y="423"/>
                  </a:lnTo>
                  <a:lnTo>
                    <a:pt x="47" y="426"/>
                  </a:lnTo>
                  <a:lnTo>
                    <a:pt x="40" y="428"/>
                  </a:lnTo>
                  <a:lnTo>
                    <a:pt x="32" y="429"/>
                  </a:lnTo>
                  <a:lnTo>
                    <a:pt x="32" y="4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 name="TextBox 3">
            <a:extLst>
              <a:ext uri="{FF2B5EF4-FFF2-40B4-BE49-F238E27FC236}">
                <a16:creationId xmlns:a16="http://schemas.microsoft.com/office/drawing/2014/main" id="{8E547175-45A2-A04B-6A76-64EF7B3B1F01}"/>
              </a:ext>
            </a:extLst>
          </p:cNvPr>
          <p:cNvSpPr txBox="1"/>
          <p:nvPr/>
        </p:nvSpPr>
        <p:spPr>
          <a:xfrm>
            <a:off x="589537" y="1768415"/>
            <a:ext cx="5574507" cy="2308324"/>
          </a:xfrm>
          <a:prstGeom prst="rect">
            <a:avLst/>
          </a:prstGeom>
          <a:noFill/>
        </p:spPr>
        <p:txBody>
          <a:bodyPr wrap="square" rtlCol="0">
            <a:spAutoFit/>
          </a:bodyPr>
          <a:lstStyle/>
          <a:p>
            <a:r>
              <a:rPr lang="en-US" dirty="0">
                <a:solidFill>
                  <a:schemeClr val="bg1"/>
                </a:solidFill>
              </a:rPr>
              <a:t>When a customer is ordering a dish in restaurant the marked price is inclusive of GST. But if the same dish is ordered on any online food delivery platform the charges are too high.</a:t>
            </a:r>
          </a:p>
          <a:p>
            <a:endParaRPr lang="en-US" dirty="0">
              <a:solidFill>
                <a:schemeClr val="bg1"/>
              </a:solidFill>
            </a:endParaRPr>
          </a:p>
          <a:p>
            <a:r>
              <a:rPr lang="en-US" dirty="0">
                <a:solidFill>
                  <a:schemeClr val="bg1"/>
                </a:solidFill>
              </a:rPr>
              <a:t>The online platform receipt gives a clear note that the extra charge even after the delivery charge is of added GST.</a:t>
            </a:r>
            <a:endParaRPr lang="en-IN" dirty="0">
              <a:solidFill>
                <a:schemeClr val="bg1"/>
              </a:solidFill>
            </a:endParaRPr>
          </a:p>
        </p:txBody>
      </p:sp>
      <p:pic>
        <p:nvPicPr>
          <p:cNvPr id="8" name="Picture 7">
            <a:extLst>
              <a:ext uri="{FF2B5EF4-FFF2-40B4-BE49-F238E27FC236}">
                <a16:creationId xmlns:a16="http://schemas.microsoft.com/office/drawing/2014/main" id="{94CC20EE-9D09-46E6-600A-5C707E3FE4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8466" y="5052503"/>
            <a:ext cx="4064865" cy="1186940"/>
          </a:xfrm>
          <a:prstGeom prst="rect">
            <a:avLst/>
          </a:prstGeom>
        </p:spPr>
      </p:pic>
      <p:pic>
        <p:nvPicPr>
          <p:cNvPr id="10" name="Picture 9">
            <a:extLst>
              <a:ext uri="{FF2B5EF4-FFF2-40B4-BE49-F238E27FC236}">
                <a16:creationId xmlns:a16="http://schemas.microsoft.com/office/drawing/2014/main" id="{D501F256-763C-6843-106D-E0660BD176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6098" y="5190625"/>
            <a:ext cx="4064865" cy="869881"/>
          </a:xfrm>
          <a:prstGeom prst="rect">
            <a:avLst/>
          </a:prstGeom>
        </p:spPr>
      </p:pic>
      <p:sp>
        <p:nvSpPr>
          <p:cNvPr id="11" name="TextBox 10">
            <a:extLst>
              <a:ext uri="{FF2B5EF4-FFF2-40B4-BE49-F238E27FC236}">
                <a16:creationId xmlns:a16="http://schemas.microsoft.com/office/drawing/2014/main" id="{B2007749-7588-F7E6-A052-2846123BC238}"/>
              </a:ext>
            </a:extLst>
          </p:cNvPr>
          <p:cNvSpPr txBox="1"/>
          <p:nvPr/>
        </p:nvSpPr>
        <p:spPr>
          <a:xfrm>
            <a:off x="3262311" y="4298837"/>
            <a:ext cx="5667379" cy="400110"/>
          </a:xfrm>
          <a:prstGeom prst="rect">
            <a:avLst/>
          </a:prstGeom>
          <a:noFill/>
        </p:spPr>
        <p:txBody>
          <a:bodyPr wrap="square" rtlCol="0">
            <a:spAutoFit/>
          </a:bodyPr>
          <a:lstStyle/>
          <a:p>
            <a:r>
              <a:rPr lang="en-US" sz="2000" b="1" dirty="0">
                <a:solidFill>
                  <a:srgbClr val="2DDF9F"/>
                </a:solidFill>
              </a:rPr>
              <a:t>LEADING ONLINE FOOD DELIVERY PLATFORM</a:t>
            </a:r>
            <a:endParaRPr lang="en-IN" sz="2000" b="1" dirty="0">
              <a:solidFill>
                <a:srgbClr val="2DDF9F"/>
              </a:solidFill>
            </a:endParaRPr>
          </a:p>
        </p:txBody>
      </p:sp>
      <p:pic>
        <p:nvPicPr>
          <p:cNvPr id="13" name="Picture 12">
            <a:extLst>
              <a:ext uri="{FF2B5EF4-FFF2-40B4-BE49-F238E27FC236}">
                <a16:creationId xmlns:a16="http://schemas.microsoft.com/office/drawing/2014/main" id="{14E478CE-0BD9-3D46-AFD1-A3AC4B84BD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49866" y="895481"/>
            <a:ext cx="3129179" cy="3129179"/>
          </a:xfrm>
          <a:prstGeom prst="rect">
            <a:avLst/>
          </a:prstGeom>
        </p:spPr>
      </p:pic>
    </p:spTree>
    <p:extLst>
      <p:ext uri="{BB962C8B-B14F-4D97-AF65-F5344CB8AC3E}">
        <p14:creationId xmlns:p14="http://schemas.microsoft.com/office/powerpoint/2010/main" val="506546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6B1D5-03D7-4581-BA1A-567835569221}"/>
              </a:ext>
            </a:extLst>
          </p:cNvPr>
          <p:cNvSpPr>
            <a:spLocks noGrp="1"/>
          </p:cNvSpPr>
          <p:nvPr>
            <p:ph type="title"/>
          </p:nvPr>
        </p:nvSpPr>
        <p:spPr>
          <a:xfrm>
            <a:off x="701675" y="419940"/>
            <a:ext cx="6162675" cy="553998"/>
          </a:xfrm>
        </p:spPr>
        <p:txBody>
          <a:bodyPr/>
          <a:lstStyle/>
          <a:p>
            <a:r>
              <a:rPr lang="en-ID" sz="4000" dirty="0"/>
              <a:t>Statistics of </a:t>
            </a:r>
            <a:r>
              <a:rPr lang="en-ID" sz="4000" dirty="0">
                <a:solidFill>
                  <a:srgbClr val="21D795"/>
                </a:solidFill>
              </a:rPr>
              <a:t>Price Variation</a:t>
            </a:r>
          </a:p>
        </p:txBody>
      </p:sp>
      <p:sp>
        <p:nvSpPr>
          <p:cNvPr id="20" name="Content Placeholder 8">
            <a:extLst>
              <a:ext uri="{FF2B5EF4-FFF2-40B4-BE49-F238E27FC236}">
                <a16:creationId xmlns:a16="http://schemas.microsoft.com/office/drawing/2014/main" id="{C7D25E4F-320F-4A0B-881F-D1DCD1962B95}"/>
              </a:ext>
            </a:extLst>
          </p:cNvPr>
          <p:cNvSpPr txBox="1">
            <a:spLocks/>
          </p:cNvSpPr>
          <p:nvPr/>
        </p:nvSpPr>
        <p:spPr>
          <a:xfrm>
            <a:off x="918230" y="2242883"/>
            <a:ext cx="1724622" cy="775597"/>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solidFill>
                  <a:srgbClr val="110E26"/>
                </a:solidFill>
              </a:rPr>
              <a:t>Lorem Ipsum is simply dummy text of the printing and typesetting industry. </a:t>
            </a:r>
            <a:endParaRPr lang="en-ID" sz="1400" dirty="0">
              <a:solidFill>
                <a:srgbClr val="110E26"/>
              </a:solidFill>
            </a:endParaRPr>
          </a:p>
        </p:txBody>
      </p:sp>
      <p:sp>
        <p:nvSpPr>
          <p:cNvPr id="24" name="Content Placeholder 8">
            <a:extLst>
              <a:ext uri="{FF2B5EF4-FFF2-40B4-BE49-F238E27FC236}">
                <a16:creationId xmlns:a16="http://schemas.microsoft.com/office/drawing/2014/main" id="{769DD814-E52B-4C8C-AE65-66CADC53EE6C}"/>
              </a:ext>
            </a:extLst>
          </p:cNvPr>
          <p:cNvSpPr txBox="1">
            <a:spLocks/>
          </p:cNvSpPr>
          <p:nvPr/>
        </p:nvSpPr>
        <p:spPr>
          <a:xfrm>
            <a:off x="3075959" y="2242628"/>
            <a:ext cx="1724622" cy="387798"/>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solidFill>
                  <a:srgbClr val="110E26"/>
                </a:solidFill>
              </a:rPr>
              <a:t>Lorem Ipsum is simply dummy text</a:t>
            </a:r>
            <a:endParaRPr lang="en-ID" sz="1400" dirty="0">
              <a:solidFill>
                <a:srgbClr val="110E26"/>
              </a:solidFill>
            </a:endParaRPr>
          </a:p>
        </p:txBody>
      </p:sp>
      <p:sp>
        <p:nvSpPr>
          <p:cNvPr id="27" name="Content Placeholder 8">
            <a:extLst>
              <a:ext uri="{FF2B5EF4-FFF2-40B4-BE49-F238E27FC236}">
                <a16:creationId xmlns:a16="http://schemas.microsoft.com/office/drawing/2014/main" id="{6855308E-81FC-4DCC-B65E-13C67DC09D05}"/>
              </a:ext>
            </a:extLst>
          </p:cNvPr>
          <p:cNvSpPr txBox="1">
            <a:spLocks/>
          </p:cNvSpPr>
          <p:nvPr/>
        </p:nvSpPr>
        <p:spPr>
          <a:xfrm>
            <a:off x="3075959" y="3235464"/>
            <a:ext cx="1724622" cy="387798"/>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solidFill>
                  <a:srgbClr val="110E26"/>
                </a:solidFill>
              </a:rPr>
              <a:t>Lorem Ipsum is simply dummy text</a:t>
            </a:r>
            <a:endParaRPr lang="en-ID" sz="1400" dirty="0">
              <a:solidFill>
                <a:srgbClr val="110E26"/>
              </a:solidFill>
            </a:endParaRPr>
          </a:p>
        </p:txBody>
      </p:sp>
      <p:sp>
        <p:nvSpPr>
          <p:cNvPr id="30" name="Content Placeholder 8">
            <a:extLst>
              <a:ext uri="{FF2B5EF4-FFF2-40B4-BE49-F238E27FC236}">
                <a16:creationId xmlns:a16="http://schemas.microsoft.com/office/drawing/2014/main" id="{49BC9C72-563E-4299-8FC3-A9663E590D00}"/>
              </a:ext>
            </a:extLst>
          </p:cNvPr>
          <p:cNvSpPr txBox="1">
            <a:spLocks/>
          </p:cNvSpPr>
          <p:nvPr/>
        </p:nvSpPr>
        <p:spPr>
          <a:xfrm>
            <a:off x="5233690" y="2242883"/>
            <a:ext cx="1724622" cy="775597"/>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solidFill>
                  <a:srgbClr val="110E26"/>
                </a:solidFill>
              </a:rPr>
              <a:t>Lorem Ipsum is simply dummy text of the printing and typesetting industry. </a:t>
            </a:r>
            <a:endParaRPr lang="en-ID" sz="1400" dirty="0">
              <a:solidFill>
                <a:srgbClr val="110E26"/>
              </a:solidFill>
            </a:endParaRPr>
          </a:p>
        </p:txBody>
      </p:sp>
      <p:sp>
        <p:nvSpPr>
          <p:cNvPr id="33" name="Content Placeholder 8">
            <a:extLst>
              <a:ext uri="{FF2B5EF4-FFF2-40B4-BE49-F238E27FC236}">
                <a16:creationId xmlns:a16="http://schemas.microsoft.com/office/drawing/2014/main" id="{4FF4CB7E-7718-4B7D-BF5E-B38EB0C61E98}"/>
              </a:ext>
            </a:extLst>
          </p:cNvPr>
          <p:cNvSpPr txBox="1">
            <a:spLocks/>
          </p:cNvSpPr>
          <p:nvPr/>
        </p:nvSpPr>
        <p:spPr>
          <a:xfrm>
            <a:off x="7337774" y="2242628"/>
            <a:ext cx="1724622" cy="387798"/>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solidFill>
                  <a:srgbClr val="110E26"/>
                </a:solidFill>
              </a:rPr>
              <a:t>Lorem Ipsum is simply dummy text</a:t>
            </a:r>
            <a:endParaRPr lang="en-ID" sz="1400" dirty="0">
              <a:solidFill>
                <a:srgbClr val="110E26"/>
              </a:solidFill>
            </a:endParaRPr>
          </a:p>
        </p:txBody>
      </p:sp>
      <p:sp>
        <p:nvSpPr>
          <p:cNvPr id="36" name="Content Placeholder 8">
            <a:extLst>
              <a:ext uri="{FF2B5EF4-FFF2-40B4-BE49-F238E27FC236}">
                <a16:creationId xmlns:a16="http://schemas.microsoft.com/office/drawing/2014/main" id="{00778A0E-1700-4AEE-AE5E-205A35CFF89C}"/>
              </a:ext>
            </a:extLst>
          </p:cNvPr>
          <p:cNvSpPr txBox="1">
            <a:spLocks/>
          </p:cNvSpPr>
          <p:nvPr/>
        </p:nvSpPr>
        <p:spPr>
          <a:xfrm>
            <a:off x="7337774" y="3235464"/>
            <a:ext cx="1724622" cy="387798"/>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solidFill>
                  <a:srgbClr val="110E26"/>
                </a:solidFill>
              </a:rPr>
              <a:t>Lorem Ipsum is simply dummy text</a:t>
            </a:r>
            <a:endParaRPr lang="en-ID" sz="1400" dirty="0">
              <a:solidFill>
                <a:srgbClr val="110E26"/>
              </a:solidFill>
            </a:endParaRPr>
          </a:p>
        </p:txBody>
      </p:sp>
      <p:sp>
        <p:nvSpPr>
          <p:cNvPr id="39" name="Content Placeholder 8">
            <a:extLst>
              <a:ext uri="{FF2B5EF4-FFF2-40B4-BE49-F238E27FC236}">
                <a16:creationId xmlns:a16="http://schemas.microsoft.com/office/drawing/2014/main" id="{9F11CF4F-57AC-44E9-AAF7-6B9A56949A47}"/>
              </a:ext>
            </a:extLst>
          </p:cNvPr>
          <p:cNvSpPr txBox="1">
            <a:spLocks/>
          </p:cNvSpPr>
          <p:nvPr/>
        </p:nvSpPr>
        <p:spPr>
          <a:xfrm>
            <a:off x="9549149" y="2242883"/>
            <a:ext cx="1724622" cy="775597"/>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solidFill>
                  <a:srgbClr val="110E26"/>
                </a:solidFill>
              </a:rPr>
              <a:t>Lorem Ipsum is simply dummy text of the printing and typesetting industry. </a:t>
            </a:r>
            <a:endParaRPr lang="en-ID" sz="1400" dirty="0">
              <a:solidFill>
                <a:srgbClr val="110E26"/>
              </a:solidFill>
            </a:endParaRPr>
          </a:p>
        </p:txBody>
      </p:sp>
      <p:sp>
        <p:nvSpPr>
          <p:cNvPr id="41" name="Content Placeholder 8">
            <a:extLst>
              <a:ext uri="{FF2B5EF4-FFF2-40B4-BE49-F238E27FC236}">
                <a16:creationId xmlns:a16="http://schemas.microsoft.com/office/drawing/2014/main" id="{E096B0C1-4839-4376-BBD7-94CCA2C87CDE}"/>
              </a:ext>
            </a:extLst>
          </p:cNvPr>
          <p:cNvSpPr txBox="1">
            <a:spLocks/>
          </p:cNvSpPr>
          <p:nvPr/>
        </p:nvSpPr>
        <p:spPr>
          <a:xfrm>
            <a:off x="918230" y="4050755"/>
            <a:ext cx="1108124" cy="193899"/>
          </a:xfrm>
          <a:prstGeom prst="rect">
            <a:avLst/>
          </a:prstGeom>
        </p:spPr>
        <p:txBody>
          <a:bodyPr vert="horz" wrap="non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solidFill>
                  <a:srgbClr val="110E26"/>
                </a:solidFill>
              </a:rPr>
              <a:t>Cost Structure</a:t>
            </a:r>
          </a:p>
        </p:txBody>
      </p:sp>
      <p:sp>
        <p:nvSpPr>
          <p:cNvPr id="42" name="Content Placeholder 8">
            <a:extLst>
              <a:ext uri="{FF2B5EF4-FFF2-40B4-BE49-F238E27FC236}">
                <a16:creationId xmlns:a16="http://schemas.microsoft.com/office/drawing/2014/main" id="{6D028A10-EB95-43C4-A0A1-B8CC0EC90EF9}"/>
              </a:ext>
            </a:extLst>
          </p:cNvPr>
          <p:cNvSpPr txBox="1">
            <a:spLocks/>
          </p:cNvSpPr>
          <p:nvPr/>
        </p:nvSpPr>
        <p:spPr>
          <a:xfrm>
            <a:off x="918229" y="4271206"/>
            <a:ext cx="3507467" cy="775597"/>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solidFill>
                  <a:srgbClr val="110E26"/>
                </a:solidFill>
              </a:rPr>
              <a:t>Lorem Ipsum is simply dummy text of the printing and typesetting industry. Lorem Ipsum has been the industry's standard dummy text ever since the 1500s,</a:t>
            </a:r>
            <a:endParaRPr lang="en-ID" sz="1400" dirty="0">
              <a:solidFill>
                <a:srgbClr val="110E26"/>
              </a:solidFill>
            </a:endParaRPr>
          </a:p>
        </p:txBody>
      </p:sp>
      <p:sp>
        <p:nvSpPr>
          <p:cNvPr id="44" name="Content Placeholder 8">
            <a:extLst>
              <a:ext uri="{FF2B5EF4-FFF2-40B4-BE49-F238E27FC236}">
                <a16:creationId xmlns:a16="http://schemas.microsoft.com/office/drawing/2014/main" id="{13CBAB2A-25B4-4019-B996-366CB234C6D3}"/>
              </a:ext>
            </a:extLst>
          </p:cNvPr>
          <p:cNvSpPr txBox="1">
            <a:spLocks/>
          </p:cNvSpPr>
          <p:nvPr/>
        </p:nvSpPr>
        <p:spPr>
          <a:xfrm>
            <a:off x="6306713" y="4050755"/>
            <a:ext cx="1345753" cy="193899"/>
          </a:xfrm>
          <a:prstGeom prst="rect">
            <a:avLst/>
          </a:prstGeom>
        </p:spPr>
        <p:txBody>
          <a:bodyPr vert="horz" wrap="non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solidFill>
                  <a:srgbClr val="110E26"/>
                </a:solidFill>
              </a:rPr>
              <a:t>Revenue Streams</a:t>
            </a:r>
          </a:p>
        </p:txBody>
      </p:sp>
      <p:sp>
        <p:nvSpPr>
          <p:cNvPr id="45" name="Content Placeholder 8">
            <a:extLst>
              <a:ext uri="{FF2B5EF4-FFF2-40B4-BE49-F238E27FC236}">
                <a16:creationId xmlns:a16="http://schemas.microsoft.com/office/drawing/2014/main" id="{EBE4C259-AD1C-4606-8139-FD97CEDDE4AE}"/>
              </a:ext>
            </a:extLst>
          </p:cNvPr>
          <p:cNvSpPr txBox="1">
            <a:spLocks/>
          </p:cNvSpPr>
          <p:nvPr/>
        </p:nvSpPr>
        <p:spPr>
          <a:xfrm>
            <a:off x="6306712" y="4271206"/>
            <a:ext cx="3507467" cy="775597"/>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solidFill>
                  <a:srgbClr val="110E26"/>
                </a:solidFill>
              </a:rPr>
              <a:t>Lorem Ipsum is simply dummy text of the printing and typesetting industry. Lorem Ipsum has been the industry's standard dummy text ever since the 1500s,</a:t>
            </a:r>
            <a:endParaRPr lang="en-ID" sz="1400" dirty="0">
              <a:solidFill>
                <a:srgbClr val="110E26"/>
              </a:solidFill>
            </a:endParaRPr>
          </a:p>
        </p:txBody>
      </p:sp>
      <p:grpSp>
        <p:nvGrpSpPr>
          <p:cNvPr id="46" name="Group 45">
            <a:extLst>
              <a:ext uri="{FF2B5EF4-FFF2-40B4-BE49-F238E27FC236}">
                <a16:creationId xmlns:a16="http://schemas.microsoft.com/office/drawing/2014/main" id="{BE814B81-B06A-4AD3-8E29-15E4464BC437}"/>
              </a:ext>
            </a:extLst>
          </p:cNvPr>
          <p:cNvGrpSpPr/>
          <p:nvPr/>
        </p:nvGrpSpPr>
        <p:grpSpPr>
          <a:xfrm>
            <a:off x="2436036" y="3514019"/>
            <a:ext cx="222534" cy="194104"/>
            <a:chOff x="3395663" y="1479551"/>
            <a:chExt cx="360363" cy="314325"/>
          </a:xfrm>
          <a:solidFill>
            <a:srgbClr val="110E26"/>
          </a:solidFill>
        </p:grpSpPr>
        <p:sp>
          <p:nvSpPr>
            <p:cNvPr id="47" name="Freeform 45">
              <a:extLst>
                <a:ext uri="{FF2B5EF4-FFF2-40B4-BE49-F238E27FC236}">
                  <a16:creationId xmlns:a16="http://schemas.microsoft.com/office/drawing/2014/main" id="{C268D116-3DB9-48B9-99C2-AADD465BD2D2}"/>
                </a:ext>
              </a:extLst>
            </p:cNvPr>
            <p:cNvSpPr>
              <a:spLocks noEditPoints="1"/>
            </p:cNvSpPr>
            <p:nvPr/>
          </p:nvSpPr>
          <p:spPr bwMode="auto">
            <a:xfrm>
              <a:off x="3395663" y="1479551"/>
              <a:ext cx="285750" cy="314325"/>
            </a:xfrm>
            <a:custGeom>
              <a:avLst/>
              <a:gdLst>
                <a:gd name="T0" fmla="*/ 8 w 1076"/>
                <a:gd name="T1" fmla="*/ 1180 h 1188"/>
                <a:gd name="T2" fmla="*/ 2 w 1076"/>
                <a:gd name="T3" fmla="*/ 1090 h 1188"/>
                <a:gd name="T4" fmla="*/ 28 w 1076"/>
                <a:gd name="T5" fmla="*/ 880 h 1188"/>
                <a:gd name="T6" fmla="*/ 78 w 1076"/>
                <a:gd name="T7" fmla="*/ 820 h 1188"/>
                <a:gd name="T8" fmla="*/ 273 w 1076"/>
                <a:gd name="T9" fmla="*/ 729 h 1188"/>
                <a:gd name="T10" fmla="*/ 379 w 1076"/>
                <a:gd name="T11" fmla="*/ 571 h 1188"/>
                <a:gd name="T12" fmla="*/ 314 w 1076"/>
                <a:gd name="T13" fmla="*/ 506 h 1188"/>
                <a:gd name="T14" fmla="*/ 284 w 1076"/>
                <a:gd name="T15" fmla="*/ 392 h 1188"/>
                <a:gd name="T16" fmla="*/ 267 w 1076"/>
                <a:gd name="T17" fmla="*/ 207 h 1188"/>
                <a:gd name="T18" fmla="*/ 277 w 1076"/>
                <a:gd name="T19" fmla="*/ 119 h 1188"/>
                <a:gd name="T20" fmla="*/ 318 w 1076"/>
                <a:gd name="T21" fmla="*/ 83 h 1188"/>
                <a:gd name="T22" fmla="*/ 373 w 1076"/>
                <a:gd name="T23" fmla="*/ 59 h 1188"/>
                <a:gd name="T24" fmla="*/ 458 w 1076"/>
                <a:gd name="T25" fmla="*/ 13 h 1188"/>
                <a:gd name="T26" fmla="*/ 580 w 1076"/>
                <a:gd name="T27" fmla="*/ 0 h 1188"/>
                <a:gd name="T28" fmla="*/ 697 w 1076"/>
                <a:gd name="T29" fmla="*/ 22 h 1188"/>
                <a:gd name="T30" fmla="*/ 773 w 1076"/>
                <a:gd name="T31" fmla="*/ 88 h 1188"/>
                <a:gd name="T32" fmla="*/ 782 w 1076"/>
                <a:gd name="T33" fmla="*/ 160 h 1188"/>
                <a:gd name="T34" fmla="*/ 746 w 1076"/>
                <a:gd name="T35" fmla="*/ 263 h 1188"/>
                <a:gd name="T36" fmla="*/ 779 w 1076"/>
                <a:gd name="T37" fmla="*/ 324 h 1188"/>
                <a:gd name="T38" fmla="*/ 761 w 1076"/>
                <a:gd name="T39" fmla="*/ 394 h 1188"/>
                <a:gd name="T40" fmla="*/ 731 w 1076"/>
                <a:gd name="T41" fmla="*/ 464 h 1188"/>
                <a:gd name="T42" fmla="*/ 688 w 1076"/>
                <a:gd name="T43" fmla="*/ 567 h 1188"/>
                <a:gd name="T44" fmla="*/ 861 w 1076"/>
                <a:gd name="T45" fmla="*/ 752 h 1188"/>
                <a:gd name="T46" fmla="*/ 1014 w 1076"/>
                <a:gd name="T47" fmla="*/ 831 h 1188"/>
                <a:gd name="T48" fmla="*/ 1057 w 1076"/>
                <a:gd name="T49" fmla="*/ 915 h 1188"/>
                <a:gd name="T50" fmla="*/ 1076 w 1076"/>
                <a:gd name="T51" fmla="*/ 1160 h 1188"/>
                <a:gd name="T52" fmla="*/ 1059 w 1076"/>
                <a:gd name="T53" fmla="*/ 1186 h 1188"/>
                <a:gd name="T54" fmla="*/ 1018 w 1076"/>
                <a:gd name="T55" fmla="*/ 1080 h 1188"/>
                <a:gd name="T56" fmla="*/ 995 w 1076"/>
                <a:gd name="T57" fmla="*/ 898 h 1188"/>
                <a:gd name="T58" fmla="*/ 938 w 1076"/>
                <a:gd name="T59" fmla="*/ 847 h 1188"/>
                <a:gd name="T60" fmla="*/ 642 w 1076"/>
                <a:gd name="T61" fmla="*/ 730 h 1188"/>
                <a:gd name="T62" fmla="*/ 625 w 1076"/>
                <a:gd name="T63" fmla="*/ 712 h 1188"/>
                <a:gd name="T64" fmla="*/ 631 w 1076"/>
                <a:gd name="T65" fmla="*/ 542 h 1188"/>
                <a:gd name="T66" fmla="*/ 658 w 1076"/>
                <a:gd name="T67" fmla="*/ 508 h 1188"/>
                <a:gd name="T68" fmla="*/ 680 w 1076"/>
                <a:gd name="T69" fmla="*/ 413 h 1188"/>
                <a:gd name="T70" fmla="*/ 693 w 1076"/>
                <a:gd name="T71" fmla="*/ 369 h 1188"/>
                <a:gd name="T72" fmla="*/ 717 w 1076"/>
                <a:gd name="T73" fmla="*/ 358 h 1188"/>
                <a:gd name="T74" fmla="*/ 717 w 1076"/>
                <a:gd name="T75" fmla="*/ 313 h 1188"/>
                <a:gd name="T76" fmla="*/ 693 w 1076"/>
                <a:gd name="T77" fmla="*/ 302 h 1188"/>
                <a:gd name="T78" fmla="*/ 681 w 1076"/>
                <a:gd name="T79" fmla="*/ 272 h 1188"/>
                <a:gd name="T80" fmla="*/ 718 w 1076"/>
                <a:gd name="T81" fmla="*/ 186 h 1188"/>
                <a:gd name="T82" fmla="*/ 723 w 1076"/>
                <a:gd name="T83" fmla="*/ 115 h 1188"/>
                <a:gd name="T84" fmla="*/ 682 w 1076"/>
                <a:gd name="T85" fmla="*/ 78 h 1188"/>
                <a:gd name="T86" fmla="*/ 563 w 1076"/>
                <a:gd name="T87" fmla="*/ 57 h 1188"/>
                <a:gd name="T88" fmla="*/ 435 w 1076"/>
                <a:gd name="T89" fmla="*/ 82 h 1188"/>
                <a:gd name="T90" fmla="*/ 403 w 1076"/>
                <a:gd name="T91" fmla="*/ 115 h 1188"/>
                <a:gd name="T92" fmla="*/ 376 w 1076"/>
                <a:gd name="T93" fmla="*/ 137 h 1188"/>
                <a:gd name="T94" fmla="*/ 333 w 1076"/>
                <a:gd name="T95" fmla="*/ 137 h 1188"/>
                <a:gd name="T96" fmla="*/ 321 w 1076"/>
                <a:gd name="T97" fmla="*/ 179 h 1188"/>
                <a:gd name="T98" fmla="*/ 340 w 1076"/>
                <a:gd name="T99" fmla="*/ 279 h 1188"/>
                <a:gd name="T100" fmla="*/ 360 w 1076"/>
                <a:gd name="T101" fmla="*/ 475 h 1188"/>
                <a:gd name="T102" fmla="*/ 428 w 1076"/>
                <a:gd name="T103" fmla="*/ 533 h 1188"/>
                <a:gd name="T104" fmla="*/ 450 w 1076"/>
                <a:gd name="T105" fmla="*/ 550 h 1188"/>
                <a:gd name="T106" fmla="*/ 452 w 1076"/>
                <a:gd name="T107" fmla="*/ 712 h 1188"/>
                <a:gd name="T108" fmla="*/ 435 w 1076"/>
                <a:gd name="T109" fmla="*/ 730 h 1188"/>
                <a:gd name="T110" fmla="*/ 142 w 1076"/>
                <a:gd name="T111" fmla="*/ 846 h 1188"/>
                <a:gd name="T112" fmla="*/ 82 w 1076"/>
                <a:gd name="T113" fmla="*/ 898 h 1188"/>
                <a:gd name="T114" fmla="*/ 60 w 1076"/>
                <a:gd name="T115" fmla="*/ 1048 h 1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76" h="1188">
                  <a:moveTo>
                    <a:pt x="1048" y="1188"/>
                  </a:moveTo>
                  <a:lnTo>
                    <a:pt x="28" y="1188"/>
                  </a:lnTo>
                  <a:lnTo>
                    <a:pt x="28" y="1188"/>
                  </a:lnTo>
                  <a:lnTo>
                    <a:pt x="22" y="1188"/>
                  </a:lnTo>
                  <a:lnTo>
                    <a:pt x="17" y="1186"/>
                  </a:lnTo>
                  <a:lnTo>
                    <a:pt x="12" y="1183"/>
                  </a:lnTo>
                  <a:lnTo>
                    <a:pt x="8" y="1180"/>
                  </a:lnTo>
                  <a:lnTo>
                    <a:pt x="5" y="1176"/>
                  </a:lnTo>
                  <a:lnTo>
                    <a:pt x="2" y="1171"/>
                  </a:lnTo>
                  <a:lnTo>
                    <a:pt x="1" y="1166"/>
                  </a:lnTo>
                  <a:lnTo>
                    <a:pt x="0" y="1160"/>
                  </a:lnTo>
                  <a:lnTo>
                    <a:pt x="0" y="1160"/>
                  </a:lnTo>
                  <a:lnTo>
                    <a:pt x="0" y="1124"/>
                  </a:lnTo>
                  <a:lnTo>
                    <a:pt x="2" y="1090"/>
                  </a:lnTo>
                  <a:lnTo>
                    <a:pt x="4" y="1048"/>
                  </a:lnTo>
                  <a:lnTo>
                    <a:pt x="7" y="1003"/>
                  </a:lnTo>
                  <a:lnTo>
                    <a:pt x="12" y="958"/>
                  </a:lnTo>
                  <a:lnTo>
                    <a:pt x="15" y="936"/>
                  </a:lnTo>
                  <a:lnTo>
                    <a:pt x="19" y="915"/>
                  </a:lnTo>
                  <a:lnTo>
                    <a:pt x="23" y="897"/>
                  </a:lnTo>
                  <a:lnTo>
                    <a:pt x="28" y="880"/>
                  </a:lnTo>
                  <a:lnTo>
                    <a:pt x="28" y="880"/>
                  </a:lnTo>
                  <a:lnTo>
                    <a:pt x="30" y="873"/>
                  </a:lnTo>
                  <a:lnTo>
                    <a:pt x="34" y="867"/>
                  </a:lnTo>
                  <a:lnTo>
                    <a:pt x="41" y="855"/>
                  </a:lnTo>
                  <a:lnTo>
                    <a:pt x="51" y="842"/>
                  </a:lnTo>
                  <a:lnTo>
                    <a:pt x="63" y="831"/>
                  </a:lnTo>
                  <a:lnTo>
                    <a:pt x="78" y="820"/>
                  </a:lnTo>
                  <a:lnTo>
                    <a:pt x="94" y="809"/>
                  </a:lnTo>
                  <a:lnTo>
                    <a:pt x="112" y="798"/>
                  </a:lnTo>
                  <a:lnTo>
                    <a:pt x="131" y="788"/>
                  </a:lnTo>
                  <a:lnTo>
                    <a:pt x="151" y="778"/>
                  </a:lnTo>
                  <a:lnTo>
                    <a:pt x="174" y="769"/>
                  </a:lnTo>
                  <a:lnTo>
                    <a:pt x="221" y="748"/>
                  </a:lnTo>
                  <a:lnTo>
                    <a:pt x="273" y="729"/>
                  </a:lnTo>
                  <a:lnTo>
                    <a:pt x="327" y="710"/>
                  </a:lnTo>
                  <a:lnTo>
                    <a:pt x="327" y="710"/>
                  </a:lnTo>
                  <a:lnTo>
                    <a:pt x="397" y="685"/>
                  </a:lnTo>
                  <a:lnTo>
                    <a:pt x="397" y="582"/>
                  </a:lnTo>
                  <a:lnTo>
                    <a:pt x="397" y="582"/>
                  </a:lnTo>
                  <a:lnTo>
                    <a:pt x="388" y="577"/>
                  </a:lnTo>
                  <a:lnTo>
                    <a:pt x="379" y="571"/>
                  </a:lnTo>
                  <a:lnTo>
                    <a:pt x="368" y="565"/>
                  </a:lnTo>
                  <a:lnTo>
                    <a:pt x="358" y="558"/>
                  </a:lnTo>
                  <a:lnTo>
                    <a:pt x="349" y="549"/>
                  </a:lnTo>
                  <a:lnTo>
                    <a:pt x="340" y="539"/>
                  </a:lnTo>
                  <a:lnTo>
                    <a:pt x="331" y="529"/>
                  </a:lnTo>
                  <a:lnTo>
                    <a:pt x="322" y="518"/>
                  </a:lnTo>
                  <a:lnTo>
                    <a:pt x="314" y="506"/>
                  </a:lnTo>
                  <a:lnTo>
                    <a:pt x="307" y="493"/>
                  </a:lnTo>
                  <a:lnTo>
                    <a:pt x="300" y="479"/>
                  </a:lnTo>
                  <a:lnTo>
                    <a:pt x="295" y="464"/>
                  </a:lnTo>
                  <a:lnTo>
                    <a:pt x="290" y="448"/>
                  </a:lnTo>
                  <a:lnTo>
                    <a:pt x="286" y="430"/>
                  </a:lnTo>
                  <a:lnTo>
                    <a:pt x="284" y="412"/>
                  </a:lnTo>
                  <a:lnTo>
                    <a:pt x="284" y="392"/>
                  </a:lnTo>
                  <a:lnTo>
                    <a:pt x="284" y="279"/>
                  </a:lnTo>
                  <a:lnTo>
                    <a:pt x="284" y="279"/>
                  </a:lnTo>
                  <a:lnTo>
                    <a:pt x="280" y="267"/>
                  </a:lnTo>
                  <a:lnTo>
                    <a:pt x="280" y="267"/>
                  </a:lnTo>
                  <a:lnTo>
                    <a:pt x="276" y="249"/>
                  </a:lnTo>
                  <a:lnTo>
                    <a:pt x="271" y="228"/>
                  </a:lnTo>
                  <a:lnTo>
                    <a:pt x="267" y="207"/>
                  </a:lnTo>
                  <a:lnTo>
                    <a:pt x="264" y="184"/>
                  </a:lnTo>
                  <a:lnTo>
                    <a:pt x="264" y="173"/>
                  </a:lnTo>
                  <a:lnTo>
                    <a:pt x="265" y="161"/>
                  </a:lnTo>
                  <a:lnTo>
                    <a:pt x="266" y="151"/>
                  </a:lnTo>
                  <a:lnTo>
                    <a:pt x="268" y="140"/>
                  </a:lnTo>
                  <a:lnTo>
                    <a:pt x="272" y="129"/>
                  </a:lnTo>
                  <a:lnTo>
                    <a:pt x="277" y="119"/>
                  </a:lnTo>
                  <a:lnTo>
                    <a:pt x="282" y="110"/>
                  </a:lnTo>
                  <a:lnTo>
                    <a:pt x="289" y="102"/>
                  </a:lnTo>
                  <a:lnTo>
                    <a:pt x="289" y="102"/>
                  </a:lnTo>
                  <a:lnTo>
                    <a:pt x="295" y="96"/>
                  </a:lnTo>
                  <a:lnTo>
                    <a:pt x="302" y="90"/>
                  </a:lnTo>
                  <a:lnTo>
                    <a:pt x="310" y="86"/>
                  </a:lnTo>
                  <a:lnTo>
                    <a:pt x="318" y="83"/>
                  </a:lnTo>
                  <a:lnTo>
                    <a:pt x="327" y="80"/>
                  </a:lnTo>
                  <a:lnTo>
                    <a:pt x="337" y="79"/>
                  </a:lnTo>
                  <a:lnTo>
                    <a:pt x="347" y="78"/>
                  </a:lnTo>
                  <a:lnTo>
                    <a:pt x="357" y="78"/>
                  </a:lnTo>
                  <a:lnTo>
                    <a:pt x="357" y="78"/>
                  </a:lnTo>
                  <a:lnTo>
                    <a:pt x="364" y="68"/>
                  </a:lnTo>
                  <a:lnTo>
                    <a:pt x="373" y="59"/>
                  </a:lnTo>
                  <a:lnTo>
                    <a:pt x="383" y="50"/>
                  </a:lnTo>
                  <a:lnTo>
                    <a:pt x="393" y="42"/>
                  </a:lnTo>
                  <a:lnTo>
                    <a:pt x="405" y="34"/>
                  </a:lnTo>
                  <a:lnTo>
                    <a:pt x="417" y="28"/>
                  </a:lnTo>
                  <a:lnTo>
                    <a:pt x="430" y="22"/>
                  </a:lnTo>
                  <a:lnTo>
                    <a:pt x="444" y="17"/>
                  </a:lnTo>
                  <a:lnTo>
                    <a:pt x="458" y="13"/>
                  </a:lnTo>
                  <a:lnTo>
                    <a:pt x="473" y="9"/>
                  </a:lnTo>
                  <a:lnTo>
                    <a:pt x="488" y="6"/>
                  </a:lnTo>
                  <a:lnTo>
                    <a:pt x="503" y="4"/>
                  </a:lnTo>
                  <a:lnTo>
                    <a:pt x="533" y="1"/>
                  </a:lnTo>
                  <a:lnTo>
                    <a:pt x="563" y="0"/>
                  </a:lnTo>
                  <a:lnTo>
                    <a:pt x="563" y="0"/>
                  </a:lnTo>
                  <a:lnTo>
                    <a:pt x="580" y="0"/>
                  </a:lnTo>
                  <a:lnTo>
                    <a:pt x="597" y="1"/>
                  </a:lnTo>
                  <a:lnTo>
                    <a:pt x="614" y="2"/>
                  </a:lnTo>
                  <a:lnTo>
                    <a:pt x="631" y="5"/>
                  </a:lnTo>
                  <a:lnTo>
                    <a:pt x="648" y="8"/>
                  </a:lnTo>
                  <a:lnTo>
                    <a:pt x="664" y="12"/>
                  </a:lnTo>
                  <a:lnTo>
                    <a:pt x="681" y="17"/>
                  </a:lnTo>
                  <a:lnTo>
                    <a:pt x="697" y="22"/>
                  </a:lnTo>
                  <a:lnTo>
                    <a:pt x="711" y="29"/>
                  </a:lnTo>
                  <a:lnTo>
                    <a:pt x="725" y="36"/>
                  </a:lnTo>
                  <a:lnTo>
                    <a:pt x="738" y="45"/>
                  </a:lnTo>
                  <a:lnTo>
                    <a:pt x="749" y="55"/>
                  </a:lnTo>
                  <a:lnTo>
                    <a:pt x="759" y="65"/>
                  </a:lnTo>
                  <a:lnTo>
                    <a:pt x="767" y="76"/>
                  </a:lnTo>
                  <a:lnTo>
                    <a:pt x="773" y="88"/>
                  </a:lnTo>
                  <a:lnTo>
                    <a:pt x="779" y="102"/>
                  </a:lnTo>
                  <a:lnTo>
                    <a:pt x="779" y="102"/>
                  </a:lnTo>
                  <a:lnTo>
                    <a:pt x="781" y="113"/>
                  </a:lnTo>
                  <a:lnTo>
                    <a:pt x="783" y="125"/>
                  </a:lnTo>
                  <a:lnTo>
                    <a:pt x="783" y="136"/>
                  </a:lnTo>
                  <a:lnTo>
                    <a:pt x="783" y="149"/>
                  </a:lnTo>
                  <a:lnTo>
                    <a:pt x="782" y="160"/>
                  </a:lnTo>
                  <a:lnTo>
                    <a:pt x="780" y="171"/>
                  </a:lnTo>
                  <a:lnTo>
                    <a:pt x="775" y="192"/>
                  </a:lnTo>
                  <a:lnTo>
                    <a:pt x="768" y="212"/>
                  </a:lnTo>
                  <a:lnTo>
                    <a:pt x="761" y="231"/>
                  </a:lnTo>
                  <a:lnTo>
                    <a:pt x="754" y="248"/>
                  </a:lnTo>
                  <a:lnTo>
                    <a:pt x="746" y="263"/>
                  </a:lnTo>
                  <a:lnTo>
                    <a:pt x="746" y="263"/>
                  </a:lnTo>
                  <a:lnTo>
                    <a:pt x="753" y="269"/>
                  </a:lnTo>
                  <a:lnTo>
                    <a:pt x="760" y="276"/>
                  </a:lnTo>
                  <a:lnTo>
                    <a:pt x="765" y="284"/>
                  </a:lnTo>
                  <a:lnTo>
                    <a:pt x="770" y="293"/>
                  </a:lnTo>
                  <a:lnTo>
                    <a:pt x="774" y="302"/>
                  </a:lnTo>
                  <a:lnTo>
                    <a:pt x="777" y="313"/>
                  </a:lnTo>
                  <a:lnTo>
                    <a:pt x="779" y="324"/>
                  </a:lnTo>
                  <a:lnTo>
                    <a:pt x="780" y="335"/>
                  </a:lnTo>
                  <a:lnTo>
                    <a:pt x="780" y="335"/>
                  </a:lnTo>
                  <a:lnTo>
                    <a:pt x="779" y="350"/>
                  </a:lnTo>
                  <a:lnTo>
                    <a:pt x="777" y="362"/>
                  </a:lnTo>
                  <a:lnTo>
                    <a:pt x="772" y="374"/>
                  </a:lnTo>
                  <a:lnTo>
                    <a:pt x="767" y="385"/>
                  </a:lnTo>
                  <a:lnTo>
                    <a:pt x="761" y="394"/>
                  </a:lnTo>
                  <a:lnTo>
                    <a:pt x="754" y="402"/>
                  </a:lnTo>
                  <a:lnTo>
                    <a:pt x="745" y="409"/>
                  </a:lnTo>
                  <a:lnTo>
                    <a:pt x="736" y="414"/>
                  </a:lnTo>
                  <a:lnTo>
                    <a:pt x="736" y="414"/>
                  </a:lnTo>
                  <a:lnTo>
                    <a:pt x="735" y="432"/>
                  </a:lnTo>
                  <a:lnTo>
                    <a:pt x="733" y="449"/>
                  </a:lnTo>
                  <a:lnTo>
                    <a:pt x="731" y="464"/>
                  </a:lnTo>
                  <a:lnTo>
                    <a:pt x="728" y="478"/>
                  </a:lnTo>
                  <a:lnTo>
                    <a:pt x="725" y="490"/>
                  </a:lnTo>
                  <a:lnTo>
                    <a:pt x="722" y="502"/>
                  </a:lnTo>
                  <a:lnTo>
                    <a:pt x="714" y="523"/>
                  </a:lnTo>
                  <a:lnTo>
                    <a:pt x="705" y="541"/>
                  </a:lnTo>
                  <a:lnTo>
                    <a:pt x="697" y="556"/>
                  </a:lnTo>
                  <a:lnTo>
                    <a:pt x="688" y="567"/>
                  </a:lnTo>
                  <a:lnTo>
                    <a:pt x="680" y="576"/>
                  </a:lnTo>
                  <a:lnTo>
                    <a:pt x="680" y="685"/>
                  </a:lnTo>
                  <a:lnTo>
                    <a:pt x="680" y="685"/>
                  </a:lnTo>
                  <a:lnTo>
                    <a:pt x="756" y="712"/>
                  </a:lnTo>
                  <a:lnTo>
                    <a:pt x="756" y="712"/>
                  </a:lnTo>
                  <a:lnTo>
                    <a:pt x="811" y="732"/>
                  </a:lnTo>
                  <a:lnTo>
                    <a:pt x="861" y="752"/>
                  </a:lnTo>
                  <a:lnTo>
                    <a:pt x="909" y="770"/>
                  </a:lnTo>
                  <a:lnTo>
                    <a:pt x="930" y="780"/>
                  </a:lnTo>
                  <a:lnTo>
                    <a:pt x="950" y="790"/>
                  </a:lnTo>
                  <a:lnTo>
                    <a:pt x="968" y="800"/>
                  </a:lnTo>
                  <a:lnTo>
                    <a:pt x="986" y="810"/>
                  </a:lnTo>
                  <a:lnTo>
                    <a:pt x="1001" y="820"/>
                  </a:lnTo>
                  <a:lnTo>
                    <a:pt x="1014" y="831"/>
                  </a:lnTo>
                  <a:lnTo>
                    <a:pt x="1026" y="842"/>
                  </a:lnTo>
                  <a:lnTo>
                    <a:pt x="1035" y="855"/>
                  </a:lnTo>
                  <a:lnTo>
                    <a:pt x="1043" y="867"/>
                  </a:lnTo>
                  <a:lnTo>
                    <a:pt x="1048" y="880"/>
                  </a:lnTo>
                  <a:lnTo>
                    <a:pt x="1048" y="880"/>
                  </a:lnTo>
                  <a:lnTo>
                    <a:pt x="1053" y="897"/>
                  </a:lnTo>
                  <a:lnTo>
                    <a:pt x="1057" y="915"/>
                  </a:lnTo>
                  <a:lnTo>
                    <a:pt x="1061" y="936"/>
                  </a:lnTo>
                  <a:lnTo>
                    <a:pt x="1064" y="958"/>
                  </a:lnTo>
                  <a:lnTo>
                    <a:pt x="1069" y="1003"/>
                  </a:lnTo>
                  <a:lnTo>
                    <a:pt x="1073" y="1048"/>
                  </a:lnTo>
                  <a:lnTo>
                    <a:pt x="1075" y="1090"/>
                  </a:lnTo>
                  <a:lnTo>
                    <a:pt x="1076" y="1124"/>
                  </a:lnTo>
                  <a:lnTo>
                    <a:pt x="1076" y="1160"/>
                  </a:lnTo>
                  <a:lnTo>
                    <a:pt x="1076" y="1160"/>
                  </a:lnTo>
                  <a:lnTo>
                    <a:pt x="1076" y="1166"/>
                  </a:lnTo>
                  <a:lnTo>
                    <a:pt x="1074" y="1171"/>
                  </a:lnTo>
                  <a:lnTo>
                    <a:pt x="1072" y="1176"/>
                  </a:lnTo>
                  <a:lnTo>
                    <a:pt x="1068" y="1180"/>
                  </a:lnTo>
                  <a:lnTo>
                    <a:pt x="1064" y="1183"/>
                  </a:lnTo>
                  <a:lnTo>
                    <a:pt x="1059" y="1186"/>
                  </a:lnTo>
                  <a:lnTo>
                    <a:pt x="1054" y="1188"/>
                  </a:lnTo>
                  <a:lnTo>
                    <a:pt x="1048" y="1188"/>
                  </a:lnTo>
                  <a:lnTo>
                    <a:pt x="1048" y="1188"/>
                  </a:lnTo>
                  <a:close/>
                  <a:moveTo>
                    <a:pt x="56" y="1131"/>
                  </a:moveTo>
                  <a:lnTo>
                    <a:pt x="1020" y="1131"/>
                  </a:lnTo>
                  <a:lnTo>
                    <a:pt x="1020" y="1131"/>
                  </a:lnTo>
                  <a:lnTo>
                    <a:pt x="1018" y="1080"/>
                  </a:lnTo>
                  <a:lnTo>
                    <a:pt x="1016" y="1048"/>
                  </a:lnTo>
                  <a:lnTo>
                    <a:pt x="1014" y="1015"/>
                  </a:lnTo>
                  <a:lnTo>
                    <a:pt x="1011" y="983"/>
                  </a:lnTo>
                  <a:lnTo>
                    <a:pt x="1007" y="950"/>
                  </a:lnTo>
                  <a:lnTo>
                    <a:pt x="1002" y="922"/>
                  </a:lnTo>
                  <a:lnTo>
                    <a:pt x="998" y="909"/>
                  </a:lnTo>
                  <a:lnTo>
                    <a:pt x="995" y="898"/>
                  </a:lnTo>
                  <a:lnTo>
                    <a:pt x="995" y="898"/>
                  </a:lnTo>
                  <a:lnTo>
                    <a:pt x="991" y="889"/>
                  </a:lnTo>
                  <a:lnTo>
                    <a:pt x="985" y="881"/>
                  </a:lnTo>
                  <a:lnTo>
                    <a:pt x="975" y="873"/>
                  </a:lnTo>
                  <a:lnTo>
                    <a:pt x="965" y="864"/>
                  </a:lnTo>
                  <a:lnTo>
                    <a:pt x="952" y="856"/>
                  </a:lnTo>
                  <a:lnTo>
                    <a:pt x="938" y="847"/>
                  </a:lnTo>
                  <a:lnTo>
                    <a:pt x="922" y="839"/>
                  </a:lnTo>
                  <a:lnTo>
                    <a:pt x="905" y="831"/>
                  </a:lnTo>
                  <a:lnTo>
                    <a:pt x="867" y="814"/>
                  </a:lnTo>
                  <a:lnTo>
                    <a:pt x="825" y="798"/>
                  </a:lnTo>
                  <a:lnTo>
                    <a:pt x="737" y="766"/>
                  </a:lnTo>
                  <a:lnTo>
                    <a:pt x="737" y="766"/>
                  </a:lnTo>
                  <a:lnTo>
                    <a:pt x="642" y="730"/>
                  </a:lnTo>
                  <a:lnTo>
                    <a:pt x="642" y="730"/>
                  </a:lnTo>
                  <a:lnTo>
                    <a:pt x="638" y="728"/>
                  </a:lnTo>
                  <a:lnTo>
                    <a:pt x="634" y="726"/>
                  </a:lnTo>
                  <a:lnTo>
                    <a:pt x="631" y="723"/>
                  </a:lnTo>
                  <a:lnTo>
                    <a:pt x="628" y="720"/>
                  </a:lnTo>
                  <a:lnTo>
                    <a:pt x="626" y="716"/>
                  </a:lnTo>
                  <a:lnTo>
                    <a:pt x="625" y="712"/>
                  </a:lnTo>
                  <a:lnTo>
                    <a:pt x="624" y="708"/>
                  </a:lnTo>
                  <a:lnTo>
                    <a:pt x="623" y="704"/>
                  </a:lnTo>
                  <a:lnTo>
                    <a:pt x="623" y="563"/>
                  </a:lnTo>
                  <a:lnTo>
                    <a:pt x="623" y="563"/>
                  </a:lnTo>
                  <a:lnTo>
                    <a:pt x="624" y="556"/>
                  </a:lnTo>
                  <a:lnTo>
                    <a:pt x="627" y="549"/>
                  </a:lnTo>
                  <a:lnTo>
                    <a:pt x="631" y="542"/>
                  </a:lnTo>
                  <a:lnTo>
                    <a:pt x="637" y="538"/>
                  </a:lnTo>
                  <a:lnTo>
                    <a:pt x="637" y="538"/>
                  </a:lnTo>
                  <a:lnTo>
                    <a:pt x="637" y="538"/>
                  </a:lnTo>
                  <a:lnTo>
                    <a:pt x="638" y="536"/>
                  </a:lnTo>
                  <a:lnTo>
                    <a:pt x="643" y="531"/>
                  </a:lnTo>
                  <a:lnTo>
                    <a:pt x="650" y="522"/>
                  </a:lnTo>
                  <a:lnTo>
                    <a:pt x="658" y="508"/>
                  </a:lnTo>
                  <a:lnTo>
                    <a:pt x="662" y="499"/>
                  </a:lnTo>
                  <a:lnTo>
                    <a:pt x="666" y="489"/>
                  </a:lnTo>
                  <a:lnTo>
                    <a:pt x="670" y="477"/>
                  </a:lnTo>
                  <a:lnTo>
                    <a:pt x="673" y="463"/>
                  </a:lnTo>
                  <a:lnTo>
                    <a:pt x="677" y="449"/>
                  </a:lnTo>
                  <a:lnTo>
                    <a:pt x="679" y="431"/>
                  </a:lnTo>
                  <a:lnTo>
                    <a:pt x="680" y="413"/>
                  </a:lnTo>
                  <a:lnTo>
                    <a:pt x="680" y="392"/>
                  </a:lnTo>
                  <a:lnTo>
                    <a:pt x="680" y="392"/>
                  </a:lnTo>
                  <a:lnTo>
                    <a:pt x="681" y="387"/>
                  </a:lnTo>
                  <a:lnTo>
                    <a:pt x="683" y="381"/>
                  </a:lnTo>
                  <a:lnTo>
                    <a:pt x="685" y="377"/>
                  </a:lnTo>
                  <a:lnTo>
                    <a:pt x="689" y="372"/>
                  </a:lnTo>
                  <a:lnTo>
                    <a:pt x="693" y="369"/>
                  </a:lnTo>
                  <a:lnTo>
                    <a:pt x="698" y="366"/>
                  </a:lnTo>
                  <a:lnTo>
                    <a:pt x="703" y="365"/>
                  </a:lnTo>
                  <a:lnTo>
                    <a:pt x="709" y="364"/>
                  </a:lnTo>
                  <a:lnTo>
                    <a:pt x="709" y="364"/>
                  </a:lnTo>
                  <a:lnTo>
                    <a:pt x="712" y="364"/>
                  </a:lnTo>
                  <a:lnTo>
                    <a:pt x="715" y="362"/>
                  </a:lnTo>
                  <a:lnTo>
                    <a:pt x="717" y="358"/>
                  </a:lnTo>
                  <a:lnTo>
                    <a:pt x="719" y="355"/>
                  </a:lnTo>
                  <a:lnTo>
                    <a:pt x="722" y="346"/>
                  </a:lnTo>
                  <a:lnTo>
                    <a:pt x="723" y="335"/>
                  </a:lnTo>
                  <a:lnTo>
                    <a:pt x="723" y="335"/>
                  </a:lnTo>
                  <a:lnTo>
                    <a:pt x="722" y="326"/>
                  </a:lnTo>
                  <a:lnTo>
                    <a:pt x="719" y="317"/>
                  </a:lnTo>
                  <a:lnTo>
                    <a:pt x="717" y="313"/>
                  </a:lnTo>
                  <a:lnTo>
                    <a:pt x="715" y="310"/>
                  </a:lnTo>
                  <a:lnTo>
                    <a:pt x="712" y="308"/>
                  </a:lnTo>
                  <a:lnTo>
                    <a:pt x="709" y="307"/>
                  </a:lnTo>
                  <a:lnTo>
                    <a:pt x="709" y="307"/>
                  </a:lnTo>
                  <a:lnTo>
                    <a:pt x="703" y="307"/>
                  </a:lnTo>
                  <a:lnTo>
                    <a:pt x="698" y="305"/>
                  </a:lnTo>
                  <a:lnTo>
                    <a:pt x="693" y="302"/>
                  </a:lnTo>
                  <a:lnTo>
                    <a:pt x="689" y="299"/>
                  </a:lnTo>
                  <a:lnTo>
                    <a:pt x="685" y="295"/>
                  </a:lnTo>
                  <a:lnTo>
                    <a:pt x="683" y="290"/>
                  </a:lnTo>
                  <a:lnTo>
                    <a:pt x="681" y="285"/>
                  </a:lnTo>
                  <a:lnTo>
                    <a:pt x="680" y="279"/>
                  </a:lnTo>
                  <a:lnTo>
                    <a:pt x="680" y="279"/>
                  </a:lnTo>
                  <a:lnTo>
                    <a:pt x="681" y="272"/>
                  </a:lnTo>
                  <a:lnTo>
                    <a:pt x="684" y="264"/>
                  </a:lnTo>
                  <a:lnTo>
                    <a:pt x="688" y="255"/>
                  </a:lnTo>
                  <a:lnTo>
                    <a:pt x="693" y="244"/>
                  </a:lnTo>
                  <a:lnTo>
                    <a:pt x="693" y="244"/>
                  </a:lnTo>
                  <a:lnTo>
                    <a:pt x="706" y="218"/>
                  </a:lnTo>
                  <a:lnTo>
                    <a:pt x="712" y="202"/>
                  </a:lnTo>
                  <a:lnTo>
                    <a:pt x="718" y="186"/>
                  </a:lnTo>
                  <a:lnTo>
                    <a:pt x="723" y="169"/>
                  </a:lnTo>
                  <a:lnTo>
                    <a:pt x="725" y="151"/>
                  </a:lnTo>
                  <a:lnTo>
                    <a:pt x="726" y="142"/>
                  </a:lnTo>
                  <a:lnTo>
                    <a:pt x="726" y="133"/>
                  </a:lnTo>
                  <a:lnTo>
                    <a:pt x="725" y="124"/>
                  </a:lnTo>
                  <a:lnTo>
                    <a:pt x="723" y="115"/>
                  </a:lnTo>
                  <a:lnTo>
                    <a:pt x="723" y="115"/>
                  </a:lnTo>
                  <a:lnTo>
                    <a:pt x="721" y="109"/>
                  </a:lnTo>
                  <a:lnTo>
                    <a:pt x="718" y="103"/>
                  </a:lnTo>
                  <a:lnTo>
                    <a:pt x="713" y="98"/>
                  </a:lnTo>
                  <a:lnTo>
                    <a:pt x="707" y="92"/>
                  </a:lnTo>
                  <a:lnTo>
                    <a:pt x="699" y="87"/>
                  </a:lnTo>
                  <a:lnTo>
                    <a:pt x="691" y="82"/>
                  </a:lnTo>
                  <a:lnTo>
                    <a:pt x="682" y="78"/>
                  </a:lnTo>
                  <a:lnTo>
                    <a:pt x="671" y="73"/>
                  </a:lnTo>
                  <a:lnTo>
                    <a:pt x="660" y="70"/>
                  </a:lnTo>
                  <a:lnTo>
                    <a:pt x="648" y="66"/>
                  </a:lnTo>
                  <a:lnTo>
                    <a:pt x="622" y="61"/>
                  </a:lnTo>
                  <a:lnTo>
                    <a:pt x="594" y="58"/>
                  </a:lnTo>
                  <a:lnTo>
                    <a:pt x="563" y="57"/>
                  </a:lnTo>
                  <a:lnTo>
                    <a:pt x="563" y="57"/>
                  </a:lnTo>
                  <a:lnTo>
                    <a:pt x="533" y="58"/>
                  </a:lnTo>
                  <a:lnTo>
                    <a:pt x="504" y="61"/>
                  </a:lnTo>
                  <a:lnTo>
                    <a:pt x="479" y="66"/>
                  </a:lnTo>
                  <a:lnTo>
                    <a:pt x="466" y="70"/>
                  </a:lnTo>
                  <a:lnTo>
                    <a:pt x="455" y="73"/>
                  </a:lnTo>
                  <a:lnTo>
                    <a:pt x="445" y="78"/>
                  </a:lnTo>
                  <a:lnTo>
                    <a:pt x="435" y="82"/>
                  </a:lnTo>
                  <a:lnTo>
                    <a:pt x="427" y="87"/>
                  </a:lnTo>
                  <a:lnTo>
                    <a:pt x="420" y="92"/>
                  </a:lnTo>
                  <a:lnTo>
                    <a:pt x="414" y="98"/>
                  </a:lnTo>
                  <a:lnTo>
                    <a:pt x="409" y="103"/>
                  </a:lnTo>
                  <a:lnTo>
                    <a:pt x="405" y="109"/>
                  </a:lnTo>
                  <a:lnTo>
                    <a:pt x="403" y="115"/>
                  </a:lnTo>
                  <a:lnTo>
                    <a:pt x="403" y="115"/>
                  </a:lnTo>
                  <a:lnTo>
                    <a:pt x="401" y="121"/>
                  </a:lnTo>
                  <a:lnTo>
                    <a:pt x="398" y="125"/>
                  </a:lnTo>
                  <a:lnTo>
                    <a:pt x="395" y="129"/>
                  </a:lnTo>
                  <a:lnTo>
                    <a:pt x="391" y="132"/>
                  </a:lnTo>
                  <a:lnTo>
                    <a:pt x="386" y="135"/>
                  </a:lnTo>
                  <a:lnTo>
                    <a:pt x="381" y="136"/>
                  </a:lnTo>
                  <a:lnTo>
                    <a:pt x="376" y="137"/>
                  </a:lnTo>
                  <a:lnTo>
                    <a:pt x="369" y="136"/>
                  </a:lnTo>
                  <a:lnTo>
                    <a:pt x="369" y="136"/>
                  </a:lnTo>
                  <a:lnTo>
                    <a:pt x="359" y="135"/>
                  </a:lnTo>
                  <a:lnTo>
                    <a:pt x="348" y="134"/>
                  </a:lnTo>
                  <a:lnTo>
                    <a:pt x="343" y="134"/>
                  </a:lnTo>
                  <a:lnTo>
                    <a:pt x="338" y="136"/>
                  </a:lnTo>
                  <a:lnTo>
                    <a:pt x="333" y="137"/>
                  </a:lnTo>
                  <a:lnTo>
                    <a:pt x="330" y="141"/>
                  </a:lnTo>
                  <a:lnTo>
                    <a:pt x="330" y="141"/>
                  </a:lnTo>
                  <a:lnTo>
                    <a:pt x="327" y="145"/>
                  </a:lnTo>
                  <a:lnTo>
                    <a:pt x="324" y="151"/>
                  </a:lnTo>
                  <a:lnTo>
                    <a:pt x="323" y="157"/>
                  </a:lnTo>
                  <a:lnTo>
                    <a:pt x="322" y="163"/>
                  </a:lnTo>
                  <a:lnTo>
                    <a:pt x="321" y="179"/>
                  </a:lnTo>
                  <a:lnTo>
                    <a:pt x="323" y="195"/>
                  </a:lnTo>
                  <a:lnTo>
                    <a:pt x="326" y="212"/>
                  </a:lnTo>
                  <a:lnTo>
                    <a:pt x="329" y="228"/>
                  </a:lnTo>
                  <a:lnTo>
                    <a:pt x="335" y="253"/>
                  </a:lnTo>
                  <a:lnTo>
                    <a:pt x="335" y="253"/>
                  </a:lnTo>
                  <a:lnTo>
                    <a:pt x="338" y="268"/>
                  </a:lnTo>
                  <a:lnTo>
                    <a:pt x="340" y="279"/>
                  </a:lnTo>
                  <a:lnTo>
                    <a:pt x="340" y="392"/>
                  </a:lnTo>
                  <a:lnTo>
                    <a:pt x="340" y="392"/>
                  </a:lnTo>
                  <a:lnTo>
                    <a:pt x="341" y="412"/>
                  </a:lnTo>
                  <a:lnTo>
                    <a:pt x="344" y="430"/>
                  </a:lnTo>
                  <a:lnTo>
                    <a:pt x="348" y="447"/>
                  </a:lnTo>
                  <a:lnTo>
                    <a:pt x="354" y="462"/>
                  </a:lnTo>
                  <a:lnTo>
                    <a:pt x="360" y="475"/>
                  </a:lnTo>
                  <a:lnTo>
                    <a:pt x="368" y="486"/>
                  </a:lnTo>
                  <a:lnTo>
                    <a:pt x="377" y="496"/>
                  </a:lnTo>
                  <a:lnTo>
                    <a:pt x="386" y="505"/>
                  </a:lnTo>
                  <a:lnTo>
                    <a:pt x="394" y="513"/>
                  </a:lnTo>
                  <a:lnTo>
                    <a:pt x="402" y="519"/>
                  </a:lnTo>
                  <a:lnTo>
                    <a:pt x="417" y="528"/>
                  </a:lnTo>
                  <a:lnTo>
                    <a:pt x="428" y="533"/>
                  </a:lnTo>
                  <a:lnTo>
                    <a:pt x="433" y="535"/>
                  </a:lnTo>
                  <a:lnTo>
                    <a:pt x="433" y="535"/>
                  </a:lnTo>
                  <a:lnTo>
                    <a:pt x="438" y="537"/>
                  </a:lnTo>
                  <a:lnTo>
                    <a:pt x="441" y="539"/>
                  </a:lnTo>
                  <a:lnTo>
                    <a:pt x="445" y="542"/>
                  </a:lnTo>
                  <a:lnTo>
                    <a:pt x="448" y="545"/>
                  </a:lnTo>
                  <a:lnTo>
                    <a:pt x="450" y="550"/>
                  </a:lnTo>
                  <a:lnTo>
                    <a:pt x="452" y="554"/>
                  </a:lnTo>
                  <a:lnTo>
                    <a:pt x="453" y="558"/>
                  </a:lnTo>
                  <a:lnTo>
                    <a:pt x="453" y="563"/>
                  </a:lnTo>
                  <a:lnTo>
                    <a:pt x="453" y="704"/>
                  </a:lnTo>
                  <a:lnTo>
                    <a:pt x="453" y="704"/>
                  </a:lnTo>
                  <a:lnTo>
                    <a:pt x="453" y="708"/>
                  </a:lnTo>
                  <a:lnTo>
                    <a:pt x="452" y="712"/>
                  </a:lnTo>
                  <a:lnTo>
                    <a:pt x="450" y="716"/>
                  </a:lnTo>
                  <a:lnTo>
                    <a:pt x="448" y="720"/>
                  </a:lnTo>
                  <a:lnTo>
                    <a:pt x="445" y="723"/>
                  </a:lnTo>
                  <a:lnTo>
                    <a:pt x="442" y="726"/>
                  </a:lnTo>
                  <a:lnTo>
                    <a:pt x="439" y="728"/>
                  </a:lnTo>
                  <a:lnTo>
                    <a:pt x="435" y="730"/>
                  </a:lnTo>
                  <a:lnTo>
                    <a:pt x="435" y="730"/>
                  </a:lnTo>
                  <a:lnTo>
                    <a:pt x="346" y="764"/>
                  </a:lnTo>
                  <a:lnTo>
                    <a:pt x="346" y="764"/>
                  </a:lnTo>
                  <a:lnTo>
                    <a:pt x="260" y="795"/>
                  </a:lnTo>
                  <a:lnTo>
                    <a:pt x="218" y="811"/>
                  </a:lnTo>
                  <a:lnTo>
                    <a:pt x="178" y="828"/>
                  </a:lnTo>
                  <a:lnTo>
                    <a:pt x="159" y="837"/>
                  </a:lnTo>
                  <a:lnTo>
                    <a:pt x="142" y="846"/>
                  </a:lnTo>
                  <a:lnTo>
                    <a:pt x="127" y="855"/>
                  </a:lnTo>
                  <a:lnTo>
                    <a:pt x="114" y="864"/>
                  </a:lnTo>
                  <a:lnTo>
                    <a:pt x="102" y="872"/>
                  </a:lnTo>
                  <a:lnTo>
                    <a:pt x="93" y="881"/>
                  </a:lnTo>
                  <a:lnTo>
                    <a:pt x="86" y="889"/>
                  </a:lnTo>
                  <a:lnTo>
                    <a:pt x="84" y="893"/>
                  </a:lnTo>
                  <a:lnTo>
                    <a:pt x="82" y="898"/>
                  </a:lnTo>
                  <a:lnTo>
                    <a:pt x="82" y="898"/>
                  </a:lnTo>
                  <a:lnTo>
                    <a:pt x="79" y="909"/>
                  </a:lnTo>
                  <a:lnTo>
                    <a:pt x="76" y="922"/>
                  </a:lnTo>
                  <a:lnTo>
                    <a:pt x="71" y="950"/>
                  </a:lnTo>
                  <a:lnTo>
                    <a:pt x="65" y="983"/>
                  </a:lnTo>
                  <a:lnTo>
                    <a:pt x="62" y="1015"/>
                  </a:lnTo>
                  <a:lnTo>
                    <a:pt x="60" y="1048"/>
                  </a:lnTo>
                  <a:lnTo>
                    <a:pt x="58" y="1080"/>
                  </a:lnTo>
                  <a:lnTo>
                    <a:pt x="56" y="1131"/>
                  </a:lnTo>
                  <a:lnTo>
                    <a:pt x="56" y="1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6">
              <a:extLst>
                <a:ext uri="{FF2B5EF4-FFF2-40B4-BE49-F238E27FC236}">
                  <a16:creationId xmlns:a16="http://schemas.microsoft.com/office/drawing/2014/main" id="{134E33DE-757B-440D-BB7B-E29B55EB2887}"/>
                </a:ext>
              </a:extLst>
            </p:cNvPr>
            <p:cNvSpPr>
              <a:spLocks/>
            </p:cNvSpPr>
            <p:nvPr/>
          </p:nvSpPr>
          <p:spPr bwMode="auto">
            <a:xfrm>
              <a:off x="3608388" y="1481138"/>
              <a:ext cx="147638" cy="312738"/>
            </a:xfrm>
            <a:custGeom>
              <a:avLst/>
              <a:gdLst>
                <a:gd name="T0" fmla="*/ 378 w 559"/>
                <a:gd name="T1" fmla="*/ 1181 h 1183"/>
                <a:gd name="T2" fmla="*/ 361 w 559"/>
                <a:gd name="T3" fmla="*/ 1161 h 1183"/>
                <a:gd name="T4" fmla="*/ 365 w 559"/>
                <a:gd name="T5" fmla="*/ 1138 h 1183"/>
                <a:gd name="T6" fmla="*/ 390 w 559"/>
                <a:gd name="T7" fmla="*/ 1126 h 1183"/>
                <a:gd name="T8" fmla="*/ 497 w 559"/>
                <a:gd name="T9" fmla="*/ 1010 h 1183"/>
                <a:gd name="T10" fmla="*/ 477 w 559"/>
                <a:gd name="T11" fmla="*/ 893 h 1183"/>
                <a:gd name="T12" fmla="*/ 446 w 559"/>
                <a:gd name="T13" fmla="*/ 854 h 1183"/>
                <a:gd name="T14" fmla="*/ 353 w 559"/>
                <a:gd name="T15" fmla="*/ 796 h 1183"/>
                <a:gd name="T16" fmla="*/ 124 w 559"/>
                <a:gd name="T17" fmla="*/ 697 h 1183"/>
                <a:gd name="T18" fmla="*/ 111 w 559"/>
                <a:gd name="T19" fmla="*/ 687 h 1183"/>
                <a:gd name="T20" fmla="*/ 106 w 559"/>
                <a:gd name="T21" fmla="*/ 586 h 1183"/>
                <a:gd name="T22" fmla="*/ 119 w 559"/>
                <a:gd name="T23" fmla="*/ 562 h 1183"/>
                <a:gd name="T24" fmla="*/ 133 w 559"/>
                <a:gd name="T25" fmla="*/ 546 h 1183"/>
                <a:gd name="T26" fmla="*/ 155 w 559"/>
                <a:gd name="T27" fmla="*/ 487 h 1183"/>
                <a:gd name="T28" fmla="*/ 162 w 559"/>
                <a:gd name="T29" fmla="*/ 415 h 1183"/>
                <a:gd name="T30" fmla="*/ 174 w 559"/>
                <a:gd name="T31" fmla="*/ 392 h 1183"/>
                <a:gd name="T32" fmla="*/ 195 w 559"/>
                <a:gd name="T33" fmla="*/ 387 h 1183"/>
                <a:gd name="T34" fmla="*/ 204 w 559"/>
                <a:gd name="T35" fmla="*/ 372 h 1183"/>
                <a:gd name="T36" fmla="*/ 202 w 559"/>
                <a:gd name="T37" fmla="*/ 341 h 1183"/>
                <a:gd name="T38" fmla="*/ 191 w 559"/>
                <a:gd name="T39" fmla="*/ 330 h 1183"/>
                <a:gd name="T40" fmla="*/ 170 w 559"/>
                <a:gd name="T41" fmla="*/ 322 h 1183"/>
                <a:gd name="T42" fmla="*/ 162 w 559"/>
                <a:gd name="T43" fmla="*/ 302 h 1183"/>
                <a:gd name="T44" fmla="*/ 188 w 559"/>
                <a:gd name="T45" fmla="*/ 239 h 1183"/>
                <a:gd name="T46" fmla="*/ 209 w 559"/>
                <a:gd name="T47" fmla="*/ 156 h 1183"/>
                <a:gd name="T48" fmla="*/ 203 w 559"/>
                <a:gd name="T49" fmla="*/ 122 h 1183"/>
                <a:gd name="T50" fmla="*/ 161 w 559"/>
                <a:gd name="T51" fmla="*/ 80 h 1183"/>
                <a:gd name="T52" fmla="*/ 115 w 559"/>
                <a:gd name="T53" fmla="*/ 60 h 1183"/>
                <a:gd name="T54" fmla="*/ 56 w 559"/>
                <a:gd name="T55" fmla="*/ 65 h 1183"/>
                <a:gd name="T56" fmla="*/ 28 w 559"/>
                <a:gd name="T57" fmla="*/ 77 h 1183"/>
                <a:gd name="T58" fmla="*/ 4 w 559"/>
                <a:gd name="T59" fmla="*/ 64 h 1183"/>
                <a:gd name="T60" fmla="*/ 0 w 559"/>
                <a:gd name="T61" fmla="*/ 43 h 1183"/>
                <a:gd name="T62" fmla="*/ 12 w 559"/>
                <a:gd name="T63" fmla="*/ 24 h 1183"/>
                <a:gd name="T64" fmla="*/ 98 w 559"/>
                <a:gd name="T65" fmla="*/ 0 h 1183"/>
                <a:gd name="T66" fmla="*/ 173 w 559"/>
                <a:gd name="T67" fmla="*/ 21 h 1183"/>
                <a:gd name="T68" fmla="*/ 247 w 559"/>
                <a:gd name="T69" fmla="*/ 85 h 1183"/>
                <a:gd name="T70" fmla="*/ 260 w 559"/>
                <a:gd name="T71" fmla="*/ 115 h 1183"/>
                <a:gd name="T72" fmla="*/ 263 w 559"/>
                <a:gd name="T73" fmla="*/ 175 h 1183"/>
                <a:gd name="T74" fmla="*/ 235 w 559"/>
                <a:gd name="T75" fmla="*/ 270 h 1183"/>
                <a:gd name="T76" fmla="*/ 248 w 559"/>
                <a:gd name="T77" fmla="*/ 306 h 1183"/>
                <a:gd name="T78" fmla="*/ 261 w 559"/>
                <a:gd name="T79" fmla="*/ 359 h 1183"/>
                <a:gd name="T80" fmla="*/ 246 w 559"/>
                <a:gd name="T81" fmla="*/ 413 h 1183"/>
                <a:gd name="T82" fmla="*/ 219 w 559"/>
                <a:gd name="T83" fmla="*/ 437 h 1183"/>
                <a:gd name="T84" fmla="*/ 211 w 559"/>
                <a:gd name="T85" fmla="*/ 501 h 1183"/>
                <a:gd name="T86" fmla="*/ 179 w 559"/>
                <a:gd name="T87" fmla="*/ 579 h 1183"/>
                <a:gd name="T88" fmla="*/ 245 w 559"/>
                <a:gd name="T89" fmla="*/ 684 h 1183"/>
                <a:gd name="T90" fmla="*/ 404 w 559"/>
                <a:gd name="T91" fmla="*/ 759 h 1183"/>
                <a:gd name="T92" fmla="*/ 498 w 559"/>
                <a:gd name="T93" fmla="*/ 824 h 1183"/>
                <a:gd name="T94" fmla="*/ 531 w 559"/>
                <a:gd name="T95" fmla="*/ 875 h 1183"/>
                <a:gd name="T96" fmla="*/ 552 w 559"/>
                <a:gd name="T97" fmla="*/ 998 h 1183"/>
                <a:gd name="T98" fmla="*/ 559 w 559"/>
                <a:gd name="T99" fmla="*/ 1155 h 1183"/>
                <a:gd name="T100" fmla="*/ 547 w 559"/>
                <a:gd name="T101" fmla="*/ 1178 h 1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59" h="1183">
                  <a:moveTo>
                    <a:pt x="531" y="1183"/>
                  </a:moveTo>
                  <a:lnTo>
                    <a:pt x="390" y="1183"/>
                  </a:lnTo>
                  <a:lnTo>
                    <a:pt x="390" y="1183"/>
                  </a:lnTo>
                  <a:lnTo>
                    <a:pt x="384" y="1183"/>
                  </a:lnTo>
                  <a:lnTo>
                    <a:pt x="378" y="1181"/>
                  </a:lnTo>
                  <a:lnTo>
                    <a:pt x="373" y="1178"/>
                  </a:lnTo>
                  <a:lnTo>
                    <a:pt x="369" y="1175"/>
                  </a:lnTo>
                  <a:lnTo>
                    <a:pt x="365" y="1171"/>
                  </a:lnTo>
                  <a:lnTo>
                    <a:pt x="363" y="1166"/>
                  </a:lnTo>
                  <a:lnTo>
                    <a:pt x="361" y="1161"/>
                  </a:lnTo>
                  <a:lnTo>
                    <a:pt x="361" y="1155"/>
                  </a:lnTo>
                  <a:lnTo>
                    <a:pt x="361" y="1155"/>
                  </a:lnTo>
                  <a:lnTo>
                    <a:pt x="361" y="1148"/>
                  </a:lnTo>
                  <a:lnTo>
                    <a:pt x="363" y="1143"/>
                  </a:lnTo>
                  <a:lnTo>
                    <a:pt x="365" y="1138"/>
                  </a:lnTo>
                  <a:lnTo>
                    <a:pt x="369" y="1134"/>
                  </a:lnTo>
                  <a:lnTo>
                    <a:pt x="373" y="1131"/>
                  </a:lnTo>
                  <a:lnTo>
                    <a:pt x="378" y="1128"/>
                  </a:lnTo>
                  <a:lnTo>
                    <a:pt x="384" y="1127"/>
                  </a:lnTo>
                  <a:lnTo>
                    <a:pt x="390" y="1126"/>
                  </a:lnTo>
                  <a:lnTo>
                    <a:pt x="502" y="1126"/>
                  </a:lnTo>
                  <a:lnTo>
                    <a:pt x="502" y="1126"/>
                  </a:lnTo>
                  <a:lnTo>
                    <a:pt x="501" y="1075"/>
                  </a:lnTo>
                  <a:lnTo>
                    <a:pt x="499" y="1043"/>
                  </a:lnTo>
                  <a:lnTo>
                    <a:pt x="497" y="1010"/>
                  </a:lnTo>
                  <a:lnTo>
                    <a:pt x="494" y="978"/>
                  </a:lnTo>
                  <a:lnTo>
                    <a:pt x="489" y="945"/>
                  </a:lnTo>
                  <a:lnTo>
                    <a:pt x="484" y="917"/>
                  </a:lnTo>
                  <a:lnTo>
                    <a:pt x="480" y="904"/>
                  </a:lnTo>
                  <a:lnTo>
                    <a:pt x="477" y="893"/>
                  </a:lnTo>
                  <a:lnTo>
                    <a:pt x="477" y="893"/>
                  </a:lnTo>
                  <a:lnTo>
                    <a:pt x="473" y="884"/>
                  </a:lnTo>
                  <a:lnTo>
                    <a:pt x="466" y="874"/>
                  </a:lnTo>
                  <a:lnTo>
                    <a:pt x="457" y="864"/>
                  </a:lnTo>
                  <a:lnTo>
                    <a:pt x="446" y="854"/>
                  </a:lnTo>
                  <a:lnTo>
                    <a:pt x="432" y="842"/>
                  </a:lnTo>
                  <a:lnTo>
                    <a:pt x="416" y="831"/>
                  </a:lnTo>
                  <a:lnTo>
                    <a:pt x="398" y="820"/>
                  </a:lnTo>
                  <a:lnTo>
                    <a:pt x="376" y="808"/>
                  </a:lnTo>
                  <a:lnTo>
                    <a:pt x="353" y="796"/>
                  </a:lnTo>
                  <a:lnTo>
                    <a:pt x="328" y="783"/>
                  </a:lnTo>
                  <a:lnTo>
                    <a:pt x="300" y="770"/>
                  </a:lnTo>
                  <a:lnTo>
                    <a:pt x="269" y="756"/>
                  </a:lnTo>
                  <a:lnTo>
                    <a:pt x="202" y="727"/>
                  </a:lnTo>
                  <a:lnTo>
                    <a:pt x="124" y="697"/>
                  </a:lnTo>
                  <a:lnTo>
                    <a:pt x="124" y="697"/>
                  </a:lnTo>
                  <a:lnTo>
                    <a:pt x="120" y="695"/>
                  </a:lnTo>
                  <a:lnTo>
                    <a:pt x="117" y="693"/>
                  </a:lnTo>
                  <a:lnTo>
                    <a:pt x="114" y="690"/>
                  </a:lnTo>
                  <a:lnTo>
                    <a:pt x="111" y="687"/>
                  </a:lnTo>
                  <a:lnTo>
                    <a:pt x="109" y="683"/>
                  </a:lnTo>
                  <a:lnTo>
                    <a:pt x="107" y="679"/>
                  </a:lnTo>
                  <a:lnTo>
                    <a:pt x="106" y="675"/>
                  </a:lnTo>
                  <a:lnTo>
                    <a:pt x="106" y="671"/>
                  </a:lnTo>
                  <a:lnTo>
                    <a:pt x="106" y="586"/>
                  </a:lnTo>
                  <a:lnTo>
                    <a:pt x="106" y="586"/>
                  </a:lnTo>
                  <a:lnTo>
                    <a:pt x="107" y="579"/>
                  </a:lnTo>
                  <a:lnTo>
                    <a:pt x="110" y="572"/>
                  </a:lnTo>
                  <a:lnTo>
                    <a:pt x="114" y="566"/>
                  </a:lnTo>
                  <a:lnTo>
                    <a:pt x="119" y="562"/>
                  </a:lnTo>
                  <a:lnTo>
                    <a:pt x="119" y="562"/>
                  </a:lnTo>
                  <a:lnTo>
                    <a:pt x="119" y="562"/>
                  </a:lnTo>
                  <a:lnTo>
                    <a:pt x="121" y="560"/>
                  </a:lnTo>
                  <a:lnTo>
                    <a:pt x="126" y="555"/>
                  </a:lnTo>
                  <a:lnTo>
                    <a:pt x="133" y="546"/>
                  </a:lnTo>
                  <a:lnTo>
                    <a:pt x="141" y="531"/>
                  </a:lnTo>
                  <a:lnTo>
                    <a:pt x="145" y="522"/>
                  </a:lnTo>
                  <a:lnTo>
                    <a:pt x="149" y="512"/>
                  </a:lnTo>
                  <a:lnTo>
                    <a:pt x="152" y="500"/>
                  </a:lnTo>
                  <a:lnTo>
                    <a:pt x="155" y="487"/>
                  </a:lnTo>
                  <a:lnTo>
                    <a:pt x="158" y="472"/>
                  </a:lnTo>
                  <a:lnTo>
                    <a:pt x="160" y="455"/>
                  </a:lnTo>
                  <a:lnTo>
                    <a:pt x="162" y="436"/>
                  </a:lnTo>
                  <a:lnTo>
                    <a:pt x="162" y="415"/>
                  </a:lnTo>
                  <a:lnTo>
                    <a:pt x="162" y="415"/>
                  </a:lnTo>
                  <a:lnTo>
                    <a:pt x="163" y="410"/>
                  </a:lnTo>
                  <a:lnTo>
                    <a:pt x="164" y="404"/>
                  </a:lnTo>
                  <a:lnTo>
                    <a:pt x="167" y="400"/>
                  </a:lnTo>
                  <a:lnTo>
                    <a:pt x="170" y="396"/>
                  </a:lnTo>
                  <a:lnTo>
                    <a:pt x="174" y="392"/>
                  </a:lnTo>
                  <a:lnTo>
                    <a:pt x="180" y="390"/>
                  </a:lnTo>
                  <a:lnTo>
                    <a:pt x="185" y="388"/>
                  </a:lnTo>
                  <a:lnTo>
                    <a:pt x="191" y="387"/>
                  </a:lnTo>
                  <a:lnTo>
                    <a:pt x="191" y="387"/>
                  </a:lnTo>
                  <a:lnTo>
                    <a:pt x="195" y="387"/>
                  </a:lnTo>
                  <a:lnTo>
                    <a:pt x="197" y="385"/>
                  </a:lnTo>
                  <a:lnTo>
                    <a:pt x="199" y="382"/>
                  </a:lnTo>
                  <a:lnTo>
                    <a:pt x="199" y="382"/>
                  </a:lnTo>
                  <a:lnTo>
                    <a:pt x="202" y="378"/>
                  </a:lnTo>
                  <a:lnTo>
                    <a:pt x="204" y="372"/>
                  </a:lnTo>
                  <a:lnTo>
                    <a:pt x="205" y="366"/>
                  </a:lnTo>
                  <a:lnTo>
                    <a:pt x="205" y="359"/>
                  </a:lnTo>
                  <a:lnTo>
                    <a:pt x="205" y="359"/>
                  </a:lnTo>
                  <a:lnTo>
                    <a:pt x="204" y="350"/>
                  </a:lnTo>
                  <a:lnTo>
                    <a:pt x="202" y="341"/>
                  </a:lnTo>
                  <a:lnTo>
                    <a:pt x="200" y="336"/>
                  </a:lnTo>
                  <a:lnTo>
                    <a:pt x="197" y="333"/>
                  </a:lnTo>
                  <a:lnTo>
                    <a:pt x="195" y="331"/>
                  </a:lnTo>
                  <a:lnTo>
                    <a:pt x="191" y="330"/>
                  </a:lnTo>
                  <a:lnTo>
                    <a:pt x="191" y="330"/>
                  </a:lnTo>
                  <a:lnTo>
                    <a:pt x="186" y="330"/>
                  </a:lnTo>
                  <a:lnTo>
                    <a:pt x="180" y="328"/>
                  </a:lnTo>
                  <a:lnTo>
                    <a:pt x="175" y="326"/>
                  </a:lnTo>
                  <a:lnTo>
                    <a:pt x="170" y="322"/>
                  </a:lnTo>
                  <a:lnTo>
                    <a:pt x="170" y="322"/>
                  </a:lnTo>
                  <a:lnTo>
                    <a:pt x="167" y="318"/>
                  </a:lnTo>
                  <a:lnTo>
                    <a:pt x="164" y="313"/>
                  </a:lnTo>
                  <a:lnTo>
                    <a:pt x="163" y="308"/>
                  </a:lnTo>
                  <a:lnTo>
                    <a:pt x="162" y="302"/>
                  </a:lnTo>
                  <a:lnTo>
                    <a:pt x="162" y="302"/>
                  </a:lnTo>
                  <a:lnTo>
                    <a:pt x="163" y="295"/>
                  </a:lnTo>
                  <a:lnTo>
                    <a:pt x="165" y="287"/>
                  </a:lnTo>
                  <a:lnTo>
                    <a:pt x="174" y="267"/>
                  </a:lnTo>
                  <a:lnTo>
                    <a:pt x="174" y="267"/>
                  </a:lnTo>
                  <a:lnTo>
                    <a:pt x="188" y="239"/>
                  </a:lnTo>
                  <a:lnTo>
                    <a:pt x="194" y="221"/>
                  </a:lnTo>
                  <a:lnTo>
                    <a:pt x="200" y="203"/>
                  </a:lnTo>
                  <a:lnTo>
                    <a:pt x="205" y="184"/>
                  </a:lnTo>
                  <a:lnTo>
                    <a:pt x="208" y="165"/>
                  </a:lnTo>
                  <a:lnTo>
                    <a:pt x="209" y="156"/>
                  </a:lnTo>
                  <a:lnTo>
                    <a:pt x="209" y="147"/>
                  </a:lnTo>
                  <a:lnTo>
                    <a:pt x="208" y="138"/>
                  </a:lnTo>
                  <a:lnTo>
                    <a:pt x="206" y="128"/>
                  </a:lnTo>
                  <a:lnTo>
                    <a:pt x="206" y="128"/>
                  </a:lnTo>
                  <a:lnTo>
                    <a:pt x="203" y="122"/>
                  </a:lnTo>
                  <a:lnTo>
                    <a:pt x="199" y="114"/>
                  </a:lnTo>
                  <a:lnTo>
                    <a:pt x="192" y="105"/>
                  </a:lnTo>
                  <a:lnTo>
                    <a:pt x="184" y="97"/>
                  </a:lnTo>
                  <a:lnTo>
                    <a:pt x="173" y="88"/>
                  </a:lnTo>
                  <a:lnTo>
                    <a:pt x="161" y="80"/>
                  </a:lnTo>
                  <a:lnTo>
                    <a:pt x="148" y="72"/>
                  </a:lnTo>
                  <a:lnTo>
                    <a:pt x="134" y="66"/>
                  </a:lnTo>
                  <a:lnTo>
                    <a:pt x="134" y="66"/>
                  </a:lnTo>
                  <a:lnTo>
                    <a:pt x="125" y="62"/>
                  </a:lnTo>
                  <a:lnTo>
                    <a:pt x="115" y="60"/>
                  </a:lnTo>
                  <a:lnTo>
                    <a:pt x="104" y="58"/>
                  </a:lnTo>
                  <a:lnTo>
                    <a:pt x="93" y="57"/>
                  </a:lnTo>
                  <a:lnTo>
                    <a:pt x="81" y="58"/>
                  </a:lnTo>
                  <a:lnTo>
                    <a:pt x="68" y="61"/>
                  </a:lnTo>
                  <a:lnTo>
                    <a:pt x="56" y="65"/>
                  </a:lnTo>
                  <a:lnTo>
                    <a:pt x="43" y="72"/>
                  </a:lnTo>
                  <a:lnTo>
                    <a:pt x="43" y="72"/>
                  </a:lnTo>
                  <a:lnTo>
                    <a:pt x="38" y="75"/>
                  </a:lnTo>
                  <a:lnTo>
                    <a:pt x="33" y="76"/>
                  </a:lnTo>
                  <a:lnTo>
                    <a:pt x="28" y="77"/>
                  </a:lnTo>
                  <a:lnTo>
                    <a:pt x="22" y="76"/>
                  </a:lnTo>
                  <a:lnTo>
                    <a:pt x="17" y="75"/>
                  </a:lnTo>
                  <a:lnTo>
                    <a:pt x="12" y="72"/>
                  </a:lnTo>
                  <a:lnTo>
                    <a:pt x="8" y="69"/>
                  </a:lnTo>
                  <a:lnTo>
                    <a:pt x="4" y="64"/>
                  </a:lnTo>
                  <a:lnTo>
                    <a:pt x="4" y="64"/>
                  </a:lnTo>
                  <a:lnTo>
                    <a:pt x="2" y="59"/>
                  </a:lnTo>
                  <a:lnTo>
                    <a:pt x="0" y="54"/>
                  </a:lnTo>
                  <a:lnTo>
                    <a:pt x="0" y="48"/>
                  </a:lnTo>
                  <a:lnTo>
                    <a:pt x="0" y="43"/>
                  </a:lnTo>
                  <a:lnTo>
                    <a:pt x="2" y="38"/>
                  </a:lnTo>
                  <a:lnTo>
                    <a:pt x="4" y="33"/>
                  </a:lnTo>
                  <a:lnTo>
                    <a:pt x="8" y="28"/>
                  </a:lnTo>
                  <a:lnTo>
                    <a:pt x="12" y="24"/>
                  </a:lnTo>
                  <a:lnTo>
                    <a:pt x="12" y="24"/>
                  </a:lnTo>
                  <a:lnTo>
                    <a:pt x="28" y="15"/>
                  </a:lnTo>
                  <a:lnTo>
                    <a:pt x="44" y="8"/>
                  </a:lnTo>
                  <a:lnTo>
                    <a:pt x="61" y="3"/>
                  </a:lnTo>
                  <a:lnTo>
                    <a:pt x="80" y="1"/>
                  </a:lnTo>
                  <a:lnTo>
                    <a:pt x="98" y="0"/>
                  </a:lnTo>
                  <a:lnTo>
                    <a:pt x="117" y="2"/>
                  </a:lnTo>
                  <a:lnTo>
                    <a:pt x="135" y="6"/>
                  </a:lnTo>
                  <a:lnTo>
                    <a:pt x="154" y="12"/>
                  </a:lnTo>
                  <a:lnTo>
                    <a:pt x="154" y="12"/>
                  </a:lnTo>
                  <a:lnTo>
                    <a:pt x="173" y="21"/>
                  </a:lnTo>
                  <a:lnTo>
                    <a:pt x="192" y="31"/>
                  </a:lnTo>
                  <a:lnTo>
                    <a:pt x="208" y="44"/>
                  </a:lnTo>
                  <a:lnTo>
                    <a:pt x="223" y="57"/>
                  </a:lnTo>
                  <a:lnTo>
                    <a:pt x="236" y="71"/>
                  </a:lnTo>
                  <a:lnTo>
                    <a:pt x="247" y="85"/>
                  </a:lnTo>
                  <a:lnTo>
                    <a:pt x="252" y="93"/>
                  </a:lnTo>
                  <a:lnTo>
                    <a:pt x="255" y="100"/>
                  </a:lnTo>
                  <a:lnTo>
                    <a:pt x="258" y="107"/>
                  </a:lnTo>
                  <a:lnTo>
                    <a:pt x="260" y="115"/>
                  </a:lnTo>
                  <a:lnTo>
                    <a:pt x="260" y="115"/>
                  </a:lnTo>
                  <a:lnTo>
                    <a:pt x="263" y="126"/>
                  </a:lnTo>
                  <a:lnTo>
                    <a:pt x="264" y="139"/>
                  </a:lnTo>
                  <a:lnTo>
                    <a:pt x="265" y="151"/>
                  </a:lnTo>
                  <a:lnTo>
                    <a:pt x="265" y="163"/>
                  </a:lnTo>
                  <a:lnTo>
                    <a:pt x="263" y="175"/>
                  </a:lnTo>
                  <a:lnTo>
                    <a:pt x="262" y="186"/>
                  </a:lnTo>
                  <a:lnTo>
                    <a:pt x="257" y="209"/>
                  </a:lnTo>
                  <a:lnTo>
                    <a:pt x="250" y="231"/>
                  </a:lnTo>
                  <a:lnTo>
                    <a:pt x="243" y="252"/>
                  </a:lnTo>
                  <a:lnTo>
                    <a:pt x="235" y="270"/>
                  </a:lnTo>
                  <a:lnTo>
                    <a:pt x="228" y="286"/>
                  </a:lnTo>
                  <a:lnTo>
                    <a:pt x="228" y="286"/>
                  </a:lnTo>
                  <a:lnTo>
                    <a:pt x="235" y="292"/>
                  </a:lnTo>
                  <a:lnTo>
                    <a:pt x="242" y="298"/>
                  </a:lnTo>
                  <a:lnTo>
                    <a:pt x="248" y="306"/>
                  </a:lnTo>
                  <a:lnTo>
                    <a:pt x="252" y="315"/>
                  </a:lnTo>
                  <a:lnTo>
                    <a:pt x="256" y="325"/>
                  </a:lnTo>
                  <a:lnTo>
                    <a:pt x="259" y="335"/>
                  </a:lnTo>
                  <a:lnTo>
                    <a:pt x="261" y="348"/>
                  </a:lnTo>
                  <a:lnTo>
                    <a:pt x="261" y="359"/>
                  </a:lnTo>
                  <a:lnTo>
                    <a:pt x="261" y="359"/>
                  </a:lnTo>
                  <a:lnTo>
                    <a:pt x="260" y="374"/>
                  </a:lnTo>
                  <a:lnTo>
                    <a:pt x="257" y="388"/>
                  </a:lnTo>
                  <a:lnTo>
                    <a:pt x="253" y="402"/>
                  </a:lnTo>
                  <a:lnTo>
                    <a:pt x="246" y="413"/>
                  </a:lnTo>
                  <a:lnTo>
                    <a:pt x="246" y="413"/>
                  </a:lnTo>
                  <a:lnTo>
                    <a:pt x="240" y="421"/>
                  </a:lnTo>
                  <a:lnTo>
                    <a:pt x="234" y="428"/>
                  </a:lnTo>
                  <a:lnTo>
                    <a:pt x="227" y="433"/>
                  </a:lnTo>
                  <a:lnTo>
                    <a:pt x="219" y="437"/>
                  </a:lnTo>
                  <a:lnTo>
                    <a:pt x="219" y="437"/>
                  </a:lnTo>
                  <a:lnTo>
                    <a:pt x="218" y="456"/>
                  </a:lnTo>
                  <a:lnTo>
                    <a:pt x="216" y="472"/>
                  </a:lnTo>
                  <a:lnTo>
                    <a:pt x="214" y="487"/>
                  </a:lnTo>
                  <a:lnTo>
                    <a:pt x="211" y="501"/>
                  </a:lnTo>
                  <a:lnTo>
                    <a:pt x="208" y="514"/>
                  </a:lnTo>
                  <a:lnTo>
                    <a:pt x="204" y="525"/>
                  </a:lnTo>
                  <a:lnTo>
                    <a:pt x="196" y="548"/>
                  </a:lnTo>
                  <a:lnTo>
                    <a:pt x="188" y="565"/>
                  </a:lnTo>
                  <a:lnTo>
                    <a:pt x="179" y="579"/>
                  </a:lnTo>
                  <a:lnTo>
                    <a:pt x="170" y="590"/>
                  </a:lnTo>
                  <a:lnTo>
                    <a:pt x="162" y="599"/>
                  </a:lnTo>
                  <a:lnTo>
                    <a:pt x="162" y="652"/>
                  </a:lnTo>
                  <a:lnTo>
                    <a:pt x="162" y="652"/>
                  </a:lnTo>
                  <a:lnTo>
                    <a:pt x="245" y="684"/>
                  </a:lnTo>
                  <a:lnTo>
                    <a:pt x="283" y="700"/>
                  </a:lnTo>
                  <a:lnTo>
                    <a:pt x="317" y="715"/>
                  </a:lnTo>
                  <a:lnTo>
                    <a:pt x="348" y="729"/>
                  </a:lnTo>
                  <a:lnTo>
                    <a:pt x="376" y="745"/>
                  </a:lnTo>
                  <a:lnTo>
                    <a:pt x="404" y="759"/>
                  </a:lnTo>
                  <a:lnTo>
                    <a:pt x="427" y="772"/>
                  </a:lnTo>
                  <a:lnTo>
                    <a:pt x="448" y="786"/>
                  </a:lnTo>
                  <a:lnTo>
                    <a:pt x="467" y="799"/>
                  </a:lnTo>
                  <a:lnTo>
                    <a:pt x="484" y="812"/>
                  </a:lnTo>
                  <a:lnTo>
                    <a:pt x="498" y="824"/>
                  </a:lnTo>
                  <a:lnTo>
                    <a:pt x="509" y="837"/>
                  </a:lnTo>
                  <a:lnTo>
                    <a:pt x="519" y="850"/>
                  </a:lnTo>
                  <a:lnTo>
                    <a:pt x="526" y="863"/>
                  </a:lnTo>
                  <a:lnTo>
                    <a:pt x="531" y="875"/>
                  </a:lnTo>
                  <a:lnTo>
                    <a:pt x="531" y="875"/>
                  </a:lnTo>
                  <a:lnTo>
                    <a:pt x="536" y="892"/>
                  </a:lnTo>
                  <a:lnTo>
                    <a:pt x="540" y="910"/>
                  </a:lnTo>
                  <a:lnTo>
                    <a:pt x="544" y="931"/>
                  </a:lnTo>
                  <a:lnTo>
                    <a:pt x="547" y="953"/>
                  </a:lnTo>
                  <a:lnTo>
                    <a:pt x="552" y="998"/>
                  </a:lnTo>
                  <a:lnTo>
                    <a:pt x="555" y="1043"/>
                  </a:lnTo>
                  <a:lnTo>
                    <a:pt x="557" y="1085"/>
                  </a:lnTo>
                  <a:lnTo>
                    <a:pt x="558" y="1119"/>
                  </a:lnTo>
                  <a:lnTo>
                    <a:pt x="559" y="1155"/>
                  </a:lnTo>
                  <a:lnTo>
                    <a:pt x="559" y="1155"/>
                  </a:lnTo>
                  <a:lnTo>
                    <a:pt x="558" y="1161"/>
                  </a:lnTo>
                  <a:lnTo>
                    <a:pt x="557" y="1166"/>
                  </a:lnTo>
                  <a:lnTo>
                    <a:pt x="554" y="1171"/>
                  </a:lnTo>
                  <a:lnTo>
                    <a:pt x="551" y="1175"/>
                  </a:lnTo>
                  <a:lnTo>
                    <a:pt x="547" y="1178"/>
                  </a:lnTo>
                  <a:lnTo>
                    <a:pt x="542" y="1181"/>
                  </a:lnTo>
                  <a:lnTo>
                    <a:pt x="537" y="1183"/>
                  </a:lnTo>
                  <a:lnTo>
                    <a:pt x="531" y="1183"/>
                  </a:lnTo>
                  <a:lnTo>
                    <a:pt x="531" y="11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9" name="Group 48">
            <a:extLst>
              <a:ext uri="{FF2B5EF4-FFF2-40B4-BE49-F238E27FC236}">
                <a16:creationId xmlns:a16="http://schemas.microsoft.com/office/drawing/2014/main" id="{0DFEE3F1-431C-499E-941E-42C3F76F8AC5}"/>
              </a:ext>
            </a:extLst>
          </p:cNvPr>
          <p:cNvGrpSpPr/>
          <p:nvPr/>
        </p:nvGrpSpPr>
        <p:grpSpPr>
          <a:xfrm>
            <a:off x="4662001" y="2508569"/>
            <a:ext cx="217633" cy="222534"/>
            <a:chOff x="9163050" y="3608388"/>
            <a:chExt cx="352426" cy="360363"/>
          </a:xfrm>
          <a:solidFill>
            <a:srgbClr val="110E26"/>
          </a:solidFill>
        </p:grpSpPr>
        <p:sp>
          <p:nvSpPr>
            <p:cNvPr id="50" name="Freeform 326">
              <a:extLst>
                <a:ext uri="{FF2B5EF4-FFF2-40B4-BE49-F238E27FC236}">
                  <a16:creationId xmlns:a16="http://schemas.microsoft.com/office/drawing/2014/main" id="{2CCA8262-C37C-4D07-8DA4-08A3771F7D88}"/>
                </a:ext>
              </a:extLst>
            </p:cNvPr>
            <p:cNvSpPr>
              <a:spLocks noEditPoints="1"/>
            </p:cNvSpPr>
            <p:nvPr/>
          </p:nvSpPr>
          <p:spPr bwMode="auto">
            <a:xfrm>
              <a:off x="9193213" y="3608388"/>
              <a:ext cx="119063" cy="120650"/>
            </a:xfrm>
            <a:custGeom>
              <a:avLst/>
              <a:gdLst>
                <a:gd name="T0" fmla="*/ 203 w 453"/>
                <a:gd name="T1" fmla="*/ 453 h 454"/>
                <a:gd name="T2" fmla="*/ 138 w 453"/>
                <a:gd name="T3" fmla="*/ 435 h 454"/>
                <a:gd name="T4" fmla="*/ 83 w 453"/>
                <a:gd name="T5" fmla="*/ 402 h 454"/>
                <a:gd name="T6" fmla="*/ 38 w 453"/>
                <a:gd name="T7" fmla="*/ 354 h 454"/>
                <a:gd name="T8" fmla="*/ 10 w 453"/>
                <a:gd name="T9" fmla="*/ 294 h 454"/>
                <a:gd name="T10" fmla="*/ 0 w 453"/>
                <a:gd name="T11" fmla="*/ 227 h 454"/>
                <a:gd name="T12" fmla="*/ 4 w 453"/>
                <a:gd name="T13" fmla="*/ 181 h 454"/>
                <a:gd name="T14" fmla="*/ 27 w 453"/>
                <a:gd name="T15" fmla="*/ 119 h 454"/>
                <a:gd name="T16" fmla="*/ 67 w 453"/>
                <a:gd name="T17" fmla="*/ 67 h 454"/>
                <a:gd name="T18" fmla="*/ 118 w 453"/>
                <a:gd name="T19" fmla="*/ 27 h 454"/>
                <a:gd name="T20" fmla="*/ 181 w 453"/>
                <a:gd name="T21" fmla="*/ 5 h 454"/>
                <a:gd name="T22" fmla="*/ 226 w 453"/>
                <a:gd name="T23" fmla="*/ 0 h 454"/>
                <a:gd name="T24" fmla="*/ 294 w 453"/>
                <a:gd name="T25" fmla="*/ 10 h 454"/>
                <a:gd name="T26" fmla="*/ 353 w 453"/>
                <a:gd name="T27" fmla="*/ 40 h 454"/>
                <a:gd name="T28" fmla="*/ 402 w 453"/>
                <a:gd name="T29" fmla="*/ 83 h 454"/>
                <a:gd name="T30" fmla="*/ 435 w 453"/>
                <a:gd name="T31" fmla="*/ 139 h 454"/>
                <a:gd name="T32" fmla="*/ 452 w 453"/>
                <a:gd name="T33" fmla="*/ 204 h 454"/>
                <a:gd name="T34" fmla="*/ 452 w 453"/>
                <a:gd name="T35" fmla="*/ 251 h 454"/>
                <a:gd name="T36" fmla="*/ 435 w 453"/>
                <a:gd name="T37" fmla="*/ 315 h 454"/>
                <a:gd name="T38" fmla="*/ 402 w 453"/>
                <a:gd name="T39" fmla="*/ 371 h 454"/>
                <a:gd name="T40" fmla="*/ 353 w 453"/>
                <a:gd name="T41" fmla="*/ 415 h 454"/>
                <a:gd name="T42" fmla="*/ 294 w 453"/>
                <a:gd name="T43" fmla="*/ 444 h 454"/>
                <a:gd name="T44" fmla="*/ 226 w 453"/>
                <a:gd name="T45" fmla="*/ 454 h 454"/>
                <a:gd name="T46" fmla="*/ 226 w 453"/>
                <a:gd name="T47" fmla="*/ 57 h 454"/>
                <a:gd name="T48" fmla="*/ 176 w 453"/>
                <a:gd name="T49" fmla="*/ 65 h 454"/>
                <a:gd name="T50" fmla="*/ 131 w 453"/>
                <a:gd name="T51" fmla="*/ 86 h 454"/>
                <a:gd name="T52" fmla="*/ 96 w 453"/>
                <a:gd name="T53" fmla="*/ 119 h 454"/>
                <a:gd name="T54" fmla="*/ 70 w 453"/>
                <a:gd name="T55" fmla="*/ 161 h 454"/>
                <a:gd name="T56" fmla="*/ 58 w 453"/>
                <a:gd name="T57" fmla="*/ 209 h 454"/>
                <a:gd name="T58" fmla="*/ 58 w 453"/>
                <a:gd name="T59" fmla="*/ 245 h 454"/>
                <a:gd name="T60" fmla="*/ 70 w 453"/>
                <a:gd name="T61" fmla="*/ 293 h 454"/>
                <a:gd name="T62" fmla="*/ 96 w 453"/>
                <a:gd name="T63" fmla="*/ 335 h 454"/>
                <a:gd name="T64" fmla="*/ 131 w 453"/>
                <a:gd name="T65" fmla="*/ 368 h 454"/>
                <a:gd name="T66" fmla="*/ 176 w 453"/>
                <a:gd name="T67" fmla="*/ 389 h 454"/>
                <a:gd name="T68" fmla="*/ 226 w 453"/>
                <a:gd name="T69" fmla="*/ 397 h 454"/>
                <a:gd name="T70" fmla="*/ 261 w 453"/>
                <a:gd name="T71" fmla="*/ 394 h 454"/>
                <a:gd name="T72" fmla="*/ 308 w 453"/>
                <a:gd name="T73" fmla="*/ 377 h 454"/>
                <a:gd name="T74" fmla="*/ 346 w 453"/>
                <a:gd name="T75" fmla="*/ 348 h 454"/>
                <a:gd name="T76" fmla="*/ 376 w 453"/>
                <a:gd name="T77" fmla="*/ 308 h 454"/>
                <a:gd name="T78" fmla="*/ 393 w 453"/>
                <a:gd name="T79" fmla="*/ 262 h 454"/>
                <a:gd name="T80" fmla="*/ 397 w 453"/>
                <a:gd name="T81" fmla="*/ 227 h 454"/>
                <a:gd name="T82" fmla="*/ 389 w 453"/>
                <a:gd name="T83" fmla="*/ 177 h 454"/>
                <a:gd name="T84" fmla="*/ 368 w 453"/>
                <a:gd name="T85" fmla="*/ 132 h 454"/>
                <a:gd name="T86" fmla="*/ 334 w 453"/>
                <a:gd name="T87" fmla="*/ 96 h 454"/>
                <a:gd name="T88" fmla="*/ 293 w 453"/>
                <a:gd name="T89" fmla="*/ 70 h 454"/>
                <a:gd name="T90" fmla="*/ 244 w 453"/>
                <a:gd name="T91" fmla="*/ 58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3" h="454">
                  <a:moveTo>
                    <a:pt x="226" y="454"/>
                  </a:moveTo>
                  <a:lnTo>
                    <a:pt x="226" y="454"/>
                  </a:lnTo>
                  <a:lnTo>
                    <a:pt x="203" y="453"/>
                  </a:lnTo>
                  <a:lnTo>
                    <a:pt x="181" y="450"/>
                  </a:lnTo>
                  <a:lnTo>
                    <a:pt x="160" y="444"/>
                  </a:lnTo>
                  <a:lnTo>
                    <a:pt x="138" y="435"/>
                  </a:lnTo>
                  <a:lnTo>
                    <a:pt x="118" y="426"/>
                  </a:lnTo>
                  <a:lnTo>
                    <a:pt x="100" y="415"/>
                  </a:lnTo>
                  <a:lnTo>
                    <a:pt x="83" y="402"/>
                  </a:lnTo>
                  <a:lnTo>
                    <a:pt x="67" y="387"/>
                  </a:lnTo>
                  <a:lnTo>
                    <a:pt x="51" y="371"/>
                  </a:lnTo>
                  <a:lnTo>
                    <a:pt x="38" y="354"/>
                  </a:lnTo>
                  <a:lnTo>
                    <a:pt x="27" y="335"/>
                  </a:lnTo>
                  <a:lnTo>
                    <a:pt x="18" y="315"/>
                  </a:lnTo>
                  <a:lnTo>
                    <a:pt x="10" y="294"/>
                  </a:lnTo>
                  <a:lnTo>
                    <a:pt x="4" y="273"/>
                  </a:lnTo>
                  <a:lnTo>
                    <a:pt x="1" y="251"/>
                  </a:lnTo>
                  <a:lnTo>
                    <a:pt x="0" y="227"/>
                  </a:lnTo>
                  <a:lnTo>
                    <a:pt x="0" y="227"/>
                  </a:lnTo>
                  <a:lnTo>
                    <a:pt x="1" y="204"/>
                  </a:lnTo>
                  <a:lnTo>
                    <a:pt x="4" y="181"/>
                  </a:lnTo>
                  <a:lnTo>
                    <a:pt x="10" y="160"/>
                  </a:lnTo>
                  <a:lnTo>
                    <a:pt x="18" y="139"/>
                  </a:lnTo>
                  <a:lnTo>
                    <a:pt x="27" y="119"/>
                  </a:lnTo>
                  <a:lnTo>
                    <a:pt x="38" y="100"/>
                  </a:lnTo>
                  <a:lnTo>
                    <a:pt x="51" y="83"/>
                  </a:lnTo>
                  <a:lnTo>
                    <a:pt x="67" y="67"/>
                  </a:lnTo>
                  <a:lnTo>
                    <a:pt x="83" y="52"/>
                  </a:lnTo>
                  <a:lnTo>
                    <a:pt x="100" y="40"/>
                  </a:lnTo>
                  <a:lnTo>
                    <a:pt x="118" y="27"/>
                  </a:lnTo>
                  <a:lnTo>
                    <a:pt x="138" y="18"/>
                  </a:lnTo>
                  <a:lnTo>
                    <a:pt x="160" y="10"/>
                  </a:lnTo>
                  <a:lnTo>
                    <a:pt x="181" y="5"/>
                  </a:lnTo>
                  <a:lnTo>
                    <a:pt x="203" y="1"/>
                  </a:lnTo>
                  <a:lnTo>
                    <a:pt x="226" y="0"/>
                  </a:lnTo>
                  <a:lnTo>
                    <a:pt x="226" y="0"/>
                  </a:lnTo>
                  <a:lnTo>
                    <a:pt x="249" y="1"/>
                  </a:lnTo>
                  <a:lnTo>
                    <a:pt x="273" y="5"/>
                  </a:lnTo>
                  <a:lnTo>
                    <a:pt x="294" y="10"/>
                  </a:lnTo>
                  <a:lnTo>
                    <a:pt x="315" y="18"/>
                  </a:lnTo>
                  <a:lnTo>
                    <a:pt x="334" y="27"/>
                  </a:lnTo>
                  <a:lnTo>
                    <a:pt x="353" y="40"/>
                  </a:lnTo>
                  <a:lnTo>
                    <a:pt x="371" y="52"/>
                  </a:lnTo>
                  <a:lnTo>
                    <a:pt x="387" y="67"/>
                  </a:lnTo>
                  <a:lnTo>
                    <a:pt x="402" y="83"/>
                  </a:lnTo>
                  <a:lnTo>
                    <a:pt x="415" y="100"/>
                  </a:lnTo>
                  <a:lnTo>
                    <a:pt x="426" y="119"/>
                  </a:lnTo>
                  <a:lnTo>
                    <a:pt x="435" y="139"/>
                  </a:lnTo>
                  <a:lnTo>
                    <a:pt x="443" y="160"/>
                  </a:lnTo>
                  <a:lnTo>
                    <a:pt x="448" y="181"/>
                  </a:lnTo>
                  <a:lnTo>
                    <a:pt x="452" y="204"/>
                  </a:lnTo>
                  <a:lnTo>
                    <a:pt x="453" y="227"/>
                  </a:lnTo>
                  <a:lnTo>
                    <a:pt x="453" y="227"/>
                  </a:lnTo>
                  <a:lnTo>
                    <a:pt x="452" y="251"/>
                  </a:lnTo>
                  <a:lnTo>
                    <a:pt x="448" y="273"/>
                  </a:lnTo>
                  <a:lnTo>
                    <a:pt x="443" y="294"/>
                  </a:lnTo>
                  <a:lnTo>
                    <a:pt x="435" y="315"/>
                  </a:lnTo>
                  <a:lnTo>
                    <a:pt x="426" y="335"/>
                  </a:lnTo>
                  <a:lnTo>
                    <a:pt x="415" y="354"/>
                  </a:lnTo>
                  <a:lnTo>
                    <a:pt x="402" y="371"/>
                  </a:lnTo>
                  <a:lnTo>
                    <a:pt x="387" y="387"/>
                  </a:lnTo>
                  <a:lnTo>
                    <a:pt x="371" y="402"/>
                  </a:lnTo>
                  <a:lnTo>
                    <a:pt x="353" y="415"/>
                  </a:lnTo>
                  <a:lnTo>
                    <a:pt x="334" y="426"/>
                  </a:lnTo>
                  <a:lnTo>
                    <a:pt x="315" y="435"/>
                  </a:lnTo>
                  <a:lnTo>
                    <a:pt x="294" y="444"/>
                  </a:lnTo>
                  <a:lnTo>
                    <a:pt x="273" y="450"/>
                  </a:lnTo>
                  <a:lnTo>
                    <a:pt x="249" y="453"/>
                  </a:lnTo>
                  <a:lnTo>
                    <a:pt x="226" y="454"/>
                  </a:lnTo>
                  <a:lnTo>
                    <a:pt x="226" y="454"/>
                  </a:lnTo>
                  <a:close/>
                  <a:moveTo>
                    <a:pt x="226" y="57"/>
                  </a:moveTo>
                  <a:lnTo>
                    <a:pt x="226" y="57"/>
                  </a:lnTo>
                  <a:lnTo>
                    <a:pt x="209" y="58"/>
                  </a:lnTo>
                  <a:lnTo>
                    <a:pt x="193" y="61"/>
                  </a:lnTo>
                  <a:lnTo>
                    <a:pt x="176" y="65"/>
                  </a:lnTo>
                  <a:lnTo>
                    <a:pt x="161" y="70"/>
                  </a:lnTo>
                  <a:lnTo>
                    <a:pt x="145" y="78"/>
                  </a:lnTo>
                  <a:lnTo>
                    <a:pt x="131" y="86"/>
                  </a:lnTo>
                  <a:lnTo>
                    <a:pt x="118" y="96"/>
                  </a:lnTo>
                  <a:lnTo>
                    <a:pt x="106" y="107"/>
                  </a:lnTo>
                  <a:lnTo>
                    <a:pt x="96" y="119"/>
                  </a:lnTo>
                  <a:lnTo>
                    <a:pt x="86" y="132"/>
                  </a:lnTo>
                  <a:lnTo>
                    <a:pt x="77" y="146"/>
                  </a:lnTo>
                  <a:lnTo>
                    <a:pt x="70" y="161"/>
                  </a:lnTo>
                  <a:lnTo>
                    <a:pt x="65" y="177"/>
                  </a:lnTo>
                  <a:lnTo>
                    <a:pt x="60" y="193"/>
                  </a:lnTo>
                  <a:lnTo>
                    <a:pt x="58" y="209"/>
                  </a:lnTo>
                  <a:lnTo>
                    <a:pt x="57" y="227"/>
                  </a:lnTo>
                  <a:lnTo>
                    <a:pt x="57" y="227"/>
                  </a:lnTo>
                  <a:lnTo>
                    <a:pt x="58" y="245"/>
                  </a:lnTo>
                  <a:lnTo>
                    <a:pt x="60" y="262"/>
                  </a:lnTo>
                  <a:lnTo>
                    <a:pt x="65" y="278"/>
                  </a:lnTo>
                  <a:lnTo>
                    <a:pt x="70" y="293"/>
                  </a:lnTo>
                  <a:lnTo>
                    <a:pt x="77" y="308"/>
                  </a:lnTo>
                  <a:lnTo>
                    <a:pt x="86" y="322"/>
                  </a:lnTo>
                  <a:lnTo>
                    <a:pt x="96" y="335"/>
                  </a:lnTo>
                  <a:lnTo>
                    <a:pt x="106" y="348"/>
                  </a:lnTo>
                  <a:lnTo>
                    <a:pt x="118" y="358"/>
                  </a:lnTo>
                  <a:lnTo>
                    <a:pt x="131" y="368"/>
                  </a:lnTo>
                  <a:lnTo>
                    <a:pt x="145" y="377"/>
                  </a:lnTo>
                  <a:lnTo>
                    <a:pt x="161" y="384"/>
                  </a:lnTo>
                  <a:lnTo>
                    <a:pt x="176" y="389"/>
                  </a:lnTo>
                  <a:lnTo>
                    <a:pt x="193" y="394"/>
                  </a:lnTo>
                  <a:lnTo>
                    <a:pt x="209" y="396"/>
                  </a:lnTo>
                  <a:lnTo>
                    <a:pt x="226" y="397"/>
                  </a:lnTo>
                  <a:lnTo>
                    <a:pt x="226" y="397"/>
                  </a:lnTo>
                  <a:lnTo>
                    <a:pt x="244" y="396"/>
                  </a:lnTo>
                  <a:lnTo>
                    <a:pt x="261" y="394"/>
                  </a:lnTo>
                  <a:lnTo>
                    <a:pt x="277" y="389"/>
                  </a:lnTo>
                  <a:lnTo>
                    <a:pt x="293" y="384"/>
                  </a:lnTo>
                  <a:lnTo>
                    <a:pt x="308" y="377"/>
                  </a:lnTo>
                  <a:lnTo>
                    <a:pt x="321" y="368"/>
                  </a:lnTo>
                  <a:lnTo>
                    <a:pt x="334" y="358"/>
                  </a:lnTo>
                  <a:lnTo>
                    <a:pt x="346" y="348"/>
                  </a:lnTo>
                  <a:lnTo>
                    <a:pt x="358" y="335"/>
                  </a:lnTo>
                  <a:lnTo>
                    <a:pt x="368" y="322"/>
                  </a:lnTo>
                  <a:lnTo>
                    <a:pt x="376" y="308"/>
                  </a:lnTo>
                  <a:lnTo>
                    <a:pt x="384" y="293"/>
                  </a:lnTo>
                  <a:lnTo>
                    <a:pt x="389" y="278"/>
                  </a:lnTo>
                  <a:lnTo>
                    <a:pt x="393" y="262"/>
                  </a:lnTo>
                  <a:lnTo>
                    <a:pt x="396" y="245"/>
                  </a:lnTo>
                  <a:lnTo>
                    <a:pt x="397" y="227"/>
                  </a:lnTo>
                  <a:lnTo>
                    <a:pt x="397" y="227"/>
                  </a:lnTo>
                  <a:lnTo>
                    <a:pt x="396" y="209"/>
                  </a:lnTo>
                  <a:lnTo>
                    <a:pt x="393" y="193"/>
                  </a:lnTo>
                  <a:lnTo>
                    <a:pt x="389" y="177"/>
                  </a:lnTo>
                  <a:lnTo>
                    <a:pt x="384" y="161"/>
                  </a:lnTo>
                  <a:lnTo>
                    <a:pt x="376" y="146"/>
                  </a:lnTo>
                  <a:lnTo>
                    <a:pt x="368" y="132"/>
                  </a:lnTo>
                  <a:lnTo>
                    <a:pt x="358" y="119"/>
                  </a:lnTo>
                  <a:lnTo>
                    <a:pt x="346" y="107"/>
                  </a:lnTo>
                  <a:lnTo>
                    <a:pt x="334" y="96"/>
                  </a:lnTo>
                  <a:lnTo>
                    <a:pt x="321" y="86"/>
                  </a:lnTo>
                  <a:lnTo>
                    <a:pt x="308" y="78"/>
                  </a:lnTo>
                  <a:lnTo>
                    <a:pt x="293" y="70"/>
                  </a:lnTo>
                  <a:lnTo>
                    <a:pt x="277" y="65"/>
                  </a:lnTo>
                  <a:lnTo>
                    <a:pt x="261" y="61"/>
                  </a:lnTo>
                  <a:lnTo>
                    <a:pt x="244" y="58"/>
                  </a:lnTo>
                  <a:lnTo>
                    <a:pt x="226" y="57"/>
                  </a:lnTo>
                  <a:lnTo>
                    <a:pt x="226"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327">
              <a:extLst>
                <a:ext uri="{FF2B5EF4-FFF2-40B4-BE49-F238E27FC236}">
                  <a16:creationId xmlns:a16="http://schemas.microsoft.com/office/drawing/2014/main" id="{66843B40-94F6-4FB2-A6B5-6B0954D71623}"/>
                </a:ext>
              </a:extLst>
            </p:cNvPr>
            <p:cNvSpPr>
              <a:spLocks noEditPoints="1"/>
            </p:cNvSpPr>
            <p:nvPr/>
          </p:nvSpPr>
          <p:spPr bwMode="auto">
            <a:xfrm>
              <a:off x="9163050" y="3743326"/>
              <a:ext cx="179388" cy="225425"/>
            </a:xfrm>
            <a:custGeom>
              <a:avLst/>
              <a:gdLst>
                <a:gd name="T0" fmla="*/ 226 w 680"/>
                <a:gd name="T1" fmla="*/ 851 h 851"/>
                <a:gd name="T2" fmla="*/ 221 w 680"/>
                <a:gd name="T3" fmla="*/ 851 h 851"/>
                <a:gd name="T4" fmla="*/ 210 w 680"/>
                <a:gd name="T5" fmla="*/ 845 h 851"/>
                <a:gd name="T6" fmla="*/ 203 w 680"/>
                <a:gd name="T7" fmla="*/ 838 h 851"/>
                <a:gd name="T8" fmla="*/ 199 w 680"/>
                <a:gd name="T9" fmla="*/ 828 h 851"/>
                <a:gd name="T10" fmla="*/ 198 w 680"/>
                <a:gd name="T11" fmla="*/ 470 h 851"/>
                <a:gd name="T12" fmla="*/ 175 w 680"/>
                <a:gd name="T13" fmla="*/ 454 h 851"/>
                <a:gd name="T14" fmla="*/ 133 w 680"/>
                <a:gd name="T15" fmla="*/ 416 h 851"/>
                <a:gd name="T16" fmla="*/ 96 w 680"/>
                <a:gd name="T17" fmla="*/ 373 h 851"/>
                <a:gd name="T18" fmla="*/ 64 w 680"/>
                <a:gd name="T19" fmla="*/ 322 h 851"/>
                <a:gd name="T20" fmla="*/ 39 w 680"/>
                <a:gd name="T21" fmla="*/ 266 h 851"/>
                <a:gd name="T22" fmla="*/ 20 w 680"/>
                <a:gd name="T23" fmla="*/ 204 h 851"/>
                <a:gd name="T24" fmla="*/ 7 w 680"/>
                <a:gd name="T25" fmla="*/ 138 h 851"/>
                <a:gd name="T26" fmla="*/ 0 w 680"/>
                <a:gd name="T27" fmla="*/ 66 h 851"/>
                <a:gd name="T28" fmla="*/ 0 w 680"/>
                <a:gd name="T29" fmla="*/ 28 h 851"/>
                <a:gd name="T30" fmla="*/ 2 w 680"/>
                <a:gd name="T31" fmla="*/ 17 h 851"/>
                <a:gd name="T32" fmla="*/ 8 w 680"/>
                <a:gd name="T33" fmla="*/ 8 h 851"/>
                <a:gd name="T34" fmla="*/ 17 w 680"/>
                <a:gd name="T35" fmla="*/ 2 h 851"/>
                <a:gd name="T36" fmla="*/ 28 w 680"/>
                <a:gd name="T37" fmla="*/ 0 h 851"/>
                <a:gd name="T38" fmla="*/ 651 w 680"/>
                <a:gd name="T39" fmla="*/ 0 h 851"/>
                <a:gd name="T40" fmla="*/ 662 w 680"/>
                <a:gd name="T41" fmla="*/ 2 h 851"/>
                <a:gd name="T42" fmla="*/ 671 w 680"/>
                <a:gd name="T43" fmla="*/ 8 h 851"/>
                <a:gd name="T44" fmla="*/ 678 w 680"/>
                <a:gd name="T45" fmla="*/ 17 h 851"/>
                <a:gd name="T46" fmla="*/ 680 w 680"/>
                <a:gd name="T47" fmla="*/ 28 h 851"/>
                <a:gd name="T48" fmla="*/ 679 w 680"/>
                <a:gd name="T49" fmla="*/ 66 h 851"/>
                <a:gd name="T50" fmla="*/ 672 w 680"/>
                <a:gd name="T51" fmla="*/ 138 h 851"/>
                <a:gd name="T52" fmla="*/ 659 w 680"/>
                <a:gd name="T53" fmla="*/ 204 h 851"/>
                <a:gd name="T54" fmla="*/ 640 w 680"/>
                <a:gd name="T55" fmla="*/ 266 h 851"/>
                <a:gd name="T56" fmla="*/ 615 w 680"/>
                <a:gd name="T57" fmla="*/ 322 h 851"/>
                <a:gd name="T58" fmla="*/ 584 w 680"/>
                <a:gd name="T59" fmla="*/ 373 h 851"/>
                <a:gd name="T60" fmla="*/ 546 w 680"/>
                <a:gd name="T61" fmla="*/ 416 h 851"/>
                <a:gd name="T62" fmla="*/ 505 w 680"/>
                <a:gd name="T63" fmla="*/ 454 h 851"/>
                <a:gd name="T64" fmla="*/ 482 w 680"/>
                <a:gd name="T65" fmla="*/ 822 h 851"/>
                <a:gd name="T66" fmla="*/ 481 w 680"/>
                <a:gd name="T67" fmla="*/ 828 h 851"/>
                <a:gd name="T68" fmla="*/ 477 w 680"/>
                <a:gd name="T69" fmla="*/ 838 h 851"/>
                <a:gd name="T70" fmla="*/ 468 w 680"/>
                <a:gd name="T71" fmla="*/ 845 h 851"/>
                <a:gd name="T72" fmla="*/ 458 w 680"/>
                <a:gd name="T73" fmla="*/ 851 h 851"/>
                <a:gd name="T74" fmla="*/ 453 w 680"/>
                <a:gd name="T75" fmla="*/ 851 h 851"/>
                <a:gd name="T76" fmla="*/ 425 w 680"/>
                <a:gd name="T77" fmla="*/ 794 h 851"/>
                <a:gd name="T78" fmla="*/ 425 w 680"/>
                <a:gd name="T79" fmla="*/ 454 h 851"/>
                <a:gd name="T80" fmla="*/ 428 w 680"/>
                <a:gd name="T81" fmla="*/ 440 h 851"/>
                <a:gd name="T82" fmla="*/ 439 w 680"/>
                <a:gd name="T83" fmla="*/ 429 h 851"/>
                <a:gd name="T84" fmla="*/ 459 w 680"/>
                <a:gd name="T85" fmla="*/ 416 h 851"/>
                <a:gd name="T86" fmla="*/ 497 w 680"/>
                <a:gd name="T87" fmla="*/ 386 h 851"/>
                <a:gd name="T88" fmla="*/ 529 w 680"/>
                <a:gd name="T89" fmla="*/ 350 h 851"/>
                <a:gd name="T90" fmla="*/ 557 w 680"/>
                <a:gd name="T91" fmla="*/ 308 h 851"/>
                <a:gd name="T92" fmla="*/ 581 w 680"/>
                <a:gd name="T93" fmla="*/ 261 h 851"/>
                <a:gd name="T94" fmla="*/ 600 w 680"/>
                <a:gd name="T95" fmla="*/ 208 h 851"/>
                <a:gd name="T96" fmla="*/ 613 w 680"/>
                <a:gd name="T97" fmla="*/ 151 h 851"/>
                <a:gd name="T98" fmla="*/ 621 w 680"/>
                <a:gd name="T99" fmla="*/ 89 h 851"/>
                <a:gd name="T100" fmla="*/ 56 w 680"/>
                <a:gd name="T101" fmla="*/ 57 h 851"/>
                <a:gd name="T102" fmla="*/ 58 w 680"/>
                <a:gd name="T103" fmla="*/ 89 h 851"/>
                <a:gd name="T104" fmla="*/ 67 w 680"/>
                <a:gd name="T105" fmla="*/ 151 h 851"/>
                <a:gd name="T106" fmla="*/ 80 w 680"/>
                <a:gd name="T107" fmla="*/ 208 h 851"/>
                <a:gd name="T108" fmla="*/ 98 w 680"/>
                <a:gd name="T109" fmla="*/ 261 h 851"/>
                <a:gd name="T110" fmla="*/ 122 w 680"/>
                <a:gd name="T111" fmla="*/ 308 h 851"/>
                <a:gd name="T112" fmla="*/ 149 w 680"/>
                <a:gd name="T113" fmla="*/ 350 h 851"/>
                <a:gd name="T114" fmla="*/ 183 w 680"/>
                <a:gd name="T115" fmla="*/ 386 h 851"/>
                <a:gd name="T116" fmla="*/ 220 w 680"/>
                <a:gd name="T117" fmla="*/ 416 h 851"/>
                <a:gd name="T118" fmla="*/ 240 w 680"/>
                <a:gd name="T119" fmla="*/ 429 h 851"/>
                <a:gd name="T120" fmla="*/ 250 w 680"/>
                <a:gd name="T121" fmla="*/ 440 h 851"/>
                <a:gd name="T122" fmla="*/ 254 w 680"/>
                <a:gd name="T123" fmla="*/ 454 h 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80" h="851">
                  <a:moveTo>
                    <a:pt x="453" y="851"/>
                  </a:moveTo>
                  <a:lnTo>
                    <a:pt x="226" y="851"/>
                  </a:lnTo>
                  <a:lnTo>
                    <a:pt x="226" y="851"/>
                  </a:lnTo>
                  <a:lnTo>
                    <a:pt x="221" y="851"/>
                  </a:lnTo>
                  <a:lnTo>
                    <a:pt x="215" y="849"/>
                  </a:lnTo>
                  <a:lnTo>
                    <a:pt x="210" y="845"/>
                  </a:lnTo>
                  <a:lnTo>
                    <a:pt x="206" y="842"/>
                  </a:lnTo>
                  <a:lnTo>
                    <a:pt x="203" y="838"/>
                  </a:lnTo>
                  <a:lnTo>
                    <a:pt x="200" y="833"/>
                  </a:lnTo>
                  <a:lnTo>
                    <a:pt x="199" y="828"/>
                  </a:lnTo>
                  <a:lnTo>
                    <a:pt x="198" y="822"/>
                  </a:lnTo>
                  <a:lnTo>
                    <a:pt x="198" y="470"/>
                  </a:lnTo>
                  <a:lnTo>
                    <a:pt x="198" y="470"/>
                  </a:lnTo>
                  <a:lnTo>
                    <a:pt x="175" y="454"/>
                  </a:lnTo>
                  <a:lnTo>
                    <a:pt x="153" y="436"/>
                  </a:lnTo>
                  <a:lnTo>
                    <a:pt x="133" y="416"/>
                  </a:lnTo>
                  <a:lnTo>
                    <a:pt x="114" y="395"/>
                  </a:lnTo>
                  <a:lnTo>
                    <a:pt x="96" y="373"/>
                  </a:lnTo>
                  <a:lnTo>
                    <a:pt x="80" y="349"/>
                  </a:lnTo>
                  <a:lnTo>
                    <a:pt x="64" y="322"/>
                  </a:lnTo>
                  <a:lnTo>
                    <a:pt x="51" y="295"/>
                  </a:lnTo>
                  <a:lnTo>
                    <a:pt x="39" y="266"/>
                  </a:lnTo>
                  <a:lnTo>
                    <a:pt x="29" y="236"/>
                  </a:lnTo>
                  <a:lnTo>
                    <a:pt x="20" y="204"/>
                  </a:lnTo>
                  <a:lnTo>
                    <a:pt x="13" y="172"/>
                  </a:lnTo>
                  <a:lnTo>
                    <a:pt x="7" y="138"/>
                  </a:lnTo>
                  <a:lnTo>
                    <a:pt x="3" y="102"/>
                  </a:lnTo>
                  <a:lnTo>
                    <a:pt x="0" y="66"/>
                  </a:lnTo>
                  <a:lnTo>
                    <a:pt x="0" y="28"/>
                  </a:lnTo>
                  <a:lnTo>
                    <a:pt x="0" y="28"/>
                  </a:lnTo>
                  <a:lnTo>
                    <a:pt x="0" y="23"/>
                  </a:lnTo>
                  <a:lnTo>
                    <a:pt x="2" y="17"/>
                  </a:lnTo>
                  <a:lnTo>
                    <a:pt x="4" y="13"/>
                  </a:lnTo>
                  <a:lnTo>
                    <a:pt x="8" y="8"/>
                  </a:lnTo>
                  <a:lnTo>
                    <a:pt x="12" y="5"/>
                  </a:lnTo>
                  <a:lnTo>
                    <a:pt x="17" y="2"/>
                  </a:lnTo>
                  <a:lnTo>
                    <a:pt x="22" y="1"/>
                  </a:lnTo>
                  <a:lnTo>
                    <a:pt x="28" y="0"/>
                  </a:lnTo>
                  <a:lnTo>
                    <a:pt x="651" y="0"/>
                  </a:lnTo>
                  <a:lnTo>
                    <a:pt x="651" y="0"/>
                  </a:lnTo>
                  <a:lnTo>
                    <a:pt x="657" y="1"/>
                  </a:lnTo>
                  <a:lnTo>
                    <a:pt x="662" y="2"/>
                  </a:lnTo>
                  <a:lnTo>
                    <a:pt x="667" y="5"/>
                  </a:lnTo>
                  <a:lnTo>
                    <a:pt x="671" y="8"/>
                  </a:lnTo>
                  <a:lnTo>
                    <a:pt x="675" y="13"/>
                  </a:lnTo>
                  <a:lnTo>
                    <a:pt x="678" y="17"/>
                  </a:lnTo>
                  <a:lnTo>
                    <a:pt x="680" y="23"/>
                  </a:lnTo>
                  <a:lnTo>
                    <a:pt x="680" y="28"/>
                  </a:lnTo>
                  <a:lnTo>
                    <a:pt x="680" y="28"/>
                  </a:lnTo>
                  <a:lnTo>
                    <a:pt x="679" y="66"/>
                  </a:lnTo>
                  <a:lnTo>
                    <a:pt x="677" y="102"/>
                  </a:lnTo>
                  <a:lnTo>
                    <a:pt x="672" y="138"/>
                  </a:lnTo>
                  <a:lnTo>
                    <a:pt x="666" y="172"/>
                  </a:lnTo>
                  <a:lnTo>
                    <a:pt x="659" y="204"/>
                  </a:lnTo>
                  <a:lnTo>
                    <a:pt x="650" y="236"/>
                  </a:lnTo>
                  <a:lnTo>
                    <a:pt x="640" y="266"/>
                  </a:lnTo>
                  <a:lnTo>
                    <a:pt x="628" y="295"/>
                  </a:lnTo>
                  <a:lnTo>
                    <a:pt x="615" y="322"/>
                  </a:lnTo>
                  <a:lnTo>
                    <a:pt x="600" y="349"/>
                  </a:lnTo>
                  <a:lnTo>
                    <a:pt x="584" y="373"/>
                  </a:lnTo>
                  <a:lnTo>
                    <a:pt x="565" y="395"/>
                  </a:lnTo>
                  <a:lnTo>
                    <a:pt x="546" y="416"/>
                  </a:lnTo>
                  <a:lnTo>
                    <a:pt x="526" y="436"/>
                  </a:lnTo>
                  <a:lnTo>
                    <a:pt x="505" y="454"/>
                  </a:lnTo>
                  <a:lnTo>
                    <a:pt x="482" y="470"/>
                  </a:lnTo>
                  <a:lnTo>
                    <a:pt x="482" y="822"/>
                  </a:lnTo>
                  <a:lnTo>
                    <a:pt x="482" y="822"/>
                  </a:lnTo>
                  <a:lnTo>
                    <a:pt x="481" y="828"/>
                  </a:lnTo>
                  <a:lnTo>
                    <a:pt x="480" y="833"/>
                  </a:lnTo>
                  <a:lnTo>
                    <a:pt x="477" y="838"/>
                  </a:lnTo>
                  <a:lnTo>
                    <a:pt x="474" y="842"/>
                  </a:lnTo>
                  <a:lnTo>
                    <a:pt x="468" y="845"/>
                  </a:lnTo>
                  <a:lnTo>
                    <a:pt x="464" y="849"/>
                  </a:lnTo>
                  <a:lnTo>
                    <a:pt x="458" y="851"/>
                  </a:lnTo>
                  <a:lnTo>
                    <a:pt x="453" y="851"/>
                  </a:lnTo>
                  <a:lnTo>
                    <a:pt x="453" y="851"/>
                  </a:lnTo>
                  <a:close/>
                  <a:moveTo>
                    <a:pt x="254" y="794"/>
                  </a:moveTo>
                  <a:lnTo>
                    <a:pt x="425" y="794"/>
                  </a:lnTo>
                  <a:lnTo>
                    <a:pt x="425" y="454"/>
                  </a:lnTo>
                  <a:lnTo>
                    <a:pt x="425" y="454"/>
                  </a:lnTo>
                  <a:lnTo>
                    <a:pt x="426" y="447"/>
                  </a:lnTo>
                  <a:lnTo>
                    <a:pt x="428" y="440"/>
                  </a:lnTo>
                  <a:lnTo>
                    <a:pt x="433" y="433"/>
                  </a:lnTo>
                  <a:lnTo>
                    <a:pt x="439" y="429"/>
                  </a:lnTo>
                  <a:lnTo>
                    <a:pt x="439" y="429"/>
                  </a:lnTo>
                  <a:lnTo>
                    <a:pt x="459" y="416"/>
                  </a:lnTo>
                  <a:lnTo>
                    <a:pt x="479" y="402"/>
                  </a:lnTo>
                  <a:lnTo>
                    <a:pt x="497" y="386"/>
                  </a:lnTo>
                  <a:lnTo>
                    <a:pt x="514" y="369"/>
                  </a:lnTo>
                  <a:lnTo>
                    <a:pt x="529" y="350"/>
                  </a:lnTo>
                  <a:lnTo>
                    <a:pt x="544" y="329"/>
                  </a:lnTo>
                  <a:lnTo>
                    <a:pt x="557" y="308"/>
                  </a:lnTo>
                  <a:lnTo>
                    <a:pt x="569" y="285"/>
                  </a:lnTo>
                  <a:lnTo>
                    <a:pt x="581" y="261"/>
                  </a:lnTo>
                  <a:lnTo>
                    <a:pt x="591" y="234"/>
                  </a:lnTo>
                  <a:lnTo>
                    <a:pt x="600" y="208"/>
                  </a:lnTo>
                  <a:lnTo>
                    <a:pt x="607" y="180"/>
                  </a:lnTo>
                  <a:lnTo>
                    <a:pt x="613" y="151"/>
                  </a:lnTo>
                  <a:lnTo>
                    <a:pt x="617" y="120"/>
                  </a:lnTo>
                  <a:lnTo>
                    <a:pt x="621" y="89"/>
                  </a:lnTo>
                  <a:lnTo>
                    <a:pt x="623" y="57"/>
                  </a:lnTo>
                  <a:lnTo>
                    <a:pt x="56" y="57"/>
                  </a:lnTo>
                  <a:lnTo>
                    <a:pt x="56" y="57"/>
                  </a:lnTo>
                  <a:lnTo>
                    <a:pt x="58" y="89"/>
                  </a:lnTo>
                  <a:lnTo>
                    <a:pt x="61" y="120"/>
                  </a:lnTo>
                  <a:lnTo>
                    <a:pt x="67" y="151"/>
                  </a:lnTo>
                  <a:lnTo>
                    <a:pt x="73" y="180"/>
                  </a:lnTo>
                  <a:lnTo>
                    <a:pt x="80" y="208"/>
                  </a:lnTo>
                  <a:lnTo>
                    <a:pt x="89" y="234"/>
                  </a:lnTo>
                  <a:lnTo>
                    <a:pt x="98" y="261"/>
                  </a:lnTo>
                  <a:lnTo>
                    <a:pt x="109" y="285"/>
                  </a:lnTo>
                  <a:lnTo>
                    <a:pt x="122" y="308"/>
                  </a:lnTo>
                  <a:lnTo>
                    <a:pt x="135" y="329"/>
                  </a:lnTo>
                  <a:lnTo>
                    <a:pt x="149" y="350"/>
                  </a:lnTo>
                  <a:lnTo>
                    <a:pt x="165" y="369"/>
                  </a:lnTo>
                  <a:lnTo>
                    <a:pt x="183" y="386"/>
                  </a:lnTo>
                  <a:lnTo>
                    <a:pt x="201" y="402"/>
                  </a:lnTo>
                  <a:lnTo>
                    <a:pt x="220" y="416"/>
                  </a:lnTo>
                  <a:lnTo>
                    <a:pt x="240" y="429"/>
                  </a:lnTo>
                  <a:lnTo>
                    <a:pt x="240" y="429"/>
                  </a:lnTo>
                  <a:lnTo>
                    <a:pt x="246" y="433"/>
                  </a:lnTo>
                  <a:lnTo>
                    <a:pt x="250" y="440"/>
                  </a:lnTo>
                  <a:lnTo>
                    <a:pt x="253" y="447"/>
                  </a:lnTo>
                  <a:lnTo>
                    <a:pt x="254" y="454"/>
                  </a:lnTo>
                  <a:lnTo>
                    <a:pt x="254" y="7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328">
              <a:extLst>
                <a:ext uri="{FF2B5EF4-FFF2-40B4-BE49-F238E27FC236}">
                  <a16:creationId xmlns:a16="http://schemas.microsoft.com/office/drawing/2014/main" id="{1953A9FE-76E9-46D8-A1DD-2FB0304107D4}"/>
                </a:ext>
              </a:extLst>
            </p:cNvPr>
            <p:cNvSpPr>
              <a:spLocks noEditPoints="1"/>
            </p:cNvSpPr>
            <p:nvPr/>
          </p:nvSpPr>
          <p:spPr bwMode="auto">
            <a:xfrm>
              <a:off x="9229725" y="3743326"/>
              <a:ext cx="46038" cy="120650"/>
            </a:xfrm>
            <a:custGeom>
              <a:avLst/>
              <a:gdLst>
                <a:gd name="T0" fmla="*/ 85 w 170"/>
                <a:gd name="T1" fmla="*/ 454 h 454"/>
                <a:gd name="T2" fmla="*/ 85 w 170"/>
                <a:gd name="T3" fmla="*/ 454 h 454"/>
                <a:gd name="T4" fmla="*/ 80 w 170"/>
                <a:gd name="T5" fmla="*/ 454 h 454"/>
                <a:gd name="T6" fmla="*/ 75 w 170"/>
                <a:gd name="T7" fmla="*/ 452 h 454"/>
                <a:gd name="T8" fmla="*/ 70 w 170"/>
                <a:gd name="T9" fmla="*/ 450 h 454"/>
                <a:gd name="T10" fmla="*/ 66 w 170"/>
                <a:gd name="T11" fmla="*/ 446 h 454"/>
                <a:gd name="T12" fmla="*/ 8 w 170"/>
                <a:gd name="T13" fmla="*/ 389 h 454"/>
                <a:gd name="T14" fmla="*/ 8 w 170"/>
                <a:gd name="T15" fmla="*/ 389 h 454"/>
                <a:gd name="T16" fmla="*/ 5 w 170"/>
                <a:gd name="T17" fmla="*/ 384 h 454"/>
                <a:gd name="T18" fmla="*/ 2 w 170"/>
                <a:gd name="T19" fmla="*/ 379 h 454"/>
                <a:gd name="T20" fmla="*/ 0 w 170"/>
                <a:gd name="T21" fmla="*/ 373 h 454"/>
                <a:gd name="T22" fmla="*/ 0 w 170"/>
                <a:gd name="T23" fmla="*/ 367 h 454"/>
                <a:gd name="T24" fmla="*/ 29 w 170"/>
                <a:gd name="T25" fmla="*/ 26 h 454"/>
                <a:gd name="T26" fmla="*/ 29 w 170"/>
                <a:gd name="T27" fmla="*/ 26 h 454"/>
                <a:gd name="T28" fmla="*/ 30 w 170"/>
                <a:gd name="T29" fmla="*/ 21 h 454"/>
                <a:gd name="T30" fmla="*/ 32 w 170"/>
                <a:gd name="T31" fmla="*/ 16 h 454"/>
                <a:gd name="T32" fmla="*/ 35 w 170"/>
                <a:gd name="T33" fmla="*/ 11 h 454"/>
                <a:gd name="T34" fmla="*/ 38 w 170"/>
                <a:gd name="T35" fmla="*/ 8 h 454"/>
                <a:gd name="T36" fmla="*/ 42 w 170"/>
                <a:gd name="T37" fmla="*/ 5 h 454"/>
                <a:gd name="T38" fmla="*/ 47 w 170"/>
                <a:gd name="T39" fmla="*/ 2 h 454"/>
                <a:gd name="T40" fmla="*/ 52 w 170"/>
                <a:gd name="T41" fmla="*/ 1 h 454"/>
                <a:gd name="T42" fmla="*/ 57 w 170"/>
                <a:gd name="T43" fmla="*/ 0 h 454"/>
                <a:gd name="T44" fmla="*/ 113 w 170"/>
                <a:gd name="T45" fmla="*/ 0 h 454"/>
                <a:gd name="T46" fmla="*/ 113 w 170"/>
                <a:gd name="T47" fmla="*/ 0 h 454"/>
                <a:gd name="T48" fmla="*/ 120 w 170"/>
                <a:gd name="T49" fmla="*/ 1 h 454"/>
                <a:gd name="T50" fmla="*/ 125 w 170"/>
                <a:gd name="T51" fmla="*/ 2 h 454"/>
                <a:gd name="T52" fmla="*/ 129 w 170"/>
                <a:gd name="T53" fmla="*/ 5 h 454"/>
                <a:gd name="T54" fmla="*/ 133 w 170"/>
                <a:gd name="T55" fmla="*/ 8 h 454"/>
                <a:gd name="T56" fmla="*/ 137 w 170"/>
                <a:gd name="T57" fmla="*/ 11 h 454"/>
                <a:gd name="T58" fmla="*/ 140 w 170"/>
                <a:gd name="T59" fmla="*/ 16 h 454"/>
                <a:gd name="T60" fmla="*/ 141 w 170"/>
                <a:gd name="T61" fmla="*/ 21 h 454"/>
                <a:gd name="T62" fmla="*/ 142 w 170"/>
                <a:gd name="T63" fmla="*/ 26 h 454"/>
                <a:gd name="T64" fmla="*/ 170 w 170"/>
                <a:gd name="T65" fmla="*/ 367 h 454"/>
                <a:gd name="T66" fmla="*/ 170 w 170"/>
                <a:gd name="T67" fmla="*/ 367 h 454"/>
                <a:gd name="T68" fmla="*/ 170 w 170"/>
                <a:gd name="T69" fmla="*/ 373 h 454"/>
                <a:gd name="T70" fmla="*/ 169 w 170"/>
                <a:gd name="T71" fmla="*/ 379 h 454"/>
                <a:gd name="T72" fmla="*/ 166 w 170"/>
                <a:gd name="T73" fmla="*/ 384 h 454"/>
                <a:gd name="T74" fmla="*/ 162 w 170"/>
                <a:gd name="T75" fmla="*/ 389 h 454"/>
                <a:gd name="T76" fmla="*/ 105 w 170"/>
                <a:gd name="T77" fmla="*/ 446 h 454"/>
                <a:gd name="T78" fmla="*/ 105 w 170"/>
                <a:gd name="T79" fmla="*/ 446 h 454"/>
                <a:gd name="T80" fmla="*/ 101 w 170"/>
                <a:gd name="T81" fmla="*/ 450 h 454"/>
                <a:gd name="T82" fmla="*/ 96 w 170"/>
                <a:gd name="T83" fmla="*/ 452 h 454"/>
                <a:gd name="T84" fmla="*/ 91 w 170"/>
                <a:gd name="T85" fmla="*/ 454 h 454"/>
                <a:gd name="T86" fmla="*/ 85 w 170"/>
                <a:gd name="T87" fmla="*/ 454 h 454"/>
                <a:gd name="T88" fmla="*/ 85 w 170"/>
                <a:gd name="T89" fmla="*/ 454 h 454"/>
                <a:gd name="T90" fmla="*/ 58 w 170"/>
                <a:gd name="T91" fmla="*/ 358 h 454"/>
                <a:gd name="T92" fmla="*/ 85 w 170"/>
                <a:gd name="T93" fmla="*/ 385 h 454"/>
                <a:gd name="T94" fmla="*/ 112 w 170"/>
                <a:gd name="T95" fmla="*/ 358 h 454"/>
                <a:gd name="T96" fmla="*/ 88 w 170"/>
                <a:gd name="T97" fmla="*/ 57 h 454"/>
                <a:gd name="T98" fmla="*/ 83 w 170"/>
                <a:gd name="T99" fmla="*/ 57 h 454"/>
                <a:gd name="T100" fmla="*/ 58 w 170"/>
                <a:gd name="T101" fmla="*/ 358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0" h="454">
                  <a:moveTo>
                    <a:pt x="85" y="454"/>
                  </a:moveTo>
                  <a:lnTo>
                    <a:pt x="85" y="454"/>
                  </a:lnTo>
                  <a:lnTo>
                    <a:pt x="80" y="454"/>
                  </a:lnTo>
                  <a:lnTo>
                    <a:pt x="75" y="452"/>
                  </a:lnTo>
                  <a:lnTo>
                    <a:pt x="70" y="450"/>
                  </a:lnTo>
                  <a:lnTo>
                    <a:pt x="66" y="446"/>
                  </a:lnTo>
                  <a:lnTo>
                    <a:pt x="8" y="389"/>
                  </a:lnTo>
                  <a:lnTo>
                    <a:pt x="8" y="389"/>
                  </a:lnTo>
                  <a:lnTo>
                    <a:pt x="5" y="384"/>
                  </a:lnTo>
                  <a:lnTo>
                    <a:pt x="2" y="379"/>
                  </a:lnTo>
                  <a:lnTo>
                    <a:pt x="0" y="373"/>
                  </a:lnTo>
                  <a:lnTo>
                    <a:pt x="0" y="367"/>
                  </a:lnTo>
                  <a:lnTo>
                    <a:pt x="29" y="26"/>
                  </a:lnTo>
                  <a:lnTo>
                    <a:pt x="29" y="26"/>
                  </a:lnTo>
                  <a:lnTo>
                    <a:pt x="30" y="21"/>
                  </a:lnTo>
                  <a:lnTo>
                    <a:pt x="32" y="16"/>
                  </a:lnTo>
                  <a:lnTo>
                    <a:pt x="35" y="11"/>
                  </a:lnTo>
                  <a:lnTo>
                    <a:pt x="38" y="8"/>
                  </a:lnTo>
                  <a:lnTo>
                    <a:pt x="42" y="5"/>
                  </a:lnTo>
                  <a:lnTo>
                    <a:pt x="47" y="2"/>
                  </a:lnTo>
                  <a:lnTo>
                    <a:pt x="52" y="1"/>
                  </a:lnTo>
                  <a:lnTo>
                    <a:pt x="57" y="0"/>
                  </a:lnTo>
                  <a:lnTo>
                    <a:pt x="113" y="0"/>
                  </a:lnTo>
                  <a:lnTo>
                    <a:pt x="113" y="0"/>
                  </a:lnTo>
                  <a:lnTo>
                    <a:pt x="120" y="1"/>
                  </a:lnTo>
                  <a:lnTo>
                    <a:pt x="125" y="2"/>
                  </a:lnTo>
                  <a:lnTo>
                    <a:pt x="129" y="5"/>
                  </a:lnTo>
                  <a:lnTo>
                    <a:pt x="133" y="8"/>
                  </a:lnTo>
                  <a:lnTo>
                    <a:pt x="137" y="11"/>
                  </a:lnTo>
                  <a:lnTo>
                    <a:pt x="140" y="16"/>
                  </a:lnTo>
                  <a:lnTo>
                    <a:pt x="141" y="21"/>
                  </a:lnTo>
                  <a:lnTo>
                    <a:pt x="142" y="26"/>
                  </a:lnTo>
                  <a:lnTo>
                    <a:pt x="170" y="367"/>
                  </a:lnTo>
                  <a:lnTo>
                    <a:pt x="170" y="367"/>
                  </a:lnTo>
                  <a:lnTo>
                    <a:pt x="170" y="373"/>
                  </a:lnTo>
                  <a:lnTo>
                    <a:pt x="169" y="379"/>
                  </a:lnTo>
                  <a:lnTo>
                    <a:pt x="166" y="384"/>
                  </a:lnTo>
                  <a:lnTo>
                    <a:pt x="162" y="389"/>
                  </a:lnTo>
                  <a:lnTo>
                    <a:pt x="105" y="446"/>
                  </a:lnTo>
                  <a:lnTo>
                    <a:pt x="105" y="446"/>
                  </a:lnTo>
                  <a:lnTo>
                    <a:pt x="101" y="450"/>
                  </a:lnTo>
                  <a:lnTo>
                    <a:pt x="96" y="452"/>
                  </a:lnTo>
                  <a:lnTo>
                    <a:pt x="91" y="454"/>
                  </a:lnTo>
                  <a:lnTo>
                    <a:pt x="85" y="454"/>
                  </a:lnTo>
                  <a:lnTo>
                    <a:pt x="85" y="454"/>
                  </a:lnTo>
                  <a:close/>
                  <a:moveTo>
                    <a:pt x="58" y="358"/>
                  </a:moveTo>
                  <a:lnTo>
                    <a:pt x="85" y="385"/>
                  </a:lnTo>
                  <a:lnTo>
                    <a:pt x="112" y="358"/>
                  </a:lnTo>
                  <a:lnTo>
                    <a:pt x="88" y="57"/>
                  </a:lnTo>
                  <a:lnTo>
                    <a:pt x="83" y="57"/>
                  </a:lnTo>
                  <a:lnTo>
                    <a:pt x="58" y="3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329">
              <a:extLst>
                <a:ext uri="{FF2B5EF4-FFF2-40B4-BE49-F238E27FC236}">
                  <a16:creationId xmlns:a16="http://schemas.microsoft.com/office/drawing/2014/main" id="{375E92AF-C8C9-4A08-9473-A18D040FE144}"/>
                </a:ext>
              </a:extLst>
            </p:cNvPr>
            <p:cNvSpPr>
              <a:spLocks/>
            </p:cNvSpPr>
            <p:nvPr/>
          </p:nvSpPr>
          <p:spPr bwMode="auto">
            <a:xfrm>
              <a:off x="9342438" y="3636963"/>
              <a:ext cx="71438" cy="71438"/>
            </a:xfrm>
            <a:custGeom>
              <a:avLst/>
              <a:gdLst>
                <a:gd name="T0" fmla="*/ 244 w 272"/>
                <a:gd name="T1" fmla="*/ 273 h 273"/>
                <a:gd name="T2" fmla="*/ 244 w 272"/>
                <a:gd name="T3" fmla="*/ 273 h 273"/>
                <a:gd name="T4" fmla="*/ 238 w 272"/>
                <a:gd name="T5" fmla="*/ 273 h 273"/>
                <a:gd name="T6" fmla="*/ 233 w 272"/>
                <a:gd name="T7" fmla="*/ 271 h 273"/>
                <a:gd name="T8" fmla="*/ 228 w 272"/>
                <a:gd name="T9" fmla="*/ 269 h 273"/>
                <a:gd name="T10" fmla="*/ 224 w 272"/>
                <a:gd name="T11" fmla="*/ 265 h 273"/>
                <a:gd name="T12" fmla="*/ 8 w 272"/>
                <a:gd name="T13" fmla="*/ 49 h 273"/>
                <a:gd name="T14" fmla="*/ 8 w 272"/>
                <a:gd name="T15" fmla="*/ 49 h 273"/>
                <a:gd name="T16" fmla="*/ 4 w 272"/>
                <a:gd name="T17" fmla="*/ 45 h 273"/>
                <a:gd name="T18" fmla="*/ 2 w 272"/>
                <a:gd name="T19" fmla="*/ 40 h 273"/>
                <a:gd name="T20" fmla="*/ 0 w 272"/>
                <a:gd name="T21" fmla="*/ 35 h 273"/>
                <a:gd name="T22" fmla="*/ 0 w 272"/>
                <a:gd name="T23" fmla="*/ 29 h 273"/>
                <a:gd name="T24" fmla="*/ 0 w 272"/>
                <a:gd name="T25" fmla="*/ 23 h 273"/>
                <a:gd name="T26" fmla="*/ 2 w 272"/>
                <a:gd name="T27" fmla="*/ 18 h 273"/>
                <a:gd name="T28" fmla="*/ 4 w 272"/>
                <a:gd name="T29" fmla="*/ 13 h 273"/>
                <a:gd name="T30" fmla="*/ 8 w 272"/>
                <a:gd name="T31" fmla="*/ 9 h 273"/>
                <a:gd name="T32" fmla="*/ 8 w 272"/>
                <a:gd name="T33" fmla="*/ 9 h 273"/>
                <a:gd name="T34" fmla="*/ 12 w 272"/>
                <a:gd name="T35" fmla="*/ 5 h 273"/>
                <a:gd name="T36" fmla="*/ 17 w 272"/>
                <a:gd name="T37" fmla="*/ 2 h 273"/>
                <a:gd name="T38" fmla="*/ 23 w 272"/>
                <a:gd name="T39" fmla="*/ 1 h 273"/>
                <a:gd name="T40" fmla="*/ 28 w 272"/>
                <a:gd name="T41" fmla="*/ 0 h 273"/>
                <a:gd name="T42" fmla="*/ 33 w 272"/>
                <a:gd name="T43" fmla="*/ 1 h 273"/>
                <a:gd name="T44" fmla="*/ 38 w 272"/>
                <a:gd name="T45" fmla="*/ 2 h 273"/>
                <a:gd name="T46" fmla="*/ 43 w 272"/>
                <a:gd name="T47" fmla="*/ 5 h 273"/>
                <a:gd name="T48" fmla="*/ 48 w 272"/>
                <a:gd name="T49" fmla="*/ 9 h 273"/>
                <a:gd name="T50" fmla="*/ 264 w 272"/>
                <a:gd name="T51" fmla="*/ 225 h 273"/>
                <a:gd name="T52" fmla="*/ 264 w 272"/>
                <a:gd name="T53" fmla="*/ 225 h 273"/>
                <a:gd name="T54" fmla="*/ 267 w 272"/>
                <a:gd name="T55" fmla="*/ 229 h 273"/>
                <a:gd name="T56" fmla="*/ 270 w 272"/>
                <a:gd name="T57" fmla="*/ 235 h 273"/>
                <a:gd name="T58" fmla="*/ 271 w 272"/>
                <a:gd name="T59" fmla="*/ 240 h 273"/>
                <a:gd name="T60" fmla="*/ 272 w 272"/>
                <a:gd name="T61" fmla="*/ 245 h 273"/>
                <a:gd name="T62" fmla="*/ 271 w 272"/>
                <a:gd name="T63" fmla="*/ 251 h 273"/>
                <a:gd name="T64" fmla="*/ 270 w 272"/>
                <a:gd name="T65" fmla="*/ 256 h 273"/>
                <a:gd name="T66" fmla="*/ 267 w 272"/>
                <a:gd name="T67" fmla="*/ 261 h 273"/>
                <a:gd name="T68" fmla="*/ 264 w 272"/>
                <a:gd name="T69" fmla="*/ 265 h 273"/>
                <a:gd name="T70" fmla="*/ 264 w 272"/>
                <a:gd name="T71" fmla="*/ 265 h 273"/>
                <a:gd name="T72" fmla="*/ 259 w 272"/>
                <a:gd name="T73" fmla="*/ 269 h 273"/>
                <a:gd name="T74" fmla="*/ 254 w 272"/>
                <a:gd name="T75" fmla="*/ 271 h 273"/>
                <a:gd name="T76" fmla="*/ 249 w 272"/>
                <a:gd name="T77" fmla="*/ 273 h 273"/>
                <a:gd name="T78" fmla="*/ 244 w 272"/>
                <a:gd name="T79" fmla="*/ 273 h 273"/>
                <a:gd name="T80" fmla="*/ 244 w 272"/>
                <a:gd name="T81"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72" h="273">
                  <a:moveTo>
                    <a:pt x="244" y="273"/>
                  </a:moveTo>
                  <a:lnTo>
                    <a:pt x="244" y="273"/>
                  </a:lnTo>
                  <a:lnTo>
                    <a:pt x="238" y="273"/>
                  </a:lnTo>
                  <a:lnTo>
                    <a:pt x="233" y="271"/>
                  </a:lnTo>
                  <a:lnTo>
                    <a:pt x="228" y="269"/>
                  </a:lnTo>
                  <a:lnTo>
                    <a:pt x="224" y="265"/>
                  </a:lnTo>
                  <a:lnTo>
                    <a:pt x="8" y="49"/>
                  </a:lnTo>
                  <a:lnTo>
                    <a:pt x="8" y="49"/>
                  </a:lnTo>
                  <a:lnTo>
                    <a:pt x="4" y="45"/>
                  </a:lnTo>
                  <a:lnTo>
                    <a:pt x="2" y="40"/>
                  </a:lnTo>
                  <a:lnTo>
                    <a:pt x="0" y="35"/>
                  </a:lnTo>
                  <a:lnTo>
                    <a:pt x="0" y="29"/>
                  </a:lnTo>
                  <a:lnTo>
                    <a:pt x="0" y="23"/>
                  </a:lnTo>
                  <a:lnTo>
                    <a:pt x="2" y="18"/>
                  </a:lnTo>
                  <a:lnTo>
                    <a:pt x="4" y="13"/>
                  </a:lnTo>
                  <a:lnTo>
                    <a:pt x="8" y="9"/>
                  </a:lnTo>
                  <a:lnTo>
                    <a:pt x="8" y="9"/>
                  </a:lnTo>
                  <a:lnTo>
                    <a:pt x="12" y="5"/>
                  </a:lnTo>
                  <a:lnTo>
                    <a:pt x="17" y="2"/>
                  </a:lnTo>
                  <a:lnTo>
                    <a:pt x="23" y="1"/>
                  </a:lnTo>
                  <a:lnTo>
                    <a:pt x="28" y="0"/>
                  </a:lnTo>
                  <a:lnTo>
                    <a:pt x="33" y="1"/>
                  </a:lnTo>
                  <a:lnTo>
                    <a:pt x="38" y="2"/>
                  </a:lnTo>
                  <a:lnTo>
                    <a:pt x="43" y="5"/>
                  </a:lnTo>
                  <a:lnTo>
                    <a:pt x="48" y="9"/>
                  </a:lnTo>
                  <a:lnTo>
                    <a:pt x="264" y="225"/>
                  </a:lnTo>
                  <a:lnTo>
                    <a:pt x="264" y="225"/>
                  </a:lnTo>
                  <a:lnTo>
                    <a:pt x="267" y="229"/>
                  </a:lnTo>
                  <a:lnTo>
                    <a:pt x="270" y="235"/>
                  </a:lnTo>
                  <a:lnTo>
                    <a:pt x="271" y="240"/>
                  </a:lnTo>
                  <a:lnTo>
                    <a:pt x="272" y="245"/>
                  </a:lnTo>
                  <a:lnTo>
                    <a:pt x="271" y="251"/>
                  </a:lnTo>
                  <a:lnTo>
                    <a:pt x="270" y="256"/>
                  </a:lnTo>
                  <a:lnTo>
                    <a:pt x="267" y="261"/>
                  </a:lnTo>
                  <a:lnTo>
                    <a:pt x="264" y="265"/>
                  </a:lnTo>
                  <a:lnTo>
                    <a:pt x="264" y="265"/>
                  </a:lnTo>
                  <a:lnTo>
                    <a:pt x="259" y="269"/>
                  </a:lnTo>
                  <a:lnTo>
                    <a:pt x="254" y="271"/>
                  </a:lnTo>
                  <a:lnTo>
                    <a:pt x="249" y="273"/>
                  </a:lnTo>
                  <a:lnTo>
                    <a:pt x="244" y="273"/>
                  </a:lnTo>
                  <a:lnTo>
                    <a:pt x="244" y="2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330">
              <a:extLst>
                <a:ext uri="{FF2B5EF4-FFF2-40B4-BE49-F238E27FC236}">
                  <a16:creationId xmlns:a16="http://schemas.microsoft.com/office/drawing/2014/main" id="{1AD9132B-657E-4464-B916-AD050ECA1B93}"/>
                </a:ext>
              </a:extLst>
            </p:cNvPr>
            <p:cNvSpPr>
              <a:spLocks/>
            </p:cNvSpPr>
            <p:nvPr/>
          </p:nvSpPr>
          <p:spPr bwMode="auto">
            <a:xfrm>
              <a:off x="9342438" y="3636963"/>
              <a:ext cx="71438" cy="71438"/>
            </a:xfrm>
            <a:custGeom>
              <a:avLst/>
              <a:gdLst>
                <a:gd name="T0" fmla="*/ 28 w 272"/>
                <a:gd name="T1" fmla="*/ 273 h 273"/>
                <a:gd name="T2" fmla="*/ 28 w 272"/>
                <a:gd name="T3" fmla="*/ 273 h 273"/>
                <a:gd name="T4" fmla="*/ 23 w 272"/>
                <a:gd name="T5" fmla="*/ 273 h 273"/>
                <a:gd name="T6" fmla="*/ 17 w 272"/>
                <a:gd name="T7" fmla="*/ 271 h 273"/>
                <a:gd name="T8" fmla="*/ 12 w 272"/>
                <a:gd name="T9" fmla="*/ 269 h 273"/>
                <a:gd name="T10" fmla="*/ 8 w 272"/>
                <a:gd name="T11" fmla="*/ 265 h 273"/>
                <a:gd name="T12" fmla="*/ 8 w 272"/>
                <a:gd name="T13" fmla="*/ 265 h 273"/>
                <a:gd name="T14" fmla="*/ 4 w 272"/>
                <a:gd name="T15" fmla="*/ 261 h 273"/>
                <a:gd name="T16" fmla="*/ 2 w 272"/>
                <a:gd name="T17" fmla="*/ 256 h 273"/>
                <a:gd name="T18" fmla="*/ 0 w 272"/>
                <a:gd name="T19" fmla="*/ 251 h 273"/>
                <a:gd name="T20" fmla="*/ 0 w 272"/>
                <a:gd name="T21" fmla="*/ 245 h 273"/>
                <a:gd name="T22" fmla="*/ 0 w 272"/>
                <a:gd name="T23" fmla="*/ 240 h 273"/>
                <a:gd name="T24" fmla="*/ 2 w 272"/>
                <a:gd name="T25" fmla="*/ 235 h 273"/>
                <a:gd name="T26" fmla="*/ 4 w 272"/>
                <a:gd name="T27" fmla="*/ 229 h 273"/>
                <a:gd name="T28" fmla="*/ 8 w 272"/>
                <a:gd name="T29" fmla="*/ 225 h 273"/>
                <a:gd name="T30" fmla="*/ 224 w 272"/>
                <a:gd name="T31" fmla="*/ 9 h 273"/>
                <a:gd name="T32" fmla="*/ 224 w 272"/>
                <a:gd name="T33" fmla="*/ 9 h 273"/>
                <a:gd name="T34" fmla="*/ 228 w 272"/>
                <a:gd name="T35" fmla="*/ 5 h 273"/>
                <a:gd name="T36" fmla="*/ 233 w 272"/>
                <a:gd name="T37" fmla="*/ 2 h 273"/>
                <a:gd name="T38" fmla="*/ 238 w 272"/>
                <a:gd name="T39" fmla="*/ 1 h 273"/>
                <a:gd name="T40" fmla="*/ 244 w 272"/>
                <a:gd name="T41" fmla="*/ 0 h 273"/>
                <a:gd name="T42" fmla="*/ 249 w 272"/>
                <a:gd name="T43" fmla="*/ 1 h 273"/>
                <a:gd name="T44" fmla="*/ 254 w 272"/>
                <a:gd name="T45" fmla="*/ 2 h 273"/>
                <a:gd name="T46" fmla="*/ 259 w 272"/>
                <a:gd name="T47" fmla="*/ 5 h 273"/>
                <a:gd name="T48" fmla="*/ 264 w 272"/>
                <a:gd name="T49" fmla="*/ 9 h 273"/>
                <a:gd name="T50" fmla="*/ 264 w 272"/>
                <a:gd name="T51" fmla="*/ 9 h 273"/>
                <a:gd name="T52" fmla="*/ 267 w 272"/>
                <a:gd name="T53" fmla="*/ 13 h 273"/>
                <a:gd name="T54" fmla="*/ 270 w 272"/>
                <a:gd name="T55" fmla="*/ 18 h 273"/>
                <a:gd name="T56" fmla="*/ 271 w 272"/>
                <a:gd name="T57" fmla="*/ 23 h 273"/>
                <a:gd name="T58" fmla="*/ 272 w 272"/>
                <a:gd name="T59" fmla="*/ 29 h 273"/>
                <a:gd name="T60" fmla="*/ 271 w 272"/>
                <a:gd name="T61" fmla="*/ 35 h 273"/>
                <a:gd name="T62" fmla="*/ 270 w 272"/>
                <a:gd name="T63" fmla="*/ 40 h 273"/>
                <a:gd name="T64" fmla="*/ 267 w 272"/>
                <a:gd name="T65" fmla="*/ 45 h 273"/>
                <a:gd name="T66" fmla="*/ 264 w 272"/>
                <a:gd name="T67" fmla="*/ 49 h 273"/>
                <a:gd name="T68" fmla="*/ 48 w 272"/>
                <a:gd name="T69" fmla="*/ 265 h 273"/>
                <a:gd name="T70" fmla="*/ 48 w 272"/>
                <a:gd name="T71" fmla="*/ 265 h 273"/>
                <a:gd name="T72" fmla="*/ 43 w 272"/>
                <a:gd name="T73" fmla="*/ 269 h 273"/>
                <a:gd name="T74" fmla="*/ 38 w 272"/>
                <a:gd name="T75" fmla="*/ 271 h 273"/>
                <a:gd name="T76" fmla="*/ 33 w 272"/>
                <a:gd name="T77" fmla="*/ 273 h 273"/>
                <a:gd name="T78" fmla="*/ 28 w 272"/>
                <a:gd name="T79" fmla="*/ 273 h 273"/>
                <a:gd name="T80" fmla="*/ 28 w 272"/>
                <a:gd name="T81"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72" h="273">
                  <a:moveTo>
                    <a:pt x="28" y="273"/>
                  </a:moveTo>
                  <a:lnTo>
                    <a:pt x="28" y="273"/>
                  </a:lnTo>
                  <a:lnTo>
                    <a:pt x="23" y="273"/>
                  </a:lnTo>
                  <a:lnTo>
                    <a:pt x="17" y="271"/>
                  </a:lnTo>
                  <a:lnTo>
                    <a:pt x="12" y="269"/>
                  </a:lnTo>
                  <a:lnTo>
                    <a:pt x="8" y="265"/>
                  </a:lnTo>
                  <a:lnTo>
                    <a:pt x="8" y="265"/>
                  </a:lnTo>
                  <a:lnTo>
                    <a:pt x="4" y="261"/>
                  </a:lnTo>
                  <a:lnTo>
                    <a:pt x="2" y="256"/>
                  </a:lnTo>
                  <a:lnTo>
                    <a:pt x="0" y="251"/>
                  </a:lnTo>
                  <a:lnTo>
                    <a:pt x="0" y="245"/>
                  </a:lnTo>
                  <a:lnTo>
                    <a:pt x="0" y="240"/>
                  </a:lnTo>
                  <a:lnTo>
                    <a:pt x="2" y="235"/>
                  </a:lnTo>
                  <a:lnTo>
                    <a:pt x="4" y="229"/>
                  </a:lnTo>
                  <a:lnTo>
                    <a:pt x="8" y="225"/>
                  </a:lnTo>
                  <a:lnTo>
                    <a:pt x="224" y="9"/>
                  </a:lnTo>
                  <a:lnTo>
                    <a:pt x="224" y="9"/>
                  </a:lnTo>
                  <a:lnTo>
                    <a:pt x="228" y="5"/>
                  </a:lnTo>
                  <a:lnTo>
                    <a:pt x="233" y="2"/>
                  </a:lnTo>
                  <a:lnTo>
                    <a:pt x="238" y="1"/>
                  </a:lnTo>
                  <a:lnTo>
                    <a:pt x="244" y="0"/>
                  </a:lnTo>
                  <a:lnTo>
                    <a:pt x="249" y="1"/>
                  </a:lnTo>
                  <a:lnTo>
                    <a:pt x="254" y="2"/>
                  </a:lnTo>
                  <a:lnTo>
                    <a:pt x="259" y="5"/>
                  </a:lnTo>
                  <a:lnTo>
                    <a:pt x="264" y="9"/>
                  </a:lnTo>
                  <a:lnTo>
                    <a:pt x="264" y="9"/>
                  </a:lnTo>
                  <a:lnTo>
                    <a:pt x="267" y="13"/>
                  </a:lnTo>
                  <a:lnTo>
                    <a:pt x="270" y="18"/>
                  </a:lnTo>
                  <a:lnTo>
                    <a:pt x="271" y="23"/>
                  </a:lnTo>
                  <a:lnTo>
                    <a:pt x="272" y="29"/>
                  </a:lnTo>
                  <a:lnTo>
                    <a:pt x="271" y="35"/>
                  </a:lnTo>
                  <a:lnTo>
                    <a:pt x="270" y="40"/>
                  </a:lnTo>
                  <a:lnTo>
                    <a:pt x="267" y="45"/>
                  </a:lnTo>
                  <a:lnTo>
                    <a:pt x="264" y="49"/>
                  </a:lnTo>
                  <a:lnTo>
                    <a:pt x="48" y="265"/>
                  </a:lnTo>
                  <a:lnTo>
                    <a:pt x="48" y="265"/>
                  </a:lnTo>
                  <a:lnTo>
                    <a:pt x="43" y="269"/>
                  </a:lnTo>
                  <a:lnTo>
                    <a:pt x="38" y="271"/>
                  </a:lnTo>
                  <a:lnTo>
                    <a:pt x="33" y="273"/>
                  </a:lnTo>
                  <a:lnTo>
                    <a:pt x="28" y="273"/>
                  </a:lnTo>
                  <a:lnTo>
                    <a:pt x="28" y="2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31">
              <a:extLst>
                <a:ext uri="{FF2B5EF4-FFF2-40B4-BE49-F238E27FC236}">
                  <a16:creationId xmlns:a16="http://schemas.microsoft.com/office/drawing/2014/main" id="{1BB433E8-14F0-4BBF-91A4-EE3A8BE04463}"/>
                </a:ext>
              </a:extLst>
            </p:cNvPr>
            <p:cNvSpPr>
              <a:spLocks noEditPoints="1"/>
            </p:cNvSpPr>
            <p:nvPr/>
          </p:nvSpPr>
          <p:spPr bwMode="auto">
            <a:xfrm>
              <a:off x="9440863" y="3743326"/>
              <a:ext cx="74613" cy="76200"/>
            </a:xfrm>
            <a:custGeom>
              <a:avLst/>
              <a:gdLst>
                <a:gd name="T0" fmla="*/ 127 w 284"/>
                <a:gd name="T1" fmla="*/ 283 h 284"/>
                <a:gd name="T2" fmla="*/ 87 w 284"/>
                <a:gd name="T3" fmla="*/ 273 h 284"/>
                <a:gd name="T4" fmla="*/ 52 w 284"/>
                <a:gd name="T5" fmla="*/ 252 h 284"/>
                <a:gd name="T6" fmla="*/ 24 w 284"/>
                <a:gd name="T7" fmla="*/ 221 h 284"/>
                <a:gd name="T8" fmla="*/ 6 w 284"/>
                <a:gd name="T9" fmla="*/ 184 h 284"/>
                <a:gd name="T10" fmla="*/ 0 w 284"/>
                <a:gd name="T11" fmla="*/ 143 h 284"/>
                <a:gd name="T12" fmla="*/ 3 w 284"/>
                <a:gd name="T13" fmla="*/ 113 h 284"/>
                <a:gd name="T14" fmla="*/ 17 w 284"/>
                <a:gd name="T15" fmla="*/ 75 h 284"/>
                <a:gd name="T16" fmla="*/ 42 w 284"/>
                <a:gd name="T17" fmla="*/ 42 h 284"/>
                <a:gd name="T18" fmla="*/ 74 w 284"/>
                <a:gd name="T19" fmla="*/ 17 h 284"/>
                <a:gd name="T20" fmla="*/ 113 w 284"/>
                <a:gd name="T21" fmla="*/ 3 h 284"/>
                <a:gd name="T22" fmla="*/ 142 w 284"/>
                <a:gd name="T23" fmla="*/ 0 h 284"/>
                <a:gd name="T24" fmla="*/ 184 w 284"/>
                <a:gd name="T25" fmla="*/ 7 h 284"/>
                <a:gd name="T26" fmla="*/ 221 w 284"/>
                <a:gd name="T27" fmla="*/ 24 h 284"/>
                <a:gd name="T28" fmla="*/ 252 w 284"/>
                <a:gd name="T29" fmla="*/ 52 h 284"/>
                <a:gd name="T30" fmla="*/ 273 w 284"/>
                <a:gd name="T31" fmla="*/ 87 h 284"/>
                <a:gd name="T32" fmla="*/ 283 w 284"/>
                <a:gd name="T33" fmla="*/ 127 h 284"/>
                <a:gd name="T34" fmla="*/ 283 w 284"/>
                <a:gd name="T35" fmla="*/ 157 h 284"/>
                <a:gd name="T36" fmla="*/ 273 w 284"/>
                <a:gd name="T37" fmla="*/ 197 h 284"/>
                <a:gd name="T38" fmla="*/ 252 w 284"/>
                <a:gd name="T39" fmla="*/ 232 h 284"/>
                <a:gd name="T40" fmla="*/ 221 w 284"/>
                <a:gd name="T41" fmla="*/ 260 h 284"/>
                <a:gd name="T42" fmla="*/ 184 w 284"/>
                <a:gd name="T43" fmla="*/ 278 h 284"/>
                <a:gd name="T44" fmla="*/ 142 w 284"/>
                <a:gd name="T45" fmla="*/ 284 h 284"/>
                <a:gd name="T46" fmla="*/ 142 w 284"/>
                <a:gd name="T47" fmla="*/ 57 h 284"/>
                <a:gd name="T48" fmla="*/ 116 w 284"/>
                <a:gd name="T49" fmla="*/ 61 h 284"/>
                <a:gd name="T50" fmla="*/ 94 w 284"/>
                <a:gd name="T51" fmla="*/ 72 h 284"/>
                <a:gd name="T52" fmla="*/ 76 w 284"/>
                <a:gd name="T53" fmla="*/ 88 h 284"/>
                <a:gd name="T54" fmla="*/ 64 w 284"/>
                <a:gd name="T55" fmla="*/ 109 h 284"/>
                <a:gd name="T56" fmla="*/ 58 w 284"/>
                <a:gd name="T57" fmla="*/ 134 h 284"/>
                <a:gd name="T58" fmla="*/ 58 w 284"/>
                <a:gd name="T59" fmla="*/ 151 h 284"/>
                <a:gd name="T60" fmla="*/ 64 w 284"/>
                <a:gd name="T61" fmla="*/ 175 h 284"/>
                <a:gd name="T62" fmla="*/ 76 w 284"/>
                <a:gd name="T63" fmla="*/ 196 h 284"/>
                <a:gd name="T64" fmla="*/ 94 w 284"/>
                <a:gd name="T65" fmla="*/ 212 h 284"/>
                <a:gd name="T66" fmla="*/ 116 w 284"/>
                <a:gd name="T67" fmla="*/ 223 h 284"/>
                <a:gd name="T68" fmla="*/ 142 w 284"/>
                <a:gd name="T69" fmla="*/ 227 h 284"/>
                <a:gd name="T70" fmla="*/ 159 w 284"/>
                <a:gd name="T71" fmla="*/ 225 h 284"/>
                <a:gd name="T72" fmla="*/ 182 w 284"/>
                <a:gd name="T73" fmla="*/ 217 h 284"/>
                <a:gd name="T74" fmla="*/ 202 w 284"/>
                <a:gd name="T75" fmla="*/ 202 h 284"/>
                <a:gd name="T76" fmla="*/ 216 w 284"/>
                <a:gd name="T77" fmla="*/ 183 h 284"/>
                <a:gd name="T78" fmla="*/ 225 w 284"/>
                <a:gd name="T79" fmla="*/ 159 h 284"/>
                <a:gd name="T80" fmla="*/ 226 w 284"/>
                <a:gd name="T81" fmla="*/ 143 h 284"/>
                <a:gd name="T82" fmla="*/ 223 w 284"/>
                <a:gd name="T83" fmla="*/ 117 h 284"/>
                <a:gd name="T84" fmla="*/ 212 w 284"/>
                <a:gd name="T85" fmla="*/ 95 h 284"/>
                <a:gd name="T86" fmla="*/ 196 w 284"/>
                <a:gd name="T87" fmla="*/ 77 h 284"/>
                <a:gd name="T88" fmla="*/ 175 w 284"/>
                <a:gd name="T89" fmla="*/ 64 h 284"/>
                <a:gd name="T90" fmla="*/ 151 w 284"/>
                <a:gd name="T91" fmla="*/ 58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84" h="284">
                  <a:moveTo>
                    <a:pt x="142" y="284"/>
                  </a:moveTo>
                  <a:lnTo>
                    <a:pt x="142" y="284"/>
                  </a:lnTo>
                  <a:lnTo>
                    <a:pt x="127" y="283"/>
                  </a:lnTo>
                  <a:lnTo>
                    <a:pt x="113" y="281"/>
                  </a:lnTo>
                  <a:lnTo>
                    <a:pt x="100" y="278"/>
                  </a:lnTo>
                  <a:lnTo>
                    <a:pt x="87" y="273"/>
                  </a:lnTo>
                  <a:lnTo>
                    <a:pt x="74" y="267"/>
                  </a:lnTo>
                  <a:lnTo>
                    <a:pt x="63" y="260"/>
                  </a:lnTo>
                  <a:lnTo>
                    <a:pt x="52" y="252"/>
                  </a:lnTo>
                  <a:lnTo>
                    <a:pt x="42" y="243"/>
                  </a:lnTo>
                  <a:lnTo>
                    <a:pt x="33" y="232"/>
                  </a:lnTo>
                  <a:lnTo>
                    <a:pt x="24" y="221"/>
                  </a:lnTo>
                  <a:lnTo>
                    <a:pt x="17" y="209"/>
                  </a:lnTo>
                  <a:lnTo>
                    <a:pt x="11" y="197"/>
                  </a:lnTo>
                  <a:lnTo>
                    <a:pt x="6" y="184"/>
                  </a:lnTo>
                  <a:lnTo>
                    <a:pt x="3" y="171"/>
                  </a:lnTo>
                  <a:lnTo>
                    <a:pt x="1" y="157"/>
                  </a:lnTo>
                  <a:lnTo>
                    <a:pt x="0" y="143"/>
                  </a:lnTo>
                  <a:lnTo>
                    <a:pt x="0" y="143"/>
                  </a:lnTo>
                  <a:lnTo>
                    <a:pt x="1" y="127"/>
                  </a:lnTo>
                  <a:lnTo>
                    <a:pt x="3" y="113"/>
                  </a:lnTo>
                  <a:lnTo>
                    <a:pt x="6" y="100"/>
                  </a:lnTo>
                  <a:lnTo>
                    <a:pt x="11" y="87"/>
                  </a:lnTo>
                  <a:lnTo>
                    <a:pt x="17" y="75"/>
                  </a:lnTo>
                  <a:lnTo>
                    <a:pt x="24" y="63"/>
                  </a:lnTo>
                  <a:lnTo>
                    <a:pt x="33" y="52"/>
                  </a:lnTo>
                  <a:lnTo>
                    <a:pt x="42" y="42"/>
                  </a:lnTo>
                  <a:lnTo>
                    <a:pt x="52" y="33"/>
                  </a:lnTo>
                  <a:lnTo>
                    <a:pt x="63" y="24"/>
                  </a:lnTo>
                  <a:lnTo>
                    <a:pt x="74" y="17"/>
                  </a:lnTo>
                  <a:lnTo>
                    <a:pt x="87" y="11"/>
                  </a:lnTo>
                  <a:lnTo>
                    <a:pt x="100" y="7"/>
                  </a:lnTo>
                  <a:lnTo>
                    <a:pt x="113" y="3"/>
                  </a:lnTo>
                  <a:lnTo>
                    <a:pt x="127" y="1"/>
                  </a:lnTo>
                  <a:lnTo>
                    <a:pt x="142" y="0"/>
                  </a:lnTo>
                  <a:lnTo>
                    <a:pt x="142" y="0"/>
                  </a:lnTo>
                  <a:lnTo>
                    <a:pt x="157" y="1"/>
                  </a:lnTo>
                  <a:lnTo>
                    <a:pt x="171" y="3"/>
                  </a:lnTo>
                  <a:lnTo>
                    <a:pt x="184" y="7"/>
                  </a:lnTo>
                  <a:lnTo>
                    <a:pt x="197" y="11"/>
                  </a:lnTo>
                  <a:lnTo>
                    <a:pt x="209" y="17"/>
                  </a:lnTo>
                  <a:lnTo>
                    <a:pt x="221" y="24"/>
                  </a:lnTo>
                  <a:lnTo>
                    <a:pt x="231" y="33"/>
                  </a:lnTo>
                  <a:lnTo>
                    <a:pt x="242" y="42"/>
                  </a:lnTo>
                  <a:lnTo>
                    <a:pt x="252" y="52"/>
                  </a:lnTo>
                  <a:lnTo>
                    <a:pt x="260" y="63"/>
                  </a:lnTo>
                  <a:lnTo>
                    <a:pt x="267" y="75"/>
                  </a:lnTo>
                  <a:lnTo>
                    <a:pt x="273" y="87"/>
                  </a:lnTo>
                  <a:lnTo>
                    <a:pt x="277" y="100"/>
                  </a:lnTo>
                  <a:lnTo>
                    <a:pt x="281" y="113"/>
                  </a:lnTo>
                  <a:lnTo>
                    <a:pt x="283" y="127"/>
                  </a:lnTo>
                  <a:lnTo>
                    <a:pt x="284" y="143"/>
                  </a:lnTo>
                  <a:lnTo>
                    <a:pt x="284" y="143"/>
                  </a:lnTo>
                  <a:lnTo>
                    <a:pt x="283" y="157"/>
                  </a:lnTo>
                  <a:lnTo>
                    <a:pt x="281" y="171"/>
                  </a:lnTo>
                  <a:lnTo>
                    <a:pt x="277" y="184"/>
                  </a:lnTo>
                  <a:lnTo>
                    <a:pt x="273" y="197"/>
                  </a:lnTo>
                  <a:lnTo>
                    <a:pt x="267" y="209"/>
                  </a:lnTo>
                  <a:lnTo>
                    <a:pt x="260" y="221"/>
                  </a:lnTo>
                  <a:lnTo>
                    <a:pt x="252" y="232"/>
                  </a:lnTo>
                  <a:lnTo>
                    <a:pt x="242" y="243"/>
                  </a:lnTo>
                  <a:lnTo>
                    <a:pt x="231" y="252"/>
                  </a:lnTo>
                  <a:lnTo>
                    <a:pt x="221" y="260"/>
                  </a:lnTo>
                  <a:lnTo>
                    <a:pt x="209" y="267"/>
                  </a:lnTo>
                  <a:lnTo>
                    <a:pt x="197" y="273"/>
                  </a:lnTo>
                  <a:lnTo>
                    <a:pt x="184" y="278"/>
                  </a:lnTo>
                  <a:lnTo>
                    <a:pt x="171" y="281"/>
                  </a:lnTo>
                  <a:lnTo>
                    <a:pt x="157" y="283"/>
                  </a:lnTo>
                  <a:lnTo>
                    <a:pt x="142" y="284"/>
                  </a:lnTo>
                  <a:lnTo>
                    <a:pt x="142" y="284"/>
                  </a:lnTo>
                  <a:close/>
                  <a:moveTo>
                    <a:pt x="142" y="57"/>
                  </a:moveTo>
                  <a:lnTo>
                    <a:pt x="142" y="57"/>
                  </a:lnTo>
                  <a:lnTo>
                    <a:pt x="134" y="58"/>
                  </a:lnTo>
                  <a:lnTo>
                    <a:pt x="124" y="59"/>
                  </a:lnTo>
                  <a:lnTo>
                    <a:pt x="116" y="61"/>
                  </a:lnTo>
                  <a:lnTo>
                    <a:pt x="109" y="64"/>
                  </a:lnTo>
                  <a:lnTo>
                    <a:pt x="101" y="68"/>
                  </a:lnTo>
                  <a:lnTo>
                    <a:pt x="94" y="72"/>
                  </a:lnTo>
                  <a:lnTo>
                    <a:pt x="88" y="77"/>
                  </a:lnTo>
                  <a:lnTo>
                    <a:pt x="82" y="82"/>
                  </a:lnTo>
                  <a:lnTo>
                    <a:pt x="76" y="88"/>
                  </a:lnTo>
                  <a:lnTo>
                    <a:pt x="71" y="95"/>
                  </a:lnTo>
                  <a:lnTo>
                    <a:pt x="67" y="101"/>
                  </a:lnTo>
                  <a:lnTo>
                    <a:pt x="64" y="109"/>
                  </a:lnTo>
                  <a:lnTo>
                    <a:pt x="61" y="117"/>
                  </a:lnTo>
                  <a:lnTo>
                    <a:pt x="59" y="125"/>
                  </a:lnTo>
                  <a:lnTo>
                    <a:pt x="58" y="134"/>
                  </a:lnTo>
                  <a:lnTo>
                    <a:pt x="57" y="143"/>
                  </a:lnTo>
                  <a:lnTo>
                    <a:pt x="57" y="143"/>
                  </a:lnTo>
                  <a:lnTo>
                    <a:pt x="58" y="151"/>
                  </a:lnTo>
                  <a:lnTo>
                    <a:pt x="59" y="159"/>
                  </a:lnTo>
                  <a:lnTo>
                    <a:pt x="61" y="168"/>
                  </a:lnTo>
                  <a:lnTo>
                    <a:pt x="64" y="175"/>
                  </a:lnTo>
                  <a:lnTo>
                    <a:pt x="67" y="183"/>
                  </a:lnTo>
                  <a:lnTo>
                    <a:pt x="71" y="190"/>
                  </a:lnTo>
                  <a:lnTo>
                    <a:pt x="76" y="196"/>
                  </a:lnTo>
                  <a:lnTo>
                    <a:pt x="82" y="202"/>
                  </a:lnTo>
                  <a:lnTo>
                    <a:pt x="88" y="207"/>
                  </a:lnTo>
                  <a:lnTo>
                    <a:pt x="94" y="212"/>
                  </a:lnTo>
                  <a:lnTo>
                    <a:pt x="101" y="217"/>
                  </a:lnTo>
                  <a:lnTo>
                    <a:pt x="109" y="220"/>
                  </a:lnTo>
                  <a:lnTo>
                    <a:pt x="116" y="223"/>
                  </a:lnTo>
                  <a:lnTo>
                    <a:pt x="124" y="225"/>
                  </a:lnTo>
                  <a:lnTo>
                    <a:pt x="134" y="226"/>
                  </a:lnTo>
                  <a:lnTo>
                    <a:pt x="142" y="227"/>
                  </a:lnTo>
                  <a:lnTo>
                    <a:pt x="142" y="227"/>
                  </a:lnTo>
                  <a:lnTo>
                    <a:pt x="151" y="226"/>
                  </a:lnTo>
                  <a:lnTo>
                    <a:pt x="159" y="225"/>
                  </a:lnTo>
                  <a:lnTo>
                    <a:pt x="167" y="223"/>
                  </a:lnTo>
                  <a:lnTo>
                    <a:pt x="175" y="220"/>
                  </a:lnTo>
                  <a:lnTo>
                    <a:pt x="182" y="217"/>
                  </a:lnTo>
                  <a:lnTo>
                    <a:pt x="189" y="212"/>
                  </a:lnTo>
                  <a:lnTo>
                    <a:pt x="196" y="207"/>
                  </a:lnTo>
                  <a:lnTo>
                    <a:pt x="202" y="202"/>
                  </a:lnTo>
                  <a:lnTo>
                    <a:pt x="207" y="196"/>
                  </a:lnTo>
                  <a:lnTo>
                    <a:pt x="212" y="190"/>
                  </a:lnTo>
                  <a:lnTo>
                    <a:pt x="216" y="183"/>
                  </a:lnTo>
                  <a:lnTo>
                    <a:pt x="220" y="175"/>
                  </a:lnTo>
                  <a:lnTo>
                    <a:pt x="223" y="168"/>
                  </a:lnTo>
                  <a:lnTo>
                    <a:pt x="225" y="159"/>
                  </a:lnTo>
                  <a:lnTo>
                    <a:pt x="226" y="151"/>
                  </a:lnTo>
                  <a:lnTo>
                    <a:pt x="226" y="143"/>
                  </a:lnTo>
                  <a:lnTo>
                    <a:pt x="226" y="143"/>
                  </a:lnTo>
                  <a:lnTo>
                    <a:pt x="226" y="134"/>
                  </a:lnTo>
                  <a:lnTo>
                    <a:pt x="225" y="125"/>
                  </a:lnTo>
                  <a:lnTo>
                    <a:pt x="223" y="117"/>
                  </a:lnTo>
                  <a:lnTo>
                    <a:pt x="220" y="109"/>
                  </a:lnTo>
                  <a:lnTo>
                    <a:pt x="216" y="101"/>
                  </a:lnTo>
                  <a:lnTo>
                    <a:pt x="212" y="95"/>
                  </a:lnTo>
                  <a:lnTo>
                    <a:pt x="207" y="88"/>
                  </a:lnTo>
                  <a:lnTo>
                    <a:pt x="202" y="82"/>
                  </a:lnTo>
                  <a:lnTo>
                    <a:pt x="196" y="77"/>
                  </a:lnTo>
                  <a:lnTo>
                    <a:pt x="189" y="72"/>
                  </a:lnTo>
                  <a:lnTo>
                    <a:pt x="182" y="68"/>
                  </a:lnTo>
                  <a:lnTo>
                    <a:pt x="175" y="64"/>
                  </a:lnTo>
                  <a:lnTo>
                    <a:pt x="167" y="61"/>
                  </a:lnTo>
                  <a:lnTo>
                    <a:pt x="159" y="59"/>
                  </a:lnTo>
                  <a:lnTo>
                    <a:pt x="151" y="58"/>
                  </a:lnTo>
                  <a:lnTo>
                    <a:pt x="142" y="57"/>
                  </a:lnTo>
                  <a:lnTo>
                    <a:pt x="142"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332">
              <a:extLst>
                <a:ext uri="{FF2B5EF4-FFF2-40B4-BE49-F238E27FC236}">
                  <a16:creationId xmlns:a16="http://schemas.microsoft.com/office/drawing/2014/main" id="{63FE5240-C739-43E1-A7E3-7BAD8D3606E6}"/>
                </a:ext>
              </a:extLst>
            </p:cNvPr>
            <p:cNvSpPr>
              <a:spLocks/>
            </p:cNvSpPr>
            <p:nvPr/>
          </p:nvSpPr>
          <p:spPr bwMode="auto">
            <a:xfrm>
              <a:off x="9372600" y="3679826"/>
              <a:ext cx="127000" cy="112713"/>
            </a:xfrm>
            <a:custGeom>
              <a:avLst/>
              <a:gdLst>
                <a:gd name="T0" fmla="*/ 28 w 480"/>
                <a:gd name="T1" fmla="*/ 427 h 427"/>
                <a:gd name="T2" fmla="*/ 16 w 480"/>
                <a:gd name="T3" fmla="*/ 424 h 427"/>
                <a:gd name="T4" fmla="*/ 11 w 480"/>
                <a:gd name="T5" fmla="*/ 421 h 427"/>
                <a:gd name="T6" fmla="*/ 4 w 480"/>
                <a:gd name="T7" fmla="*/ 413 h 427"/>
                <a:gd name="T8" fmla="*/ 1 w 480"/>
                <a:gd name="T9" fmla="*/ 403 h 427"/>
                <a:gd name="T10" fmla="*/ 1 w 480"/>
                <a:gd name="T11" fmla="*/ 392 h 427"/>
                <a:gd name="T12" fmla="*/ 3 w 480"/>
                <a:gd name="T13" fmla="*/ 387 h 427"/>
                <a:gd name="T14" fmla="*/ 40 w 480"/>
                <a:gd name="T15" fmla="*/ 321 h 427"/>
                <a:gd name="T16" fmla="*/ 83 w 480"/>
                <a:gd name="T17" fmla="*/ 259 h 427"/>
                <a:gd name="T18" fmla="*/ 131 w 480"/>
                <a:gd name="T19" fmla="*/ 202 h 427"/>
                <a:gd name="T20" fmla="*/ 186 w 480"/>
                <a:gd name="T21" fmla="*/ 150 h 427"/>
                <a:gd name="T22" fmla="*/ 244 w 480"/>
                <a:gd name="T23" fmla="*/ 104 h 427"/>
                <a:gd name="T24" fmla="*/ 307 w 480"/>
                <a:gd name="T25" fmla="*/ 63 h 427"/>
                <a:gd name="T26" fmla="*/ 373 w 480"/>
                <a:gd name="T27" fmla="*/ 29 h 427"/>
                <a:gd name="T28" fmla="*/ 443 w 480"/>
                <a:gd name="T29" fmla="*/ 1 h 427"/>
                <a:gd name="T30" fmla="*/ 449 w 480"/>
                <a:gd name="T31" fmla="*/ 0 h 427"/>
                <a:gd name="T32" fmla="*/ 460 w 480"/>
                <a:gd name="T33" fmla="*/ 1 h 427"/>
                <a:gd name="T34" fmla="*/ 469 w 480"/>
                <a:gd name="T35" fmla="*/ 6 h 427"/>
                <a:gd name="T36" fmla="*/ 477 w 480"/>
                <a:gd name="T37" fmla="*/ 14 h 427"/>
                <a:gd name="T38" fmla="*/ 479 w 480"/>
                <a:gd name="T39" fmla="*/ 19 h 427"/>
                <a:gd name="T40" fmla="*/ 480 w 480"/>
                <a:gd name="T41" fmla="*/ 30 h 427"/>
                <a:gd name="T42" fmla="*/ 477 w 480"/>
                <a:gd name="T43" fmla="*/ 40 h 427"/>
                <a:gd name="T44" fmla="*/ 471 w 480"/>
                <a:gd name="T45" fmla="*/ 49 h 427"/>
                <a:gd name="T46" fmla="*/ 461 w 480"/>
                <a:gd name="T47" fmla="*/ 55 h 427"/>
                <a:gd name="T48" fmla="*/ 429 w 480"/>
                <a:gd name="T49" fmla="*/ 66 h 427"/>
                <a:gd name="T50" fmla="*/ 365 w 480"/>
                <a:gd name="T51" fmla="*/ 96 h 427"/>
                <a:gd name="T52" fmla="*/ 306 w 480"/>
                <a:gd name="T53" fmla="*/ 130 h 427"/>
                <a:gd name="T54" fmla="*/ 249 w 480"/>
                <a:gd name="T55" fmla="*/ 170 h 427"/>
                <a:gd name="T56" fmla="*/ 197 w 480"/>
                <a:gd name="T57" fmla="*/ 216 h 427"/>
                <a:gd name="T58" fmla="*/ 149 w 480"/>
                <a:gd name="T59" fmla="*/ 266 h 427"/>
                <a:gd name="T60" fmla="*/ 107 w 480"/>
                <a:gd name="T61" fmla="*/ 322 h 427"/>
                <a:gd name="T62" fmla="*/ 70 w 480"/>
                <a:gd name="T63" fmla="*/ 381 h 427"/>
                <a:gd name="T64" fmla="*/ 53 w 480"/>
                <a:gd name="T65" fmla="*/ 412 h 427"/>
                <a:gd name="T66" fmla="*/ 43 w 480"/>
                <a:gd name="T67" fmla="*/ 423 h 427"/>
                <a:gd name="T68" fmla="*/ 28 w 480"/>
                <a:gd name="T6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80" h="427">
                  <a:moveTo>
                    <a:pt x="28" y="427"/>
                  </a:moveTo>
                  <a:lnTo>
                    <a:pt x="28" y="427"/>
                  </a:lnTo>
                  <a:lnTo>
                    <a:pt x="22" y="427"/>
                  </a:lnTo>
                  <a:lnTo>
                    <a:pt x="16" y="424"/>
                  </a:lnTo>
                  <a:lnTo>
                    <a:pt x="16" y="424"/>
                  </a:lnTo>
                  <a:lnTo>
                    <a:pt x="11" y="421"/>
                  </a:lnTo>
                  <a:lnTo>
                    <a:pt x="7" y="418"/>
                  </a:lnTo>
                  <a:lnTo>
                    <a:pt x="4" y="413"/>
                  </a:lnTo>
                  <a:lnTo>
                    <a:pt x="2" y="408"/>
                  </a:lnTo>
                  <a:lnTo>
                    <a:pt x="1" y="403"/>
                  </a:lnTo>
                  <a:lnTo>
                    <a:pt x="0" y="398"/>
                  </a:lnTo>
                  <a:lnTo>
                    <a:pt x="1" y="392"/>
                  </a:lnTo>
                  <a:lnTo>
                    <a:pt x="3" y="387"/>
                  </a:lnTo>
                  <a:lnTo>
                    <a:pt x="3" y="387"/>
                  </a:lnTo>
                  <a:lnTo>
                    <a:pt x="21" y="353"/>
                  </a:lnTo>
                  <a:lnTo>
                    <a:pt x="40" y="321"/>
                  </a:lnTo>
                  <a:lnTo>
                    <a:pt x="60" y="290"/>
                  </a:lnTo>
                  <a:lnTo>
                    <a:pt x="83" y="259"/>
                  </a:lnTo>
                  <a:lnTo>
                    <a:pt x="107" y="230"/>
                  </a:lnTo>
                  <a:lnTo>
                    <a:pt x="131" y="202"/>
                  </a:lnTo>
                  <a:lnTo>
                    <a:pt x="158" y="176"/>
                  </a:lnTo>
                  <a:lnTo>
                    <a:pt x="186" y="150"/>
                  </a:lnTo>
                  <a:lnTo>
                    <a:pt x="214" y="126"/>
                  </a:lnTo>
                  <a:lnTo>
                    <a:pt x="244" y="104"/>
                  </a:lnTo>
                  <a:lnTo>
                    <a:pt x="275" y="83"/>
                  </a:lnTo>
                  <a:lnTo>
                    <a:pt x="307" y="63"/>
                  </a:lnTo>
                  <a:lnTo>
                    <a:pt x="340" y="45"/>
                  </a:lnTo>
                  <a:lnTo>
                    <a:pt x="373" y="29"/>
                  </a:lnTo>
                  <a:lnTo>
                    <a:pt x="408" y="14"/>
                  </a:lnTo>
                  <a:lnTo>
                    <a:pt x="443" y="1"/>
                  </a:lnTo>
                  <a:lnTo>
                    <a:pt x="443" y="1"/>
                  </a:lnTo>
                  <a:lnTo>
                    <a:pt x="449" y="0"/>
                  </a:lnTo>
                  <a:lnTo>
                    <a:pt x="454" y="0"/>
                  </a:lnTo>
                  <a:lnTo>
                    <a:pt x="460" y="1"/>
                  </a:lnTo>
                  <a:lnTo>
                    <a:pt x="465" y="3"/>
                  </a:lnTo>
                  <a:lnTo>
                    <a:pt x="469" y="6"/>
                  </a:lnTo>
                  <a:lnTo>
                    <a:pt x="473" y="9"/>
                  </a:lnTo>
                  <a:lnTo>
                    <a:pt x="477" y="14"/>
                  </a:lnTo>
                  <a:lnTo>
                    <a:pt x="479" y="19"/>
                  </a:lnTo>
                  <a:lnTo>
                    <a:pt x="479" y="19"/>
                  </a:lnTo>
                  <a:lnTo>
                    <a:pt x="480" y="25"/>
                  </a:lnTo>
                  <a:lnTo>
                    <a:pt x="480" y="30"/>
                  </a:lnTo>
                  <a:lnTo>
                    <a:pt x="479" y="35"/>
                  </a:lnTo>
                  <a:lnTo>
                    <a:pt x="477" y="40"/>
                  </a:lnTo>
                  <a:lnTo>
                    <a:pt x="475" y="45"/>
                  </a:lnTo>
                  <a:lnTo>
                    <a:pt x="471" y="49"/>
                  </a:lnTo>
                  <a:lnTo>
                    <a:pt x="466" y="52"/>
                  </a:lnTo>
                  <a:lnTo>
                    <a:pt x="461" y="55"/>
                  </a:lnTo>
                  <a:lnTo>
                    <a:pt x="461" y="55"/>
                  </a:lnTo>
                  <a:lnTo>
                    <a:pt x="429" y="66"/>
                  </a:lnTo>
                  <a:lnTo>
                    <a:pt x="397" y="81"/>
                  </a:lnTo>
                  <a:lnTo>
                    <a:pt x="365" y="96"/>
                  </a:lnTo>
                  <a:lnTo>
                    <a:pt x="335" y="112"/>
                  </a:lnTo>
                  <a:lnTo>
                    <a:pt x="306" y="130"/>
                  </a:lnTo>
                  <a:lnTo>
                    <a:pt x="277" y="150"/>
                  </a:lnTo>
                  <a:lnTo>
                    <a:pt x="249" y="170"/>
                  </a:lnTo>
                  <a:lnTo>
                    <a:pt x="223" y="193"/>
                  </a:lnTo>
                  <a:lnTo>
                    <a:pt x="197" y="216"/>
                  </a:lnTo>
                  <a:lnTo>
                    <a:pt x="172" y="241"/>
                  </a:lnTo>
                  <a:lnTo>
                    <a:pt x="149" y="266"/>
                  </a:lnTo>
                  <a:lnTo>
                    <a:pt x="128" y="294"/>
                  </a:lnTo>
                  <a:lnTo>
                    <a:pt x="107" y="322"/>
                  </a:lnTo>
                  <a:lnTo>
                    <a:pt x="88" y="350"/>
                  </a:lnTo>
                  <a:lnTo>
                    <a:pt x="70" y="381"/>
                  </a:lnTo>
                  <a:lnTo>
                    <a:pt x="53" y="412"/>
                  </a:lnTo>
                  <a:lnTo>
                    <a:pt x="53" y="412"/>
                  </a:lnTo>
                  <a:lnTo>
                    <a:pt x="49" y="418"/>
                  </a:lnTo>
                  <a:lnTo>
                    <a:pt x="43" y="423"/>
                  </a:lnTo>
                  <a:lnTo>
                    <a:pt x="36" y="426"/>
                  </a:lnTo>
                  <a:lnTo>
                    <a:pt x="28" y="427"/>
                  </a:lnTo>
                  <a:lnTo>
                    <a:pt x="28"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333">
              <a:extLst>
                <a:ext uri="{FF2B5EF4-FFF2-40B4-BE49-F238E27FC236}">
                  <a16:creationId xmlns:a16="http://schemas.microsoft.com/office/drawing/2014/main" id="{6E7E1415-7F5B-47C9-B444-6C6AD6EA5E4C}"/>
                </a:ext>
              </a:extLst>
            </p:cNvPr>
            <p:cNvSpPr>
              <a:spLocks/>
            </p:cNvSpPr>
            <p:nvPr/>
          </p:nvSpPr>
          <p:spPr bwMode="auto">
            <a:xfrm>
              <a:off x="9440863" y="3670301"/>
              <a:ext cx="58738" cy="63500"/>
            </a:xfrm>
            <a:custGeom>
              <a:avLst/>
              <a:gdLst>
                <a:gd name="T0" fmla="*/ 130 w 226"/>
                <a:gd name="T1" fmla="*/ 241 h 241"/>
                <a:gd name="T2" fmla="*/ 130 w 226"/>
                <a:gd name="T3" fmla="*/ 241 h 241"/>
                <a:gd name="T4" fmla="*/ 124 w 226"/>
                <a:gd name="T5" fmla="*/ 240 h 241"/>
                <a:gd name="T6" fmla="*/ 118 w 226"/>
                <a:gd name="T7" fmla="*/ 238 h 241"/>
                <a:gd name="T8" fmla="*/ 118 w 226"/>
                <a:gd name="T9" fmla="*/ 238 h 241"/>
                <a:gd name="T10" fmla="*/ 113 w 226"/>
                <a:gd name="T11" fmla="*/ 235 h 241"/>
                <a:gd name="T12" fmla="*/ 109 w 226"/>
                <a:gd name="T13" fmla="*/ 232 h 241"/>
                <a:gd name="T14" fmla="*/ 106 w 226"/>
                <a:gd name="T15" fmla="*/ 227 h 241"/>
                <a:gd name="T16" fmla="*/ 104 w 226"/>
                <a:gd name="T17" fmla="*/ 222 h 241"/>
                <a:gd name="T18" fmla="*/ 102 w 226"/>
                <a:gd name="T19" fmla="*/ 217 h 241"/>
                <a:gd name="T20" fmla="*/ 102 w 226"/>
                <a:gd name="T21" fmla="*/ 212 h 241"/>
                <a:gd name="T22" fmla="*/ 103 w 226"/>
                <a:gd name="T23" fmla="*/ 205 h 241"/>
                <a:gd name="T24" fmla="*/ 104 w 226"/>
                <a:gd name="T25" fmla="*/ 200 h 241"/>
                <a:gd name="T26" fmla="*/ 158 w 226"/>
                <a:gd name="T27" fmla="*/ 84 h 241"/>
                <a:gd name="T28" fmla="*/ 22 w 226"/>
                <a:gd name="T29" fmla="*/ 57 h 241"/>
                <a:gd name="T30" fmla="*/ 22 w 226"/>
                <a:gd name="T31" fmla="*/ 57 h 241"/>
                <a:gd name="T32" fmla="*/ 17 w 226"/>
                <a:gd name="T33" fmla="*/ 55 h 241"/>
                <a:gd name="T34" fmla="*/ 12 w 226"/>
                <a:gd name="T35" fmla="*/ 52 h 241"/>
                <a:gd name="T36" fmla="*/ 8 w 226"/>
                <a:gd name="T37" fmla="*/ 49 h 241"/>
                <a:gd name="T38" fmla="*/ 5 w 226"/>
                <a:gd name="T39" fmla="*/ 45 h 241"/>
                <a:gd name="T40" fmla="*/ 2 w 226"/>
                <a:gd name="T41" fmla="*/ 40 h 241"/>
                <a:gd name="T42" fmla="*/ 0 w 226"/>
                <a:gd name="T43" fmla="*/ 35 h 241"/>
                <a:gd name="T44" fmla="*/ 0 w 226"/>
                <a:gd name="T45" fmla="*/ 29 h 241"/>
                <a:gd name="T46" fmla="*/ 1 w 226"/>
                <a:gd name="T47" fmla="*/ 24 h 241"/>
                <a:gd name="T48" fmla="*/ 1 w 226"/>
                <a:gd name="T49" fmla="*/ 24 h 241"/>
                <a:gd name="T50" fmla="*/ 2 w 226"/>
                <a:gd name="T51" fmla="*/ 18 h 241"/>
                <a:gd name="T52" fmla="*/ 5 w 226"/>
                <a:gd name="T53" fmla="*/ 13 h 241"/>
                <a:gd name="T54" fmla="*/ 8 w 226"/>
                <a:gd name="T55" fmla="*/ 9 h 241"/>
                <a:gd name="T56" fmla="*/ 13 w 226"/>
                <a:gd name="T57" fmla="*/ 5 h 241"/>
                <a:gd name="T58" fmla="*/ 17 w 226"/>
                <a:gd name="T59" fmla="*/ 2 h 241"/>
                <a:gd name="T60" fmla="*/ 23 w 226"/>
                <a:gd name="T61" fmla="*/ 1 h 241"/>
                <a:gd name="T62" fmla="*/ 28 w 226"/>
                <a:gd name="T63" fmla="*/ 0 h 241"/>
                <a:gd name="T64" fmla="*/ 35 w 226"/>
                <a:gd name="T65" fmla="*/ 1 h 241"/>
                <a:gd name="T66" fmla="*/ 204 w 226"/>
                <a:gd name="T67" fmla="*/ 36 h 241"/>
                <a:gd name="T68" fmla="*/ 204 w 226"/>
                <a:gd name="T69" fmla="*/ 36 h 241"/>
                <a:gd name="T70" fmla="*/ 210 w 226"/>
                <a:gd name="T71" fmla="*/ 38 h 241"/>
                <a:gd name="T72" fmla="*/ 215 w 226"/>
                <a:gd name="T73" fmla="*/ 42 h 241"/>
                <a:gd name="T74" fmla="*/ 220 w 226"/>
                <a:gd name="T75" fmla="*/ 46 h 241"/>
                <a:gd name="T76" fmla="*/ 223 w 226"/>
                <a:gd name="T77" fmla="*/ 51 h 241"/>
                <a:gd name="T78" fmla="*/ 223 w 226"/>
                <a:gd name="T79" fmla="*/ 51 h 241"/>
                <a:gd name="T80" fmla="*/ 226 w 226"/>
                <a:gd name="T81" fmla="*/ 57 h 241"/>
                <a:gd name="T82" fmla="*/ 226 w 226"/>
                <a:gd name="T83" fmla="*/ 63 h 241"/>
                <a:gd name="T84" fmla="*/ 226 w 226"/>
                <a:gd name="T85" fmla="*/ 70 h 241"/>
                <a:gd name="T86" fmla="*/ 224 w 226"/>
                <a:gd name="T87" fmla="*/ 76 h 241"/>
                <a:gd name="T88" fmla="*/ 156 w 226"/>
                <a:gd name="T89" fmla="*/ 224 h 241"/>
                <a:gd name="T90" fmla="*/ 156 w 226"/>
                <a:gd name="T91" fmla="*/ 224 h 241"/>
                <a:gd name="T92" fmla="*/ 154 w 226"/>
                <a:gd name="T93" fmla="*/ 228 h 241"/>
                <a:gd name="T94" fmla="*/ 152 w 226"/>
                <a:gd name="T95" fmla="*/ 231 h 241"/>
                <a:gd name="T96" fmla="*/ 146 w 226"/>
                <a:gd name="T97" fmla="*/ 236 h 241"/>
                <a:gd name="T98" fmla="*/ 139 w 226"/>
                <a:gd name="T99" fmla="*/ 240 h 241"/>
                <a:gd name="T100" fmla="*/ 130 w 226"/>
                <a:gd name="T101" fmla="*/ 241 h 241"/>
                <a:gd name="T102" fmla="*/ 130 w 226"/>
                <a:gd name="T103" fmla="*/ 24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6" h="241">
                  <a:moveTo>
                    <a:pt x="130" y="241"/>
                  </a:moveTo>
                  <a:lnTo>
                    <a:pt x="130" y="241"/>
                  </a:lnTo>
                  <a:lnTo>
                    <a:pt x="124" y="240"/>
                  </a:lnTo>
                  <a:lnTo>
                    <a:pt x="118" y="238"/>
                  </a:lnTo>
                  <a:lnTo>
                    <a:pt x="118" y="238"/>
                  </a:lnTo>
                  <a:lnTo>
                    <a:pt x="113" y="235"/>
                  </a:lnTo>
                  <a:lnTo>
                    <a:pt x="109" y="232"/>
                  </a:lnTo>
                  <a:lnTo>
                    <a:pt x="106" y="227"/>
                  </a:lnTo>
                  <a:lnTo>
                    <a:pt x="104" y="222"/>
                  </a:lnTo>
                  <a:lnTo>
                    <a:pt x="102" y="217"/>
                  </a:lnTo>
                  <a:lnTo>
                    <a:pt x="102" y="212"/>
                  </a:lnTo>
                  <a:lnTo>
                    <a:pt x="103" y="205"/>
                  </a:lnTo>
                  <a:lnTo>
                    <a:pt x="104" y="200"/>
                  </a:lnTo>
                  <a:lnTo>
                    <a:pt x="158" y="84"/>
                  </a:lnTo>
                  <a:lnTo>
                    <a:pt x="22" y="57"/>
                  </a:lnTo>
                  <a:lnTo>
                    <a:pt x="22" y="57"/>
                  </a:lnTo>
                  <a:lnTo>
                    <a:pt x="17" y="55"/>
                  </a:lnTo>
                  <a:lnTo>
                    <a:pt x="12" y="52"/>
                  </a:lnTo>
                  <a:lnTo>
                    <a:pt x="8" y="49"/>
                  </a:lnTo>
                  <a:lnTo>
                    <a:pt x="5" y="45"/>
                  </a:lnTo>
                  <a:lnTo>
                    <a:pt x="2" y="40"/>
                  </a:lnTo>
                  <a:lnTo>
                    <a:pt x="0" y="35"/>
                  </a:lnTo>
                  <a:lnTo>
                    <a:pt x="0" y="29"/>
                  </a:lnTo>
                  <a:lnTo>
                    <a:pt x="1" y="24"/>
                  </a:lnTo>
                  <a:lnTo>
                    <a:pt x="1" y="24"/>
                  </a:lnTo>
                  <a:lnTo>
                    <a:pt x="2" y="18"/>
                  </a:lnTo>
                  <a:lnTo>
                    <a:pt x="5" y="13"/>
                  </a:lnTo>
                  <a:lnTo>
                    <a:pt x="8" y="9"/>
                  </a:lnTo>
                  <a:lnTo>
                    <a:pt x="13" y="5"/>
                  </a:lnTo>
                  <a:lnTo>
                    <a:pt x="17" y="2"/>
                  </a:lnTo>
                  <a:lnTo>
                    <a:pt x="23" y="1"/>
                  </a:lnTo>
                  <a:lnTo>
                    <a:pt x="28" y="0"/>
                  </a:lnTo>
                  <a:lnTo>
                    <a:pt x="35" y="1"/>
                  </a:lnTo>
                  <a:lnTo>
                    <a:pt x="204" y="36"/>
                  </a:lnTo>
                  <a:lnTo>
                    <a:pt x="204" y="36"/>
                  </a:lnTo>
                  <a:lnTo>
                    <a:pt x="210" y="38"/>
                  </a:lnTo>
                  <a:lnTo>
                    <a:pt x="215" y="42"/>
                  </a:lnTo>
                  <a:lnTo>
                    <a:pt x="220" y="46"/>
                  </a:lnTo>
                  <a:lnTo>
                    <a:pt x="223" y="51"/>
                  </a:lnTo>
                  <a:lnTo>
                    <a:pt x="223" y="51"/>
                  </a:lnTo>
                  <a:lnTo>
                    <a:pt x="226" y="57"/>
                  </a:lnTo>
                  <a:lnTo>
                    <a:pt x="226" y="63"/>
                  </a:lnTo>
                  <a:lnTo>
                    <a:pt x="226" y="70"/>
                  </a:lnTo>
                  <a:lnTo>
                    <a:pt x="224" y="76"/>
                  </a:lnTo>
                  <a:lnTo>
                    <a:pt x="156" y="224"/>
                  </a:lnTo>
                  <a:lnTo>
                    <a:pt x="156" y="224"/>
                  </a:lnTo>
                  <a:lnTo>
                    <a:pt x="154" y="228"/>
                  </a:lnTo>
                  <a:lnTo>
                    <a:pt x="152" y="231"/>
                  </a:lnTo>
                  <a:lnTo>
                    <a:pt x="146" y="236"/>
                  </a:lnTo>
                  <a:lnTo>
                    <a:pt x="139" y="240"/>
                  </a:lnTo>
                  <a:lnTo>
                    <a:pt x="130" y="241"/>
                  </a:lnTo>
                  <a:lnTo>
                    <a:pt x="130" y="2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8" name="Group 57">
            <a:extLst>
              <a:ext uri="{FF2B5EF4-FFF2-40B4-BE49-F238E27FC236}">
                <a16:creationId xmlns:a16="http://schemas.microsoft.com/office/drawing/2014/main" id="{84F6EA46-3AD9-4B24-928B-3AD184B100BE}"/>
              </a:ext>
            </a:extLst>
          </p:cNvPr>
          <p:cNvGrpSpPr/>
          <p:nvPr/>
        </p:nvGrpSpPr>
        <p:grpSpPr>
          <a:xfrm>
            <a:off x="4659550" y="3499805"/>
            <a:ext cx="222534" cy="222533"/>
            <a:chOff x="8435975" y="5048251"/>
            <a:chExt cx="360363" cy="360362"/>
          </a:xfrm>
          <a:solidFill>
            <a:srgbClr val="110E26"/>
          </a:solidFill>
        </p:grpSpPr>
        <p:sp>
          <p:nvSpPr>
            <p:cNvPr id="59" name="Freeform 365">
              <a:extLst>
                <a:ext uri="{FF2B5EF4-FFF2-40B4-BE49-F238E27FC236}">
                  <a16:creationId xmlns:a16="http://schemas.microsoft.com/office/drawing/2014/main" id="{DB936679-2628-47EB-A5FD-C485B7949708}"/>
                </a:ext>
              </a:extLst>
            </p:cNvPr>
            <p:cNvSpPr>
              <a:spLocks/>
            </p:cNvSpPr>
            <p:nvPr/>
          </p:nvSpPr>
          <p:spPr bwMode="auto">
            <a:xfrm>
              <a:off x="8510588" y="5108576"/>
              <a:ext cx="209550" cy="165100"/>
            </a:xfrm>
            <a:custGeom>
              <a:avLst/>
              <a:gdLst>
                <a:gd name="T0" fmla="*/ 765 w 793"/>
                <a:gd name="T1" fmla="*/ 623 h 623"/>
                <a:gd name="T2" fmla="*/ 754 w 793"/>
                <a:gd name="T3" fmla="*/ 621 h 623"/>
                <a:gd name="T4" fmla="*/ 745 w 793"/>
                <a:gd name="T5" fmla="*/ 615 h 623"/>
                <a:gd name="T6" fmla="*/ 739 w 793"/>
                <a:gd name="T7" fmla="*/ 606 h 623"/>
                <a:gd name="T8" fmla="*/ 737 w 793"/>
                <a:gd name="T9" fmla="*/ 595 h 623"/>
                <a:gd name="T10" fmla="*/ 340 w 793"/>
                <a:gd name="T11" fmla="*/ 170 h 623"/>
                <a:gd name="T12" fmla="*/ 332 w 793"/>
                <a:gd name="T13" fmla="*/ 169 h 623"/>
                <a:gd name="T14" fmla="*/ 319 w 793"/>
                <a:gd name="T15" fmla="*/ 159 h 623"/>
                <a:gd name="T16" fmla="*/ 269 w 793"/>
                <a:gd name="T17" fmla="*/ 56 h 623"/>
                <a:gd name="T18" fmla="*/ 56 w 793"/>
                <a:gd name="T19" fmla="*/ 595 h 623"/>
                <a:gd name="T20" fmla="*/ 56 w 793"/>
                <a:gd name="T21" fmla="*/ 600 h 623"/>
                <a:gd name="T22" fmla="*/ 52 w 793"/>
                <a:gd name="T23" fmla="*/ 611 h 623"/>
                <a:gd name="T24" fmla="*/ 44 w 793"/>
                <a:gd name="T25" fmla="*/ 618 h 623"/>
                <a:gd name="T26" fmla="*/ 34 w 793"/>
                <a:gd name="T27" fmla="*/ 622 h 623"/>
                <a:gd name="T28" fmla="*/ 28 w 793"/>
                <a:gd name="T29" fmla="*/ 623 h 623"/>
                <a:gd name="T30" fmla="*/ 17 w 793"/>
                <a:gd name="T31" fmla="*/ 621 h 623"/>
                <a:gd name="T32" fmla="*/ 8 w 793"/>
                <a:gd name="T33" fmla="*/ 615 h 623"/>
                <a:gd name="T34" fmla="*/ 2 w 793"/>
                <a:gd name="T35" fmla="*/ 606 h 623"/>
                <a:gd name="T36" fmla="*/ 0 w 793"/>
                <a:gd name="T37" fmla="*/ 595 h 623"/>
                <a:gd name="T38" fmla="*/ 0 w 793"/>
                <a:gd name="T39" fmla="*/ 28 h 623"/>
                <a:gd name="T40" fmla="*/ 2 w 793"/>
                <a:gd name="T41" fmla="*/ 17 h 623"/>
                <a:gd name="T42" fmla="*/ 8 w 793"/>
                <a:gd name="T43" fmla="*/ 8 h 623"/>
                <a:gd name="T44" fmla="*/ 17 w 793"/>
                <a:gd name="T45" fmla="*/ 2 h 623"/>
                <a:gd name="T46" fmla="*/ 28 w 793"/>
                <a:gd name="T47" fmla="*/ 0 h 623"/>
                <a:gd name="T48" fmla="*/ 286 w 793"/>
                <a:gd name="T49" fmla="*/ 0 h 623"/>
                <a:gd name="T50" fmla="*/ 302 w 793"/>
                <a:gd name="T51" fmla="*/ 4 h 623"/>
                <a:gd name="T52" fmla="*/ 313 w 793"/>
                <a:gd name="T53" fmla="*/ 16 h 623"/>
                <a:gd name="T54" fmla="*/ 765 w 793"/>
                <a:gd name="T55" fmla="*/ 113 h 623"/>
                <a:gd name="T56" fmla="*/ 771 w 793"/>
                <a:gd name="T57" fmla="*/ 113 h 623"/>
                <a:gd name="T58" fmla="*/ 781 w 793"/>
                <a:gd name="T59" fmla="*/ 118 h 623"/>
                <a:gd name="T60" fmla="*/ 788 w 793"/>
                <a:gd name="T61" fmla="*/ 125 h 623"/>
                <a:gd name="T62" fmla="*/ 792 w 793"/>
                <a:gd name="T63" fmla="*/ 135 h 623"/>
                <a:gd name="T64" fmla="*/ 793 w 793"/>
                <a:gd name="T65" fmla="*/ 595 h 623"/>
                <a:gd name="T66" fmla="*/ 792 w 793"/>
                <a:gd name="T67" fmla="*/ 600 h 623"/>
                <a:gd name="T68" fmla="*/ 788 w 793"/>
                <a:gd name="T69" fmla="*/ 611 h 623"/>
                <a:gd name="T70" fmla="*/ 781 w 793"/>
                <a:gd name="T71" fmla="*/ 618 h 623"/>
                <a:gd name="T72" fmla="*/ 771 w 793"/>
                <a:gd name="T73" fmla="*/ 622 h 623"/>
                <a:gd name="T74" fmla="*/ 765 w 793"/>
                <a:gd name="T75" fmla="*/ 623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93" h="623">
                  <a:moveTo>
                    <a:pt x="765" y="623"/>
                  </a:moveTo>
                  <a:lnTo>
                    <a:pt x="765" y="623"/>
                  </a:lnTo>
                  <a:lnTo>
                    <a:pt x="759" y="622"/>
                  </a:lnTo>
                  <a:lnTo>
                    <a:pt x="754" y="621"/>
                  </a:lnTo>
                  <a:lnTo>
                    <a:pt x="749" y="618"/>
                  </a:lnTo>
                  <a:lnTo>
                    <a:pt x="745" y="615"/>
                  </a:lnTo>
                  <a:lnTo>
                    <a:pt x="742" y="611"/>
                  </a:lnTo>
                  <a:lnTo>
                    <a:pt x="739" y="606"/>
                  </a:lnTo>
                  <a:lnTo>
                    <a:pt x="737" y="600"/>
                  </a:lnTo>
                  <a:lnTo>
                    <a:pt x="737" y="595"/>
                  </a:lnTo>
                  <a:lnTo>
                    <a:pt x="737" y="170"/>
                  </a:lnTo>
                  <a:lnTo>
                    <a:pt x="340" y="170"/>
                  </a:lnTo>
                  <a:lnTo>
                    <a:pt x="340" y="170"/>
                  </a:lnTo>
                  <a:lnTo>
                    <a:pt x="332" y="169"/>
                  </a:lnTo>
                  <a:lnTo>
                    <a:pt x="325" y="165"/>
                  </a:lnTo>
                  <a:lnTo>
                    <a:pt x="319" y="159"/>
                  </a:lnTo>
                  <a:lnTo>
                    <a:pt x="315" y="153"/>
                  </a:lnTo>
                  <a:lnTo>
                    <a:pt x="269" y="56"/>
                  </a:lnTo>
                  <a:lnTo>
                    <a:pt x="56" y="56"/>
                  </a:lnTo>
                  <a:lnTo>
                    <a:pt x="56" y="595"/>
                  </a:lnTo>
                  <a:lnTo>
                    <a:pt x="56" y="595"/>
                  </a:lnTo>
                  <a:lnTo>
                    <a:pt x="56" y="600"/>
                  </a:lnTo>
                  <a:lnTo>
                    <a:pt x="54" y="606"/>
                  </a:lnTo>
                  <a:lnTo>
                    <a:pt x="52" y="611"/>
                  </a:lnTo>
                  <a:lnTo>
                    <a:pt x="48" y="615"/>
                  </a:lnTo>
                  <a:lnTo>
                    <a:pt x="44" y="618"/>
                  </a:lnTo>
                  <a:lnTo>
                    <a:pt x="39" y="621"/>
                  </a:lnTo>
                  <a:lnTo>
                    <a:pt x="34" y="622"/>
                  </a:lnTo>
                  <a:lnTo>
                    <a:pt x="28" y="623"/>
                  </a:lnTo>
                  <a:lnTo>
                    <a:pt x="28" y="623"/>
                  </a:lnTo>
                  <a:lnTo>
                    <a:pt x="23" y="622"/>
                  </a:lnTo>
                  <a:lnTo>
                    <a:pt x="17" y="621"/>
                  </a:lnTo>
                  <a:lnTo>
                    <a:pt x="13" y="618"/>
                  </a:lnTo>
                  <a:lnTo>
                    <a:pt x="8" y="615"/>
                  </a:lnTo>
                  <a:lnTo>
                    <a:pt x="5" y="611"/>
                  </a:lnTo>
                  <a:lnTo>
                    <a:pt x="2" y="606"/>
                  </a:lnTo>
                  <a:lnTo>
                    <a:pt x="1" y="600"/>
                  </a:lnTo>
                  <a:lnTo>
                    <a:pt x="0" y="595"/>
                  </a:lnTo>
                  <a:lnTo>
                    <a:pt x="0" y="28"/>
                  </a:lnTo>
                  <a:lnTo>
                    <a:pt x="0" y="28"/>
                  </a:lnTo>
                  <a:lnTo>
                    <a:pt x="1" y="22"/>
                  </a:lnTo>
                  <a:lnTo>
                    <a:pt x="2" y="17"/>
                  </a:lnTo>
                  <a:lnTo>
                    <a:pt x="5" y="12"/>
                  </a:lnTo>
                  <a:lnTo>
                    <a:pt x="8" y="8"/>
                  </a:lnTo>
                  <a:lnTo>
                    <a:pt x="13" y="4"/>
                  </a:lnTo>
                  <a:lnTo>
                    <a:pt x="17" y="2"/>
                  </a:lnTo>
                  <a:lnTo>
                    <a:pt x="23" y="0"/>
                  </a:lnTo>
                  <a:lnTo>
                    <a:pt x="28" y="0"/>
                  </a:lnTo>
                  <a:lnTo>
                    <a:pt x="286" y="0"/>
                  </a:lnTo>
                  <a:lnTo>
                    <a:pt x="286" y="0"/>
                  </a:lnTo>
                  <a:lnTo>
                    <a:pt x="294" y="1"/>
                  </a:lnTo>
                  <a:lnTo>
                    <a:pt x="302" y="4"/>
                  </a:lnTo>
                  <a:lnTo>
                    <a:pt x="308" y="9"/>
                  </a:lnTo>
                  <a:lnTo>
                    <a:pt x="313" y="16"/>
                  </a:lnTo>
                  <a:lnTo>
                    <a:pt x="358" y="113"/>
                  </a:lnTo>
                  <a:lnTo>
                    <a:pt x="765" y="113"/>
                  </a:lnTo>
                  <a:lnTo>
                    <a:pt x="765" y="113"/>
                  </a:lnTo>
                  <a:lnTo>
                    <a:pt x="771" y="113"/>
                  </a:lnTo>
                  <a:lnTo>
                    <a:pt x="776" y="115"/>
                  </a:lnTo>
                  <a:lnTo>
                    <a:pt x="781" y="118"/>
                  </a:lnTo>
                  <a:lnTo>
                    <a:pt x="785" y="121"/>
                  </a:lnTo>
                  <a:lnTo>
                    <a:pt x="788" y="125"/>
                  </a:lnTo>
                  <a:lnTo>
                    <a:pt x="791" y="130"/>
                  </a:lnTo>
                  <a:lnTo>
                    <a:pt x="792" y="135"/>
                  </a:lnTo>
                  <a:lnTo>
                    <a:pt x="793" y="141"/>
                  </a:lnTo>
                  <a:lnTo>
                    <a:pt x="793" y="595"/>
                  </a:lnTo>
                  <a:lnTo>
                    <a:pt x="793" y="595"/>
                  </a:lnTo>
                  <a:lnTo>
                    <a:pt x="792" y="600"/>
                  </a:lnTo>
                  <a:lnTo>
                    <a:pt x="791" y="606"/>
                  </a:lnTo>
                  <a:lnTo>
                    <a:pt x="788" y="611"/>
                  </a:lnTo>
                  <a:lnTo>
                    <a:pt x="785" y="615"/>
                  </a:lnTo>
                  <a:lnTo>
                    <a:pt x="781" y="618"/>
                  </a:lnTo>
                  <a:lnTo>
                    <a:pt x="776" y="621"/>
                  </a:lnTo>
                  <a:lnTo>
                    <a:pt x="771" y="622"/>
                  </a:lnTo>
                  <a:lnTo>
                    <a:pt x="765" y="623"/>
                  </a:lnTo>
                  <a:lnTo>
                    <a:pt x="765" y="6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366">
              <a:extLst>
                <a:ext uri="{FF2B5EF4-FFF2-40B4-BE49-F238E27FC236}">
                  <a16:creationId xmlns:a16="http://schemas.microsoft.com/office/drawing/2014/main" id="{5C9D37D1-414B-47EB-A9E6-A492511F8EFF}"/>
                </a:ext>
              </a:extLst>
            </p:cNvPr>
            <p:cNvSpPr>
              <a:spLocks/>
            </p:cNvSpPr>
            <p:nvPr/>
          </p:nvSpPr>
          <p:spPr bwMode="auto">
            <a:xfrm>
              <a:off x="8524875" y="5078413"/>
              <a:ext cx="180975" cy="46038"/>
            </a:xfrm>
            <a:custGeom>
              <a:avLst/>
              <a:gdLst>
                <a:gd name="T0" fmla="*/ 653 w 681"/>
                <a:gd name="T1" fmla="*/ 170 h 170"/>
                <a:gd name="T2" fmla="*/ 340 w 681"/>
                <a:gd name="T3" fmla="*/ 170 h 170"/>
                <a:gd name="T4" fmla="*/ 340 w 681"/>
                <a:gd name="T5" fmla="*/ 170 h 170"/>
                <a:gd name="T6" fmla="*/ 332 w 681"/>
                <a:gd name="T7" fmla="*/ 169 h 170"/>
                <a:gd name="T8" fmla="*/ 325 w 681"/>
                <a:gd name="T9" fmla="*/ 165 h 170"/>
                <a:gd name="T10" fmla="*/ 319 w 681"/>
                <a:gd name="T11" fmla="*/ 160 h 170"/>
                <a:gd name="T12" fmla="*/ 315 w 681"/>
                <a:gd name="T13" fmla="*/ 153 h 170"/>
                <a:gd name="T14" fmla="*/ 270 w 681"/>
                <a:gd name="T15" fmla="*/ 56 h 170"/>
                <a:gd name="T16" fmla="*/ 28 w 681"/>
                <a:gd name="T17" fmla="*/ 56 h 170"/>
                <a:gd name="T18" fmla="*/ 28 w 681"/>
                <a:gd name="T19" fmla="*/ 56 h 170"/>
                <a:gd name="T20" fmla="*/ 23 w 681"/>
                <a:gd name="T21" fmla="*/ 56 h 170"/>
                <a:gd name="T22" fmla="*/ 18 w 681"/>
                <a:gd name="T23" fmla="*/ 54 h 170"/>
                <a:gd name="T24" fmla="*/ 13 w 681"/>
                <a:gd name="T25" fmla="*/ 52 h 170"/>
                <a:gd name="T26" fmla="*/ 9 w 681"/>
                <a:gd name="T27" fmla="*/ 48 h 170"/>
                <a:gd name="T28" fmla="*/ 5 w 681"/>
                <a:gd name="T29" fmla="*/ 44 h 170"/>
                <a:gd name="T30" fmla="*/ 3 w 681"/>
                <a:gd name="T31" fmla="*/ 39 h 170"/>
                <a:gd name="T32" fmla="*/ 1 w 681"/>
                <a:gd name="T33" fmla="*/ 34 h 170"/>
                <a:gd name="T34" fmla="*/ 0 w 681"/>
                <a:gd name="T35" fmla="*/ 28 h 170"/>
                <a:gd name="T36" fmla="*/ 0 w 681"/>
                <a:gd name="T37" fmla="*/ 28 h 170"/>
                <a:gd name="T38" fmla="*/ 1 w 681"/>
                <a:gd name="T39" fmla="*/ 23 h 170"/>
                <a:gd name="T40" fmla="*/ 3 w 681"/>
                <a:gd name="T41" fmla="*/ 17 h 170"/>
                <a:gd name="T42" fmla="*/ 5 w 681"/>
                <a:gd name="T43" fmla="*/ 13 h 170"/>
                <a:gd name="T44" fmla="*/ 9 w 681"/>
                <a:gd name="T45" fmla="*/ 8 h 170"/>
                <a:gd name="T46" fmla="*/ 13 w 681"/>
                <a:gd name="T47" fmla="*/ 5 h 170"/>
                <a:gd name="T48" fmla="*/ 18 w 681"/>
                <a:gd name="T49" fmla="*/ 2 h 170"/>
                <a:gd name="T50" fmla="*/ 23 w 681"/>
                <a:gd name="T51" fmla="*/ 1 h 170"/>
                <a:gd name="T52" fmla="*/ 28 w 681"/>
                <a:gd name="T53" fmla="*/ 0 h 170"/>
                <a:gd name="T54" fmla="*/ 287 w 681"/>
                <a:gd name="T55" fmla="*/ 0 h 170"/>
                <a:gd name="T56" fmla="*/ 287 w 681"/>
                <a:gd name="T57" fmla="*/ 0 h 170"/>
                <a:gd name="T58" fmla="*/ 295 w 681"/>
                <a:gd name="T59" fmla="*/ 1 h 170"/>
                <a:gd name="T60" fmla="*/ 303 w 681"/>
                <a:gd name="T61" fmla="*/ 5 h 170"/>
                <a:gd name="T62" fmla="*/ 308 w 681"/>
                <a:gd name="T63" fmla="*/ 10 h 170"/>
                <a:gd name="T64" fmla="*/ 313 w 681"/>
                <a:gd name="T65" fmla="*/ 16 h 170"/>
                <a:gd name="T66" fmla="*/ 359 w 681"/>
                <a:gd name="T67" fmla="*/ 114 h 170"/>
                <a:gd name="T68" fmla="*/ 653 w 681"/>
                <a:gd name="T69" fmla="*/ 114 h 170"/>
                <a:gd name="T70" fmla="*/ 653 w 681"/>
                <a:gd name="T71" fmla="*/ 114 h 170"/>
                <a:gd name="T72" fmla="*/ 658 w 681"/>
                <a:gd name="T73" fmla="*/ 114 h 170"/>
                <a:gd name="T74" fmla="*/ 664 w 681"/>
                <a:gd name="T75" fmla="*/ 116 h 170"/>
                <a:gd name="T76" fmla="*/ 669 w 681"/>
                <a:gd name="T77" fmla="*/ 118 h 170"/>
                <a:gd name="T78" fmla="*/ 673 w 681"/>
                <a:gd name="T79" fmla="*/ 122 h 170"/>
                <a:gd name="T80" fmla="*/ 676 w 681"/>
                <a:gd name="T81" fmla="*/ 126 h 170"/>
                <a:gd name="T82" fmla="*/ 679 w 681"/>
                <a:gd name="T83" fmla="*/ 131 h 170"/>
                <a:gd name="T84" fmla="*/ 680 w 681"/>
                <a:gd name="T85" fmla="*/ 136 h 170"/>
                <a:gd name="T86" fmla="*/ 681 w 681"/>
                <a:gd name="T87" fmla="*/ 142 h 170"/>
                <a:gd name="T88" fmla="*/ 681 w 681"/>
                <a:gd name="T89" fmla="*/ 142 h 170"/>
                <a:gd name="T90" fmla="*/ 680 w 681"/>
                <a:gd name="T91" fmla="*/ 147 h 170"/>
                <a:gd name="T92" fmla="*/ 679 w 681"/>
                <a:gd name="T93" fmla="*/ 153 h 170"/>
                <a:gd name="T94" fmla="*/ 676 w 681"/>
                <a:gd name="T95" fmla="*/ 157 h 170"/>
                <a:gd name="T96" fmla="*/ 673 w 681"/>
                <a:gd name="T97" fmla="*/ 161 h 170"/>
                <a:gd name="T98" fmla="*/ 669 w 681"/>
                <a:gd name="T99" fmla="*/ 165 h 170"/>
                <a:gd name="T100" fmla="*/ 664 w 681"/>
                <a:gd name="T101" fmla="*/ 167 h 170"/>
                <a:gd name="T102" fmla="*/ 658 w 681"/>
                <a:gd name="T103" fmla="*/ 169 h 170"/>
                <a:gd name="T104" fmla="*/ 653 w 681"/>
                <a:gd name="T105" fmla="*/ 170 h 170"/>
                <a:gd name="T106" fmla="*/ 653 w 681"/>
                <a:gd name="T107"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81" h="170">
                  <a:moveTo>
                    <a:pt x="653" y="170"/>
                  </a:moveTo>
                  <a:lnTo>
                    <a:pt x="340" y="170"/>
                  </a:lnTo>
                  <a:lnTo>
                    <a:pt x="340" y="170"/>
                  </a:lnTo>
                  <a:lnTo>
                    <a:pt x="332" y="169"/>
                  </a:lnTo>
                  <a:lnTo>
                    <a:pt x="325" y="165"/>
                  </a:lnTo>
                  <a:lnTo>
                    <a:pt x="319" y="160"/>
                  </a:lnTo>
                  <a:lnTo>
                    <a:pt x="315" y="153"/>
                  </a:lnTo>
                  <a:lnTo>
                    <a:pt x="270" y="56"/>
                  </a:lnTo>
                  <a:lnTo>
                    <a:pt x="28" y="56"/>
                  </a:lnTo>
                  <a:lnTo>
                    <a:pt x="28" y="56"/>
                  </a:lnTo>
                  <a:lnTo>
                    <a:pt x="23" y="56"/>
                  </a:lnTo>
                  <a:lnTo>
                    <a:pt x="18" y="54"/>
                  </a:lnTo>
                  <a:lnTo>
                    <a:pt x="13" y="52"/>
                  </a:lnTo>
                  <a:lnTo>
                    <a:pt x="9" y="48"/>
                  </a:lnTo>
                  <a:lnTo>
                    <a:pt x="5" y="44"/>
                  </a:lnTo>
                  <a:lnTo>
                    <a:pt x="3" y="39"/>
                  </a:lnTo>
                  <a:lnTo>
                    <a:pt x="1" y="34"/>
                  </a:lnTo>
                  <a:lnTo>
                    <a:pt x="0" y="28"/>
                  </a:lnTo>
                  <a:lnTo>
                    <a:pt x="0" y="28"/>
                  </a:lnTo>
                  <a:lnTo>
                    <a:pt x="1" y="23"/>
                  </a:lnTo>
                  <a:lnTo>
                    <a:pt x="3" y="17"/>
                  </a:lnTo>
                  <a:lnTo>
                    <a:pt x="5" y="13"/>
                  </a:lnTo>
                  <a:lnTo>
                    <a:pt x="9" y="8"/>
                  </a:lnTo>
                  <a:lnTo>
                    <a:pt x="13" y="5"/>
                  </a:lnTo>
                  <a:lnTo>
                    <a:pt x="18" y="2"/>
                  </a:lnTo>
                  <a:lnTo>
                    <a:pt x="23" y="1"/>
                  </a:lnTo>
                  <a:lnTo>
                    <a:pt x="28" y="0"/>
                  </a:lnTo>
                  <a:lnTo>
                    <a:pt x="287" y="0"/>
                  </a:lnTo>
                  <a:lnTo>
                    <a:pt x="287" y="0"/>
                  </a:lnTo>
                  <a:lnTo>
                    <a:pt x="295" y="1"/>
                  </a:lnTo>
                  <a:lnTo>
                    <a:pt x="303" y="5"/>
                  </a:lnTo>
                  <a:lnTo>
                    <a:pt x="308" y="10"/>
                  </a:lnTo>
                  <a:lnTo>
                    <a:pt x="313" y="16"/>
                  </a:lnTo>
                  <a:lnTo>
                    <a:pt x="359" y="114"/>
                  </a:lnTo>
                  <a:lnTo>
                    <a:pt x="653" y="114"/>
                  </a:lnTo>
                  <a:lnTo>
                    <a:pt x="653" y="114"/>
                  </a:lnTo>
                  <a:lnTo>
                    <a:pt x="658" y="114"/>
                  </a:lnTo>
                  <a:lnTo>
                    <a:pt x="664" y="116"/>
                  </a:lnTo>
                  <a:lnTo>
                    <a:pt x="669" y="118"/>
                  </a:lnTo>
                  <a:lnTo>
                    <a:pt x="673" y="122"/>
                  </a:lnTo>
                  <a:lnTo>
                    <a:pt x="676" y="126"/>
                  </a:lnTo>
                  <a:lnTo>
                    <a:pt x="679" y="131"/>
                  </a:lnTo>
                  <a:lnTo>
                    <a:pt x="680" y="136"/>
                  </a:lnTo>
                  <a:lnTo>
                    <a:pt x="681" y="142"/>
                  </a:lnTo>
                  <a:lnTo>
                    <a:pt x="681" y="142"/>
                  </a:lnTo>
                  <a:lnTo>
                    <a:pt x="680" y="147"/>
                  </a:lnTo>
                  <a:lnTo>
                    <a:pt x="679" y="153"/>
                  </a:lnTo>
                  <a:lnTo>
                    <a:pt x="676" y="157"/>
                  </a:lnTo>
                  <a:lnTo>
                    <a:pt x="673" y="161"/>
                  </a:lnTo>
                  <a:lnTo>
                    <a:pt x="669" y="165"/>
                  </a:lnTo>
                  <a:lnTo>
                    <a:pt x="664" y="167"/>
                  </a:lnTo>
                  <a:lnTo>
                    <a:pt x="658" y="169"/>
                  </a:lnTo>
                  <a:lnTo>
                    <a:pt x="653" y="170"/>
                  </a:lnTo>
                  <a:lnTo>
                    <a:pt x="653"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367">
              <a:extLst>
                <a:ext uri="{FF2B5EF4-FFF2-40B4-BE49-F238E27FC236}">
                  <a16:creationId xmlns:a16="http://schemas.microsoft.com/office/drawing/2014/main" id="{76A808D6-75DA-4B21-B216-1A2CC58AE1F1}"/>
                </a:ext>
              </a:extLst>
            </p:cNvPr>
            <p:cNvSpPr>
              <a:spLocks/>
            </p:cNvSpPr>
            <p:nvPr/>
          </p:nvSpPr>
          <p:spPr bwMode="auto">
            <a:xfrm>
              <a:off x="8540750" y="5048251"/>
              <a:ext cx="149225" cy="46038"/>
            </a:xfrm>
            <a:custGeom>
              <a:avLst/>
              <a:gdLst>
                <a:gd name="T0" fmla="*/ 538 w 566"/>
                <a:gd name="T1" fmla="*/ 169 h 169"/>
                <a:gd name="T2" fmla="*/ 339 w 566"/>
                <a:gd name="T3" fmla="*/ 169 h 169"/>
                <a:gd name="T4" fmla="*/ 339 w 566"/>
                <a:gd name="T5" fmla="*/ 169 h 169"/>
                <a:gd name="T6" fmla="*/ 331 w 566"/>
                <a:gd name="T7" fmla="*/ 168 h 169"/>
                <a:gd name="T8" fmla="*/ 324 w 566"/>
                <a:gd name="T9" fmla="*/ 165 h 169"/>
                <a:gd name="T10" fmla="*/ 318 w 566"/>
                <a:gd name="T11" fmla="*/ 160 h 169"/>
                <a:gd name="T12" fmla="*/ 314 w 566"/>
                <a:gd name="T13" fmla="*/ 153 h 169"/>
                <a:gd name="T14" fmla="*/ 268 w 566"/>
                <a:gd name="T15" fmla="*/ 56 h 169"/>
                <a:gd name="T16" fmla="*/ 28 w 566"/>
                <a:gd name="T17" fmla="*/ 56 h 169"/>
                <a:gd name="T18" fmla="*/ 28 w 566"/>
                <a:gd name="T19" fmla="*/ 56 h 169"/>
                <a:gd name="T20" fmla="*/ 22 w 566"/>
                <a:gd name="T21" fmla="*/ 56 h 169"/>
                <a:gd name="T22" fmla="*/ 17 w 566"/>
                <a:gd name="T23" fmla="*/ 54 h 169"/>
                <a:gd name="T24" fmla="*/ 12 w 566"/>
                <a:gd name="T25" fmla="*/ 51 h 169"/>
                <a:gd name="T26" fmla="*/ 8 w 566"/>
                <a:gd name="T27" fmla="*/ 48 h 169"/>
                <a:gd name="T28" fmla="*/ 4 w 566"/>
                <a:gd name="T29" fmla="*/ 44 h 169"/>
                <a:gd name="T30" fmla="*/ 2 w 566"/>
                <a:gd name="T31" fmla="*/ 39 h 169"/>
                <a:gd name="T32" fmla="*/ 0 w 566"/>
                <a:gd name="T33" fmla="*/ 34 h 169"/>
                <a:gd name="T34" fmla="*/ 0 w 566"/>
                <a:gd name="T35" fmla="*/ 28 h 169"/>
                <a:gd name="T36" fmla="*/ 0 w 566"/>
                <a:gd name="T37" fmla="*/ 28 h 169"/>
                <a:gd name="T38" fmla="*/ 0 w 566"/>
                <a:gd name="T39" fmla="*/ 22 h 169"/>
                <a:gd name="T40" fmla="*/ 2 w 566"/>
                <a:gd name="T41" fmla="*/ 17 h 169"/>
                <a:gd name="T42" fmla="*/ 4 w 566"/>
                <a:gd name="T43" fmla="*/ 12 h 169"/>
                <a:gd name="T44" fmla="*/ 8 w 566"/>
                <a:gd name="T45" fmla="*/ 8 h 169"/>
                <a:gd name="T46" fmla="*/ 12 w 566"/>
                <a:gd name="T47" fmla="*/ 5 h 169"/>
                <a:gd name="T48" fmla="*/ 17 w 566"/>
                <a:gd name="T49" fmla="*/ 2 h 169"/>
                <a:gd name="T50" fmla="*/ 22 w 566"/>
                <a:gd name="T51" fmla="*/ 1 h 169"/>
                <a:gd name="T52" fmla="*/ 28 w 566"/>
                <a:gd name="T53" fmla="*/ 0 h 169"/>
                <a:gd name="T54" fmla="*/ 286 w 566"/>
                <a:gd name="T55" fmla="*/ 0 h 169"/>
                <a:gd name="T56" fmla="*/ 286 w 566"/>
                <a:gd name="T57" fmla="*/ 0 h 169"/>
                <a:gd name="T58" fmla="*/ 295 w 566"/>
                <a:gd name="T59" fmla="*/ 1 h 169"/>
                <a:gd name="T60" fmla="*/ 302 w 566"/>
                <a:gd name="T61" fmla="*/ 4 h 169"/>
                <a:gd name="T62" fmla="*/ 308 w 566"/>
                <a:gd name="T63" fmla="*/ 9 h 169"/>
                <a:gd name="T64" fmla="*/ 312 w 566"/>
                <a:gd name="T65" fmla="*/ 16 h 169"/>
                <a:gd name="T66" fmla="*/ 357 w 566"/>
                <a:gd name="T67" fmla="*/ 113 h 169"/>
                <a:gd name="T68" fmla="*/ 538 w 566"/>
                <a:gd name="T69" fmla="*/ 113 h 169"/>
                <a:gd name="T70" fmla="*/ 538 w 566"/>
                <a:gd name="T71" fmla="*/ 113 h 169"/>
                <a:gd name="T72" fmla="*/ 543 w 566"/>
                <a:gd name="T73" fmla="*/ 114 h 169"/>
                <a:gd name="T74" fmla="*/ 549 w 566"/>
                <a:gd name="T75" fmla="*/ 115 h 169"/>
                <a:gd name="T76" fmla="*/ 553 w 566"/>
                <a:gd name="T77" fmla="*/ 118 h 169"/>
                <a:gd name="T78" fmla="*/ 558 w 566"/>
                <a:gd name="T79" fmla="*/ 121 h 169"/>
                <a:gd name="T80" fmla="*/ 561 w 566"/>
                <a:gd name="T81" fmla="*/ 126 h 169"/>
                <a:gd name="T82" fmla="*/ 564 w 566"/>
                <a:gd name="T83" fmla="*/ 130 h 169"/>
                <a:gd name="T84" fmla="*/ 565 w 566"/>
                <a:gd name="T85" fmla="*/ 136 h 169"/>
                <a:gd name="T86" fmla="*/ 566 w 566"/>
                <a:gd name="T87" fmla="*/ 141 h 169"/>
                <a:gd name="T88" fmla="*/ 566 w 566"/>
                <a:gd name="T89" fmla="*/ 141 h 169"/>
                <a:gd name="T90" fmla="*/ 565 w 566"/>
                <a:gd name="T91" fmla="*/ 147 h 169"/>
                <a:gd name="T92" fmla="*/ 564 w 566"/>
                <a:gd name="T93" fmla="*/ 152 h 169"/>
                <a:gd name="T94" fmla="*/ 561 w 566"/>
                <a:gd name="T95" fmla="*/ 157 h 169"/>
                <a:gd name="T96" fmla="*/ 558 w 566"/>
                <a:gd name="T97" fmla="*/ 161 h 169"/>
                <a:gd name="T98" fmla="*/ 553 w 566"/>
                <a:gd name="T99" fmla="*/ 165 h 169"/>
                <a:gd name="T100" fmla="*/ 549 w 566"/>
                <a:gd name="T101" fmla="*/ 167 h 169"/>
                <a:gd name="T102" fmla="*/ 543 w 566"/>
                <a:gd name="T103" fmla="*/ 169 h 169"/>
                <a:gd name="T104" fmla="*/ 538 w 566"/>
                <a:gd name="T105" fmla="*/ 169 h 169"/>
                <a:gd name="T106" fmla="*/ 538 w 566"/>
                <a:gd name="T107" fmla="*/ 16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66" h="169">
                  <a:moveTo>
                    <a:pt x="538" y="169"/>
                  </a:moveTo>
                  <a:lnTo>
                    <a:pt x="339" y="169"/>
                  </a:lnTo>
                  <a:lnTo>
                    <a:pt x="339" y="169"/>
                  </a:lnTo>
                  <a:lnTo>
                    <a:pt x="331" y="168"/>
                  </a:lnTo>
                  <a:lnTo>
                    <a:pt x="324" y="165"/>
                  </a:lnTo>
                  <a:lnTo>
                    <a:pt x="318" y="160"/>
                  </a:lnTo>
                  <a:lnTo>
                    <a:pt x="314" y="153"/>
                  </a:lnTo>
                  <a:lnTo>
                    <a:pt x="268" y="56"/>
                  </a:lnTo>
                  <a:lnTo>
                    <a:pt x="28" y="56"/>
                  </a:lnTo>
                  <a:lnTo>
                    <a:pt x="28" y="56"/>
                  </a:lnTo>
                  <a:lnTo>
                    <a:pt x="22" y="56"/>
                  </a:lnTo>
                  <a:lnTo>
                    <a:pt x="17" y="54"/>
                  </a:lnTo>
                  <a:lnTo>
                    <a:pt x="12" y="51"/>
                  </a:lnTo>
                  <a:lnTo>
                    <a:pt x="8" y="48"/>
                  </a:lnTo>
                  <a:lnTo>
                    <a:pt x="4" y="44"/>
                  </a:lnTo>
                  <a:lnTo>
                    <a:pt x="2" y="39"/>
                  </a:lnTo>
                  <a:lnTo>
                    <a:pt x="0" y="34"/>
                  </a:lnTo>
                  <a:lnTo>
                    <a:pt x="0" y="28"/>
                  </a:lnTo>
                  <a:lnTo>
                    <a:pt x="0" y="28"/>
                  </a:lnTo>
                  <a:lnTo>
                    <a:pt x="0" y="22"/>
                  </a:lnTo>
                  <a:lnTo>
                    <a:pt x="2" y="17"/>
                  </a:lnTo>
                  <a:lnTo>
                    <a:pt x="4" y="12"/>
                  </a:lnTo>
                  <a:lnTo>
                    <a:pt x="8" y="8"/>
                  </a:lnTo>
                  <a:lnTo>
                    <a:pt x="12" y="5"/>
                  </a:lnTo>
                  <a:lnTo>
                    <a:pt x="17" y="2"/>
                  </a:lnTo>
                  <a:lnTo>
                    <a:pt x="22" y="1"/>
                  </a:lnTo>
                  <a:lnTo>
                    <a:pt x="28" y="0"/>
                  </a:lnTo>
                  <a:lnTo>
                    <a:pt x="286" y="0"/>
                  </a:lnTo>
                  <a:lnTo>
                    <a:pt x="286" y="0"/>
                  </a:lnTo>
                  <a:lnTo>
                    <a:pt x="295" y="1"/>
                  </a:lnTo>
                  <a:lnTo>
                    <a:pt x="302" y="4"/>
                  </a:lnTo>
                  <a:lnTo>
                    <a:pt x="308" y="9"/>
                  </a:lnTo>
                  <a:lnTo>
                    <a:pt x="312" y="16"/>
                  </a:lnTo>
                  <a:lnTo>
                    <a:pt x="357" y="113"/>
                  </a:lnTo>
                  <a:lnTo>
                    <a:pt x="538" y="113"/>
                  </a:lnTo>
                  <a:lnTo>
                    <a:pt x="538" y="113"/>
                  </a:lnTo>
                  <a:lnTo>
                    <a:pt x="543" y="114"/>
                  </a:lnTo>
                  <a:lnTo>
                    <a:pt x="549" y="115"/>
                  </a:lnTo>
                  <a:lnTo>
                    <a:pt x="553" y="118"/>
                  </a:lnTo>
                  <a:lnTo>
                    <a:pt x="558" y="121"/>
                  </a:lnTo>
                  <a:lnTo>
                    <a:pt x="561" y="126"/>
                  </a:lnTo>
                  <a:lnTo>
                    <a:pt x="564" y="130"/>
                  </a:lnTo>
                  <a:lnTo>
                    <a:pt x="565" y="136"/>
                  </a:lnTo>
                  <a:lnTo>
                    <a:pt x="566" y="141"/>
                  </a:lnTo>
                  <a:lnTo>
                    <a:pt x="566" y="141"/>
                  </a:lnTo>
                  <a:lnTo>
                    <a:pt x="565" y="147"/>
                  </a:lnTo>
                  <a:lnTo>
                    <a:pt x="564" y="152"/>
                  </a:lnTo>
                  <a:lnTo>
                    <a:pt x="561" y="157"/>
                  </a:lnTo>
                  <a:lnTo>
                    <a:pt x="558" y="161"/>
                  </a:lnTo>
                  <a:lnTo>
                    <a:pt x="553" y="165"/>
                  </a:lnTo>
                  <a:lnTo>
                    <a:pt x="549" y="167"/>
                  </a:lnTo>
                  <a:lnTo>
                    <a:pt x="543" y="169"/>
                  </a:lnTo>
                  <a:lnTo>
                    <a:pt x="538" y="169"/>
                  </a:lnTo>
                  <a:lnTo>
                    <a:pt x="538" y="1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368">
              <a:extLst>
                <a:ext uri="{FF2B5EF4-FFF2-40B4-BE49-F238E27FC236}">
                  <a16:creationId xmlns:a16="http://schemas.microsoft.com/office/drawing/2014/main" id="{63A12359-0B61-4457-9FE6-CE656AF7ED8B}"/>
                </a:ext>
              </a:extLst>
            </p:cNvPr>
            <p:cNvSpPr>
              <a:spLocks noEditPoints="1"/>
            </p:cNvSpPr>
            <p:nvPr/>
          </p:nvSpPr>
          <p:spPr bwMode="auto">
            <a:xfrm>
              <a:off x="8435975" y="5287963"/>
              <a:ext cx="360363" cy="120650"/>
            </a:xfrm>
            <a:custGeom>
              <a:avLst/>
              <a:gdLst>
                <a:gd name="T0" fmla="*/ 28 w 1360"/>
                <a:gd name="T1" fmla="*/ 453 h 453"/>
                <a:gd name="T2" fmla="*/ 12 w 1360"/>
                <a:gd name="T3" fmla="*/ 448 h 453"/>
                <a:gd name="T4" fmla="*/ 2 w 1360"/>
                <a:gd name="T5" fmla="*/ 436 h 453"/>
                <a:gd name="T6" fmla="*/ 0 w 1360"/>
                <a:gd name="T7" fmla="*/ 28 h 453"/>
                <a:gd name="T8" fmla="*/ 2 w 1360"/>
                <a:gd name="T9" fmla="*/ 17 h 453"/>
                <a:gd name="T10" fmla="*/ 12 w 1360"/>
                <a:gd name="T11" fmla="*/ 5 h 453"/>
                <a:gd name="T12" fmla="*/ 28 w 1360"/>
                <a:gd name="T13" fmla="*/ 0 h 453"/>
                <a:gd name="T14" fmla="*/ 458 w 1360"/>
                <a:gd name="T15" fmla="*/ 1 h 453"/>
                <a:gd name="T16" fmla="*/ 472 w 1360"/>
                <a:gd name="T17" fmla="*/ 8 h 453"/>
                <a:gd name="T18" fmla="*/ 480 w 1360"/>
                <a:gd name="T19" fmla="*/ 22 h 453"/>
                <a:gd name="T20" fmla="*/ 481 w 1360"/>
                <a:gd name="T21" fmla="*/ 84 h 453"/>
                <a:gd name="T22" fmla="*/ 485 w 1360"/>
                <a:gd name="T23" fmla="*/ 110 h 453"/>
                <a:gd name="T24" fmla="*/ 496 w 1360"/>
                <a:gd name="T25" fmla="*/ 132 h 453"/>
                <a:gd name="T26" fmla="*/ 512 w 1360"/>
                <a:gd name="T27" fmla="*/ 150 h 453"/>
                <a:gd name="T28" fmla="*/ 533 w 1360"/>
                <a:gd name="T29" fmla="*/ 163 h 453"/>
                <a:gd name="T30" fmla="*/ 557 w 1360"/>
                <a:gd name="T31" fmla="*/ 169 h 453"/>
                <a:gd name="T32" fmla="*/ 821 w 1360"/>
                <a:gd name="T33" fmla="*/ 169 h 453"/>
                <a:gd name="T34" fmla="*/ 846 w 1360"/>
                <a:gd name="T35" fmla="*/ 166 h 453"/>
                <a:gd name="T36" fmla="*/ 868 w 1360"/>
                <a:gd name="T37" fmla="*/ 155 h 453"/>
                <a:gd name="T38" fmla="*/ 886 w 1360"/>
                <a:gd name="T39" fmla="*/ 139 h 453"/>
                <a:gd name="T40" fmla="*/ 900 w 1360"/>
                <a:gd name="T41" fmla="*/ 118 h 453"/>
                <a:gd name="T42" fmla="*/ 906 w 1360"/>
                <a:gd name="T43" fmla="*/ 93 h 453"/>
                <a:gd name="T44" fmla="*/ 907 w 1360"/>
                <a:gd name="T45" fmla="*/ 28 h 453"/>
                <a:gd name="T46" fmla="*/ 911 w 1360"/>
                <a:gd name="T47" fmla="*/ 12 h 453"/>
                <a:gd name="T48" fmla="*/ 924 w 1360"/>
                <a:gd name="T49" fmla="*/ 2 h 453"/>
                <a:gd name="T50" fmla="*/ 1332 w 1360"/>
                <a:gd name="T51" fmla="*/ 0 h 453"/>
                <a:gd name="T52" fmla="*/ 1342 w 1360"/>
                <a:gd name="T53" fmla="*/ 2 h 453"/>
                <a:gd name="T54" fmla="*/ 1355 w 1360"/>
                <a:gd name="T55" fmla="*/ 12 h 453"/>
                <a:gd name="T56" fmla="*/ 1360 w 1360"/>
                <a:gd name="T57" fmla="*/ 28 h 453"/>
                <a:gd name="T58" fmla="*/ 1359 w 1360"/>
                <a:gd name="T59" fmla="*/ 431 h 453"/>
                <a:gd name="T60" fmla="*/ 1351 w 1360"/>
                <a:gd name="T61" fmla="*/ 445 h 453"/>
                <a:gd name="T62" fmla="*/ 1337 w 1360"/>
                <a:gd name="T63" fmla="*/ 452 h 453"/>
                <a:gd name="T64" fmla="*/ 56 w 1360"/>
                <a:gd name="T65" fmla="*/ 396 h 453"/>
                <a:gd name="T66" fmla="*/ 963 w 1360"/>
                <a:gd name="T67" fmla="*/ 56 h 453"/>
                <a:gd name="T68" fmla="*/ 962 w 1360"/>
                <a:gd name="T69" fmla="*/ 100 h 453"/>
                <a:gd name="T70" fmla="*/ 952 w 1360"/>
                <a:gd name="T71" fmla="*/ 140 h 453"/>
                <a:gd name="T72" fmla="*/ 931 w 1360"/>
                <a:gd name="T73" fmla="*/ 174 h 453"/>
                <a:gd name="T74" fmla="*/ 901 w 1360"/>
                <a:gd name="T75" fmla="*/ 203 h 453"/>
                <a:gd name="T76" fmla="*/ 863 w 1360"/>
                <a:gd name="T77" fmla="*/ 220 h 453"/>
                <a:gd name="T78" fmla="*/ 821 w 1360"/>
                <a:gd name="T79" fmla="*/ 227 h 453"/>
                <a:gd name="T80" fmla="*/ 552 w 1360"/>
                <a:gd name="T81" fmla="*/ 226 h 453"/>
                <a:gd name="T82" fmla="*/ 511 w 1360"/>
                <a:gd name="T83" fmla="*/ 215 h 453"/>
                <a:gd name="T84" fmla="*/ 476 w 1360"/>
                <a:gd name="T85" fmla="*/ 193 h 453"/>
                <a:gd name="T86" fmla="*/ 449 w 1360"/>
                <a:gd name="T87" fmla="*/ 164 h 453"/>
                <a:gd name="T88" fmla="*/ 431 w 1360"/>
                <a:gd name="T89" fmla="*/ 127 h 453"/>
                <a:gd name="T90" fmla="*/ 425 w 1360"/>
                <a:gd name="T91" fmla="*/ 84 h 453"/>
                <a:gd name="T92" fmla="*/ 56 w 1360"/>
                <a:gd name="T93" fmla="*/ 396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60" h="453">
                  <a:moveTo>
                    <a:pt x="1332" y="453"/>
                  </a:moveTo>
                  <a:lnTo>
                    <a:pt x="28" y="453"/>
                  </a:lnTo>
                  <a:lnTo>
                    <a:pt x="28" y="453"/>
                  </a:lnTo>
                  <a:lnTo>
                    <a:pt x="22" y="452"/>
                  </a:lnTo>
                  <a:lnTo>
                    <a:pt x="17" y="451"/>
                  </a:lnTo>
                  <a:lnTo>
                    <a:pt x="12" y="448"/>
                  </a:lnTo>
                  <a:lnTo>
                    <a:pt x="8" y="445"/>
                  </a:lnTo>
                  <a:lnTo>
                    <a:pt x="4" y="441"/>
                  </a:lnTo>
                  <a:lnTo>
                    <a:pt x="2" y="436"/>
                  </a:lnTo>
                  <a:lnTo>
                    <a:pt x="0" y="431"/>
                  </a:lnTo>
                  <a:lnTo>
                    <a:pt x="0" y="425"/>
                  </a:lnTo>
                  <a:lnTo>
                    <a:pt x="0" y="28"/>
                  </a:lnTo>
                  <a:lnTo>
                    <a:pt x="0" y="28"/>
                  </a:lnTo>
                  <a:lnTo>
                    <a:pt x="0" y="22"/>
                  </a:lnTo>
                  <a:lnTo>
                    <a:pt x="2" y="17"/>
                  </a:lnTo>
                  <a:lnTo>
                    <a:pt x="4" y="12"/>
                  </a:lnTo>
                  <a:lnTo>
                    <a:pt x="8" y="8"/>
                  </a:lnTo>
                  <a:lnTo>
                    <a:pt x="12" y="5"/>
                  </a:lnTo>
                  <a:lnTo>
                    <a:pt x="17" y="2"/>
                  </a:lnTo>
                  <a:lnTo>
                    <a:pt x="22" y="1"/>
                  </a:lnTo>
                  <a:lnTo>
                    <a:pt x="28" y="0"/>
                  </a:lnTo>
                  <a:lnTo>
                    <a:pt x="453" y="0"/>
                  </a:lnTo>
                  <a:lnTo>
                    <a:pt x="453" y="0"/>
                  </a:lnTo>
                  <a:lnTo>
                    <a:pt x="458" y="1"/>
                  </a:lnTo>
                  <a:lnTo>
                    <a:pt x="464" y="2"/>
                  </a:lnTo>
                  <a:lnTo>
                    <a:pt x="468" y="5"/>
                  </a:lnTo>
                  <a:lnTo>
                    <a:pt x="472" y="8"/>
                  </a:lnTo>
                  <a:lnTo>
                    <a:pt x="476" y="12"/>
                  </a:lnTo>
                  <a:lnTo>
                    <a:pt x="479" y="17"/>
                  </a:lnTo>
                  <a:lnTo>
                    <a:pt x="480" y="22"/>
                  </a:lnTo>
                  <a:lnTo>
                    <a:pt x="481" y="28"/>
                  </a:lnTo>
                  <a:lnTo>
                    <a:pt x="481" y="84"/>
                  </a:lnTo>
                  <a:lnTo>
                    <a:pt x="481" y="84"/>
                  </a:lnTo>
                  <a:lnTo>
                    <a:pt x="481" y="93"/>
                  </a:lnTo>
                  <a:lnTo>
                    <a:pt x="482" y="102"/>
                  </a:lnTo>
                  <a:lnTo>
                    <a:pt x="485" y="110"/>
                  </a:lnTo>
                  <a:lnTo>
                    <a:pt x="488" y="118"/>
                  </a:lnTo>
                  <a:lnTo>
                    <a:pt x="492" y="125"/>
                  </a:lnTo>
                  <a:lnTo>
                    <a:pt x="496" y="132"/>
                  </a:lnTo>
                  <a:lnTo>
                    <a:pt x="501" y="139"/>
                  </a:lnTo>
                  <a:lnTo>
                    <a:pt x="506" y="145"/>
                  </a:lnTo>
                  <a:lnTo>
                    <a:pt x="512" y="150"/>
                  </a:lnTo>
                  <a:lnTo>
                    <a:pt x="519" y="155"/>
                  </a:lnTo>
                  <a:lnTo>
                    <a:pt x="526" y="159"/>
                  </a:lnTo>
                  <a:lnTo>
                    <a:pt x="533" y="163"/>
                  </a:lnTo>
                  <a:lnTo>
                    <a:pt x="541" y="166"/>
                  </a:lnTo>
                  <a:lnTo>
                    <a:pt x="549" y="168"/>
                  </a:lnTo>
                  <a:lnTo>
                    <a:pt x="557" y="169"/>
                  </a:lnTo>
                  <a:lnTo>
                    <a:pt x="566" y="169"/>
                  </a:lnTo>
                  <a:lnTo>
                    <a:pt x="821" y="169"/>
                  </a:lnTo>
                  <a:lnTo>
                    <a:pt x="821" y="169"/>
                  </a:lnTo>
                  <a:lnTo>
                    <a:pt x="830" y="169"/>
                  </a:lnTo>
                  <a:lnTo>
                    <a:pt x="838" y="168"/>
                  </a:lnTo>
                  <a:lnTo>
                    <a:pt x="846" y="166"/>
                  </a:lnTo>
                  <a:lnTo>
                    <a:pt x="854" y="163"/>
                  </a:lnTo>
                  <a:lnTo>
                    <a:pt x="862" y="159"/>
                  </a:lnTo>
                  <a:lnTo>
                    <a:pt x="868" y="155"/>
                  </a:lnTo>
                  <a:lnTo>
                    <a:pt x="875" y="150"/>
                  </a:lnTo>
                  <a:lnTo>
                    <a:pt x="881" y="145"/>
                  </a:lnTo>
                  <a:lnTo>
                    <a:pt x="886" y="139"/>
                  </a:lnTo>
                  <a:lnTo>
                    <a:pt x="892" y="132"/>
                  </a:lnTo>
                  <a:lnTo>
                    <a:pt x="896" y="125"/>
                  </a:lnTo>
                  <a:lnTo>
                    <a:pt x="900" y="118"/>
                  </a:lnTo>
                  <a:lnTo>
                    <a:pt x="903" y="110"/>
                  </a:lnTo>
                  <a:lnTo>
                    <a:pt x="905" y="102"/>
                  </a:lnTo>
                  <a:lnTo>
                    <a:pt x="906" y="93"/>
                  </a:lnTo>
                  <a:lnTo>
                    <a:pt x="907" y="84"/>
                  </a:lnTo>
                  <a:lnTo>
                    <a:pt x="907" y="28"/>
                  </a:lnTo>
                  <a:lnTo>
                    <a:pt x="907" y="28"/>
                  </a:lnTo>
                  <a:lnTo>
                    <a:pt x="907" y="22"/>
                  </a:lnTo>
                  <a:lnTo>
                    <a:pt x="909" y="17"/>
                  </a:lnTo>
                  <a:lnTo>
                    <a:pt x="911" y="12"/>
                  </a:lnTo>
                  <a:lnTo>
                    <a:pt x="915" y="8"/>
                  </a:lnTo>
                  <a:lnTo>
                    <a:pt x="919" y="5"/>
                  </a:lnTo>
                  <a:lnTo>
                    <a:pt x="924" y="2"/>
                  </a:lnTo>
                  <a:lnTo>
                    <a:pt x="929" y="1"/>
                  </a:lnTo>
                  <a:lnTo>
                    <a:pt x="935" y="0"/>
                  </a:lnTo>
                  <a:lnTo>
                    <a:pt x="1332" y="0"/>
                  </a:lnTo>
                  <a:lnTo>
                    <a:pt x="1332" y="0"/>
                  </a:lnTo>
                  <a:lnTo>
                    <a:pt x="1337" y="1"/>
                  </a:lnTo>
                  <a:lnTo>
                    <a:pt x="1342" y="2"/>
                  </a:lnTo>
                  <a:lnTo>
                    <a:pt x="1347" y="5"/>
                  </a:lnTo>
                  <a:lnTo>
                    <a:pt x="1351" y="8"/>
                  </a:lnTo>
                  <a:lnTo>
                    <a:pt x="1355" y="12"/>
                  </a:lnTo>
                  <a:lnTo>
                    <a:pt x="1357" y="17"/>
                  </a:lnTo>
                  <a:lnTo>
                    <a:pt x="1359" y="22"/>
                  </a:lnTo>
                  <a:lnTo>
                    <a:pt x="1360" y="28"/>
                  </a:lnTo>
                  <a:lnTo>
                    <a:pt x="1360" y="425"/>
                  </a:lnTo>
                  <a:lnTo>
                    <a:pt x="1360" y="425"/>
                  </a:lnTo>
                  <a:lnTo>
                    <a:pt x="1359" y="431"/>
                  </a:lnTo>
                  <a:lnTo>
                    <a:pt x="1357" y="436"/>
                  </a:lnTo>
                  <a:lnTo>
                    <a:pt x="1355" y="441"/>
                  </a:lnTo>
                  <a:lnTo>
                    <a:pt x="1351" y="445"/>
                  </a:lnTo>
                  <a:lnTo>
                    <a:pt x="1347" y="448"/>
                  </a:lnTo>
                  <a:lnTo>
                    <a:pt x="1342" y="451"/>
                  </a:lnTo>
                  <a:lnTo>
                    <a:pt x="1337" y="452"/>
                  </a:lnTo>
                  <a:lnTo>
                    <a:pt x="1332" y="453"/>
                  </a:lnTo>
                  <a:lnTo>
                    <a:pt x="1332" y="453"/>
                  </a:lnTo>
                  <a:close/>
                  <a:moveTo>
                    <a:pt x="56" y="396"/>
                  </a:moveTo>
                  <a:lnTo>
                    <a:pt x="1304" y="396"/>
                  </a:lnTo>
                  <a:lnTo>
                    <a:pt x="1304" y="56"/>
                  </a:lnTo>
                  <a:lnTo>
                    <a:pt x="963" y="56"/>
                  </a:lnTo>
                  <a:lnTo>
                    <a:pt x="963" y="84"/>
                  </a:lnTo>
                  <a:lnTo>
                    <a:pt x="963" y="84"/>
                  </a:lnTo>
                  <a:lnTo>
                    <a:pt x="962" y="100"/>
                  </a:lnTo>
                  <a:lnTo>
                    <a:pt x="960" y="113"/>
                  </a:lnTo>
                  <a:lnTo>
                    <a:pt x="956" y="127"/>
                  </a:lnTo>
                  <a:lnTo>
                    <a:pt x="952" y="140"/>
                  </a:lnTo>
                  <a:lnTo>
                    <a:pt x="946" y="152"/>
                  </a:lnTo>
                  <a:lnTo>
                    <a:pt x="939" y="164"/>
                  </a:lnTo>
                  <a:lnTo>
                    <a:pt x="931" y="174"/>
                  </a:lnTo>
                  <a:lnTo>
                    <a:pt x="922" y="184"/>
                  </a:lnTo>
                  <a:lnTo>
                    <a:pt x="912" y="193"/>
                  </a:lnTo>
                  <a:lnTo>
                    <a:pt x="901" y="203"/>
                  </a:lnTo>
                  <a:lnTo>
                    <a:pt x="889" y="210"/>
                  </a:lnTo>
                  <a:lnTo>
                    <a:pt x="876" y="215"/>
                  </a:lnTo>
                  <a:lnTo>
                    <a:pt x="863" y="220"/>
                  </a:lnTo>
                  <a:lnTo>
                    <a:pt x="850" y="224"/>
                  </a:lnTo>
                  <a:lnTo>
                    <a:pt x="836" y="226"/>
                  </a:lnTo>
                  <a:lnTo>
                    <a:pt x="821" y="227"/>
                  </a:lnTo>
                  <a:lnTo>
                    <a:pt x="566" y="227"/>
                  </a:lnTo>
                  <a:lnTo>
                    <a:pt x="566" y="227"/>
                  </a:lnTo>
                  <a:lnTo>
                    <a:pt x="552" y="226"/>
                  </a:lnTo>
                  <a:lnTo>
                    <a:pt x="538" y="224"/>
                  </a:lnTo>
                  <a:lnTo>
                    <a:pt x="524" y="220"/>
                  </a:lnTo>
                  <a:lnTo>
                    <a:pt x="511" y="215"/>
                  </a:lnTo>
                  <a:lnTo>
                    <a:pt x="499" y="210"/>
                  </a:lnTo>
                  <a:lnTo>
                    <a:pt x="488" y="203"/>
                  </a:lnTo>
                  <a:lnTo>
                    <a:pt x="476" y="193"/>
                  </a:lnTo>
                  <a:lnTo>
                    <a:pt x="466" y="184"/>
                  </a:lnTo>
                  <a:lnTo>
                    <a:pt x="457" y="174"/>
                  </a:lnTo>
                  <a:lnTo>
                    <a:pt x="449" y="164"/>
                  </a:lnTo>
                  <a:lnTo>
                    <a:pt x="442" y="152"/>
                  </a:lnTo>
                  <a:lnTo>
                    <a:pt x="436" y="140"/>
                  </a:lnTo>
                  <a:lnTo>
                    <a:pt x="431" y="127"/>
                  </a:lnTo>
                  <a:lnTo>
                    <a:pt x="427" y="113"/>
                  </a:lnTo>
                  <a:lnTo>
                    <a:pt x="425" y="100"/>
                  </a:lnTo>
                  <a:lnTo>
                    <a:pt x="425" y="84"/>
                  </a:lnTo>
                  <a:lnTo>
                    <a:pt x="425" y="56"/>
                  </a:lnTo>
                  <a:lnTo>
                    <a:pt x="56" y="56"/>
                  </a:lnTo>
                  <a:lnTo>
                    <a:pt x="56" y="3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369">
              <a:extLst>
                <a:ext uri="{FF2B5EF4-FFF2-40B4-BE49-F238E27FC236}">
                  <a16:creationId xmlns:a16="http://schemas.microsoft.com/office/drawing/2014/main" id="{D9AC876A-F349-4E7D-B5FC-EF7887A51451}"/>
                </a:ext>
              </a:extLst>
            </p:cNvPr>
            <p:cNvSpPr>
              <a:spLocks/>
            </p:cNvSpPr>
            <p:nvPr/>
          </p:nvSpPr>
          <p:spPr bwMode="auto">
            <a:xfrm>
              <a:off x="8435975" y="5199063"/>
              <a:ext cx="88900" cy="104775"/>
            </a:xfrm>
            <a:custGeom>
              <a:avLst/>
              <a:gdLst>
                <a:gd name="T0" fmla="*/ 28 w 339"/>
                <a:gd name="T1" fmla="*/ 397 h 397"/>
                <a:gd name="T2" fmla="*/ 28 w 339"/>
                <a:gd name="T3" fmla="*/ 397 h 397"/>
                <a:gd name="T4" fmla="*/ 20 w 339"/>
                <a:gd name="T5" fmla="*/ 396 h 397"/>
                <a:gd name="T6" fmla="*/ 14 w 339"/>
                <a:gd name="T7" fmla="*/ 393 h 397"/>
                <a:gd name="T8" fmla="*/ 14 w 339"/>
                <a:gd name="T9" fmla="*/ 393 h 397"/>
                <a:gd name="T10" fmla="*/ 9 w 339"/>
                <a:gd name="T11" fmla="*/ 390 h 397"/>
                <a:gd name="T12" fmla="*/ 5 w 339"/>
                <a:gd name="T13" fmla="*/ 386 h 397"/>
                <a:gd name="T14" fmla="*/ 2 w 339"/>
                <a:gd name="T15" fmla="*/ 381 h 397"/>
                <a:gd name="T16" fmla="*/ 1 w 339"/>
                <a:gd name="T17" fmla="*/ 376 h 397"/>
                <a:gd name="T18" fmla="*/ 0 w 339"/>
                <a:gd name="T19" fmla="*/ 371 h 397"/>
                <a:gd name="T20" fmla="*/ 0 w 339"/>
                <a:gd name="T21" fmla="*/ 365 h 397"/>
                <a:gd name="T22" fmla="*/ 1 w 339"/>
                <a:gd name="T23" fmla="*/ 360 h 397"/>
                <a:gd name="T24" fmla="*/ 3 w 339"/>
                <a:gd name="T25" fmla="*/ 355 h 397"/>
                <a:gd name="T26" fmla="*/ 202 w 339"/>
                <a:gd name="T27" fmla="*/ 14 h 397"/>
                <a:gd name="T28" fmla="*/ 202 w 339"/>
                <a:gd name="T29" fmla="*/ 14 h 397"/>
                <a:gd name="T30" fmla="*/ 206 w 339"/>
                <a:gd name="T31" fmla="*/ 8 h 397"/>
                <a:gd name="T32" fmla="*/ 212 w 339"/>
                <a:gd name="T33" fmla="*/ 4 h 397"/>
                <a:gd name="T34" fmla="*/ 219 w 339"/>
                <a:gd name="T35" fmla="*/ 1 h 397"/>
                <a:gd name="T36" fmla="*/ 226 w 339"/>
                <a:gd name="T37" fmla="*/ 0 h 397"/>
                <a:gd name="T38" fmla="*/ 311 w 339"/>
                <a:gd name="T39" fmla="*/ 0 h 397"/>
                <a:gd name="T40" fmla="*/ 311 w 339"/>
                <a:gd name="T41" fmla="*/ 0 h 397"/>
                <a:gd name="T42" fmla="*/ 317 w 339"/>
                <a:gd name="T43" fmla="*/ 1 h 397"/>
                <a:gd name="T44" fmla="*/ 322 w 339"/>
                <a:gd name="T45" fmla="*/ 2 h 397"/>
                <a:gd name="T46" fmla="*/ 327 w 339"/>
                <a:gd name="T47" fmla="*/ 5 h 397"/>
                <a:gd name="T48" fmla="*/ 331 w 339"/>
                <a:gd name="T49" fmla="*/ 8 h 397"/>
                <a:gd name="T50" fmla="*/ 335 w 339"/>
                <a:gd name="T51" fmla="*/ 13 h 397"/>
                <a:gd name="T52" fmla="*/ 337 w 339"/>
                <a:gd name="T53" fmla="*/ 17 h 397"/>
                <a:gd name="T54" fmla="*/ 339 w 339"/>
                <a:gd name="T55" fmla="*/ 23 h 397"/>
                <a:gd name="T56" fmla="*/ 339 w 339"/>
                <a:gd name="T57" fmla="*/ 28 h 397"/>
                <a:gd name="T58" fmla="*/ 339 w 339"/>
                <a:gd name="T59" fmla="*/ 28 h 397"/>
                <a:gd name="T60" fmla="*/ 339 w 339"/>
                <a:gd name="T61" fmla="*/ 35 h 397"/>
                <a:gd name="T62" fmla="*/ 337 w 339"/>
                <a:gd name="T63" fmla="*/ 40 h 397"/>
                <a:gd name="T64" fmla="*/ 335 w 339"/>
                <a:gd name="T65" fmla="*/ 45 h 397"/>
                <a:gd name="T66" fmla="*/ 331 w 339"/>
                <a:gd name="T67" fmla="*/ 49 h 397"/>
                <a:gd name="T68" fmla="*/ 327 w 339"/>
                <a:gd name="T69" fmla="*/ 53 h 397"/>
                <a:gd name="T70" fmla="*/ 322 w 339"/>
                <a:gd name="T71" fmla="*/ 55 h 397"/>
                <a:gd name="T72" fmla="*/ 317 w 339"/>
                <a:gd name="T73" fmla="*/ 57 h 397"/>
                <a:gd name="T74" fmla="*/ 311 w 339"/>
                <a:gd name="T75" fmla="*/ 57 h 397"/>
                <a:gd name="T76" fmla="*/ 242 w 339"/>
                <a:gd name="T77" fmla="*/ 57 h 397"/>
                <a:gd name="T78" fmla="*/ 52 w 339"/>
                <a:gd name="T79" fmla="*/ 383 h 397"/>
                <a:gd name="T80" fmla="*/ 52 w 339"/>
                <a:gd name="T81" fmla="*/ 383 h 397"/>
                <a:gd name="T82" fmla="*/ 47 w 339"/>
                <a:gd name="T83" fmla="*/ 389 h 397"/>
                <a:gd name="T84" fmla="*/ 41 w 339"/>
                <a:gd name="T85" fmla="*/ 394 h 397"/>
                <a:gd name="T86" fmla="*/ 35 w 339"/>
                <a:gd name="T87" fmla="*/ 396 h 397"/>
                <a:gd name="T88" fmla="*/ 28 w 339"/>
                <a:gd name="T89" fmla="*/ 397 h 397"/>
                <a:gd name="T90" fmla="*/ 28 w 339"/>
                <a:gd name="T91" fmla="*/ 397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39" h="397">
                  <a:moveTo>
                    <a:pt x="28" y="397"/>
                  </a:moveTo>
                  <a:lnTo>
                    <a:pt x="28" y="397"/>
                  </a:lnTo>
                  <a:lnTo>
                    <a:pt x="20" y="396"/>
                  </a:lnTo>
                  <a:lnTo>
                    <a:pt x="14" y="393"/>
                  </a:lnTo>
                  <a:lnTo>
                    <a:pt x="14" y="393"/>
                  </a:lnTo>
                  <a:lnTo>
                    <a:pt x="9" y="390"/>
                  </a:lnTo>
                  <a:lnTo>
                    <a:pt x="5" y="386"/>
                  </a:lnTo>
                  <a:lnTo>
                    <a:pt x="2" y="381"/>
                  </a:lnTo>
                  <a:lnTo>
                    <a:pt x="1" y="376"/>
                  </a:lnTo>
                  <a:lnTo>
                    <a:pt x="0" y="371"/>
                  </a:lnTo>
                  <a:lnTo>
                    <a:pt x="0" y="365"/>
                  </a:lnTo>
                  <a:lnTo>
                    <a:pt x="1" y="360"/>
                  </a:lnTo>
                  <a:lnTo>
                    <a:pt x="3" y="355"/>
                  </a:lnTo>
                  <a:lnTo>
                    <a:pt x="202" y="14"/>
                  </a:lnTo>
                  <a:lnTo>
                    <a:pt x="202" y="14"/>
                  </a:lnTo>
                  <a:lnTo>
                    <a:pt x="206" y="8"/>
                  </a:lnTo>
                  <a:lnTo>
                    <a:pt x="212" y="4"/>
                  </a:lnTo>
                  <a:lnTo>
                    <a:pt x="219" y="1"/>
                  </a:lnTo>
                  <a:lnTo>
                    <a:pt x="226" y="0"/>
                  </a:lnTo>
                  <a:lnTo>
                    <a:pt x="311" y="0"/>
                  </a:lnTo>
                  <a:lnTo>
                    <a:pt x="311" y="0"/>
                  </a:lnTo>
                  <a:lnTo>
                    <a:pt x="317" y="1"/>
                  </a:lnTo>
                  <a:lnTo>
                    <a:pt x="322" y="2"/>
                  </a:lnTo>
                  <a:lnTo>
                    <a:pt x="327" y="5"/>
                  </a:lnTo>
                  <a:lnTo>
                    <a:pt x="331" y="8"/>
                  </a:lnTo>
                  <a:lnTo>
                    <a:pt x="335" y="13"/>
                  </a:lnTo>
                  <a:lnTo>
                    <a:pt x="337" y="17"/>
                  </a:lnTo>
                  <a:lnTo>
                    <a:pt x="339" y="23"/>
                  </a:lnTo>
                  <a:lnTo>
                    <a:pt x="339" y="28"/>
                  </a:lnTo>
                  <a:lnTo>
                    <a:pt x="339" y="28"/>
                  </a:lnTo>
                  <a:lnTo>
                    <a:pt x="339" y="35"/>
                  </a:lnTo>
                  <a:lnTo>
                    <a:pt x="337" y="40"/>
                  </a:lnTo>
                  <a:lnTo>
                    <a:pt x="335" y="45"/>
                  </a:lnTo>
                  <a:lnTo>
                    <a:pt x="331" y="49"/>
                  </a:lnTo>
                  <a:lnTo>
                    <a:pt x="327" y="53"/>
                  </a:lnTo>
                  <a:lnTo>
                    <a:pt x="322" y="55"/>
                  </a:lnTo>
                  <a:lnTo>
                    <a:pt x="317" y="57"/>
                  </a:lnTo>
                  <a:lnTo>
                    <a:pt x="311" y="57"/>
                  </a:lnTo>
                  <a:lnTo>
                    <a:pt x="242" y="57"/>
                  </a:lnTo>
                  <a:lnTo>
                    <a:pt x="52" y="383"/>
                  </a:lnTo>
                  <a:lnTo>
                    <a:pt x="52" y="383"/>
                  </a:lnTo>
                  <a:lnTo>
                    <a:pt x="47" y="389"/>
                  </a:lnTo>
                  <a:lnTo>
                    <a:pt x="41" y="394"/>
                  </a:lnTo>
                  <a:lnTo>
                    <a:pt x="35" y="396"/>
                  </a:lnTo>
                  <a:lnTo>
                    <a:pt x="28" y="397"/>
                  </a:lnTo>
                  <a:lnTo>
                    <a:pt x="28" y="3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370">
              <a:extLst>
                <a:ext uri="{FF2B5EF4-FFF2-40B4-BE49-F238E27FC236}">
                  <a16:creationId xmlns:a16="http://schemas.microsoft.com/office/drawing/2014/main" id="{D3145655-E18A-4D18-AB2E-A1BAB6246312}"/>
                </a:ext>
              </a:extLst>
            </p:cNvPr>
            <p:cNvSpPr>
              <a:spLocks/>
            </p:cNvSpPr>
            <p:nvPr/>
          </p:nvSpPr>
          <p:spPr bwMode="auto">
            <a:xfrm>
              <a:off x="8705850" y="5199063"/>
              <a:ext cx="90488" cy="104775"/>
            </a:xfrm>
            <a:custGeom>
              <a:avLst/>
              <a:gdLst>
                <a:gd name="T0" fmla="*/ 312 w 340"/>
                <a:gd name="T1" fmla="*/ 397 h 397"/>
                <a:gd name="T2" fmla="*/ 312 w 340"/>
                <a:gd name="T3" fmla="*/ 397 h 397"/>
                <a:gd name="T4" fmla="*/ 304 w 340"/>
                <a:gd name="T5" fmla="*/ 396 h 397"/>
                <a:gd name="T6" fmla="*/ 298 w 340"/>
                <a:gd name="T7" fmla="*/ 394 h 397"/>
                <a:gd name="T8" fmla="*/ 292 w 340"/>
                <a:gd name="T9" fmla="*/ 389 h 397"/>
                <a:gd name="T10" fmla="*/ 287 w 340"/>
                <a:gd name="T11" fmla="*/ 383 h 397"/>
                <a:gd name="T12" fmla="*/ 97 w 340"/>
                <a:gd name="T13" fmla="*/ 57 h 397"/>
                <a:gd name="T14" fmla="*/ 28 w 340"/>
                <a:gd name="T15" fmla="*/ 57 h 397"/>
                <a:gd name="T16" fmla="*/ 28 w 340"/>
                <a:gd name="T17" fmla="*/ 57 h 397"/>
                <a:gd name="T18" fmla="*/ 22 w 340"/>
                <a:gd name="T19" fmla="*/ 57 h 397"/>
                <a:gd name="T20" fmla="*/ 17 w 340"/>
                <a:gd name="T21" fmla="*/ 55 h 397"/>
                <a:gd name="T22" fmla="*/ 12 w 340"/>
                <a:gd name="T23" fmla="*/ 53 h 397"/>
                <a:gd name="T24" fmla="*/ 8 w 340"/>
                <a:gd name="T25" fmla="*/ 49 h 397"/>
                <a:gd name="T26" fmla="*/ 5 w 340"/>
                <a:gd name="T27" fmla="*/ 45 h 397"/>
                <a:gd name="T28" fmla="*/ 2 w 340"/>
                <a:gd name="T29" fmla="*/ 40 h 397"/>
                <a:gd name="T30" fmla="*/ 0 w 340"/>
                <a:gd name="T31" fmla="*/ 35 h 397"/>
                <a:gd name="T32" fmla="*/ 0 w 340"/>
                <a:gd name="T33" fmla="*/ 28 h 397"/>
                <a:gd name="T34" fmla="*/ 0 w 340"/>
                <a:gd name="T35" fmla="*/ 28 h 397"/>
                <a:gd name="T36" fmla="*/ 0 w 340"/>
                <a:gd name="T37" fmla="*/ 23 h 397"/>
                <a:gd name="T38" fmla="*/ 2 w 340"/>
                <a:gd name="T39" fmla="*/ 17 h 397"/>
                <a:gd name="T40" fmla="*/ 5 w 340"/>
                <a:gd name="T41" fmla="*/ 13 h 397"/>
                <a:gd name="T42" fmla="*/ 8 w 340"/>
                <a:gd name="T43" fmla="*/ 8 h 397"/>
                <a:gd name="T44" fmla="*/ 12 w 340"/>
                <a:gd name="T45" fmla="*/ 5 h 397"/>
                <a:gd name="T46" fmla="*/ 17 w 340"/>
                <a:gd name="T47" fmla="*/ 2 h 397"/>
                <a:gd name="T48" fmla="*/ 22 w 340"/>
                <a:gd name="T49" fmla="*/ 1 h 397"/>
                <a:gd name="T50" fmla="*/ 28 w 340"/>
                <a:gd name="T51" fmla="*/ 0 h 397"/>
                <a:gd name="T52" fmla="*/ 113 w 340"/>
                <a:gd name="T53" fmla="*/ 0 h 397"/>
                <a:gd name="T54" fmla="*/ 113 w 340"/>
                <a:gd name="T55" fmla="*/ 0 h 397"/>
                <a:gd name="T56" fmla="*/ 120 w 340"/>
                <a:gd name="T57" fmla="*/ 1 h 397"/>
                <a:gd name="T58" fmla="*/ 127 w 340"/>
                <a:gd name="T59" fmla="*/ 4 h 397"/>
                <a:gd name="T60" fmla="*/ 133 w 340"/>
                <a:gd name="T61" fmla="*/ 8 h 397"/>
                <a:gd name="T62" fmla="*/ 137 w 340"/>
                <a:gd name="T63" fmla="*/ 14 h 397"/>
                <a:gd name="T64" fmla="*/ 336 w 340"/>
                <a:gd name="T65" fmla="*/ 355 h 397"/>
                <a:gd name="T66" fmla="*/ 336 w 340"/>
                <a:gd name="T67" fmla="*/ 355 h 397"/>
                <a:gd name="T68" fmla="*/ 338 w 340"/>
                <a:gd name="T69" fmla="*/ 360 h 397"/>
                <a:gd name="T70" fmla="*/ 339 w 340"/>
                <a:gd name="T71" fmla="*/ 365 h 397"/>
                <a:gd name="T72" fmla="*/ 340 w 340"/>
                <a:gd name="T73" fmla="*/ 371 h 397"/>
                <a:gd name="T74" fmla="*/ 339 w 340"/>
                <a:gd name="T75" fmla="*/ 376 h 397"/>
                <a:gd name="T76" fmla="*/ 337 w 340"/>
                <a:gd name="T77" fmla="*/ 381 h 397"/>
                <a:gd name="T78" fmla="*/ 334 w 340"/>
                <a:gd name="T79" fmla="*/ 386 h 397"/>
                <a:gd name="T80" fmla="*/ 330 w 340"/>
                <a:gd name="T81" fmla="*/ 390 h 397"/>
                <a:gd name="T82" fmla="*/ 326 w 340"/>
                <a:gd name="T83" fmla="*/ 393 h 397"/>
                <a:gd name="T84" fmla="*/ 326 w 340"/>
                <a:gd name="T85" fmla="*/ 393 h 397"/>
                <a:gd name="T86" fmla="*/ 319 w 340"/>
                <a:gd name="T87" fmla="*/ 396 h 397"/>
                <a:gd name="T88" fmla="*/ 312 w 340"/>
                <a:gd name="T89" fmla="*/ 397 h 397"/>
                <a:gd name="T90" fmla="*/ 312 w 340"/>
                <a:gd name="T91" fmla="*/ 397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0" h="397">
                  <a:moveTo>
                    <a:pt x="312" y="397"/>
                  </a:moveTo>
                  <a:lnTo>
                    <a:pt x="312" y="397"/>
                  </a:lnTo>
                  <a:lnTo>
                    <a:pt x="304" y="396"/>
                  </a:lnTo>
                  <a:lnTo>
                    <a:pt x="298" y="394"/>
                  </a:lnTo>
                  <a:lnTo>
                    <a:pt x="292" y="389"/>
                  </a:lnTo>
                  <a:lnTo>
                    <a:pt x="287" y="383"/>
                  </a:lnTo>
                  <a:lnTo>
                    <a:pt x="97" y="57"/>
                  </a:lnTo>
                  <a:lnTo>
                    <a:pt x="28" y="57"/>
                  </a:lnTo>
                  <a:lnTo>
                    <a:pt x="28" y="57"/>
                  </a:lnTo>
                  <a:lnTo>
                    <a:pt x="22" y="57"/>
                  </a:lnTo>
                  <a:lnTo>
                    <a:pt x="17" y="55"/>
                  </a:lnTo>
                  <a:lnTo>
                    <a:pt x="12" y="53"/>
                  </a:lnTo>
                  <a:lnTo>
                    <a:pt x="8" y="49"/>
                  </a:lnTo>
                  <a:lnTo>
                    <a:pt x="5" y="45"/>
                  </a:lnTo>
                  <a:lnTo>
                    <a:pt x="2" y="40"/>
                  </a:lnTo>
                  <a:lnTo>
                    <a:pt x="0" y="35"/>
                  </a:lnTo>
                  <a:lnTo>
                    <a:pt x="0" y="28"/>
                  </a:lnTo>
                  <a:lnTo>
                    <a:pt x="0" y="28"/>
                  </a:lnTo>
                  <a:lnTo>
                    <a:pt x="0" y="23"/>
                  </a:lnTo>
                  <a:lnTo>
                    <a:pt x="2" y="17"/>
                  </a:lnTo>
                  <a:lnTo>
                    <a:pt x="5" y="13"/>
                  </a:lnTo>
                  <a:lnTo>
                    <a:pt x="8" y="8"/>
                  </a:lnTo>
                  <a:lnTo>
                    <a:pt x="12" y="5"/>
                  </a:lnTo>
                  <a:lnTo>
                    <a:pt x="17" y="2"/>
                  </a:lnTo>
                  <a:lnTo>
                    <a:pt x="22" y="1"/>
                  </a:lnTo>
                  <a:lnTo>
                    <a:pt x="28" y="0"/>
                  </a:lnTo>
                  <a:lnTo>
                    <a:pt x="113" y="0"/>
                  </a:lnTo>
                  <a:lnTo>
                    <a:pt x="113" y="0"/>
                  </a:lnTo>
                  <a:lnTo>
                    <a:pt x="120" y="1"/>
                  </a:lnTo>
                  <a:lnTo>
                    <a:pt x="127" y="4"/>
                  </a:lnTo>
                  <a:lnTo>
                    <a:pt x="133" y="8"/>
                  </a:lnTo>
                  <a:lnTo>
                    <a:pt x="137" y="14"/>
                  </a:lnTo>
                  <a:lnTo>
                    <a:pt x="336" y="355"/>
                  </a:lnTo>
                  <a:lnTo>
                    <a:pt x="336" y="355"/>
                  </a:lnTo>
                  <a:lnTo>
                    <a:pt x="338" y="360"/>
                  </a:lnTo>
                  <a:lnTo>
                    <a:pt x="339" y="365"/>
                  </a:lnTo>
                  <a:lnTo>
                    <a:pt x="340" y="371"/>
                  </a:lnTo>
                  <a:lnTo>
                    <a:pt x="339" y="376"/>
                  </a:lnTo>
                  <a:lnTo>
                    <a:pt x="337" y="381"/>
                  </a:lnTo>
                  <a:lnTo>
                    <a:pt x="334" y="386"/>
                  </a:lnTo>
                  <a:lnTo>
                    <a:pt x="330" y="390"/>
                  </a:lnTo>
                  <a:lnTo>
                    <a:pt x="326" y="393"/>
                  </a:lnTo>
                  <a:lnTo>
                    <a:pt x="326" y="393"/>
                  </a:lnTo>
                  <a:lnTo>
                    <a:pt x="319" y="396"/>
                  </a:lnTo>
                  <a:lnTo>
                    <a:pt x="312" y="397"/>
                  </a:lnTo>
                  <a:lnTo>
                    <a:pt x="312" y="3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371">
              <a:extLst>
                <a:ext uri="{FF2B5EF4-FFF2-40B4-BE49-F238E27FC236}">
                  <a16:creationId xmlns:a16="http://schemas.microsoft.com/office/drawing/2014/main" id="{35AA0000-2D73-42C0-9EE2-EB98DCA007C6}"/>
                </a:ext>
              </a:extLst>
            </p:cNvPr>
            <p:cNvSpPr>
              <a:spLocks noEditPoints="1"/>
            </p:cNvSpPr>
            <p:nvPr/>
          </p:nvSpPr>
          <p:spPr bwMode="auto">
            <a:xfrm>
              <a:off x="8570913" y="5168901"/>
              <a:ext cx="104775" cy="104775"/>
            </a:xfrm>
            <a:custGeom>
              <a:avLst/>
              <a:gdLst>
                <a:gd name="T0" fmla="*/ 22 w 398"/>
                <a:gd name="T1" fmla="*/ 393 h 394"/>
                <a:gd name="T2" fmla="*/ 5 w 398"/>
                <a:gd name="T3" fmla="*/ 382 h 394"/>
                <a:gd name="T4" fmla="*/ 0 w 398"/>
                <a:gd name="T5" fmla="*/ 366 h 394"/>
                <a:gd name="T6" fmla="*/ 6 w 398"/>
                <a:gd name="T7" fmla="*/ 309 h 394"/>
                <a:gd name="T8" fmla="*/ 23 w 398"/>
                <a:gd name="T9" fmla="*/ 263 h 394"/>
                <a:gd name="T10" fmla="*/ 53 w 398"/>
                <a:gd name="T11" fmla="*/ 224 h 394"/>
                <a:gd name="T12" fmla="*/ 96 w 398"/>
                <a:gd name="T13" fmla="*/ 194 h 394"/>
                <a:gd name="T14" fmla="*/ 83 w 398"/>
                <a:gd name="T15" fmla="*/ 170 h 394"/>
                <a:gd name="T16" fmla="*/ 75 w 398"/>
                <a:gd name="T17" fmla="*/ 134 h 394"/>
                <a:gd name="T18" fmla="*/ 77 w 398"/>
                <a:gd name="T19" fmla="*/ 99 h 394"/>
                <a:gd name="T20" fmla="*/ 96 w 398"/>
                <a:gd name="T21" fmla="*/ 55 h 394"/>
                <a:gd name="T22" fmla="*/ 129 w 398"/>
                <a:gd name="T23" fmla="*/ 21 h 394"/>
                <a:gd name="T24" fmla="*/ 173 w 398"/>
                <a:gd name="T25" fmla="*/ 2 h 394"/>
                <a:gd name="T26" fmla="*/ 212 w 398"/>
                <a:gd name="T27" fmla="*/ 0 h 394"/>
                <a:gd name="T28" fmla="*/ 258 w 398"/>
                <a:gd name="T29" fmla="*/ 15 h 394"/>
                <a:gd name="T30" fmla="*/ 295 w 398"/>
                <a:gd name="T31" fmla="*/ 46 h 394"/>
                <a:gd name="T32" fmla="*/ 318 w 398"/>
                <a:gd name="T33" fmla="*/ 88 h 394"/>
                <a:gd name="T34" fmla="*/ 323 w 398"/>
                <a:gd name="T35" fmla="*/ 124 h 394"/>
                <a:gd name="T36" fmla="*/ 318 w 398"/>
                <a:gd name="T37" fmla="*/ 162 h 394"/>
                <a:gd name="T38" fmla="*/ 302 w 398"/>
                <a:gd name="T39" fmla="*/ 194 h 394"/>
                <a:gd name="T40" fmla="*/ 335 w 398"/>
                <a:gd name="T41" fmla="*/ 216 h 394"/>
                <a:gd name="T42" fmla="*/ 367 w 398"/>
                <a:gd name="T43" fmla="*/ 253 h 394"/>
                <a:gd name="T44" fmla="*/ 389 w 398"/>
                <a:gd name="T45" fmla="*/ 297 h 394"/>
                <a:gd name="T46" fmla="*/ 398 w 398"/>
                <a:gd name="T47" fmla="*/ 351 h 394"/>
                <a:gd name="T48" fmla="*/ 396 w 398"/>
                <a:gd name="T49" fmla="*/ 377 h 394"/>
                <a:gd name="T50" fmla="*/ 381 w 398"/>
                <a:gd name="T51" fmla="*/ 392 h 394"/>
                <a:gd name="T52" fmla="*/ 58 w 398"/>
                <a:gd name="T53" fmla="*/ 337 h 394"/>
                <a:gd name="T54" fmla="*/ 336 w 398"/>
                <a:gd name="T55" fmla="*/ 318 h 394"/>
                <a:gd name="T56" fmla="*/ 322 w 398"/>
                <a:gd name="T57" fmla="*/ 285 h 394"/>
                <a:gd name="T58" fmla="*/ 299 w 398"/>
                <a:gd name="T59" fmla="*/ 260 h 394"/>
                <a:gd name="T60" fmla="*/ 244 w 398"/>
                <a:gd name="T61" fmla="*/ 231 h 394"/>
                <a:gd name="T62" fmla="*/ 227 w 398"/>
                <a:gd name="T63" fmla="*/ 216 h 394"/>
                <a:gd name="T64" fmla="*/ 227 w 398"/>
                <a:gd name="T65" fmla="*/ 193 h 394"/>
                <a:gd name="T66" fmla="*/ 243 w 398"/>
                <a:gd name="T67" fmla="*/ 176 h 394"/>
                <a:gd name="T68" fmla="*/ 262 w 398"/>
                <a:gd name="T69" fmla="*/ 149 h 394"/>
                <a:gd name="T70" fmla="*/ 266 w 398"/>
                <a:gd name="T71" fmla="*/ 124 h 394"/>
                <a:gd name="T72" fmla="*/ 261 w 398"/>
                <a:gd name="T73" fmla="*/ 98 h 394"/>
                <a:gd name="T74" fmla="*/ 247 w 398"/>
                <a:gd name="T75" fmla="*/ 77 h 394"/>
                <a:gd name="T76" fmla="*/ 225 w 398"/>
                <a:gd name="T77" fmla="*/ 62 h 394"/>
                <a:gd name="T78" fmla="*/ 199 w 398"/>
                <a:gd name="T79" fmla="*/ 57 h 394"/>
                <a:gd name="T80" fmla="*/ 179 w 398"/>
                <a:gd name="T81" fmla="*/ 60 h 394"/>
                <a:gd name="T82" fmla="*/ 155 w 398"/>
                <a:gd name="T83" fmla="*/ 72 h 394"/>
                <a:gd name="T84" fmla="*/ 139 w 398"/>
                <a:gd name="T85" fmla="*/ 92 h 394"/>
                <a:gd name="T86" fmla="*/ 131 w 398"/>
                <a:gd name="T87" fmla="*/ 117 h 394"/>
                <a:gd name="T88" fmla="*/ 133 w 398"/>
                <a:gd name="T89" fmla="*/ 142 h 394"/>
                <a:gd name="T90" fmla="*/ 148 w 398"/>
                <a:gd name="T91" fmla="*/ 170 h 394"/>
                <a:gd name="T92" fmla="*/ 166 w 398"/>
                <a:gd name="T93" fmla="*/ 186 h 394"/>
                <a:gd name="T94" fmla="*/ 172 w 398"/>
                <a:gd name="T95" fmla="*/ 208 h 394"/>
                <a:gd name="T96" fmla="*/ 153 w 398"/>
                <a:gd name="T97" fmla="*/ 231 h 394"/>
                <a:gd name="T98" fmla="*/ 107 w 398"/>
                <a:gd name="T99" fmla="*/ 254 h 394"/>
                <a:gd name="T100" fmla="*/ 81 w 398"/>
                <a:gd name="T101" fmla="*/ 278 h 394"/>
                <a:gd name="T102" fmla="*/ 64 w 398"/>
                <a:gd name="T103" fmla="*/ 309 h 394"/>
                <a:gd name="T104" fmla="*/ 58 w 398"/>
                <a:gd name="T105" fmla="*/ 337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98" h="394">
                  <a:moveTo>
                    <a:pt x="369" y="394"/>
                  </a:moveTo>
                  <a:lnTo>
                    <a:pt x="28" y="394"/>
                  </a:lnTo>
                  <a:lnTo>
                    <a:pt x="28" y="394"/>
                  </a:lnTo>
                  <a:lnTo>
                    <a:pt x="22" y="393"/>
                  </a:lnTo>
                  <a:lnTo>
                    <a:pt x="17" y="392"/>
                  </a:lnTo>
                  <a:lnTo>
                    <a:pt x="12" y="389"/>
                  </a:lnTo>
                  <a:lnTo>
                    <a:pt x="8" y="386"/>
                  </a:lnTo>
                  <a:lnTo>
                    <a:pt x="5" y="382"/>
                  </a:lnTo>
                  <a:lnTo>
                    <a:pt x="2" y="377"/>
                  </a:lnTo>
                  <a:lnTo>
                    <a:pt x="0" y="371"/>
                  </a:lnTo>
                  <a:lnTo>
                    <a:pt x="0" y="366"/>
                  </a:lnTo>
                  <a:lnTo>
                    <a:pt x="0" y="366"/>
                  </a:lnTo>
                  <a:lnTo>
                    <a:pt x="0" y="351"/>
                  </a:lnTo>
                  <a:lnTo>
                    <a:pt x="1" y="336"/>
                  </a:lnTo>
                  <a:lnTo>
                    <a:pt x="3" y="322"/>
                  </a:lnTo>
                  <a:lnTo>
                    <a:pt x="6" y="309"/>
                  </a:lnTo>
                  <a:lnTo>
                    <a:pt x="9" y="297"/>
                  </a:lnTo>
                  <a:lnTo>
                    <a:pt x="13" y="285"/>
                  </a:lnTo>
                  <a:lnTo>
                    <a:pt x="18" y="274"/>
                  </a:lnTo>
                  <a:lnTo>
                    <a:pt x="23" y="263"/>
                  </a:lnTo>
                  <a:lnTo>
                    <a:pt x="30" y="253"/>
                  </a:lnTo>
                  <a:lnTo>
                    <a:pt x="37" y="243"/>
                  </a:lnTo>
                  <a:lnTo>
                    <a:pt x="44" y="233"/>
                  </a:lnTo>
                  <a:lnTo>
                    <a:pt x="53" y="224"/>
                  </a:lnTo>
                  <a:lnTo>
                    <a:pt x="62" y="216"/>
                  </a:lnTo>
                  <a:lnTo>
                    <a:pt x="72" y="208"/>
                  </a:lnTo>
                  <a:lnTo>
                    <a:pt x="84" y="201"/>
                  </a:lnTo>
                  <a:lnTo>
                    <a:pt x="96" y="194"/>
                  </a:lnTo>
                  <a:lnTo>
                    <a:pt x="96" y="194"/>
                  </a:lnTo>
                  <a:lnTo>
                    <a:pt x="91" y="187"/>
                  </a:lnTo>
                  <a:lnTo>
                    <a:pt x="87" y="179"/>
                  </a:lnTo>
                  <a:lnTo>
                    <a:pt x="83" y="170"/>
                  </a:lnTo>
                  <a:lnTo>
                    <a:pt x="80" y="162"/>
                  </a:lnTo>
                  <a:lnTo>
                    <a:pt x="78" y="153"/>
                  </a:lnTo>
                  <a:lnTo>
                    <a:pt x="76" y="144"/>
                  </a:lnTo>
                  <a:lnTo>
                    <a:pt x="75" y="134"/>
                  </a:lnTo>
                  <a:lnTo>
                    <a:pt x="73" y="124"/>
                  </a:lnTo>
                  <a:lnTo>
                    <a:pt x="73" y="124"/>
                  </a:lnTo>
                  <a:lnTo>
                    <a:pt x="75" y="112"/>
                  </a:lnTo>
                  <a:lnTo>
                    <a:pt x="77" y="99"/>
                  </a:lnTo>
                  <a:lnTo>
                    <a:pt x="80" y="88"/>
                  </a:lnTo>
                  <a:lnTo>
                    <a:pt x="84" y="76"/>
                  </a:lnTo>
                  <a:lnTo>
                    <a:pt x="89" y="65"/>
                  </a:lnTo>
                  <a:lnTo>
                    <a:pt x="96" y="55"/>
                  </a:lnTo>
                  <a:lnTo>
                    <a:pt x="103" y="46"/>
                  </a:lnTo>
                  <a:lnTo>
                    <a:pt x="111" y="36"/>
                  </a:lnTo>
                  <a:lnTo>
                    <a:pt x="119" y="28"/>
                  </a:lnTo>
                  <a:lnTo>
                    <a:pt x="129" y="21"/>
                  </a:lnTo>
                  <a:lnTo>
                    <a:pt x="139" y="15"/>
                  </a:lnTo>
                  <a:lnTo>
                    <a:pt x="150" y="9"/>
                  </a:lnTo>
                  <a:lnTo>
                    <a:pt x="161" y="5"/>
                  </a:lnTo>
                  <a:lnTo>
                    <a:pt x="173" y="2"/>
                  </a:lnTo>
                  <a:lnTo>
                    <a:pt x="186" y="0"/>
                  </a:lnTo>
                  <a:lnTo>
                    <a:pt x="199" y="0"/>
                  </a:lnTo>
                  <a:lnTo>
                    <a:pt x="199" y="0"/>
                  </a:lnTo>
                  <a:lnTo>
                    <a:pt x="212" y="0"/>
                  </a:lnTo>
                  <a:lnTo>
                    <a:pt x="224" y="2"/>
                  </a:lnTo>
                  <a:lnTo>
                    <a:pt x="236" y="5"/>
                  </a:lnTo>
                  <a:lnTo>
                    <a:pt x="247" y="9"/>
                  </a:lnTo>
                  <a:lnTo>
                    <a:pt x="258" y="15"/>
                  </a:lnTo>
                  <a:lnTo>
                    <a:pt x="268" y="21"/>
                  </a:lnTo>
                  <a:lnTo>
                    <a:pt x="278" y="28"/>
                  </a:lnTo>
                  <a:lnTo>
                    <a:pt x="287" y="36"/>
                  </a:lnTo>
                  <a:lnTo>
                    <a:pt x="295" y="46"/>
                  </a:lnTo>
                  <a:lnTo>
                    <a:pt x="302" y="55"/>
                  </a:lnTo>
                  <a:lnTo>
                    <a:pt x="309" y="65"/>
                  </a:lnTo>
                  <a:lnTo>
                    <a:pt x="314" y="76"/>
                  </a:lnTo>
                  <a:lnTo>
                    <a:pt x="318" y="88"/>
                  </a:lnTo>
                  <a:lnTo>
                    <a:pt x="321" y="99"/>
                  </a:lnTo>
                  <a:lnTo>
                    <a:pt x="323" y="112"/>
                  </a:lnTo>
                  <a:lnTo>
                    <a:pt x="323" y="124"/>
                  </a:lnTo>
                  <a:lnTo>
                    <a:pt x="323" y="124"/>
                  </a:lnTo>
                  <a:lnTo>
                    <a:pt x="323" y="134"/>
                  </a:lnTo>
                  <a:lnTo>
                    <a:pt x="322" y="144"/>
                  </a:lnTo>
                  <a:lnTo>
                    <a:pt x="320" y="153"/>
                  </a:lnTo>
                  <a:lnTo>
                    <a:pt x="318" y="162"/>
                  </a:lnTo>
                  <a:lnTo>
                    <a:pt x="315" y="170"/>
                  </a:lnTo>
                  <a:lnTo>
                    <a:pt x="311" y="179"/>
                  </a:lnTo>
                  <a:lnTo>
                    <a:pt x="307" y="187"/>
                  </a:lnTo>
                  <a:lnTo>
                    <a:pt x="302" y="194"/>
                  </a:lnTo>
                  <a:lnTo>
                    <a:pt x="302" y="194"/>
                  </a:lnTo>
                  <a:lnTo>
                    <a:pt x="314" y="201"/>
                  </a:lnTo>
                  <a:lnTo>
                    <a:pt x="325" y="208"/>
                  </a:lnTo>
                  <a:lnTo>
                    <a:pt x="335" y="216"/>
                  </a:lnTo>
                  <a:lnTo>
                    <a:pt x="344" y="224"/>
                  </a:lnTo>
                  <a:lnTo>
                    <a:pt x="353" y="233"/>
                  </a:lnTo>
                  <a:lnTo>
                    <a:pt x="360" y="243"/>
                  </a:lnTo>
                  <a:lnTo>
                    <a:pt x="367" y="253"/>
                  </a:lnTo>
                  <a:lnTo>
                    <a:pt x="374" y="263"/>
                  </a:lnTo>
                  <a:lnTo>
                    <a:pt x="380" y="274"/>
                  </a:lnTo>
                  <a:lnTo>
                    <a:pt x="385" y="285"/>
                  </a:lnTo>
                  <a:lnTo>
                    <a:pt x="389" y="297"/>
                  </a:lnTo>
                  <a:lnTo>
                    <a:pt x="392" y="309"/>
                  </a:lnTo>
                  <a:lnTo>
                    <a:pt x="395" y="322"/>
                  </a:lnTo>
                  <a:lnTo>
                    <a:pt x="397" y="336"/>
                  </a:lnTo>
                  <a:lnTo>
                    <a:pt x="398" y="351"/>
                  </a:lnTo>
                  <a:lnTo>
                    <a:pt x="398" y="366"/>
                  </a:lnTo>
                  <a:lnTo>
                    <a:pt x="398" y="366"/>
                  </a:lnTo>
                  <a:lnTo>
                    <a:pt x="398" y="371"/>
                  </a:lnTo>
                  <a:lnTo>
                    <a:pt x="396" y="377"/>
                  </a:lnTo>
                  <a:lnTo>
                    <a:pt x="393" y="382"/>
                  </a:lnTo>
                  <a:lnTo>
                    <a:pt x="390" y="386"/>
                  </a:lnTo>
                  <a:lnTo>
                    <a:pt x="386" y="389"/>
                  </a:lnTo>
                  <a:lnTo>
                    <a:pt x="381" y="392"/>
                  </a:lnTo>
                  <a:lnTo>
                    <a:pt x="375" y="393"/>
                  </a:lnTo>
                  <a:lnTo>
                    <a:pt x="369" y="394"/>
                  </a:lnTo>
                  <a:lnTo>
                    <a:pt x="369" y="394"/>
                  </a:lnTo>
                  <a:close/>
                  <a:moveTo>
                    <a:pt x="58" y="337"/>
                  </a:moveTo>
                  <a:lnTo>
                    <a:pt x="339" y="337"/>
                  </a:lnTo>
                  <a:lnTo>
                    <a:pt x="339" y="337"/>
                  </a:lnTo>
                  <a:lnTo>
                    <a:pt x="338" y="327"/>
                  </a:lnTo>
                  <a:lnTo>
                    <a:pt x="336" y="318"/>
                  </a:lnTo>
                  <a:lnTo>
                    <a:pt x="333" y="309"/>
                  </a:lnTo>
                  <a:lnTo>
                    <a:pt x="330" y="300"/>
                  </a:lnTo>
                  <a:lnTo>
                    <a:pt x="326" y="293"/>
                  </a:lnTo>
                  <a:lnTo>
                    <a:pt x="322" y="285"/>
                  </a:lnTo>
                  <a:lnTo>
                    <a:pt x="317" y="278"/>
                  </a:lnTo>
                  <a:lnTo>
                    <a:pt x="311" y="271"/>
                  </a:lnTo>
                  <a:lnTo>
                    <a:pt x="305" y="265"/>
                  </a:lnTo>
                  <a:lnTo>
                    <a:pt x="299" y="260"/>
                  </a:lnTo>
                  <a:lnTo>
                    <a:pt x="291" y="254"/>
                  </a:lnTo>
                  <a:lnTo>
                    <a:pt x="283" y="249"/>
                  </a:lnTo>
                  <a:lnTo>
                    <a:pt x="264" y="239"/>
                  </a:lnTo>
                  <a:lnTo>
                    <a:pt x="244" y="231"/>
                  </a:lnTo>
                  <a:lnTo>
                    <a:pt x="244" y="231"/>
                  </a:lnTo>
                  <a:lnTo>
                    <a:pt x="237" y="227"/>
                  </a:lnTo>
                  <a:lnTo>
                    <a:pt x="231" y="222"/>
                  </a:lnTo>
                  <a:lnTo>
                    <a:pt x="227" y="216"/>
                  </a:lnTo>
                  <a:lnTo>
                    <a:pt x="225" y="208"/>
                  </a:lnTo>
                  <a:lnTo>
                    <a:pt x="225" y="208"/>
                  </a:lnTo>
                  <a:lnTo>
                    <a:pt x="225" y="200"/>
                  </a:lnTo>
                  <a:lnTo>
                    <a:pt x="227" y="193"/>
                  </a:lnTo>
                  <a:lnTo>
                    <a:pt x="231" y="186"/>
                  </a:lnTo>
                  <a:lnTo>
                    <a:pt x="237" y="181"/>
                  </a:lnTo>
                  <a:lnTo>
                    <a:pt x="237" y="181"/>
                  </a:lnTo>
                  <a:lnTo>
                    <a:pt x="243" y="176"/>
                  </a:lnTo>
                  <a:lnTo>
                    <a:pt x="249" y="170"/>
                  </a:lnTo>
                  <a:lnTo>
                    <a:pt x="254" y="164"/>
                  </a:lnTo>
                  <a:lnTo>
                    <a:pt x="258" y="157"/>
                  </a:lnTo>
                  <a:lnTo>
                    <a:pt x="262" y="149"/>
                  </a:lnTo>
                  <a:lnTo>
                    <a:pt x="264" y="142"/>
                  </a:lnTo>
                  <a:lnTo>
                    <a:pt x="266" y="132"/>
                  </a:lnTo>
                  <a:lnTo>
                    <a:pt x="266" y="124"/>
                  </a:lnTo>
                  <a:lnTo>
                    <a:pt x="266" y="124"/>
                  </a:lnTo>
                  <a:lnTo>
                    <a:pt x="266" y="117"/>
                  </a:lnTo>
                  <a:lnTo>
                    <a:pt x="265" y="111"/>
                  </a:lnTo>
                  <a:lnTo>
                    <a:pt x="263" y="104"/>
                  </a:lnTo>
                  <a:lnTo>
                    <a:pt x="261" y="98"/>
                  </a:lnTo>
                  <a:lnTo>
                    <a:pt x="258" y="92"/>
                  </a:lnTo>
                  <a:lnTo>
                    <a:pt x="255" y="87"/>
                  </a:lnTo>
                  <a:lnTo>
                    <a:pt x="251" y="81"/>
                  </a:lnTo>
                  <a:lnTo>
                    <a:pt x="247" y="77"/>
                  </a:lnTo>
                  <a:lnTo>
                    <a:pt x="242" y="72"/>
                  </a:lnTo>
                  <a:lnTo>
                    <a:pt x="237" y="68"/>
                  </a:lnTo>
                  <a:lnTo>
                    <a:pt x="231" y="65"/>
                  </a:lnTo>
                  <a:lnTo>
                    <a:pt x="225" y="62"/>
                  </a:lnTo>
                  <a:lnTo>
                    <a:pt x="219" y="60"/>
                  </a:lnTo>
                  <a:lnTo>
                    <a:pt x="213" y="58"/>
                  </a:lnTo>
                  <a:lnTo>
                    <a:pt x="206" y="57"/>
                  </a:lnTo>
                  <a:lnTo>
                    <a:pt x="199" y="57"/>
                  </a:lnTo>
                  <a:lnTo>
                    <a:pt x="199" y="57"/>
                  </a:lnTo>
                  <a:lnTo>
                    <a:pt x="192" y="57"/>
                  </a:lnTo>
                  <a:lnTo>
                    <a:pt x="185" y="58"/>
                  </a:lnTo>
                  <a:lnTo>
                    <a:pt x="179" y="60"/>
                  </a:lnTo>
                  <a:lnTo>
                    <a:pt x="172" y="62"/>
                  </a:lnTo>
                  <a:lnTo>
                    <a:pt x="166" y="65"/>
                  </a:lnTo>
                  <a:lnTo>
                    <a:pt x="160" y="68"/>
                  </a:lnTo>
                  <a:lnTo>
                    <a:pt x="155" y="72"/>
                  </a:lnTo>
                  <a:lnTo>
                    <a:pt x="150" y="77"/>
                  </a:lnTo>
                  <a:lnTo>
                    <a:pt x="146" y="81"/>
                  </a:lnTo>
                  <a:lnTo>
                    <a:pt x="142" y="87"/>
                  </a:lnTo>
                  <a:lnTo>
                    <a:pt x="139" y="92"/>
                  </a:lnTo>
                  <a:lnTo>
                    <a:pt x="136" y="98"/>
                  </a:lnTo>
                  <a:lnTo>
                    <a:pt x="134" y="104"/>
                  </a:lnTo>
                  <a:lnTo>
                    <a:pt x="132" y="111"/>
                  </a:lnTo>
                  <a:lnTo>
                    <a:pt x="131" y="117"/>
                  </a:lnTo>
                  <a:lnTo>
                    <a:pt x="131" y="124"/>
                  </a:lnTo>
                  <a:lnTo>
                    <a:pt x="131" y="124"/>
                  </a:lnTo>
                  <a:lnTo>
                    <a:pt x="131" y="133"/>
                  </a:lnTo>
                  <a:lnTo>
                    <a:pt x="133" y="142"/>
                  </a:lnTo>
                  <a:lnTo>
                    <a:pt x="135" y="149"/>
                  </a:lnTo>
                  <a:lnTo>
                    <a:pt x="138" y="157"/>
                  </a:lnTo>
                  <a:lnTo>
                    <a:pt x="143" y="164"/>
                  </a:lnTo>
                  <a:lnTo>
                    <a:pt x="148" y="170"/>
                  </a:lnTo>
                  <a:lnTo>
                    <a:pt x="154" y="176"/>
                  </a:lnTo>
                  <a:lnTo>
                    <a:pt x="160" y="181"/>
                  </a:lnTo>
                  <a:lnTo>
                    <a:pt x="160" y="181"/>
                  </a:lnTo>
                  <a:lnTo>
                    <a:pt x="166" y="186"/>
                  </a:lnTo>
                  <a:lnTo>
                    <a:pt x="170" y="193"/>
                  </a:lnTo>
                  <a:lnTo>
                    <a:pt x="172" y="200"/>
                  </a:lnTo>
                  <a:lnTo>
                    <a:pt x="172" y="208"/>
                  </a:lnTo>
                  <a:lnTo>
                    <a:pt x="172" y="208"/>
                  </a:lnTo>
                  <a:lnTo>
                    <a:pt x="170" y="216"/>
                  </a:lnTo>
                  <a:lnTo>
                    <a:pt x="166" y="222"/>
                  </a:lnTo>
                  <a:lnTo>
                    <a:pt x="160" y="227"/>
                  </a:lnTo>
                  <a:lnTo>
                    <a:pt x="153" y="231"/>
                  </a:lnTo>
                  <a:lnTo>
                    <a:pt x="153" y="231"/>
                  </a:lnTo>
                  <a:lnTo>
                    <a:pt x="133" y="239"/>
                  </a:lnTo>
                  <a:lnTo>
                    <a:pt x="115" y="249"/>
                  </a:lnTo>
                  <a:lnTo>
                    <a:pt x="107" y="254"/>
                  </a:lnTo>
                  <a:lnTo>
                    <a:pt x="99" y="259"/>
                  </a:lnTo>
                  <a:lnTo>
                    <a:pt x="93" y="265"/>
                  </a:lnTo>
                  <a:lnTo>
                    <a:pt x="86" y="271"/>
                  </a:lnTo>
                  <a:lnTo>
                    <a:pt x="81" y="278"/>
                  </a:lnTo>
                  <a:lnTo>
                    <a:pt x="76" y="285"/>
                  </a:lnTo>
                  <a:lnTo>
                    <a:pt x="71" y="293"/>
                  </a:lnTo>
                  <a:lnTo>
                    <a:pt x="67" y="300"/>
                  </a:lnTo>
                  <a:lnTo>
                    <a:pt x="64" y="309"/>
                  </a:lnTo>
                  <a:lnTo>
                    <a:pt x="61" y="318"/>
                  </a:lnTo>
                  <a:lnTo>
                    <a:pt x="59" y="327"/>
                  </a:lnTo>
                  <a:lnTo>
                    <a:pt x="58" y="337"/>
                  </a:lnTo>
                  <a:lnTo>
                    <a:pt x="58" y="3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6" name="Group 65">
            <a:extLst>
              <a:ext uri="{FF2B5EF4-FFF2-40B4-BE49-F238E27FC236}">
                <a16:creationId xmlns:a16="http://schemas.microsoft.com/office/drawing/2014/main" id="{27670E8C-3D39-4F66-AF9F-5B179A81CAA4}"/>
              </a:ext>
            </a:extLst>
          </p:cNvPr>
          <p:cNvGrpSpPr/>
          <p:nvPr/>
        </p:nvGrpSpPr>
        <p:grpSpPr>
          <a:xfrm>
            <a:off x="6786600" y="3500295"/>
            <a:ext cx="222534" cy="221553"/>
            <a:chOff x="9155113" y="3249613"/>
            <a:chExt cx="360363" cy="358775"/>
          </a:xfrm>
          <a:solidFill>
            <a:srgbClr val="110E26"/>
          </a:solidFill>
        </p:grpSpPr>
        <p:sp>
          <p:nvSpPr>
            <p:cNvPr id="67" name="Freeform 115">
              <a:extLst>
                <a:ext uri="{FF2B5EF4-FFF2-40B4-BE49-F238E27FC236}">
                  <a16:creationId xmlns:a16="http://schemas.microsoft.com/office/drawing/2014/main" id="{5A8B47D0-D17A-412E-8C31-AF1A40D51AC9}"/>
                </a:ext>
              </a:extLst>
            </p:cNvPr>
            <p:cNvSpPr>
              <a:spLocks/>
            </p:cNvSpPr>
            <p:nvPr/>
          </p:nvSpPr>
          <p:spPr bwMode="auto">
            <a:xfrm>
              <a:off x="9155113" y="3249613"/>
              <a:ext cx="360363" cy="358775"/>
            </a:xfrm>
            <a:custGeom>
              <a:avLst/>
              <a:gdLst>
                <a:gd name="T0" fmla="*/ 576 w 1361"/>
                <a:gd name="T1" fmla="*/ 1352 h 1360"/>
                <a:gd name="T2" fmla="*/ 534 w 1361"/>
                <a:gd name="T3" fmla="*/ 1161 h 1360"/>
                <a:gd name="T4" fmla="*/ 316 w 1361"/>
                <a:gd name="T5" fmla="*/ 1244 h 1360"/>
                <a:gd name="T6" fmla="*/ 280 w 1361"/>
                <a:gd name="T7" fmla="*/ 1241 h 1360"/>
                <a:gd name="T8" fmla="*/ 112 w 1361"/>
                <a:gd name="T9" fmla="*/ 1060 h 1360"/>
                <a:gd name="T10" fmla="*/ 229 w 1361"/>
                <a:gd name="T11" fmla="*/ 911 h 1360"/>
                <a:gd name="T12" fmla="*/ 24 w 1361"/>
                <a:gd name="T13" fmla="*/ 793 h 1360"/>
                <a:gd name="T14" fmla="*/ 0 w 1361"/>
                <a:gd name="T15" fmla="*/ 765 h 1360"/>
                <a:gd name="T16" fmla="*/ 14 w 1361"/>
                <a:gd name="T17" fmla="*/ 571 h 1360"/>
                <a:gd name="T18" fmla="*/ 211 w 1361"/>
                <a:gd name="T19" fmla="*/ 498 h 1360"/>
                <a:gd name="T20" fmla="*/ 114 w 1361"/>
                <a:gd name="T21" fmla="*/ 310 h 1360"/>
                <a:gd name="T22" fmla="*/ 120 w 1361"/>
                <a:gd name="T23" fmla="*/ 279 h 1360"/>
                <a:gd name="T24" fmla="*/ 306 w 1361"/>
                <a:gd name="T25" fmla="*/ 111 h 1360"/>
                <a:gd name="T26" fmla="*/ 466 w 1361"/>
                <a:gd name="T27" fmla="*/ 221 h 1360"/>
                <a:gd name="T28" fmla="*/ 570 w 1361"/>
                <a:gd name="T29" fmla="*/ 17 h 1360"/>
                <a:gd name="T30" fmla="*/ 766 w 1361"/>
                <a:gd name="T31" fmla="*/ 0 h 1360"/>
                <a:gd name="T32" fmla="*/ 792 w 1361"/>
                <a:gd name="T33" fmla="*/ 17 h 1360"/>
                <a:gd name="T34" fmla="*/ 895 w 1361"/>
                <a:gd name="T35" fmla="*/ 221 h 1360"/>
                <a:gd name="T36" fmla="*/ 957 w 1361"/>
                <a:gd name="T37" fmla="*/ 257 h 1360"/>
                <a:gd name="T38" fmla="*/ 952 w 1361"/>
                <a:gd name="T39" fmla="*/ 289 h 1360"/>
                <a:gd name="T40" fmla="*/ 917 w 1361"/>
                <a:gd name="T41" fmla="*/ 293 h 1360"/>
                <a:gd name="T42" fmla="*/ 759 w 1361"/>
                <a:gd name="T43" fmla="*/ 240 h 1360"/>
                <a:gd name="T44" fmla="*/ 739 w 1361"/>
                <a:gd name="T45" fmla="*/ 222 h 1360"/>
                <a:gd name="T46" fmla="*/ 624 w 1361"/>
                <a:gd name="T47" fmla="*/ 217 h 1360"/>
                <a:gd name="T48" fmla="*/ 602 w 1361"/>
                <a:gd name="T49" fmla="*/ 240 h 1360"/>
                <a:gd name="T50" fmla="*/ 445 w 1361"/>
                <a:gd name="T51" fmla="*/ 293 h 1360"/>
                <a:gd name="T52" fmla="*/ 419 w 1361"/>
                <a:gd name="T53" fmla="*/ 295 h 1360"/>
                <a:gd name="T54" fmla="*/ 293 w 1361"/>
                <a:gd name="T55" fmla="*/ 413 h 1360"/>
                <a:gd name="T56" fmla="*/ 294 w 1361"/>
                <a:gd name="T57" fmla="*/ 444 h 1360"/>
                <a:gd name="T58" fmla="*/ 241 w 1361"/>
                <a:gd name="T59" fmla="*/ 602 h 1360"/>
                <a:gd name="T60" fmla="*/ 223 w 1361"/>
                <a:gd name="T61" fmla="*/ 622 h 1360"/>
                <a:gd name="T62" fmla="*/ 218 w 1361"/>
                <a:gd name="T63" fmla="*/ 737 h 1360"/>
                <a:gd name="T64" fmla="*/ 241 w 1361"/>
                <a:gd name="T65" fmla="*/ 758 h 1360"/>
                <a:gd name="T66" fmla="*/ 294 w 1361"/>
                <a:gd name="T67" fmla="*/ 916 h 1360"/>
                <a:gd name="T68" fmla="*/ 295 w 1361"/>
                <a:gd name="T69" fmla="*/ 943 h 1360"/>
                <a:gd name="T70" fmla="*/ 414 w 1361"/>
                <a:gd name="T71" fmla="*/ 1067 h 1360"/>
                <a:gd name="T72" fmla="*/ 445 w 1361"/>
                <a:gd name="T73" fmla="*/ 1066 h 1360"/>
                <a:gd name="T74" fmla="*/ 602 w 1361"/>
                <a:gd name="T75" fmla="*/ 1120 h 1360"/>
                <a:gd name="T76" fmla="*/ 623 w 1361"/>
                <a:gd name="T77" fmla="*/ 1138 h 1360"/>
                <a:gd name="T78" fmla="*/ 738 w 1361"/>
                <a:gd name="T79" fmla="*/ 1143 h 1360"/>
                <a:gd name="T80" fmla="*/ 759 w 1361"/>
                <a:gd name="T81" fmla="*/ 1120 h 1360"/>
                <a:gd name="T82" fmla="*/ 917 w 1361"/>
                <a:gd name="T83" fmla="*/ 1066 h 1360"/>
                <a:gd name="T84" fmla="*/ 944 w 1361"/>
                <a:gd name="T85" fmla="*/ 1065 h 1360"/>
                <a:gd name="T86" fmla="*/ 1069 w 1361"/>
                <a:gd name="T87" fmla="*/ 947 h 1360"/>
                <a:gd name="T88" fmla="*/ 1068 w 1361"/>
                <a:gd name="T89" fmla="*/ 916 h 1360"/>
                <a:gd name="T90" fmla="*/ 1122 w 1361"/>
                <a:gd name="T91" fmla="*/ 758 h 1360"/>
                <a:gd name="T92" fmla="*/ 1140 w 1361"/>
                <a:gd name="T93" fmla="*/ 738 h 1360"/>
                <a:gd name="T94" fmla="*/ 1144 w 1361"/>
                <a:gd name="T95" fmla="*/ 623 h 1360"/>
                <a:gd name="T96" fmla="*/ 1122 w 1361"/>
                <a:gd name="T97" fmla="*/ 602 h 1360"/>
                <a:gd name="T98" fmla="*/ 1092 w 1361"/>
                <a:gd name="T99" fmla="*/ 494 h 1360"/>
                <a:gd name="T100" fmla="*/ 1112 w 1361"/>
                <a:gd name="T101" fmla="*/ 468 h 1360"/>
                <a:gd name="T102" fmla="*/ 1146 w 1361"/>
                <a:gd name="T103" fmla="*/ 481 h 1360"/>
                <a:gd name="T104" fmla="*/ 1339 w 1361"/>
                <a:gd name="T105" fmla="*/ 567 h 1360"/>
                <a:gd name="T106" fmla="*/ 1361 w 1361"/>
                <a:gd name="T107" fmla="*/ 595 h 1360"/>
                <a:gd name="T108" fmla="*/ 1349 w 1361"/>
                <a:gd name="T109" fmla="*/ 789 h 1360"/>
                <a:gd name="T110" fmla="*/ 1152 w 1361"/>
                <a:gd name="T111" fmla="*/ 862 h 1360"/>
                <a:gd name="T112" fmla="*/ 1248 w 1361"/>
                <a:gd name="T113" fmla="*/ 1050 h 1360"/>
                <a:gd name="T114" fmla="*/ 1082 w 1361"/>
                <a:gd name="T115" fmla="*/ 1241 h 1360"/>
                <a:gd name="T116" fmla="*/ 1051 w 1361"/>
                <a:gd name="T117" fmla="*/ 1247 h 1360"/>
                <a:gd name="T118" fmla="*/ 863 w 1361"/>
                <a:gd name="T119" fmla="*/ 1150 h 1360"/>
                <a:gd name="T120" fmla="*/ 789 w 1361"/>
                <a:gd name="T121" fmla="*/ 1347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61" h="1360">
                  <a:moveTo>
                    <a:pt x="766" y="1360"/>
                  </a:moveTo>
                  <a:lnTo>
                    <a:pt x="596" y="1360"/>
                  </a:lnTo>
                  <a:lnTo>
                    <a:pt x="596" y="1360"/>
                  </a:lnTo>
                  <a:lnTo>
                    <a:pt x="590" y="1359"/>
                  </a:lnTo>
                  <a:lnTo>
                    <a:pt x="585" y="1358"/>
                  </a:lnTo>
                  <a:lnTo>
                    <a:pt x="580" y="1355"/>
                  </a:lnTo>
                  <a:lnTo>
                    <a:pt x="576" y="1352"/>
                  </a:lnTo>
                  <a:lnTo>
                    <a:pt x="572" y="1347"/>
                  </a:lnTo>
                  <a:lnTo>
                    <a:pt x="570" y="1343"/>
                  </a:lnTo>
                  <a:lnTo>
                    <a:pt x="568" y="1337"/>
                  </a:lnTo>
                  <a:lnTo>
                    <a:pt x="568" y="1332"/>
                  </a:lnTo>
                  <a:lnTo>
                    <a:pt x="568" y="1170"/>
                  </a:lnTo>
                  <a:lnTo>
                    <a:pt x="568" y="1170"/>
                  </a:lnTo>
                  <a:lnTo>
                    <a:pt x="534" y="1161"/>
                  </a:lnTo>
                  <a:lnTo>
                    <a:pt x="498" y="1150"/>
                  </a:lnTo>
                  <a:lnTo>
                    <a:pt x="466" y="1139"/>
                  </a:lnTo>
                  <a:lnTo>
                    <a:pt x="450" y="1132"/>
                  </a:lnTo>
                  <a:lnTo>
                    <a:pt x="436" y="1126"/>
                  </a:lnTo>
                  <a:lnTo>
                    <a:pt x="321" y="1241"/>
                  </a:lnTo>
                  <a:lnTo>
                    <a:pt x="321" y="1241"/>
                  </a:lnTo>
                  <a:lnTo>
                    <a:pt x="316" y="1244"/>
                  </a:lnTo>
                  <a:lnTo>
                    <a:pt x="311" y="1247"/>
                  </a:lnTo>
                  <a:lnTo>
                    <a:pt x="306" y="1248"/>
                  </a:lnTo>
                  <a:lnTo>
                    <a:pt x="300" y="1249"/>
                  </a:lnTo>
                  <a:lnTo>
                    <a:pt x="294" y="1248"/>
                  </a:lnTo>
                  <a:lnTo>
                    <a:pt x="289" y="1247"/>
                  </a:lnTo>
                  <a:lnTo>
                    <a:pt x="284" y="1244"/>
                  </a:lnTo>
                  <a:lnTo>
                    <a:pt x="280" y="1241"/>
                  </a:lnTo>
                  <a:lnTo>
                    <a:pt x="120" y="1081"/>
                  </a:lnTo>
                  <a:lnTo>
                    <a:pt x="120" y="1081"/>
                  </a:lnTo>
                  <a:lnTo>
                    <a:pt x="117" y="1077"/>
                  </a:lnTo>
                  <a:lnTo>
                    <a:pt x="114" y="1071"/>
                  </a:lnTo>
                  <a:lnTo>
                    <a:pt x="112" y="1066"/>
                  </a:lnTo>
                  <a:lnTo>
                    <a:pt x="112" y="1060"/>
                  </a:lnTo>
                  <a:lnTo>
                    <a:pt x="112" y="1060"/>
                  </a:lnTo>
                  <a:lnTo>
                    <a:pt x="112" y="1055"/>
                  </a:lnTo>
                  <a:lnTo>
                    <a:pt x="114" y="1050"/>
                  </a:lnTo>
                  <a:lnTo>
                    <a:pt x="117" y="1045"/>
                  </a:lnTo>
                  <a:lnTo>
                    <a:pt x="120" y="1041"/>
                  </a:lnTo>
                  <a:lnTo>
                    <a:pt x="235" y="925"/>
                  </a:lnTo>
                  <a:lnTo>
                    <a:pt x="235" y="925"/>
                  </a:lnTo>
                  <a:lnTo>
                    <a:pt x="229" y="911"/>
                  </a:lnTo>
                  <a:lnTo>
                    <a:pt x="222" y="896"/>
                  </a:lnTo>
                  <a:lnTo>
                    <a:pt x="211" y="862"/>
                  </a:lnTo>
                  <a:lnTo>
                    <a:pt x="200" y="828"/>
                  </a:lnTo>
                  <a:lnTo>
                    <a:pt x="191" y="794"/>
                  </a:lnTo>
                  <a:lnTo>
                    <a:pt x="29" y="794"/>
                  </a:lnTo>
                  <a:lnTo>
                    <a:pt x="29" y="794"/>
                  </a:lnTo>
                  <a:lnTo>
                    <a:pt x="24" y="793"/>
                  </a:lnTo>
                  <a:lnTo>
                    <a:pt x="18" y="791"/>
                  </a:lnTo>
                  <a:lnTo>
                    <a:pt x="14" y="789"/>
                  </a:lnTo>
                  <a:lnTo>
                    <a:pt x="10" y="785"/>
                  </a:lnTo>
                  <a:lnTo>
                    <a:pt x="6" y="781"/>
                  </a:lnTo>
                  <a:lnTo>
                    <a:pt x="4" y="775"/>
                  </a:lnTo>
                  <a:lnTo>
                    <a:pt x="1" y="770"/>
                  </a:lnTo>
                  <a:lnTo>
                    <a:pt x="0" y="765"/>
                  </a:lnTo>
                  <a:lnTo>
                    <a:pt x="0" y="595"/>
                  </a:lnTo>
                  <a:lnTo>
                    <a:pt x="0" y="595"/>
                  </a:lnTo>
                  <a:lnTo>
                    <a:pt x="1" y="590"/>
                  </a:lnTo>
                  <a:lnTo>
                    <a:pt x="4" y="584"/>
                  </a:lnTo>
                  <a:lnTo>
                    <a:pt x="6" y="578"/>
                  </a:lnTo>
                  <a:lnTo>
                    <a:pt x="10" y="574"/>
                  </a:lnTo>
                  <a:lnTo>
                    <a:pt x="14" y="571"/>
                  </a:lnTo>
                  <a:lnTo>
                    <a:pt x="18" y="568"/>
                  </a:lnTo>
                  <a:lnTo>
                    <a:pt x="24" y="567"/>
                  </a:lnTo>
                  <a:lnTo>
                    <a:pt x="29" y="566"/>
                  </a:lnTo>
                  <a:lnTo>
                    <a:pt x="191" y="566"/>
                  </a:lnTo>
                  <a:lnTo>
                    <a:pt x="191" y="566"/>
                  </a:lnTo>
                  <a:lnTo>
                    <a:pt x="200" y="532"/>
                  </a:lnTo>
                  <a:lnTo>
                    <a:pt x="211" y="498"/>
                  </a:lnTo>
                  <a:lnTo>
                    <a:pt x="222" y="464"/>
                  </a:lnTo>
                  <a:lnTo>
                    <a:pt x="229" y="449"/>
                  </a:lnTo>
                  <a:lnTo>
                    <a:pt x="235" y="434"/>
                  </a:lnTo>
                  <a:lnTo>
                    <a:pt x="120" y="319"/>
                  </a:lnTo>
                  <a:lnTo>
                    <a:pt x="120" y="319"/>
                  </a:lnTo>
                  <a:lnTo>
                    <a:pt x="117" y="315"/>
                  </a:lnTo>
                  <a:lnTo>
                    <a:pt x="114" y="310"/>
                  </a:lnTo>
                  <a:lnTo>
                    <a:pt x="112" y="305"/>
                  </a:lnTo>
                  <a:lnTo>
                    <a:pt x="112" y="299"/>
                  </a:lnTo>
                  <a:lnTo>
                    <a:pt x="112" y="299"/>
                  </a:lnTo>
                  <a:lnTo>
                    <a:pt x="112" y="294"/>
                  </a:lnTo>
                  <a:lnTo>
                    <a:pt x="114" y="289"/>
                  </a:lnTo>
                  <a:lnTo>
                    <a:pt x="117" y="283"/>
                  </a:lnTo>
                  <a:lnTo>
                    <a:pt x="120" y="279"/>
                  </a:lnTo>
                  <a:lnTo>
                    <a:pt x="280" y="119"/>
                  </a:lnTo>
                  <a:lnTo>
                    <a:pt x="280" y="119"/>
                  </a:lnTo>
                  <a:lnTo>
                    <a:pt x="284" y="115"/>
                  </a:lnTo>
                  <a:lnTo>
                    <a:pt x="289" y="113"/>
                  </a:lnTo>
                  <a:lnTo>
                    <a:pt x="294" y="111"/>
                  </a:lnTo>
                  <a:lnTo>
                    <a:pt x="300" y="111"/>
                  </a:lnTo>
                  <a:lnTo>
                    <a:pt x="306" y="111"/>
                  </a:lnTo>
                  <a:lnTo>
                    <a:pt x="311" y="113"/>
                  </a:lnTo>
                  <a:lnTo>
                    <a:pt x="316" y="115"/>
                  </a:lnTo>
                  <a:lnTo>
                    <a:pt x="321" y="119"/>
                  </a:lnTo>
                  <a:lnTo>
                    <a:pt x="436" y="234"/>
                  </a:lnTo>
                  <a:lnTo>
                    <a:pt x="436" y="234"/>
                  </a:lnTo>
                  <a:lnTo>
                    <a:pt x="450" y="227"/>
                  </a:lnTo>
                  <a:lnTo>
                    <a:pt x="466" y="221"/>
                  </a:lnTo>
                  <a:lnTo>
                    <a:pt x="499" y="209"/>
                  </a:lnTo>
                  <a:lnTo>
                    <a:pt x="534" y="199"/>
                  </a:lnTo>
                  <a:lnTo>
                    <a:pt x="568" y="190"/>
                  </a:lnTo>
                  <a:lnTo>
                    <a:pt x="568" y="28"/>
                  </a:lnTo>
                  <a:lnTo>
                    <a:pt x="568" y="28"/>
                  </a:lnTo>
                  <a:lnTo>
                    <a:pt x="568" y="22"/>
                  </a:lnTo>
                  <a:lnTo>
                    <a:pt x="570" y="17"/>
                  </a:lnTo>
                  <a:lnTo>
                    <a:pt x="572" y="12"/>
                  </a:lnTo>
                  <a:lnTo>
                    <a:pt x="576" y="8"/>
                  </a:lnTo>
                  <a:lnTo>
                    <a:pt x="580" y="5"/>
                  </a:lnTo>
                  <a:lnTo>
                    <a:pt x="585" y="2"/>
                  </a:lnTo>
                  <a:lnTo>
                    <a:pt x="590" y="0"/>
                  </a:lnTo>
                  <a:lnTo>
                    <a:pt x="596" y="0"/>
                  </a:lnTo>
                  <a:lnTo>
                    <a:pt x="766" y="0"/>
                  </a:lnTo>
                  <a:lnTo>
                    <a:pt x="766" y="0"/>
                  </a:lnTo>
                  <a:lnTo>
                    <a:pt x="772" y="0"/>
                  </a:lnTo>
                  <a:lnTo>
                    <a:pt x="777" y="2"/>
                  </a:lnTo>
                  <a:lnTo>
                    <a:pt x="782" y="5"/>
                  </a:lnTo>
                  <a:lnTo>
                    <a:pt x="786" y="8"/>
                  </a:lnTo>
                  <a:lnTo>
                    <a:pt x="789" y="12"/>
                  </a:lnTo>
                  <a:lnTo>
                    <a:pt x="792" y="17"/>
                  </a:lnTo>
                  <a:lnTo>
                    <a:pt x="793" y="22"/>
                  </a:lnTo>
                  <a:lnTo>
                    <a:pt x="794" y="28"/>
                  </a:lnTo>
                  <a:lnTo>
                    <a:pt x="794" y="190"/>
                  </a:lnTo>
                  <a:lnTo>
                    <a:pt x="794" y="190"/>
                  </a:lnTo>
                  <a:lnTo>
                    <a:pt x="835" y="201"/>
                  </a:lnTo>
                  <a:lnTo>
                    <a:pt x="876" y="214"/>
                  </a:lnTo>
                  <a:lnTo>
                    <a:pt x="895" y="221"/>
                  </a:lnTo>
                  <a:lnTo>
                    <a:pt x="914" y="228"/>
                  </a:lnTo>
                  <a:lnTo>
                    <a:pt x="931" y="236"/>
                  </a:lnTo>
                  <a:lnTo>
                    <a:pt x="946" y="245"/>
                  </a:lnTo>
                  <a:lnTo>
                    <a:pt x="946" y="245"/>
                  </a:lnTo>
                  <a:lnTo>
                    <a:pt x="951" y="248"/>
                  </a:lnTo>
                  <a:lnTo>
                    <a:pt x="955" y="252"/>
                  </a:lnTo>
                  <a:lnTo>
                    <a:pt x="957" y="257"/>
                  </a:lnTo>
                  <a:lnTo>
                    <a:pt x="959" y="262"/>
                  </a:lnTo>
                  <a:lnTo>
                    <a:pt x="960" y="267"/>
                  </a:lnTo>
                  <a:lnTo>
                    <a:pt x="960" y="273"/>
                  </a:lnTo>
                  <a:lnTo>
                    <a:pt x="958" y="278"/>
                  </a:lnTo>
                  <a:lnTo>
                    <a:pt x="956" y="283"/>
                  </a:lnTo>
                  <a:lnTo>
                    <a:pt x="956" y="283"/>
                  </a:lnTo>
                  <a:lnTo>
                    <a:pt x="952" y="289"/>
                  </a:lnTo>
                  <a:lnTo>
                    <a:pt x="948" y="292"/>
                  </a:lnTo>
                  <a:lnTo>
                    <a:pt x="944" y="295"/>
                  </a:lnTo>
                  <a:lnTo>
                    <a:pt x="938" y="297"/>
                  </a:lnTo>
                  <a:lnTo>
                    <a:pt x="933" y="298"/>
                  </a:lnTo>
                  <a:lnTo>
                    <a:pt x="928" y="297"/>
                  </a:lnTo>
                  <a:lnTo>
                    <a:pt x="922" y="296"/>
                  </a:lnTo>
                  <a:lnTo>
                    <a:pt x="917" y="293"/>
                  </a:lnTo>
                  <a:lnTo>
                    <a:pt x="917" y="293"/>
                  </a:lnTo>
                  <a:lnTo>
                    <a:pt x="901" y="284"/>
                  </a:lnTo>
                  <a:lnTo>
                    <a:pt x="883" y="276"/>
                  </a:lnTo>
                  <a:lnTo>
                    <a:pt x="863" y="269"/>
                  </a:lnTo>
                  <a:lnTo>
                    <a:pt x="843" y="262"/>
                  </a:lnTo>
                  <a:lnTo>
                    <a:pt x="799" y="250"/>
                  </a:lnTo>
                  <a:lnTo>
                    <a:pt x="759" y="240"/>
                  </a:lnTo>
                  <a:lnTo>
                    <a:pt x="759" y="240"/>
                  </a:lnTo>
                  <a:lnTo>
                    <a:pt x="755" y="238"/>
                  </a:lnTo>
                  <a:lnTo>
                    <a:pt x="751" y="236"/>
                  </a:lnTo>
                  <a:lnTo>
                    <a:pt x="747" y="233"/>
                  </a:lnTo>
                  <a:lnTo>
                    <a:pt x="744" y="230"/>
                  </a:lnTo>
                  <a:lnTo>
                    <a:pt x="741" y="226"/>
                  </a:lnTo>
                  <a:lnTo>
                    <a:pt x="739" y="222"/>
                  </a:lnTo>
                  <a:lnTo>
                    <a:pt x="738" y="217"/>
                  </a:lnTo>
                  <a:lnTo>
                    <a:pt x="738" y="212"/>
                  </a:lnTo>
                  <a:lnTo>
                    <a:pt x="738" y="56"/>
                  </a:lnTo>
                  <a:lnTo>
                    <a:pt x="625" y="56"/>
                  </a:lnTo>
                  <a:lnTo>
                    <a:pt x="625" y="212"/>
                  </a:lnTo>
                  <a:lnTo>
                    <a:pt x="625" y="212"/>
                  </a:lnTo>
                  <a:lnTo>
                    <a:pt x="624" y="217"/>
                  </a:lnTo>
                  <a:lnTo>
                    <a:pt x="623" y="222"/>
                  </a:lnTo>
                  <a:lnTo>
                    <a:pt x="621" y="226"/>
                  </a:lnTo>
                  <a:lnTo>
                    <a:pt x="619" y="230"/>
                  </a:lnTo>
                  <a:lnTo>
                    <a:pt x="615" y="233"/>
                  </a:lnTo>
                  <a:lnTo>
                    <a:pt x="612" y="236"/>
                  </a:lnTo>
                  <a:lnTo>
                    <a:pt x="608" y="238"/>
                  </a:lnTo>
                  <a:lnTo>
                    <a:pt x="602" y="240"/>
                  </a:lnTo>
                  <a:lnTo>
                    <a:pt x="602" y="240"/>
                  </a:lnTo>
                  <a:lnTo>
                    <a:pt x="562" y="250"/>
                  </a:lnTo>
                  <a:lnTo>
                    <a:pt x="520" y="262"/>
                  </a:lnTo>
                  <a:lnTo>
                    <a:pt x="498" y="269"/>
                  </a:lnTo>
                  <a:lnTo>
                    <a:pt x="479" y="276"/>
                  </a:lnTo>
                  <a:lnTo>
                    <a:pt x="461" y="284"/>
                  </a:lnTo>
                  <a:lnTo>
                    <a:pt x="445" y="293"/>
                  </a:lnTo>
                  <a:lnTo>
                    <a:pt x="445" y="293"/>
                  </a:lnTo>
                  <a:lnTo>
                    <a:pt x="441" y="296"/>
                  </a:lnTo>
                  <a:lnTo>
                    <a:pt x="437" y="297"/>
                  </a:lnTo>
                  <a:lnTo>
                    <a:pt x="432" y="298"/>
                  </a:lnTo>
                  <a:lnTo>
                    <a:pt x="427" y="297"/>
                  </a:lnTo>
                  <a:lnTo>
                    <a:pt x="423" y="296"/>
                  </a:lnTo>
                  <a:lnTo>
                    <a:pt x="419" y="295"/>
                  </a:lnTo>
                  <a:lnTo>
                    <a:pt x="414" y="292"/>
                  </a:lnTo>
                  <a:lnTo>
                    <a:pt x="411" y="289"/>
                  </a:lnTo>
                  <a:lnTo>
                    <a:pt x="300" y="178"/>
                  </a:lnTo>
                  <a:lnTo>
                    <a:pt x="180" y="299"/>
                  </a:lnTo>
                  <a:lnTo>
                    <a:pt x="290" y="409"/>
                  </a:lnTo>
                  <a:lnTo>
                    <a:pt x="290" y="409"/>
                  </a:lnTo>
                  <a:lnTo>
                    <a:pt x="293" y="413"/>
                  </a:lnTo>
                  <a:lnTo>
                    <a:pt x="295" y="417"/>
                  </a:lnTo>
                  <a:lnTo>
                    <a:pt x="297" y="421"/>
                  </a:lnTo>
                  <a:lnTo>
                    <a:pt x="298" y="426"/>
                  </a:lnTo>
                  <a:lnTo>
                    <a:pt x="298" y="431"/>
                  </a:lnTo>
                  <a:lnTo>
                    <a:pt x="297" y="435"/>
                  </a:lnTo>
                  <a:lnTo>
                    <a:pt x="296" y="440"/>
                  </a:lnTo>
                  <a:lnTo>
                    <a:pt x="294" y="444"/>
                  </a:lnTo>
                  <a:lnTo>
                    <a:pt x="294" y="444"/>
                  </a:lnTo>
                  <a:lnTo>
                    <a:pt x="285" y="461"/>
                  </a:lnTo>
                  <a:lnTo>
                    <a:pt x="276" y="481"/>
                  </a:lnTo>
                  <a:lnTo>
                    <a:pt x="268" y="504"/>
                  </a:lnTo>
                  <a:lnTo>
                    <a:pt x="261" y="527"/>
                  </a:lnTo>
                  <a:lnTo>
                    <a:pt x="249" y="569"/>
                  </a:lnTo>
                  <a:lnTo>
                    <a:pt x="241" y="602"/>
                  </a:lnTo>
                  <a:lnTo>
                    <a:pt x="241" y="602"/>
                  </a:lnTo>
                  <a:lnTo>
                    <a:pt x="239" y="606"/>
                  </a:lnTo>
                  <a:lnTo>
                    <a:pt x="237" y="610"/>
                  </a:lnTo>
                  <a:lnTo>
                    <a:pt x="234" y="614"/>
                  </a:lnTo>
                  <a:lnTo>
                    <a:pt x="231" y="617"/>
                  </a:lnTo>
                  <a:lnTo>
                    <a:pt x="227" y="620"/>
                  </a:lnTo>
                  <a:lnTo>
                    <a:pt x="223" y="622"/>
                  </a:lnTo>
                  <a:lnTo>
                    <a:pt x="218" y="623"/>
                  </a:lnTo>
                  <a:lnTo>
                    <a:pt x="214" y="623"/>
                  </a:lnTo>
                  <a:lnTo>
                    <a:pt x="57" y="623"/>
                  </a:lnTo>
                  <a:lnTo>
                    <a:pt x="57" y="736"/>
                  </a:lnTo>
                  <a:lnTo>
                    <a:pt x="214" y="736"/>
                  </a:lnTo>
                  <a:lnTo>
                    <a:pt x="214" y="736"/>
                  </a:lnTo>
                  <a:lnTo>
                    <a:pt x="218" y="737"/>
                  </a:lnTo>
                  <a:lnTo>
                    <a:pt x="223" y="738"/>
                  </a:lnTo>
                  <a:lnTo>
                    <a:pt x="227" y="740"/>
                  </a:lnTo>
                  <a:lnTo>
                    <a:pt x="231" y="743"/>
                  </a:lnTo>
                  <a:lnTo>
                    <a:pt x="234" y="746"/>
                  </a:lnTo>
                  <a:lnTo>
                    <a:pt x="237" y="749"/>
                  </a:lnTo>
                  <a:lnTo>
                    <a:pt x="239" y="753"/>
                  </a:lnTo>
                  <a:lnTo>
                    <a:pt x="241" y="758"/>
                  </a:lnTo>
                  <a:lnTo>
                    <a:pt x="241" y="758"/>
                  </a:lnTo>
                  <a:lnTo>
                    <a:pt x="249" y="791"/>
                  </a:lnTo>
                  <a:lnTo>
                    <a:pt x="261" y="833"/>
                  </a:lnTo>
                  <a:lnTo>
                    <a:pt x="268" y="856"/>
                  </a:lnTo>
                  <a:lnTo>
                    <a:pt x="276" y="878"/>
                  </a:lnTo>
                  <a:lnTo>
                    <a:pt x="285" y="899"/>
                  </a:lnTo>
                  <a:lnTo>
                    <a:pt x="294" y="916"/>
                  </a:lnTo>
                  <a:lnTo>
                    <a:pt x="294" y="916"/>
                  </a:lnTo>
                  <a:lnTo>
                    <a:pt x="296" y="920"/>
                  </a:lnTo>
                  <a:lnTo>
                    <a:pt x="297" y="925"/>
                  </a:lnTo>
                  <a:lnTo>
                    <a:pt x="298" y="929"/>
                  </a:lnTo>
                  <a:lnTo>
                    <a:pt x="298" y="934"/>
                  </a:lnTo>
                  <a:lnTo>
                    <a:pt x="297" y="938"/>
                  </a:lnTo>
                  <a:lnTo>
                    <a:pt x="295" y="943"/>
                  </a:lnTo>
                  <a:lnTo>
                    <a:pt x="293" y="947"/>
                  </a:lnTo>
                  <a:lnTo>
                    <a:pt x="290" y="950"/>
                  </a:lnTo>
                  <a:lnTo>
                    <a:pt x="180" y="1060"/>
                  </a:lnTo>
                  <a:lnTo>
                    <a:pt x="300" y="1181"/>
                  </a:lnTo>
                  <a:lnTo>
                    <a:pt x="411" y="1070"/>
                  </a:lnTo>
                  <a:lnTo>
                    <a:pt x="411" y="1070"/>
                  </a:lnTo>
                  <a:lnTo>
                    <a:pt x="414" y="1067"/>
                  </a:lnTo>
                  <a:lnTo>
                    <a:pt x="418" y="1065"/>
                  </a:lnTo>
                  <a:lnTo>
                    <a:pt x="423" y="1063"/>
                  </a:lnTo>
                  <a:lnTo>
                    <a:pt x="427" y="1062"/>
                  </a:lnTo>
                  <a:lnTo>
                    <a:pt x="432" y="1062"/>
                  </a:lnTo>
                  <a:lnTo>
                    <a:pt x="436" y="1063"/>
                  </a:lnTo>
                  <a:lnTo>
                    <a:pt x="441" y="1064"/>
                  </a:lnTo>
                  <a:lnTo>
                    <a:pt x="445" y="1066"/>
                  </a:lnTo>
                  <a:lnTo>
                    <a:pt x="445" y="1066"/>
                  </a:lnTo>
                  <a:lnTo>
                    <a:pt x="463" y="1076"/>
                  </a:lnTo>
                  <a:lnTo>
                    <a:pt x="483" y="1085"/>
                  </a:lnTo>
                  <a:lnTo>
                    <a:pt x="505" y="1093"/>
                  </a:lnTo>
                  <a:lnTo>
                    <a:pt x="528" y="1100"/>
                  </a:lnTo>
                  <a:lnTo>
                    <a:pt x="570" y="1112"/>
                  </a:lnTo>
                  <a:lnTo>
                    <a:pt x="602" y="1120"/>
                  </a:lnTo>
                  <a:lnTo>
                    <a:pt x="602" y="1120"/>
                  </a:lnTo>
                  <a:lnTo>
                    <a:pt x="608" y="1122"/>
                  </a:lnTo>
                  <a:lnTo>
                    <a:pt x="612" y="1124"/>
                  </a:lnTo>
                  <a:lnTo>
                    <a:pt x="615" y="1127"/>
                  </a:lnTo>
                  <a:lnTo>
                    <a:pt x="619" y="1130"/>
                  </a:lnTo>
                  <a:lnTo>
                    <a:pt x="621" y="1134"/>
                  </a:lnTo>
                  <a:lnTo>
                    <a:pt x="623" y="1138"/>
                  </a:lnTo>
                  <a:lnTo>
                    <a:pt x="624" y="1143"/>
                  </a:lnTo>
                  <a:lnTo>
                    <a:pt x="625" y="1148"/>
                  </a:lnTo>
                  <a:lnTo>
                    <a:pt x="625" y="1304"/>
                  </a:lnTo>
                  <a:lnTo>
                    <a:pt x="738" y="1304"/>
                  </a:lnTo>
                  <a:lnTo>
                    <a:pt x="738" y="1148"/>
                  </a:lnTo>
                  <a:lnTo>
                    <a:pt x="738" y="1148"/>
                  </a:lnTo>
                  <a:lnTo>
                    <a:pt x="738" y="1143"/>
                  </a:lnTo>
                  <a:lnTo>
                    <a:pt x="739" y="1138"/>
                  </a:lnTo>
                  <a:lnTo>
                    <a:pt x="741" y="1134"/>
                  </a:lnTo>
                  <a:lnTo>
                    <a:pt x="744" y="1130"/>
                  </a:lnTo>
                  <a:lnTo>
                    <a:pt x="747" y="1127"/>
                  </a:lnTo>
                  <a:lnTo>
                    <a:pt x="751" y="1124"/>
                  </a:lnTo>
                  <a:lnTo>
                    <a:pt x="755" y="1122"/>
                  </a:lnTo>
                  <a:lnTo>
                    <a:pt x="759" y="1120"/>
                  </a:lnTo>
                  <a:lnTo>
                    <a:pt x="759" y="1120"/>
                  </a:lnTo>
                  <a:lnTo>
                    <a:pt x="791" y="1112"/>
                  </a:lnTo>
                  <a:lnTo>
                    <a:pt x="835" y="1100"/>
                  </a:lnTo>
                  <a:lnTo>
                    <a:pt x="857" y="1093"/>
                  </a:lnTo>
                  <a:lnTo>
                    <a:pt x="879" y="1085"/>
                  </a:lnTo>
                  <a:lnTo>
                    <a:pt x="899" y="1077"/>
                  </a:lnTo>
                  <a:lnTo>
                    <a:pt x="917" y="1066"/>
                  </a:lnTo>
                  <a:lnTo>
                    <a:pt x="917" y="1066"/>
                  </a:lnTo>
                  <a:lnTo>
                    <a:pt x="921" y="1064"/>
                  </a:lnTo>
                  <a:lnTo>
                    <a:pt x="926" y="1063"/>
                  </a:lnTo>
                  <a:lnTo>
                    <a:pt x="930" y="1062"/>
                  </a:lnTo>
                  <a:lnTo>
                    <a:pt x="935" y="1062"/>
                  </a:lnTo>
                  <a:lnTo>
                    <a:pt x="940" y="1063"/>
                  </a:lnTo>
                  <a:lnTo>
                    <a:pt x="944" y="1065"/>
                  </a:lnTo>
                  <a:lnTo>
                    <a:pt x="948" y="1067"/>
                  </a:lnTo>
                  <a:lnTo>
                    <a:pt x="952" y="1070"/>
                  </a:lnTo>
                  <a:lnTo>
                    <a:pt x="1062" y="1181"/>
                  </a:lnTo>
                  <a:lnTo>
                    <a:pt x="1182" y="1060"/>
                  </a:lnTo>
                  <a:lnTo>
                    <a:pt x="1072" y="950"/>
                  </a:lnTo>
                  <a:lnTo>
                    <a:pt x="1072" y="950"/>
                  </a:lnTo>
                  <a:lnTo>
                    <a:pt x="1069" y="947"/>
                  </a:lnTo>
                  <a:lnTo>
                    <a:pt x="1066" y="943"/>
                  </a:lnTo>
                  <a:lnTo>
                    <a:pt x="1065" y="938"/>
                  </a:lnTo>
                  <a:lnTo>
                    <a:pt x="1064" y="934"/>
                  </a:lnTo>
                  <a:lnTo>
                    <a:pt x="1064" y="929"/>
                  </a:lnTo>
                  <a:lnTo>
                    <a:pt x="1064" y="925"/>
                  </a:lnTo>
                  <a:lnTo>
                    <a:pt x="1066" y="920"/>
                  </a:lnTo>
                  <a:lnTo>
                    <a:pt x="1068" y="916"/>
                  </a:lnTo>
                  <a:lnTo>
                    <a:pt x="1068" y="916"/>
                  </a:lnTo>
                  <a:lnTo>
                    <a:pt x="1077" y="899"/>
                  </a:lnTo>
                  <a:lnTo>
                    <a:pt x="1086" y="878"/>
                  </a:lnTo>
                  <a:lnTo>
                    <a:pt x="1094" y="856"/>
                  </a:lnTo>
                  <a:lnTo>
                    <a:pt x="1101" y="833"/>
                  </a:lnTo>
                  <a:lnTo>
                    <a:pt x="1114" y="791"/>
                  </a:lnTo>
                  <a:lnTo>
                    <a:pt x="1122" y="758"/>
                  </a:lnTo>
                  <a:lnTo>
                    <a:pt x="1122" y="758"/>
                  </a:lnTo>
                  <a:lnTo>
                    <a:pt x="1123" y="753"/>
                  </a:lnTo>
                  <a:lnTo>
                    <a:pt x="1125" y="749"/>
                  </a:lnTo>
                  <a:lnTo>
                    <a:pt x="1128" y="746"/>
                  </a:lnTo>
                  <a:lnTo>
                    <a:pt x="1132" y="743"/>
                  </a:lnTo>
                  <a:lnTo>
                    <a:pt x="1135" y="740"/>
                  </a:lnTo>
                  <a:lnTo>
                    <a:pt x="1140" y="738"/>
                  </a:lnTo>
                  <a:lnTo>
                    <a:pt x="1144" y="737"/>
                  </a:lnTo>
                  <a:lnTo>
                    <a:pt x="1149" y="736"/>
                  </a:lnTo>
                  <a:lnTo>
                    <a:pt x="1304" y="736"/>
                  </a:lnTo>
                  <a:lnTo>
                    <a:pt x="1304" y="623"/>
                  </a:lnTo>
                  <a:lnTo>
                    <a:pt x="1149" y="623"/>
                  </a:lnTo>
                  <a:lnTo>
                    <a:pt x="1149" y="623"/>
                  </a:lnTo>
                  <a:lnTo>
                    <a:pt x="1144" y="623"/>
                  </a:lnTo>
                  <a:lnTo>
                    <a:pt x="1140" y="622"/>
                  </a:lnTo>
                  <a:lnTo>
                    <a:pt x="1135" y="620"/>
                  </a:lnTo>
                  <a:lnTo>
                    <a:pt x="1132" y="617"/>
                  </a:lnTo>
                  <a:lnTo>
                    <a:pt x="1128" y="614"/>
                  </a:lnTo>
                  <a:lnTo>
                    <a:pt x="1125" y="610"/>
                  </a:lnTo>
                  <a:lnTo>
                    <a:pt x="1123" y="606"/>
                  </a:lnTo>
                  <a:lnTo>
                    <a:pt x="1122" y="602"/>
                  </a:lnTo>
                  <a:lnTo>
                    <a:pt x="1122" y="602"/>
                  </a:lnTo>
                  <a:lnTo>
                    <a:pt x="1109" y="555"/>
                  </a:lnTo>
                  <a:lnTo>
                    <a:pt x="1102" y="530"/>
                  </a:lnTo>
                  <a:lnTo>
                    <a:pt x="1094" y="505"/>
                  </a:lnTo>
                  <a:lnTo>
                    <a:pt x="1094" y="505"/>
                  </a:lnTo>
                  <a:lnTo>
                    <a:pt x="1093" y="499"/>
                  </a:lnTo>
                  <a:lnTo>
                    <a:pt x="1092" y="494"/>
                  </a:lnTo>
                  <a:lnTo>
                    <a:pt x="1093" y="488"/>
                  </a:lnTo>
                  <a:lnTo>
                    <a:pt x="1095" y="482"/>
                  </a:lnTo>
                  <a:lnTo>
                    <a:pt x="1098" y="478"/>
                  </a:lnTo>
                  <a:lnTo>
                    <a:pt x="1102" y="474"/>
                  </a:lnTo>
                  <a:lnTo>
                    <a:pt x="1106" y="470"/>
                  </a:lnTo>
                  <a:lnTo>
                    <a:pt x="1112" y="468"/>
                  </a:lnTo>
                  <a:lnTo>
                    <a:pt x="1112" y="468"/>
                  </a:lnTo>
                  <a:lnTo>
                    <a:pt x="1118" y="467"/>
                  </a:lnTo>
                  <a:lnTo>
                    <a:pt x="1123" y="467"/>
                  </a:lnTo>
                  <a:lnTo>
                    <a:pt x="1129" y="468"/>
                  </a:lnTo>
                  <a:lnTo>
                    <a:pt x="1134" y="470"/>
                  </a:lnTo>
                  <a:lnTo>
                    <a:pt x="1138" y="472"/>
                  </a:lnTo>
                  <a:lnTo>
                    <a:pt x="1142" y="476"/>
                  </a:lnTo>
                  <a:lnTo>
                    <a:pt x="1146" y="481"/>
                  </a:lnTo>
                  <a:lnTo>
                    <a:pt x="1148" y="487"/>
                  </a:lnTo>
                  <a:lnTo>
                    <a:pt x="1148" y="487"/>
                  </a:lnTo>
                  <a:lnTo>
                    <a:pt x="1161" y="527"/>
                  </a:lnTo>
                  <a:lnTo>
                    <a:pt x="1171" y="566"/>
                  </a:lnTo>
                  <a:lnTo>
                    <a:pt x="1333" y="566"/>
                  </a:lnTo>
                  <a:lnTo>
                    <a:pt x="1333" y="566"/>
                  </a:lnTo>
                  <a:lnTo>
                    <a:pt x="1339" y="567"/>
                  </a:lnTo>
                  <a:lnTo>
                    <a:pt x="1344" y="568"/>
                  </a:lnTo>
                  <a:lnTo>
                    <a:pt x="1349" y="571"/>
                  </a:lnTo>
                  <a:lnTo>
                    <a:pt x="1353" y="574"/>
                  </a:lnTo>
                  <a:lnTo>
                    <a:pt x="1356" y="578"/>
                  </a:lnTo>
                  <a:lnTo>
                    <a:pt x="1359" y="584"/>
                  </a:lnTo>
                  <a:lnTo>
                    <a:pt x="1361" y="590"/>
                  </a:lnTo>
                  <a:lnTo>
                    <a:pt x="1361" y="595"/>
                  </a:lnTo>
                  <a:lnTo>
                    <a:pt x="1361" y="765"/>
                  </a:lnTo>
                  <a:lnTo>
                    <a:pt x="1361" y="765"/>
                  </a:lnTo>
                  <a:lnTo>
                    <a:pt x="1361" y="770"/>
                  </a:lnTo>
                  <a:lnTo>
                    <a:pt x="1359" y="775"/>
                  </a:lnTo>
                  <a:lnTo>
                    <a:pt x="1356" y="781"/>
                  </a:lnTo>
                  <a:lnTo>
                    <a:pt x="1353" y="785"/>
                  </a:lnTo>
                  <a:lnTo>
                    <a:pt x="1349" y="789"/>
                  </a:lnTo>
                  <a:lnTo>
                    <a:pt x="1344" y="791"/>
                  </a:lnTo>
                  <a:lnTo>
                    <a:pt x="1339" y="793"/>
                  </a:lnTo>
                  <a:lnTo>
                    <a:pt x="1333" y="794"/>
                  </a:lnTo>
                  <a:lnTo>
                    <a:pt x="1171" y="794"/>
                  </a:lnTo>
                  <a:lnTo>
                    <a:pt x="1171" y="794"/>
                  </a:lnTo>
                  <a:lnTo>
                    <a:pt x="1162" y="828"/>
                  </a:lnTo>
                  <a:lnTo>
                    <a:pt x="1152" y="862"/>
                  </a:lnTo>
                  <a:lnTo>
                    <a:pt x="1140" y="896"/>
                  </a:lnTo>
                  <a:lnTo>
                    <a:pt x="1134" y="911"/>
                  </a:lnTo>
                  <a:lnTo>
                    <a:pt x="1127" y="925"/>
                  </a:lnTo>
                  <a:lnTo>
                    <a:pt x="1242" y="1041"/>
                  </a:lnTo>
                  <a:lnTo>
                    <a:pt x="1242" y="1041"/>
                  </a:lnTo>
                  <a:lnTo>
                    <a:pt x="1246" y="1045"/>
                  </a:lnTo>
                  <a:lnTo>
                    <a:pt x="1248" y="1050"/>
                  </a:lnTo>
                  <a:lnTo>
                    <a:pt x="1250" y="1055"/>
                  </a:lnTo>
                  <a:lnTo>
                    <a:pt x="1251" y="1060"/>
                  </a:lnTo>
                  <a:lnTo>
                    <a:pt x="1250" y="1066"/>
                  </a:lnTo>
                  <a:lnTo>
                    <a:pt x="1248" y="1071"/>
                  </a:lnTo>
                  <a:lnTo>
                    <a:pt x="1246" y="1077"/>
                  </a:lnTo>
                  <a:lnTo>
                    <a:pt x="1242" y="1081"/>
                  </a:lnTo>
                  <a:lnTo>
                    <a:pt x="1082" y="1241"/>
                  </a:lnTo>
                  <a:lnTo>
                    <a:pt x="1082" y="1241"/>
                  </a:lnTo>
                  <a:lnTo>
                    <a:pt x="1077" y="1245"/>
                  </a:lnTo>
                  <a:lnTo>
                    <a:pt x="1072" y="1247"/>
                  </a:lnTo>
                  <a:lnTo>
                    <a:pt x="1067" y="1249"/>
                  </a:lnTo>
                  <a:lnTo>
                    <a:pt x="1062" y="1249"/>
                  </a:lnTo>
                  <a:lnTo>
                    <a:pt x="1056" y="1249"/>
                  </a:lnTo>
                  <a:lnTo>
                    <a:pt x="1051" y="1247"/>
                  </a:lnTo>
                  <a:lnTo>
                    <a:pt x="1046" y="1245"/>
                  </a:lnTo>
                  <a:lnTo>
                    <a:pt x="1042" y="1241"/>
                  </a:lnTo>
                  <a:lnTo>
                    <a:pt x="927" y="1126"/>
                  </a:lnTo>
                  <a:lnTo>
                    <a:pt x="927" y="1126"/>
                  </a:lnTo>
                  <a:lnTo>
                    <a:pt x="912" y="1132"/>
                  </a:lnTo>
                  <a:lnTo>
                    <a:pt x="896" y="1139"/>
                  </a:lnTo>
                  <a:lnTo>
                    <a:pt x="863" y="1150"/>
                  </a:lnTo>
                  <a:lnTo>
                    <a:pt x="829" y="1161"/>
                  </a:lnTo>
                  <a:lnTo>
                    <a:pt x="794" y="1170"/>
                  </a:lnTo>
                  <a:lnTo>
                    <a:pt x="794" y="1332"/>
                  </a:lnTo>
                  <a:lnTo>
                    <a:pt x="794" y="1332"/>
                  </a:lnTo>
                  <a:lnTo>
                    <a:pt x="793" y="1337"/>
                  </a:lnTo>
                  <a:lnTo>
                    <a:pt x="792" y="1343"/>
                  </a:lnTo>
                  <a:lnTo>
                    <a:pt x="789" y="1347"/>
                  </a:lnTo>
                  <a:lnTo>
                    <a:pt x="786" y="1352"/>
                  </a:lnTo>
                  <a:lnTo>
                    <a:pt x="782" y="1355"/>
                  </a:lnTo>
                  <a:lnTo>
                    <a:pt x="777" y="1358"/>
                  </a:lnTo>
                  <a:lnTo>
                    <a:pt x="772" y="1359"/>
                  </a:lnTo>
                  <a:lnTo>
                    <a:pt x="766" y="1360"/>
                  </a:lnTo>
                  <a:lnTo>
                    <a:pt x="766" y="13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116">
              <a:extLst>
                <a:ext uri="{FF2B5EF4-FFF2-40B4-BE49-F238E27FC236}">
                  <a16:creationId xmlns:a16="http://schemas.microsoft.com/office/drawing/2014/main" id="{FFEE348B-70A6-4D12-A5A2-0092F011D9F0}"/>
                </a:ext>
              </a:extLst>
            </p:cNvPr>
            <p:cNvSpPr>
              <a:spLocks/>
            </p:cNvSpPr>
            <p:nvPr/>
          </p:nvSpPr>
          <p:spPr bwMode="auto">
            <a:xfrm>
              <a:off x="9266238" y="3249613"/>
              <a:ext cx="249238" cy="222250"/>
            </a:xfrm>
            <a:custGeom>
              <a:avLst/>
              <a:gdLst>
                <a:gd name="T0" fmla="*/ 281 w 944"/>
                <a:gd name="T1" fmla="*/ 843 h 843"/>
                <a:gd name="T2" fmla="*/ 281 w 944"/>
                <a:gd name="T3" fmla="*/ 843 h 843"/>
                <a:gd name="T4" fmla="*/ 276 w 944"/>
                <a:gd name="T5" fmla="*/ 842 h 843"/>
                <a:gd name="T6" fmla="*/ 270 w 944"/>
                <a:gd name="T7" fmla="*/ 841 h 843"/>
                <a:gd name="T8" fmla="*/ 266 w 944"/>
                <a:gd name="T9" fmla="*/ 838 h 843"/>
                <a:gd name="T10" fmla="*/ 261 w 944"/>
                <a:gd name="T11" fmla="*/ 835 h 843"/>
                <a:gd name="T12" fmla="*/ 8 w 944"/>
                <a:gd name="T13" fmla="*/ 580 h 843"/>
                <a:gd name="T14" fmla="*/ 8 w 944"/>
                <a:gd name="T15" fmla="*/ 580 h 843"/>
                <a:gd name="T16" fmla="*/ 4 w 944"/>
                <a:gd name="T17" fmla="*/ 576 h 843"/>
                <a:gd name="T18" fmla="*/ 2 w 944"/>
                <a:gd name="T19" fmla="*/ 571 h 843"/>
                <a:gd name="T20" fmla="*/ 0 w 944"/>
                <a:gd name="T21" fmla="*/ 566 h 843"/>
                <a:gd name="T22" fmla="*/ 0 w 944"/>
                <a:gd name="T23" fmla="*/ 561 h 843"/>
                <a:gd name="T24" fmla="*/ 0 w 944"/>
                <a:gd name="T25" fmla="*/ 555 h 843"/>
                <a:gd name="T26" fmla="*/ 2 w 944"/>
                <a:gd name="T27" fmla="*/ 550 h 843"/>
                <a:gd name="T28" fmla="*/ 4 w 944"/>
                <a:gd name="T29" fmla="*/ 545 h 843"/>
                <a:gd name="T30" fmla="*/ 8 w 944"/>
                <a:gd name="T31" fmla="*/ 541 h 843"/>
                <a:gd name="T32" fmla="*/ 8 w 944"/>
                <a:gd name="T33" fmla="*/ 541 h 843"/>
                <a:gd name="T34" fmla="*/ 12 w 944"/>
                <a:gd name="T35" fmla="*/ 537 h 843"/>
                <a:gd name="T36" fmla="*/ 17 w 944"/>
                <a:gd name="T37" fmla="*/ 535 h 843"/>
                <a:gd name="T38" fmla="*/ 23 w 944"/>
                <a:gd name="T39" fmla="*/ 533 h 843"/>
                <a:gd name="T40" fmla="*/ 28 w 944"/>
                <a:gd name="T41" fmla="*/ 532 h 843"/>
                <a:gd name="T42" fmla="*/ 33 w 944"/>
                <a:gd name="T43" fmla="*/ 533 h 843"/>
                <a:gd name="T44" fmla="*/ 38 w 944"/>
                <a:gd name="T45" fmla="*/ 535 h 843"/>
                <a:gd name="T46" fmla="*/ 43 w 944"/>
                <a:gd name="T47" fmla="*/ 537 h 843"/>
                <a:gd name="T48" fmla="*/ 48 w 944"/>
                <a:gd name="T49" fmla="*/ 541 h 843"/>
                <a:gd name="T50" fmla="*/ 279 w 944"/>
                <a:gd name="T51" fmla="*/ 772 h 843"/>
                <a:gd name="T52" fmla="*/ 893 w 944"/>
                <a:gd name="T53" fmla="*/ 10 h 843"/>
                <a:gd name="T54" fmla="*/ 893 w 944"/>
                <a:gd name="T55" fmla="*/ 10 h 843"/>
                <a:gd name="T56" fmla="*/ 898 w 944"/>
                <a:gd name="T57" fmla="*/ 6 h 843"/>
                <a:gd name="T58" fmla="*/ 903 w 944"/>
                <a:gd name="T59" fmla="*/ 3 h 843"/>
                <a:gd name="T60" fmla="*/ 908 w 944"/>
                <a:gd name="T61" fmla="*/ 1 h 843"/>
                <a:gd name="T62" fmla="*/ 913 w 944"/>
                <a:gd name="T63" fmla="*/ 0 h 843"/>
                <a:gd name="T64" fmla="*/ 919 w 944"/>
                <a:gd name="T65" fmla="*/ 0 h 843"/>
                <a:gd name="T66" fmla="*/ 924 w 944"/>
                <a:gd name="T67" fmla="*/ 1 h 843"/>
                <a:gd name="T68" fmla="*/ 929 w 944"/>
                <a:gd name="T69" fmla="*/ 3 h 843"/>
                <a:gd name="T70" fmla="*/ 934 w 944"/>
                <a:gd name="T71" fmla="*/ 6 h 843"/>
                <a:gd name="T72" fmla="*/ 934 w 944"/>
                <a:gd name="T73" fmla="*/ 6 h 843"/>
                <a:gd name="T74" fmla="*/ 938 w 944"/>
                <a:gd name="T75" fmla="*/ 10 h 843"/>
                <a:gd name="T76" fmla="*/ 941 w 944"/>
                <a:gd name="T77" fmla="*/ 15 h 843"/>
                <a:gd name="T78" fmla="*/ 943 w 944"/>
                <a:gd name="T79" fmla="*/ 20 h 843"/>
                <a:gd name="T80" fmla="*/ 944 w 944"/>
                <a:gd name="T81" fmla="*/ 25 h 843"/>
                <a:gd name="T82" fmla="*/ 944 w 944"/>
                <a:gd name="T83" fmla="*/ 30 h 843"/>
                <a:gd name="T84" fmla="*/ 943 w 944"/>
                <a:gd name="T85" fmla="*/ 36 h 843"/>
                <a:gd name="T86" fmla="*/ 941 w 944"/>
                <a:gd name="T87" fmla="*/ 41 h 843"/>
                <a:gd name="T88" fmla="*/ 938 w 944"/>
                <a:gd name="T89" fmla="*/ 46 h 843"/>
                <a:gd name="T90" fmla="*/ 304 w 944"/>
                <a:gd name="T91" fmla="*/ 832 h 843"/>
                <a:gd name="T92" fmla="*/ 304 w 944"/>
                <a:gd name="T93" fmla="*/ 832 h 843"/>
                <a:gd name="T94" fmla="*/ 300 w 944"/>
                <a:gd name="T95" fmla="*/ 837 h 843"/>
                <a:gd name="T96" fmla="*/ 295 w 944"/>
                <a:gd name="T97" fmla="*/ 840 h 843"/>
                <a:gd name="T98" fmla="*/ 288 w 944"/>
                <a:gd name="T99" fmla="*/ 842 h 843"/>
                <a:gd name="T100" fmla="*/ 283 w 944"/>
                <a:gd name="T101" fmla="*/ 843 h 843"/>
                <a:gd name="T102" fmla="*/ 283 w 944"/>
                <a:gd name="T103" fmla="*/ 843 h 843"/>
                <a:gd name="T104" fmla="*/ 281 w 944"/>
                <a:gd name="T105" fmla="*/ 843 h 843"/>
                <a:gd name="T106" fmla="*/ 281 w 944"/>
                <a:gd name="T107" fmla="*/ 843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44" h="843">
                  <a:moveTo>
                    <a:pt x="281" y="843"/>
                  </a:moveTo>
                  <a:lnTo>
                    <a:pt x="281" y="843"/>
                  </a:lnTo>
                  <a:lnTo>
                    <a:pt x="276" y="842"/>
                  </a:lnTo>
                  <a:lnTo>
                    <a:pt x="270" y="841"/>
                  </a:lnTo>
                  <a:lnTo>
                    <a:pt x="266" y="838"/>
                  </a:lnTo>
                  <a:lnTo>
                    <a:pt x="261" y="835"/>
                  </a:lnTo>
                  <a:lnTo>
                    <a:pt x="8" y="580"/>
                  </a:lnTo>
                  <a:lnTo>
                    <a:pt x="8" y="580"/>
                  </a:lnTo>
                  <a:lnTo>
                    <a:pt x="4" y="576"/>
                  </a:lnTo>
                  <a:lnTo>
                    <a:pt x="2" y="571"/>
                  </a:lnTo>
                  <a:lnTo>
                    <a:pt x="0" y="566"/>
                  </a:lnTo>
                  <a:lnTo>
                    <a:pt x="0" y="561"/>
                  </a:lnTo>
                  <a:lnTo>
                    <a:pt x="0" y="555"/>
                  </a:lnTo>
                  <a:lnTo>
                    <a:pt x="2" y="550"/>
                  </a:lnTo>
                  <a:lnTo>
                    <a:pt x="4" y="545"/>
                  </a:lnTo>
                  <a:lnTo>
                    <a:pt x="8" y="541"/>
                  </a:lnTo>
                  <a:lnTo>
                    <a:pt x="8" y="541"/>
                  </a:lnTo>
                  <a:lnTo>
                    <a:pt x="12" y="537"/>
                  </a:lnTo>
                  <a:lnTo>
                    <a:pt x="17" y="535"/>
                  </a:lnTo>
                  <a:lnTo>
                    <a:pt x="23" y="533"/>
                  </a:lnTo>
                  <a:lnTo>
                    <a:pt x="28" y="532"/>
                  </a:lnTo>
                  <a:lnTo>
                    <a:pt x="33" y="533"/>
                  </a:lnTo>
                  <a:lnTo>
                    <a:pt x="38" y="535"/>
                  </a:lnTo>
                  <a:lnTo>
                    <a:pt x="43" y="537"/>
                  </a:lnTo>
                  <a:lnTo>
                    <a:pt x="48" y="541"/>
                  </a:lnTo>
                  <a:lnTo>
                    <a:pt x="279" y="772"/>
                  </a:lnTo>
                  <a:lnTo>
                    <a:pt x="893" y="10"/>
                  </a:lnTo>
                  <a:lnTo>
                    <a:pt x="893" y="10"/>
                  </a:lnTo>
                  <a:lnTo>
                    <a:pt x="898" y="6"/>
                  </a:lnTo>
                  <a:lnTo>
                    <a:pt x="903" y="3"/>
                  </a:lnTo>
                  <a:lnTo>
                    <a:pt x="908" y="1"/>
                  </a:lnTo>
                  <a:lnTo>
                    <a:pt x="913" y="0"/>
                  </a:lnTo>
                  <a:lnTo>
                    <a:pt x="919" y="0"/>
                  </a:lnTo>
                  <a:lnTo>
                    <a:pt x="924" y="1"/>
                  </a:lnTo>
                  <a:lnTo>
                    <a:pt x="929" y="3"/>
                  </a:lnTo>
                  <a:lnTo>
                    <a:pt x="934" y="6"/>
                  </a:lnTo>
                  <a:lnTo>
                    <a:pt x="934" y="6"/>
                  </a:lnTo>
                  <a:lnTo>
                    <a:pt x="938" y="10"/>
                  </a:lnTo>
                  <a:lnTo>
                    <a:pt x="941" y="15"/>
                  </a:lnTo>
                  <a:lnTo>
                    <a:pt x="943" y="20"/>
                  </a:lnTo>
                  <a:lnTo>
                    <a:pt x="944" y="25"/>
                  </a:lnTo>
                  <a:lnTo>
                    <a:pt x="944" y="30"/>
                  </a:lnTo>
                  <a:lnTo>
                    <a:pt x="943" y="36"/>
                  </a:lnTo>
                  <a:lnTo>
                    <a:pt x="941" y="41"/>
                  </a:lnTo>
                  <a:lnTo>
                    <a:pt x="938" y="46"/>
                  </a:lnTo>
                  <a:lnTo>
                    <a:pt x="304" y="832"/>
                  </a:lnTo>
                  <a:lnTo>
                    <a:pt x="304" y="832"/>
                  </a:lnTo>
                  <a:lnTo>
                    <a:pt x="300" y="837"/>
                  </a:lnTo>
                  <a:lnTo>
                    <a:pt x="295" y="840"/>
                  </a:lnTo>
                  <a:lnTo>
                    <a:pt x="288" y="842"/>
                  </a:lnTo>
                  <a:lnTo>
                    <a:pt x="283" y="843"/>
                  </a:lnTo>
                  <a:lnTo>
                    <a:pt x="283" y="843"/>
                  </a:lnTo>
                  <a:lnTo>
                    <a:pt x="281" y="843"/>
                  </a:lnTo>
                  <a:lnTo>
                    <a:pt x="281" y="8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9" name="Group 68">
            <a:extLst>
              <a:ext uri="{FF2B5EF4-FFF2-40B4-BE49-F238E27FC236}">
                <a16:creationId xmlns:a16="http://schemas.microsoft.com/office/drawing/2014/main" id="{840659DF-10E1-45BA-8181-42D7F8F9E35D}"/>
              </a:ext>
            </a:extLst>
          </p:cNvPr>
          <p:cNvGrpSpPr/>
          <p:nvPr/>
        </p:nvGrpSpPr>
        <p:grpSpPr>
          <a:xfrm>
            <a:off x="8977087" y="2516412"/>
            <a:ext cx="222534" cy="214691"/>
            <a:chOff x="4116388" y="735013"/>
            <a:chExt cx="360363" cy="347663"/>
          </a:xfrm>
          <a:solidFill>
            <a:srgbClr val="110E26"/>
          </a:solidFill>
        </p:grpSpPr>
        <p:sp>
          <p:nvSpPr>
            <p:cNvPr id="70" name="Freeform 1344">
              <a:extLst>
                <a:ext uri="{FF2B5EF4-FFF2-40B4-BE49-F238E27FC236}">
                  <a16:creationId xmlns:a16="http://schemas.microsoft.com/office/drawing/2014/main" id="{3AC1AD17-9702-48CE-A2A6-7BF83EFBE905}"/>
                </a:ext>
              </a:extLst>
            </p:cNvPr>
            <p:cNvSpPr>
              <a:spLocks/>
            </p:cNvSpPr>
            <p:nvPr/>
          </p:nvSpPr>
          <p:spPr bwMode="auto">
            <a:xfrm>
              <a:off x="4279900" y="735013"/>
              <a:ext cx="46038" cy="92075"/>
            </a:xfrm>
            <a:custGeom>
              <a:avLst/>
              <a:gdLst>
                <a:gd name="T0" fmla="*/ 33 w 203"/>
                <a:gd name="T1" fmla="*/ 407 h 407"/>
                <a:gd name="T2" fmla="*/ 33 w 203"/>
                <a:gd name="T3" fmla="*/ 407 h 407"/>
                <a:gd name="T4" fmla="*/ 28 w 203"/>
                <a:gd name="T5" fmla="*/ 407 h 407"/>
                <a:gd name="T6" fmla="*/ 23 w 203"/>
                <a:gd name="T7" fmla="*/ 405 h 407"/>
                <a:gd name="T8" fmla="*/ 18 w 203"/>
                <a:gd name="T9" fmla="*/ 403 h 407"/>
                <a:gd name="T10" fmla="*/ 13 w 203"/>
                <a:gd name="T11" fmla="*/ 400 h 407"/>
                <a:gd name="T12" fmla="*/ 13 w 203"/>
                <a:gd name="T13" fmla="*/ 400 h 407"/>
                <a:gd name="T14" fmla="*/ 8 w 203"/>
                <a:gd name="T15" fmla="*/ 395 h 407"/>
                <a:gd name="T16" fmla="*/ 4 w 203"/>
                <a:gd name="T17" fmla="*/ 389 h 407"/>
                <a:gd name="T18" fmla="*/ 2 w 203"/>
                <a:gd name="T19" fmla="*/ 384 h 407"/>
                <a:gd name="T20" fmla="*/ 0 w 203"/>
                <a:gd name="T21" fmla="*/ 378 h 407"/>
                <a:gd name="T22" fmla="*/ 0 w 203"/>
                <a:gd name="T23" fmla="*/ 372 h 407"/>
                <a:gd name="T24" fmla="*/ 1 w 203"/>
                <a:gd name="T25" fmla="*/ 365 h 407"/>
                <a:gd name="T26" fmla="*/ 4 w 203"/>
                <a:gd name="T27" fmla="*/ 359 h 407"/>
                <a:gd name="T28" fmla="*/ 7 w 203"/>
                <a:gd name="T29" fmla="*/ 353 h 407"/>
                <a:gd name="T30" fmla="*/ 127 w 203"/>
                <a:gd name="T31" fmla="*/ 204 h 407"/>
                <a:gd name="T32" fmla="*/ 7 w 203"/>
                <a:gd name="T33" fmla="*/ 54 h 407"/>
                <a:gd name="T34" fmla="*/ 7 w 203"/>
                <a:gd name="T35" fmla="*/ 54 h 407"/>
                <a:gd name="T36" fmla="*/ 4 w 203"/>
                <a:gd name="T37" fmla="*/ 48 h 407"/>
                <a:gd name="T38" fmla="*/ 1 w 203"/>
                <a:gd name="T39" fmla="*/ 41 h 407"/>
                <a:gd name="T40" fmla="*/ 0 w 203"/>
                <a:gd name="T41" fmla="*/ 35 h 407"/>
                <a:gd name="T42" fmla="*/ 0 w 203"/>
                <a:gd name="T43" fmla="*/ 29 h 407"/>
                <a:gd name="T44" fmla="*/ 2 w 203"/>
                <a:gd name="T45" fmla="*/ 23 h 407"/>
                <a:gd name="T46" fmla="*/ 4 w 203"/>
                <a:gd name="T47" fmla="*/ 17 h 407"/>
                <a:gd name="T48" fmla="*/ 8 w 203"/>
                <a:gd name="T49" fmla="*/ 11 h 407"/>
                <a:gd name="T50" fmla="*/ 13 w 203"/>
                <a:gd name="T51" fmla="*/ 7 h 407"/>
                <a:gd name="T52" fmla="*/ 13 w 203"/>
                <a:gd name="T53" fmla="*/ 7 h 407"/>
                <a:gd name="T54" fmla="*/ 19 w 203"/>
                <a:gd name="T55" fmla="*/ 3 h 407"/>
                <a:gd name="T56" fmla="*/ 25 w 203"/>
                <a:gd name="T57" fmla="*/ 1 h 407"/>
                <a:gd name="T58" fmla="*/ 31 w 203"/>
                <a:gd name="T59" fmla="*/ 0 h 407"/>
                <a:gd name="T60" fmla="*/ 37 w 203"/>
                <a:gd name="T61" fmla="*/ 0 h 407"/>
                <a:gd name="T62" fmla="*/ 44 w 203"/>
                <a:gd name="T63" fmla="*/ 1 h 407"/>
                <a:gd name="T64" fmla="*/ 49 w 203"/>
                <a:gd name="T65" fmla="*/ 4 h 407"/>
                <a:gd name="T66" fmla="*/ 55 w 203"/>
                <a:gd name="T67" fmla="*/ 7 h 407"/>
                <a:gd name="T68" fmla="*/ 59 w 203"/>
                <a:gd name="T69" fmla="*/ 12 h 407"/>
                <a:gd name="T70" fmla="*/ 196 w 203"/>
                <a:gd name="T71" fmla="*/ 183 h 407"/>
                <a:gd name="T72" fmla="*/ 196 w 203"/>
                <a:gd name="T73" fmla="*/ 183 h 407"/>
                <a:gd name="T74" fmla="*/ 199 w 203"/>
                <a:gd name="T75" fmla="*/ 187 h 407"/>
                <a:gd name="T76" fmla="*/ 201 w 203"/>
                <a:gd name="T77" fmla="*/ 192 h 407"/>
                <a:gd name="T78" fmla="*/ 203 w 203"/>
                <a:gd name="T79" fmla="*/ 198 h 407"/>
                <a:gd name="T80" fmla="*/ 203 w 203"/>
                <a:gd name="T81" fmla="*/ 204 h 407"/>
                <a:gd name="T82" fmla="*/ 203 w 203"/>
                <a:gd name="T83" fmla="*/ 209 h 407"/>
                <a:gd name="T84" fmla="*/ 201 w 203"/>
                <a:gd name="T85" fmla="*/ 214 h 407"/>
                <a:gd name="T86" fmla="*/ 199 w 203"/>
                <a:gd name="T87" fmla="*/ 219 h 407"/>
                <a:gd name="T88" fmla="*/ 196 w 203"/>
                <a:gd name="T89" fmla="*/ 224 h 407"/>
                <a:gd name="T90" fmla="*/ 59 w 203"/>
                <a:gd name="T91" fmla="*/ 394 h 407"/>
                <a:gd name="T92" fmla="*/ 59 w 203"/>
                <a:gd name="T93" fmla="*/ 394 h 407"/>
                <a:gd name="T94" fmla="*/ 54 w 203"/>
                <a:gd name="T95" fmla="*/ 400 h 407"/>
                <a:gd name="T96" fmla="*/ 48 w 203"/>
                <a:gd name="T97" fmla="*/ 404 h 407"/>
                <a:gd name="T98" fmla="*/ 41 w 203"/>
                <a:gd name="T99" fmla="*/ 406 h 407"/>
                <a:gd name="T100" fmla="*/ 33 w 203"/>
                <a:gd name="T101" fmla="*/ 407 h 407"/>
                <a:gd name="T102" fmla="*/ 33 w 203"/>
                <a:gd name="T103" fmla="*/ 40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3" h="407">
                  <a:moveTo>
                    <a:pt x="33" y="407"/>
                  </a:moveTo>
                  <a:lnTo>
                    <a:pt x="33" y="407"/>
                  </a:lnTo>
                  <a:lnTo>
                    <a:pt x="28" y="407"/>
                  </a:lnTo>
                  <a:lnTo>
                    <a:pt x="23" y="405"/>
                  </a:lnTo>
                  <a:lnTo>
                    <a:pt x="18" y="403"/>
                  </a:lnTo>
                  <a:lnTo>
                    <a:pt x="13" y="400"/>
                  </a:lnTo>
                  <a:lnTo>
                    <a:pt x="13" y="400"/>
                  </a:lnTo>
                  <a:lnTo>
                    <a:pt x="8" y="395"/>
                  </a:lnTo>
                  <a:lnTo>
                    <a:pt x="4" y="389"/>
                  </a:lnTo>
                  <a:lnTo>
                    <a:pt x="2" y="384"/>
                  </a:lnTo>
                  <a:lnTo>
                    <a:pt x="0" y="378"/>
                  </a:lnTo>
                  <a:lnTo>
                    <a:pt x="0" y="372"/>
                  </a:lnTo>
                  <a:lnTo>
                    <a:pt x="1" y="365"/>
                  </a:lnTo>
                  <a:lnTo>
                    <a:pt x="4" y="359"/>
                  </a:lnTo>
                  <a:lnTo>
                    <a:pt x="7" y="353"/>
                  </a:lnTo>
                  <a:lnTo>
                    <a:pt x="127" y="204"/>
                  </a:lnTo>
                  <a:lnTo>
                    <a:pt x="7" y="54"/>
                  </a:lnTo>
                  <a:lnTo>
                    <a:pt x="7" y="54"/>
                  </a:lnTo>
                  <a:lnTo>
                    <a:pt x="4" y="48"/>
                  </a:lnTo>
                  <a:lnTo>
                    <a:pt x="1" y="41"/>
                  </a:lnTo>
                  <a:lnTo>
                    <a:pt x="0" y="35"/>
                  </a:lnTo>
                  <a:lnTo>
                    <a:pt x="0" y="29"/>
                  </a:lnTo>
                  <a:lnTo>
                    <a:pt x="2" y="23"/>
                  </a:lnTo>
                  <a:lnTo>
                    <a:pt x="4" y="17"/>
                  </a:lnTo>
                  <a:lnTo>
                    <a:pt x="8" y="11"/>
                  </a:lnTo>
                  <a:lnTo>
                    <a:pt x="13" y="7"/>
                  </a:lnTo>
                  <a:lnTo>
                    <a:pt x="13" y="7"/>
                  </a:lnTo>
                  <a:lnTo>
                    <a:pt x="19" y="3"/>
                  </a:lnTo>
                  <a:lnTo>
                    <a:pt x="25" y="1"/>
                  </a:lnTo>
                  <a:lnTo>
                    <a:pt x="31" y="0"/>
                  </a:lnTo>
                  <a:lnTo>
                    <a:pt x="37" y="0"/>
                  </a:lnTo>
                  <a:lnTo>
                    <a:pt x="44" y="1"/>
                  </a:lnTo>
                  <a:lnTo>
                    <a:pt x="49" y="4"/>
                  </a:lnTo>
                  <a:lnTo>
                    <a:pt x="55" y="7"/>
                  </a:lnTo>
                  <a:lnTo>
                    <a:pt x="59" y="12"/>
                  </a:lnTo>
                  <a:lnTo>
                    <a:pt x="196" y="183"/>
                  </a:lnTo>
                  <a:lnTo>
                    <a:pt x="196" y="183"/>
                  </a:lnTo>
                  <a:lnTo>
                    <a:pt x="199" y="187"/>
                  </a:lnTo>
                  <a:lnTo>
                    <a:pt x="201" y="192"/>
                  </a:lnTo>
                  <a:lnTo>
                    <a:pt x="203" y="198"/>
                  </a:lnTo>
                  <a:lnTo>
                    <a:pt x="203" y="204"/>
                  </a:lnTo>
                  <a:lnTo>
                    <a:pt x="203" y="209"/>
                  </a:lnTo>
                  <a:lnTo>
                    <a:pt x="201" y="214"/>
                  </a:lnTo>
                  <a:lnTo>
                    <a:pt x="199" y="219"/>
                  </a:lnTo>
                  <a:lnTo>
                    <a:pt x="196" y="224"/>
                  </a:lnTo>
                  <a:lnTo>
                    <a:pt x="59" y="394"/>
                  </a:lnTo>
                  <a:lnTo>
                    <a:pt x="59" y="394"/>
                  </a:lnTo>
                  <a:lnTo>
                    <a:pt x="54" y="400"/>
                  </a:lnTo>
                  <a:lnTo>
                    <a:pt x="48" y="404"/>
                  </a:lnTo>
                  <a:lnTo>
                    <a:pt x="41" y="406"/>
                  </a:lnTo>
                  <a:lnTo>
                    <a:pt x="33" y="407"/>
                  </a:lnTo>
                  <a:lnTo>
                    <a:pt x="33" y="4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1345">
              <a:extLst>
                <a:ext uri="{FF2B5EF4-FFF2-40B4-BE49-F238E27FC236}">
                  <a16:creationId xmlns:a16="http://schemas.microsoft.com/office/drawing/2014/main" id="{B48551C8-7E3C-40AC-AA6F-63238D62A9D3}"/>
                </a:ext>
              </a:extLst>
            </p:cNvPr>
            <p:cNvSpPr>
              <a:spLocks/>
            </p:cNvSpPr>
            <p:nvPr/>
          </p:nvSpPr>
          <p:spPr bwMode="auto">
            <a:xfrm>
              <a:off x="4251325" y="773113"/>
              <a:ext cx="74613" cy="15875"/>
            </a:xfrm>
            <a:custGeom>
              <a:avLst/>
              <a:gdLst>
                <a:gd name="T0" fmla="*/ 298 w 331"/>
                <a:gd name="T1" fmla="*/ 65 h 65"/>
                <a:gd name="T2" fmla="*/ 33 w 331"/>
                <a:gd name="T3" fmla="*/ 65 h 65"/>
                <a:gd name="T4" fmla="*/ 33 w 331"/>
                <a:gd name="T5" fmla="*/ 65 h 65"/>
                <a:gd name="T6" fmla="*/ 26 w 331"/>
                <a:gd name="T7" fmla="*/ 65 h 65"/>
                <a:gd name="T8" fmla="*/ 20 w 331"/>
                <a:gd name="T9" fmla="*/ 63 h 65"/>
                <a:gd name="T10" fmla="*/ 14 w 331"/>
                <a:gd name="T11" fmla="*/ 60 h 65"/>
                <a:gd name="T12" fmla="*/ 9 w 331"/>
                <a:gd name="T13" fmla="*/ 56 h 65"/>
                <a:gd name="T14" fmla="*/ 5 w 331"/>
                <a:gd name="T15" fmla="*/ 50 h 65"/>
                <a:gd name="T16" fmla="*/ 2 w 331"/>
                <a:gd name="T17" fmla="*/ 45 h 65"/>
                <a:gd name="T18" fmla="*/ 0 w 331"/>
                <a:gd name="T19" fmla="*/ 39 h 65"/>
                <a:gd name="T20" fmla="*/ 0 w 331"/>
                <a:gd name="T21" fmla="*/ 33 h 65"/>
                <a:gd name="T22" fmla="*/ 0 w 331"/>
                <a:gd name="T23" fmla="*/ 33 h 65"/>
                <a:gd name="T24" fmla="*/ 0 w 331"/>
                <a:gd name="T25" fmla="*/ 26 h 65"/>
                <a:gd name="T26" fmla="*/ 2 w 331"/>
                <a:gd name="T27" fmla="*/ 19 h 65"/>
                <a:gd name="T28" fmla="*/ 5 w 331"/>
                <a:gd name="T29" fmla="*/ 14 h 65"/>
                <a:gd name="T30" fmla="*/ 9 w 331"/>
                <a:gd name="T31" fmla="*/ 9 h 65"/>
                <a:gd name="T32" fmla="*/ 14 w 331"/>
                <a:gd name="T33" fmla="*/ 5 h 65"/>
                <a:gd name="T34" fmla="*/ 20 w 331"/>
                <a:gd name="T35" fmla="*/ 2 h 65"/>
                <a:gd name="T36" fmla="*/ 26 w 331"/>
                <a:gd name="T37" fmla="*/ 0 h 65"/>
                <a:gd name="T38" fmla="*/ 33 w 331"/>
                <a:gd name="T39" fmla="*/ 0 h 65"/>
                <a:gd name="T40" fmla="*/ 298 w 331"/>
                <a:gd name="T41" fmla="*/ 0 h 65"/>
                <a:gd name="T42" fmla="*/ 298 w 331"/>
                <a:gd name="T43" fmla="*/ 0 h 65"/>
                <a:gd name="T44" fmla="*/ 304 w 331"/>
                <a:gd name="T45" fmla="*/ 0 h 65"/>
                <a:gd name="T46" fmla="*/ 310 w 331"/>
                <a:gd name="T47" fmla="*/ 2 h 65"/>
                <a:gd name="T48" fmla="*/ 317 w 331"/>
                <a:gd name="T49" fmla="*/ 5 h 65"/>
                <a:gd name="T50" fmla="*/ 322 w 331"/>
                <a:gd name="T51" fmla="*/ 9 h 65"/>
                <a:gd name="T52" fmla="*/ 326 w 331"/>
                <a:gd name="T53" fmla="*/ 14 h 65"/>
                <a:gd name="T54" fmla="*/ 328 w 331"/>
                <a:gd name="T55" fmla="*/ 19 h 65"/>
                <a:gd name="T56" fmla="*/ 330 w 331"/>
                <a:gd name="T57" fmla="*/ 26 h 65"/>
                <a:gd name="T58" fmla="*/ 331 w 331"/>
                <a:gd name="T59" fmla="*/ 33 h 65"/>
                <a:gd name="T60" fmla="*/ 331 w 331"/>
                <a:gd name="T61" fmla="*/ 33 h 65"/>
                <a:gd name="T62" fmla="*/ 330 w 331"/>
                <a:gd name="T63" fmla="*/ 39 h 65"/>
                <a:gd name="T64" fmla="*/ 328 w 331"/>
                <a:gd name="T65" fmla="*/ 45 h 65"/>
                <a:gd name="T66" fmla="*/ 326 w 331"/>
                <a:gd name="T67" fmla="*/ 50 h 65"/>
                <a:gd name="T68" fmla="*/ 322 w 331"/>
                <a:gd name="T69" fmla="*/ 56 h 65"/>
                <a:gd name="T70" fmla="*/ 317 w 331"/>
                <a:gd name="T71" fmla="*/ 60 h 65"/>
                <a:gd name="T72" fmla="*/ 310 w 331"/>
                <a:gd name="T73" fmla="*/ 63 h 65"/>
                <a:gd name="T74" fmla="*/ 304 w 331"/>
                <a:gd name="T75" fmla="*/ 65 h 65"/>
                <a:gd name="T76" fmla="*/ 298 w 331"/>
                <a:gd name="T77" fmla="*/ 65 h 65"/>
                <a:gd name="T78" fmla="*/ 298 w 331"/>
                <a:gd name="T79"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31" h="65">
                  <a:moveTo>
                    <a:pt x="298" y="65"/>
                  </a:moveTo>
                  <a:lnTo>
                    <a:pt x="33" y="65"/>
                  </a:lnTo>
                  <a:lnTo>
                    <a:pt x="33" y="65"/>
                  </a:lnTo>
                  <a:lnTo>
                    <a:pt x="26" y="65"/>
                  </a:lnTo>
                  <a:lnTo>
                    <a:pt x="20" y="63"/>
                  </a:lnTo>
                  <a:lnTo>
                    <a:pt x="14" y="60"/>
                  </a:lnTo>
                  <a:lnTo>
                    <a:pt x="9" y="56"/>
                  </a:lnTo>
                  <a:lnTo>
                    <a:pt x="5" y="50"/>
                  </a:lnTo>
                  <a:lnTo>
                    <a:pt x="2" y="45"/>
                  </a:lnTo>
                  <a:lnTo>
                    <a:pt x="0" y="39"/>
                  </a:lnTo>
                  <a:lnTo>
                    <a:pt x="0" y="33"/>
                  </a:lnTo>
                  <a:lnTo>
                    <a:pt x="0" y="33"/>
                  </a:lnTo>
                  <a:lnTo>
                    <a:pt x="0" y="26"/>
                  </a:lnTo>
                  <a:lnTo>
                    <a:pt x="2" y="19"/>
                  </a:lnTo>
                  <a:lnTo>
                    <a:pt x="5" y="14"/>
                  </a:lnTo>
                  <a:lnTo>
                    <a:pt x="9" y="9"/>
                  </a:lnTo>
                  <a:lnTo>
                    <a:pt x="14" y="5"/>
                  </a:lnTo>
                  <a:lnTo>
                    <a:pt x="20" y="2"/>
                  </a:lnTo>
                  <a:lnTo>
                    <a:pt x="26" y="0"/>
                  </a:lnTo>
                  <a:lnTo>
                    <a:pt x="33" y="0"/>
                  </a:lnTo>
                  <a:lnTo>
                    <a:pt x="298" y="0"/>
                  </a:lnTo>
                  <a:lnTo>
                    <a:pt x="298" y="0"/>
                  </a:lnTo>
                  <a:lnTo>
                    <a:pt x="304" y="0"/>
                  </a:lnTo>
                  <a:lnTo>
                    <a:pt x="310" y="2"/>
                  </a:lnTo>
                  <a:lnTo>
                    <a:pt x="317" y="5"/>
                  </a:lnTo>
                  <a:lnTo>
                    <a:pt x="322" y="9"/>
                  </a:lnTo>
                  <a:lnTo>
                    <a:pt x="326" y="14"/>
                  </a:lnTo>
                  <a:lnTo>
                    <a:pt x="328" y="19"/>
                  </a:lnTo>
                  <a:lnTo>
                    <a:pt x="330" y="26"/>
                  </a:lnTo>
                  <a:lnTo>
                    <a:pt x="331" y="33"/>
                  </a:lnTo>
                  <a:lnTo>
                    <a:pt x="331" y="33"/>
                  </a:lnTo>
                  <a:lnTo>
                    <a:pt x="330" y="39"/>
                  </a:lnTo>
                  <a:lnTo>
                    <a:pt x="328" y="45"/>
                  </a:lnTo>
                  <a:lnTo>
                    <a:pt x="326" y="50"/>
                  </a:lnTo>
                  <a:lnTo>
                    <a:pt x="322" y="56"/>
                  </a:lnTo>
                  <a:lnTo>
                    <a:pt x="317" y="60"/>
                  </a:lnTo>
                  <a:lnTo>
                    <a:pt x="310" y="63"/>
                  </a:lnTo>
                  <a:lnTo>
                    <a:pt x="304" y="65"/>
                  </a:lnTo>
                  <a:lnTo>
                    <a:pt x="298" y="65"/>
                  </a:lnTo>
                  <a:lnTo>
                    <a:pt x="298"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1346">
              <a:extLst>
                <a:ext uri="{FF2B5EF4-FFF2-40B4-BE49-F238E27FC236}">
                  <a16:creationId xmlns:a16="http://schemas.microsoft.com/office/drawing/2014/main" id="{4D3F84B7-FCE6-445F-9D56-B1A585798080}"/>
                </a:ext>
              </a:extLst>
            </p:cNvPr>
            <p:cNvSpPr>
              <a:spLocks/>
            </p:cNvSpPr>
            <p:nvPr/>
          </p:nvSpPr>
          <p:spPr bwMode="auto">
            <a:xfrm>
              <a:off x="4251325" y="990601"/>
              <a:ext cx="46038" cy="92075"/>
            </a:xfrm>
            <a:custGeom>
              <a:avLst/>
              <a:gdLst>
                <a:gd name="T0" fmla="*/ 170 w 202"/>
                <a:gd name="T1" fmla="*/ 408 h 408"/>
                <a:gd name="T2" fmla="*/ 170 w 202"/>
                <a:gd name="T3" fmla="*/ 408 h 408"/>
                <a:gd name="T4" fmla="*/ 162 w 202"/>
                <a:gd name="T5" fmla="*/ 407 h 408"/>
                <a:gd name="T6" fmla="*/ 155 w 202"/>
                <a:gd name="T7" fmla="*/ 404 h 408"/>
                <a:gd name="T8" fmla="*/ 149 w 202"/>
                <a:gd name="T9" fmla="*/ 401 h 408"/>
                <a:gd name="T10" fmla="*/ 144 w 202"/>
                <a:gd name="T11" fmla="*/ 396 h 408"/>
                <a:gd name="T12" fmla="*/ 7 w 202"/>
                <a:gd name="T13" fmla="*/ 225 h 408"/>
                <a:gd name="T14" fmla="*/ 7 w 202"/>
                <a:gd name="T15" fmla="*/ 225 h 408"/>
                <a:gd name="T16" fmla="*/ 4 w 202"/>
                <a:gd name="T17" fmla="*/ 220 h 408"/>
                <a:gd name="T18" fmla="*/ 2 w 202"/>
                <a:gd name="T19" fmla="*/ 214 h 408"/>
                <a:gd name="T20" fmla="*/ 0 w 202"/>
                <a:gd name="T21" fmla="*/ 209 h 408"/>
                <a:gd name="T22" fmla="*/ 0 w 202"/>
                <a:gd name="T23" fmla="*/ 204 h 408"/>
                <a:gd name="T24" fmla="*/ 0 w 202"/>
                <a:gd name="T25" fmla="*/ 199 h 408"/>
                <a:gd name="T26" fmla="*/ 1 w 202"/>
                <a:gd name="T27" fmla="*/ 193 h 408"/>
                <a:gd name="T28" fmla="*/ 4 w 202"/>
                <a:gd name="T29" fmla="*/ 188 h 408"/>
                <a:gd name="T30" fmla="*/ 7 w 202"/>
                <a:gd name="T31" fmla="*/ 183 h 408"/>
                <a:gd name="T32" fmla="*/ 144 w 202"/>
                <a:gd name="T33" fmla="*/ 13 h 408"/>
                <a:gd name="T34" fmla="*/ 144 w 202"/>
                <a:gd name="T35" fmla="*/ 13 h 408"/>
                <a:gd name="T36" fmla="*/ 148 w 202"/>
                <a:gd name="T37" fmla="*/ 7 h 408"/>
                <a:gd name="T38" fmla="*/ 153 w 202"/>
                <a:gd name="T39" fmla="*/ 4 h 408"/>
                <a:gd name="T40" fmla="*/ 159 w 202"/>
                <a:gd name="T41" fmla="*/ 2 h 408"/>
                <a:gd name="T42" fmla="*/ 165 w 202"/>
                <a:gd name="T43" fmla="*/ 0 h 408"/>
                <a:gd name="T44" fmla="*/ 172 w 202"/>
                <a:gd name="T45" fmla="*/ 0 h 408"/>
                <a:gd name="T46" fmla="*/ 178 w 202"/>
                <a:gd name="T47" fmla="*/ 1 h 408"/>
                <a:gd name="T48" fmla="*/ 184 w 202"/>
                <a:gd name="T49" fmla="*/ 4 h 408"/>
                <a:gd name="T50" fmla="*/ 189 w 202"/>
                <a:gd name="T51" fmla="*/ 7 h 408"/>
                <a:gd name="T52" fmla="*/ 189 w 202"/>
                <a:gd name="T53" fmla="*/ 7 h 408"/>
                <a:gd name="T54" fmla="*/ 194 w 202"/>
                <a:gd name="T55" fmla="*/ 13 h 408"/>
                <a:gd name="T56" fmla="*/ 199 w 202"/>
                <a:gd name="T57" fmla="*/ 18 h 408"/>
                <a:gd name="T58" fmla="*/ 201 w 202"/>
                <a:gd name="T59" fmla="*/ 24 h 408"/>
                <a:gd name="T60" fmla="*/ 202 w 202"/>
                <a:gd name="T61" fmla="*/ 30 h 408"/>
                <a:gd name="T62" fmla="*/ 202 w 202"/>
                <a:gd name="T63" fmla="*/ 36 h 408"/>
                <a:gd name="T64" fmla="*/ 201 w 202"/>
                <a:gd name="T65" fmla="*/ 43 h 408"/>
                <a:gd name="T66" fmla="*/ 199 w 202"/>
                <a:gd name="T67" fmla="*/ 49 h 408"/>
                <a:gd name="T68" fmla="*/ 194 w 202"/>
                <a:gd name="T69" fmla="*/ 54 h 408"/>
                <a:gd name="T70" fmla="*/ 75 w 202"/>
                <a:gd name="T71" fmla="*/ 204 h 408"/>
                <a:gd name="T72" fmla="*/ 194 w 202"/>
                <a:gd name="T73" fmla="*/ 354 h 408"/>
                <a:gd name="T74" fmla="*/ 194 w 202"/>
                <a:gd name="T75" fmla="*/ 354 h 408"/>
                <a:gd name="T76" fmla="*/ 199 w 202"/>
                <a:gd name="T77" fmla="*/ 359 h 408"/>
                <a:gd name="T78" fmla="*/ 201 w 202"/>
                <a:gd name="T79" fmla="*/ 366 h 408"/>
                <a:gd name="T80" fmla="*/ 202 w 202"/>
                <a:gd name="T81" fmla="*/ 372 h 408"/>
                <a:gd name="T82" fmla="*/ 202 w 202"/>
                <a:gd name="T83" fmla="*/ 378 h 408"/>
                <a:gd name="T84" fmla="*/ 201 w 202"/>
                <a:gd name="T85" fmla="*/ 384 h 408"/>
                <a:gd name="T86" fmla="*/ 199 w 202"/>
                <a:gd name="T87" fmla="*/ 390 h 408"/>
                <a:gd name="T88" fmla="*/ 194 w 202"/>
                <a:gd name="T89" fmla="*/ 396 h 408"/>
                <a:gd name="T90" fmla="*/ 189 w 202"/>
                <a:gd name="T91" fmla="*/ 400 h 408"/>
                <a:gd name="T92" fmla="*/ 189 w 202"/>
                <a:gd name="T93" fmla="*/ 400 h 408"/>
                <a:gd name="T94" fmla="*/ 185 w 202"/>
                <a:gd name="T95" fmla="*/ 404 h 408"/>
                <a:gd name="T96" fmla="*/ 180 w 202"/>
                <a:gd name="T97" fmla="*/ 406 h 408"/>
                <a:gd name="T98" fmla="*/ 175 w 202"/>
                <a:gd name="T99" fmla="*/ 407 h 408"/>
                <a:gd name="T100" fmla="*/ 170 w 202"/>
                <a:gd name="T101" fmla="*/ 408 h 408"/>
                <a:gd name="T102" fmla="*/ 170 w 202"/>
                <a:gd name="T103" fmla="*/ 40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2" h="408">
                  <a:moveTo>
                    <a:pt x="170" y="408"/>
                  </a:moveTo>
                  <a:lnTo>
                    <a:pt x="170" y="408"/>
                  </a:lnTo>
                  <a:lnTo>
                    <a:pt x="162" y="407"/>
                  </a:lnTo>
                  <a:lnTo>
                    <a:pt x="155" y="404"/>
                  </a:lnTo>
                  <a:lnTo>
                    <a:pt x="149" y="401"/>
                  </a:lnTo>
                  <a:lnTo>
                    <a:pt x="144" y="396"/>
                  </a:lnTo>
                  <a:lnTo>
                    <a:pt x="7" y="225"/>
                  </a:lnTo>
                  <a:lnTo>
                    <a:pt x="7" y="225"/>
                  </a:lnTo>
                  <a:lnTo>
                    <a:pt x="4" y="220"/>
                  </a:lnTo>
                  <a:lnTo>
                    <a:pt x="2" y="214"/>
                  </a:lnTo>
                  <a:lnTo>
                    <a:pt x="0" y="209"/>
                  </a:lnTo>
                  <a:lnTo>
                    <a:pt x="0" y="204"/>
                  </a:lnTo>
                  <a:lnTo>
                    <a:pt x="0" y="199"/>
                  </a:lnTo>
                  <a:lnTo>
                    <a:pt x="1" y="193"/>
                  </a:lnTo>
                  <a:lnTo>
                    <a:pt x="4" y="188"/>
                  </a:lnTo>
                  <a:lnTo>
                    <a:pt x="7" y="183"/>
                  </a:lnTo>
                  <a:lnTo>
                    <a:pt x="144" y="13"/>
                  </a:lnTo>
                  <a:lnTo>
                    <a:pt x="144" y="13"/>
                  </a:lnTo>
                  <a:lnTo>
                    <a:pt x="148" y="7"/>
                  </a:lnTo>
                  <a:lnTo>
                    <a:pt x="153" y="4"/>
                  </a:lnTo>
                  <a:lnTo>
                    <a:pt x="159" y="2"/>
                  </a:lnTo>
                  <a:lnTo>
                    <a:pt x="165" y="0"/>
                  </a:lnTo>
                  <a:lnTo>
                    <a:pt x="172" y="0"/>
                  </a:lnTo>
                  <a:lnTo>
                    <a:pt x="178" y="1"/>
                  </a:lnTo>
                  <a:lnTo>
                    <a:pt x="184" y="4"/>
                  </a:lnTo>
                  <a:lnTo>
                    <a:pt x="189" y="7"/>
                  </a:lnTo>
                  <a:lnTo>
                    <a:pt x="189" y="7"/>
                  </a:lnTo>
                  <a:lnTo>
                    <a:pt x="194" y="13"/>
                  </a:lnTo>
                  <a:lnTo>
                    <a:pt x="199" y="18"/>
                  </a:lnTo>
                  <a:lnTo>
                    <a:pt x="201" y="24"/>
                  </a:lnTo>
                  <a:lnTo>
                    <a:pt x="202" y="30"/>
                  </a:lnTo>
                  <a:lnTo>
                    <a:pt x="202" y="36"/>
                  </a:lnTo>
                  <a:lnTo>
                    <a:pt x="201" y="43"/>
                  </a:lnTo>
                  <a:lnTo>
                    <a:pt x="199" y="49"/>
                  </a:lnTo>
                  <a:lnTo>
                    <a:pt x="194" y="54"/>
                  </a:lnTo>
                  <a:lnTo>
                    <a:pt x="75" y="204"/>
                  </a:lnTo>
                  <a:lnTo>
                    <a:pt x="194" y="354"/>
                  </a:lnTo>
                  <a:lnTo>
                    <a:pt x="194" y="354"/>
                  </a:lnTo>
                  <a:lnTo>
                    <a:pt x="199" y="359"/>
                  </a:lnTo>
                  <a:lnTo>
                    <a:pt x="201" y="366"/>
                  </a:lnTo>
                  <a:lnTo>
                    <a:pt x="202" y="372"/>
                  </a:lnTo>
                  <a:lnTo>
                    <a:pt x="202" y="378"/>
                  </a:lnTo>
                  <a:lnTo>
                    <a:pt x="201" y="384"/>
                  </a:lnTo>
                  <a:lnTo>
                    <a:pt x="199" y="390"/>
                  </a:lnTo>
                  <a:lnTo>
                    <a:pt x="194" y="396"/>
                  </a:lnTo>
                  <a:lnTo>
                    <a:pt x="189" y="400"/>
                  </a:lnTo>
                  <a:lnTo>
                    <a:pt x="189" y="400"/>
                  </a:lnTo>
                  <a:lnTo>
                    <a:pt x="185" y="404"/>
                  </a:lnTo>
                  <a:lnTo>
                    <a:pt x="180" y="406"/>
                  </a:lnTo>
                  <a:lnTo>
                    <a:pt x="175" y="407"/>
                  </a:lnTo>
                  <a:lnTo>
                    <a:pt x="170" y="408"/>
                  </a:lnTo>
                  <a:lnTo>
                    <a:pt x="170" y="4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1347">
              <a:extLst>
                <a:ext uri="{FF2B5EF4-FFF2-40B4-BE49-F238E27FC236}">
                  <a16:creationId xmlns:a16="http://schemas.microsoft.com/office/drawing/2014/main" id="{8E420E70-8D23-48E3-AC33-11F513F5EC68}"/>
                </a:ext>
              </a:extLst>
            </p:cNvPr>
            <p:cNvSpPr>
              <a:spLocks/>
            </p:cNvSpPr>
            <p:nvPr/>
          </p:nvSpPr>
          <p:spPr bwMode="auto">
            <a:xfrm>
              <a:off x="4251325" y="1028701"/>
              <a:ext cx="74613" cy="14288"/>
            </a:xfrm>
            <a:custGeom>
              <a:avLst/>
              <a:gdLst>
                <a:gd name="T0" fmla="*/ 298 w 331"/>
                <a:gd name="T1" fmla="*/ 66 h 66"/>
                <a:gd name="T2" fmla="*/ 33 w 331"/>
                <a:gd name="T3" fmla="*/ 66 h 66"/>
                <a:gd name="T4" fmla="*/ 33 w 331"/>
                <a:gd name="T5" fmla="*/ 66 h 66"/>
                <a:gd name="T6" fmla="*/ 26 w 331"/>
                <a:gd name="T7" fmla="*/ 65 h 66"/>
                <a:gd name="T8" fmla="*/ 20 w 331"/>
                <a:gd name="T9" fmla="*/ 63 h 66"/>
                <a:gd name="T10" fmla="*/ 14 w 331"/>
                <a:gd name="T11" fmla="*/ 60 h 66"/>
                <a:gd name="T12" fmla="*/ 9 w 331"/>
                <a:gd name="T13" fmla="*/ 56 h 66"/>
                <a:gd name="T14" fmla="*/ 5 w 331"/>
                <a:gd name="T15" fmla="*/ 52 h 66"/>
                <a:gd name="T16" fmla="*/ 2 w 331"/>
                <a:gd name="T17" fmla="*/ 45 h 66"/>
                <a:gd name="T18" fmla="*/ 0 w 331"/>
                <a:gd name="T19" fmla="*/ 39 h 66"/>
                <a:gd name="T20" fmla="*/ 0 w 331"/>
                <a:gd name="T21" fmla="*/ 33 h 66"/>
                <a:gd name="T22" fmla="*/ 0 w 331"/>
                <a:gd name="T23" fmla="*/ 33 h 66"/>
                <a:gd name="T24" fmla="*/ 0 w 331"/>
                <a:gd name="T25" fmla="*/ 26 h 66"/>
                <a:gd name="T26" fmla="*/ 2 w 331"/>
                <a:gd name="T27" fmla="*/ 20 h 66"/>
                <a:gd name="T28" fmla="*/ 5 w 331"/>
                <a:gd name="T29" fmla="*/ 14 h 66"/>
                <a:gd name="T30" fmla="*/ 9 w 331"/>
                <a:gd name="T31" fmla="*/ 9 h 66"/>
                <a:gd name="T32" fmla="*/ 14 w 331"/>
                <a:gd name="T33" fmla="*/ 5 h 66"/>
                <a:gd name="T34" fmla="*/ 20 w 331"/>
                <a:gd name="T35" fmla="*/ 2 h 66"/>
                <a:gd name="T36" fmla="*/ 26 w 331"/>
                <a:gd name="T37" fmla="*/ 1 h 66"/>
                <a:gd name="T38" fmla="*/ 33 w 331"/>
                <a:gd name="T39" fmla="*/ 0 h 66"/>
                <a:gd name="T40" fmla="*/ 298 w 331"/>
                <a:gd name="T41" fmla="*/ 0 h 66"/>
                <a:gd name="T42" fmla="*/ 298 w 331"/>
                <a:gd name="T43" fmla="*/ 0 h 66"/>
                <a:gd name="T44" fmla="*/ 304 w 331"/>
                <a:gd name="T45" fmla="*/ 1 h 66"/>
                <a:gd name="T46" fmla="*/ 310 w 331"/>
                <a:gd name="T47" fmla="*/ 2 h 66"/>
                <a:gd name="T48" fmla="*/ 317 w 331"/>
                <a:gd name="T49" fmla="*/ 5 h 66"/>
                <a:gd name="T50" fmla="*/ 322 w 331"/>
                <a:gd name="T51" fmla="*/ 9 h 66"/>
                <a:gd name="T52" fmla="*/ 326 w 331"/>
                <a:gd name="T53" fmla="*/ 14 h 66"/>
                <a:gd name="T54" fmla="*/ 328 w 331"/>
                <a:gd name="T55" fmla="*/ 20 h 66"/>
                <a:gd name="T56" fmla="*/ 330 w 331"/>
                <a:gd name="T57" fmla="*/ 26 h 66"/>
                <a:gd name="T58" fmla="*/ 331 w 331"/>
                <a:gd name="T59" fmla="*/ 33 h 66"/>
                <a:gd name="T60" fmla="*/ 331 w 331"/>
                <a:gd name="T61" fmla="*/ 33 h 66"/>
                <a:gd name="T62" fmla="*/ 330 w 331"/>
                <a:gd name="T63" fmla="*/ 39 h 66"/>
                <a:gd name="T64" fmla="*/ 328 w 331"/>
                <a:gd name="T65" fmla="*/ 45 h 66"/>
                <a:gd name="T66" fmla="*/ 326 w 331"/>
                <a:gd name="T67" fmla="*/ 52 h 66"/>
                <a:gd name="T68" fmla="*/ 322 w 331"/>
                <a:gd name="T69" fmla="*/ 56 h 66"/>
                <a:gd name="T70" fmla="*/ 317 w 331"/>
                <a:gd name="T71" fmla="*/ 60 h 66"/>
                <a:gd name="T72" fmla="*/ 310 w 331"/>
                <a:gd name="T73" fmla="*/ 63 h 66"/>
                <a:gd name="T74" fmla="*/ 304 w 331"/>
                <a:gd name="T75" fmla="*/ 65 h 66"/>
                <a:gd name="T76" fmla="*/ 298 w 331"/>
                <a:gd name="T77" fmla="*/ 66 h 66"/>
                <a:gd name="T78" fmla="*/ 298 w 331"/>
                <a:gd name="T79"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31" h="66">
                  <a:moveTo>
                    <a:pt x="298" y="66"/>
                  </a:moveTo>
                  <a:lnTo>
                    <a:pt x="33" y="66"/>
                  </a:lnTo>
                  <a:lnTo>
                    <a:pt x="33" y="66"/>
                  </a:lnTo>
                  <a:lnTo>
                    <a:pt x="26" y="65"/>
                  </a:lnTo>
                  <a:lnTo>
                    <a:pt x="20" y="63"/>
                  </a:lnTo>
                  <a:lnTo>
                    <a:pt x="14" y="60"/>
                  </a:lnTo>
                  <a:lnTo>
                    <a:pt x="9" y="56"/>
                  </a:lnTo>
                  <a:lnTo>
                    <a:pt x="5" y="52"/>
                  </a:lnTo>
                  <a:lnTo>
                    <a:pt x="2" y="45"/>
                  </a:lnTo>
                  <a:lnTo>
                    <a:pt x="0" y="39"/>
                  </a:lnTo>
                  <a:lnTo>
                    <a:pt x="0" y="33"/>
                  </a:lnTo>
                  <a:lnTo>
                    <a:pt x="0" y="33"/>
                  </a:lnTo>
                  <a:lnTo>
                    <a:pt x="0" y="26"/>
                  </a:lnTo>
                  <a:lnTo>
                    <a:pt x="2" y="20"/>
                  </a:lnTo>
                  <a:lnTo>
                    <a:pt x="5" y="14"/>
                  </a:lnTo>
                  <a:lnTo>
                    <a:pt x="9" y="9"/>
                  </a:lnTo>
                  <a:lnTo>
                    <a:pt x="14" y="5"/>
                  </a:lnTo>
                  <a:lnTo>
                    <a:pt x="20" y="2"/>
                  </a:lnTo>
                  <a:lnTo>
                    <a:pt x="26" y="1"/>
                  </a:lnTo>
                  <a:lnTo>
                    <a:pt x="33" y="0"/>
                  </a:lnTo>
                  <a:lnTo>
                    <a:pt x="298" y="0"/>
                  </a:lnTo>
                  <a:lnTo>
                    <a:pt x="298" y="0"/>
                  </a:lnTo>
                  <a:lnTo>
                    <a:pt x="304" y="1"/>
                  </a:lnTo>
                  <a:lnTo>
                    <a:pt x="310" y="2"/>
                  </a:lnTo>
                  <a:lnTo>
                    <a:pt x="317" y="5"/>
                  </a:lnTo>
                  <a:lnTo>
                    <a:pt x="322" y="9"/>
                  </a:lnTo>
                  <a:lnTo>
                    <a:pt x="326" y="14"/>
                  </a:lnTo>
                  <a:lnTo>
                    <a:pt x="328" y="20"/>
                  </a:lnTo>
                  <a:lnTo>
                    <a:pt x="330" y="26"/>
                  </a:lnTo>
                  <a:lnTo>
                    <a:pt x="331" y="33"/>
                  </a:lnTo>
                  <a:lnTo>
                    <a:pt x="331" y="33"/>
                  </a:lnTo>
                  <a:lnTo>
                    <a:pt x="330" y="39"/>
                  </a:lnTo>
                  <a:lnTo>
                    <a:pt x="328" y="45"/>
                  </a:lnTo>
                  <a:lnTo>
                    <a:pt x="326" y="52"/>
                  </a:lnTo>
                  <a:lnTo>
                    <a:pt x="322" y="56"/>
                  </a:lnTo>
                  <a:lnTo>
                    <a:pt x="317" y="60"/>
                  </a:lnTo>
                  <a:lnTo>
                    <a:pt x="310" y="63"/>
                  </a:lnTo>
                  <a:lnTo>
                    <a:pt x="304" y="65"/>
                  </a:lnTo>
                  <a:lnTo>
                    <a:pt x="298" y="66"/>
                  </a:lnTo>
                  <a:lnTo>
                    <a:pt x="298"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1348">
              <a:extLst>
                <a:ext uri="{FF2B5EF4-FFF2-40B4-BE49-F238E27FC236}">
                  <a16:creationId xmlns:a16="http://schemas.microsoft.com/office/drawing/2014/main" id="{4D30D591-A162-486E-9A3C-F2371BF819EA}"/>
                </a:ext>
              </a:extLst>
            </p:cNvPr>
            <p:cNvSpPr>
              <a:spLocks/>
            </p:cNvSpPr>
            <p:nvPr/>
          </p:nvSpPr>
          <p:spPr bwMode="auto">
            <a:xfrm>
              <a:off x="4270375" y="863601"/>
              <a:ext cx="53975" cy="93663"/>
            </a:xfrm>
            <a:custGeom>
              <a:avLst/>
              <a:gdLst>
                <a:gd name="T0" fmla="*/ 94 w 237"/>
                <a:gd name="T1" fmla="*/ 405 h 407"/>
                <a:gd name="T2" fmla="*/ 53 w 237"/>
                <a:gd name="T3" fmla="*/ 387 h 407"/>
                <a:gd name="T4" fmla="*/ 20 w 237"/>
                <a:gd name="T5" fmla="*/ 355 h 407"/>
                <a:gd name="T6" fmla="*/ 2 w 237"/>
                <a:gd name="T7" fmla="*/ 313 h 407"/>
                <a:gd name="T8" fmla="*/ 1 w 237"/>
                <a:gd name="T9" fmla="*/ 283 h 407"/>
                <a:gd name="T10" fmla="*/ 14 w 237"/>
                <a:gd name="T11" fmla="*/ 262 h 407"/>
                <a:gd name="T12" fmla="*/ 33 w 237"/>
                <a:gd name="T13" fmla="*/ 256 h 407"/>
                <a:gd name="T14" fmla="*/ 57 w 237"/>
                <a:gd name="T15" fmla="*/ 266 h 407"/>
                <a:gd name="T16" fmla="*/ 66 w 237"/>
                <a:gd name="T17" fmla="*/ 289 h 407"/>
                <a:gd name="T18" fmla="*/ 75 w 237"/>
                <a:gd name="T19" fmla="*/ 318 h 407"/>
                <a:gd name="T20" fmla="*/ 107 w 237"/>
                <a:gd name="T21" fmla="*/ 340 h 407"/>
                <a:gd name="T22" fmla="*/ 138 w 237"/>
                <a:gd name="T23" fmla="*/ 338 h 407"/>
                <a:gd name="T24" fmla="*/ 166 w 237"/>
                <a:gd name="T25" fmla="*/ 310 h 407"/>
                <a:gd name="T26" fmla="*/ 169 w 237"/>
                <a:gd name="T27" fmla="*/ 279 h 407"/>
                <a:gd name="T28" fmla="*/ 148 w 237"/>
                <a:gd name="T29" fmla="*/ 246 h 407"/>
                <a:gd name="T30" fmla="*/ 118 w 237"/>
                <a:gd name="T31" fmla="*/ 237 h 407"/>
                <a:gd name="T32" fmla="*/ 72 w 237"/>
                <a:gd name="T33" fmla="*/ 228 h 407"/>
                <a:gd name="T34" fmla="*/ 35 w 237"/>
                <a:gd name="T35" fmla="*/ 202 h 407"/>
                <a:gd name="T36" fmla="*/ 9 w 237"/>
                <a:gd name="T37" fmla="*/ 165 h 407"/>
                <a:gd name="T38" fmla="*/ 0 w 237"/>
                <a:gd name="T39" fmla="*/ 118 h 407"/>
                <a:gd name="T40" fmla="*/ 5 w 237"/>
                <a:gd name="T41" fmla="*/ 83 h 407"/>
                <a:gd name="T42" fmla="*/ 27 w 237"/>
                <a:gd name="T43" fmla="*/ 44 h 407"/>
                <a:gd name="T44" fmla="*/ 62 w 237"/>
                <a:gd name="T45" fmla="*/ 15 h 407"/>
                <a:gd name="T46" fmla="*/ 106 w 237"/>
                <a:gd name="T47" fmla="*/ 1 h 407"/>
                <a:gd name="T48" fmla="*/ 142 w 237"/>
                <a:gd name="T49" fmla="*/ 2 h 407"/>
                <a:gd name="T50" fmla="*/ 184 w 237"/>
                <a:gd name="T51" fmla="*/ 21 h 407"/>
                <a:gd name="T52" fmla="*/ 216 w 237"/>
                <a:gd name="T53" fmla="*/ 53 h 407"/>
                <a:gd name="T54" fmla="*/ 234 w 237"/>
                <a:gd name="T55" fmla="*/ 95 h 407"/>
                <a:gd name="T56" fmla="*/ 236 w 237"/>
                <a:gd name="T57" fmla="*/ 126 h 407"/>
                <a:gd name="T58" fmla="*/ 222 w 237"/>
                <a:gd name="T59" fmla="*/ 146 h 407"/>
                <a:gd name="T60" fmla="*/ 204 w 237"/>
                <a:gd name="T61" fmla="*/ 151 h 407"/>
                <a:gd name="T62" fmla="*/ 180 w 237"/>
                <a:gd name="T63" fmla="*/ 142 h 407"/>
                <a:gd name="T64" fmla="*/ 171 w 237"/>
                <a:gd name="T65" fmla="*/ 118 h 407"/>
                <a:gd name="T66" fmla="*/ 161 w 237"/>
                <a:gd name="T67" fmla="*/ 89 h 407"/>
                <a:gd name="T68" fmla="*/ 129 w 237"/>
                <a:gd name="T69" fmla="*/ 68 h 407"/>
                <a:gd name="T70" fmla="*/ 98 w 237"/>
                <a:gd name="T71" fmla="*/ 71 h 407"/>
                <a:gd name="T72" fmla="*/ 70 w 237"/>
                <a:gd name="T73" fmla="*/ 99 h 407"/>
                <a:gd name="T74" fmla="*/ 67 w 237"/>
                <a:gd name="T75" fmla="*/ 130 h 407"/>
                <a:gd name="T76" fmla="*/ 89 w 237"/>
                <a:gd name="T77" fmla="*/ 162 h 407"/>
                <a:gd name="T78" fmla="*/ 118 w 237"/>
                <a:gd name="T79" fmla="*/ 171 h 407"/>
                <a:gd name="T80" fmla="*/ 164 w 237"/>
                <a:gd name="T81" fmla="*/ 180 h 407"/>
                <a:gd name="T82" fmla="*/ 202 w 237"/>
                <a:gd name="T83" fmla="*/ 205 h 407"/>
                <a:gd name="T84" fmla="*/ 227 w 237"/>
                <a:gd name="T85" fmla="*/ 244 h 407"/>
                <a:gd name="T86" fmla="*/ 237 w 237"/>
                <a:gd name="T87" fmla="*/ 289 h 407"/>
                <a:gd name="T88" fmla="*/ 232 w 237"/>
                <a:gd name="T89" fmla="*/ 324 h 407"/>
                <a:gd name="T90" fmla="*/ 210 w 237"/>
                <a:gd name="T91" fmla="*/ 365 h 407"/>
                <a:gd name="T92" fmla="*/ 175 w 237"/>
                <a:gd name="T93" fmla="*/ 394 h 407"/>
                <a:gd name="T94" fmla="*/ 130 w 237"/>
                <a:gd name="T95" fmla="*/ 40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7" h="407">
                  <a:moveTo>
                    <a:pt x="118" y="407"/>
                  </a:moveTo>
                  <a:lnTo>
                    <a:pt x="118" y="407"/>
                  </a:lnTo>
                  <a:lnTo>
                    <a:pt x="106" y="407"/>
                  </a:lnTo>
                  <a:lnTo>
                    <a:pt x="94" y="405"/>
                  </a:lnTo>
                  <a:lnTo>
                    <a:pt x="84" y="402"/>
                  </a:lnTo>
                  <a:lnTo>
                    <a:pt x="72" y="398"/>
                  </a:lnTo>
                  <a:lnTo>
                    <a:pt x="62" y="394"/>
                  </a:lnTo>
                  <a:lnTo>
                    <a:pt x="53" y="387"/>
                  </a:lnTo>
                  <a:lnTo>
                    <a:pt x="43" y="380"/>
                  </a:lnTo>
                  <a:lnTo>
                    <a:pt x="35" y="373"/>
                  </a:lnTo>
                  <a:lnTo>
                    <a:pt x="27" y="365"/>
                  </a:lnTo>
                  <a:lnTo>
                    <a:pt x="20" y="355"/>
                  </a:lnTo>
                  <a:lnTo>
                    <a:pt x="14" y="346"/>
                  </a:lnTo>
                  <a:lnTo>
                    <a:pt x="9" y="336"/>
                  </a:lnTo>
                  <a:lnTo>
                    <a:pt x="5" y="324"/>
                  </a:lnTo>
                  <a:lnTo>
                    <a:pt x="2" y="313"/>
                  </a:lnTo>
                  <a:lnTo>
                    <a:pt x="1" y="302"/>
                  </a:lnTo>
                  <a:lnTo>
                    <a:pt x="0" y="289"/>
                  </a:lnTo>
                  <a:lnTo>
                    <a:pt x="0" y="289"/>
                  </a:lnTo>
                  <a:lnTo>
                    <a:pt x="1" y="283"/>
                  </a:lnTo>
                  <a:lnTo>
                    <a:pt x="3" y="277"/>
                  </a:lnTo>
                  <a:lnTo>
                    <a:pt x="6" y="271"/>
                  </a:lnTo>
                  <a:lnTo>
                    <a:pt x="9" y="266"/>
                  </a:lnTo>
                  <a:lnTo>
                    <a:pt x="14" y="262"/>
                  </a:lnTo>
                  <a:lnTo>
                    <a:pt x="20" y="259"/>
                  </a:lnTo>
                  <a:lnTo>
                    <a:pt x="27" y="257"/>
                  </a:lnTo>
                  <a:lnTo>
                    <a:pt x="33" y="256"/>
                  </a:lnTo>
                  <a:lnTo>
                    <a:pt x="33" y="256"/>
                  </a:lnTo>
                  <a:lnTo>
                    <a:pt x="40" y="257"/>
                  </a:lnTo>
                  <a:lnTo>
                    <a:pt x="46" y="259"/>
                  </a:lnTo>
                  <a:lnTo>
                    <a:pt x="52" y="262"/>
                  </a:lnTo>
                  <a:lnTo>
                    <a:pt x="57" y="266"/>
                  </a:lnTo>
                  <a:lnTo>
                    <a:pt x="61" y="271"/>
                  </a:lnTo>
                  <a:lnTo>
                    <a:pt x="64" y="277"/>
                  </a:lnTo>
                  <a:lnTo>
                    <a:pt x="65" y="283"/>
                  </a:lnTo>
                  <a:lnTo>
                    <a:pt x="66" y="289"/>
                  </a:lnTo>
                  <a:lnTo>
                    <a:pt x="66" y="289"/>
                  </a:lnTo>
                  <a:lnTo>
                    <a:pt x="67" y="299"/>
                  </a:lnTo>
                  <a:lnTo>
                    <a:pt x="70" y="310"/>
                  </a:lnTo>
                  <a:lnTo>
                    <a:pt x="75" y="318"/>
                  </a:lnTo>
                  <a:lnTo>
                    <a:pt x="82" y="326"/>
                  </a:lnTo>
                  <a:lnTo>
                    <a:pt x="89" y="333"/>
                  </a:lnTo>
                  <a:lnTo>
                    <a:pt x="98" y="338"/>
                  </a:lnTo>
                  <a:lnTo>
                    <a:pt x="107" y="340"/>
                  </a:lnTo>
                  <a:lnTo>
                    <a:pt x="118" y="342"/>
                  </a:lnTo>
                  <a:lnTo>
                    <a:pt x="118" y="342"/>
                  </a:lnTo>
                  <a:lnTo>
                    <a:pt x="129" y="340"/>
                  </a:lnTo>
                  <a:lnTo>
                    <a:pt x="138" y="338"/>
                  </a:lnTo>
                  <a:lnTo>
                    <a:pt x="148" y="333"/>
                  </a:lnTo>
                  <a:lnTo>
                    <a:pt x="155" y="326"/>
                  </a:lnTo>
                  <a:lnTo>
                    <a:pt x="161" y="318"/>
                  </a:lnTo>
                  <a:lnTo>
                    <a:pt x="166" y="310"/>
                  </a:lnTo>
                  <a:lnTo>
                    <a:pt x="169" y="299"/>
                  </a:lnTo>
                  <a:lnTo>
                    <a:pt x="171" y="289"/>
                  </a:lnTo>
                  <a:lnTo>
                    <a:pt x="171" y="289"/>
                  </a:lnTo>
                  <a:lnTo>
                    <a:pt x="169" y="279"/>
                  </a:lnTo>
                  <a:lnTo>
                    <a:pt x="166" y="269"/>
                  </a:lnTo>
                  <a:lnTo>
                    <a:pt x="161" y="260"/>
                  </a:lnTo>
                  <a:lnTo>
                    <a:pt x="155" y="253"/>
                  </a:lnTo>
                  <a:lnTo>
                    <a:pt x="148" y="246"/>
                  </a:lnTo>
                  <a:lnTo>
                    <a:pt x="138" y="242"/>
                  </a:lnTo>
                  <a:lnTo>
                    <a:pt x="129" y="238"/>
                  </a:lnTo>
                  <a:lnTo>
                    <a:pt x="118" y="237"/>
                  </a:lnTo>
                  <a:lnTo>
                    <a:pt x="118" y="237"/>
                  </a:lnTo>
                  <a:lnTo>
                    <a:pt x="106" y="236"/>
                  </a:lnTo>
                  <a:lnTo>
                    <a:pt x="94" y="234"/>
                  </a:lnTo>
                  <a:lnTo>
                    <a:pt x="84" y="232"/>
                  </a:lnTo>
                  <a:lnTo>
                    <a:pt x="72" y="228"/>
                  </a:lnTo>
                  <a:lnTo>
                    <a:pt x="62" y="223"/>
                  </a:lnTo>
                  <a:lnTo>
                    <a:pt x="53" y="217"/>
                  </a:lnTo>
                  <a:lnTo>
                    <a:pt x="43" y="210"/>
                  </a:lnTo>
                  <a:lnTo>
                    <a:pt x="35" y="202"/>
                  </a:lnTo>
                  <a:lnTo>
                    <a:pt x="27" y="194"/>
                  </a:lnTo>
                  <a:lnTo>
                    <a:pt x="20" y="185"/>
                  </a:lnTo>
                  <a:lnTo>
                    <a:pt x="14" y="175"/>
                  </a:lnTo>
                  <a:lnTo>
                    <a:pt x="9" y="165"/>
                  </a:lnTo>
                  <a:lnTo>
                    <a:pt x="5" y="154"/>
                  </a:lnTo>
                  <a:lnTo>
                    <a:pt x="2" y="142"/>
                  </a:lnTo>
                  <a:lnTo>
                    <a:pt x="1" y="131"/>
                  </a:lnTo>
                  <a:lnTo>
                    <a:pt x="0" y="118"/>
                  </a:lnTo>
                  <a:lnTo>
                    <a:pt x="0" y="118"/>
                  </a:lnTo>
                  <a:lnTo>
                    <a:pt x="1" y="107"/>
                  </a:lnTo>
                  <a:lnTo>
                    <a:pt x="2" y="95"/>
                  </a:lnTo>
                  <a:lnTo>
                    <a:pt x="5" y="83"/>
                  </a:lnTo>
                  <a:lnTo>
                    <a:pt x="9" y="73"/>
                  </a:lnTo>
                  <a:lnTo>
                    <a:pt x="14" y="62"/>
                  </a:lnTo>
                  <a:lnTo>
                    <a:pt x="20" y="53"/>
                  </a:lnTo>
                  <a:lnTo>
                    <a:pt x="27" y="44"/>
                  </a:lnTo>
                  <a:lnTo>
                    <a:pt x="35" y="36"/>
                  </a:lnTo>
                  <a:lnTo>
                    <a:pt x="43" y="27"/>
                  </a:lnTo>
                  <a:lnTo>
                    <a:pt x="53" y="21"/>
                  </a:lnTo>
                  <a:lnTo>
                    <a:pt x="62" y="15"/>
                  </a:lnTo>
                  <a:lnTo>
                    <a:pt x="72" y="10"/>
                  </a:lnTo>
                  <a:lnTo>
                    <a:pt x="84" y="6"/>
                  </a:lnTo>
                  <a:lnTo>
                    <a:pt x="94" y="2"/>
                  </a:lnTo>
                  <a:lnTo>
                    <a:pt x="106" y="1"/>
                  </a:lnTo>
                  <a:lnTo>
                    <a:pt x="118" y="0"/>
                  </a:lnTo>
                  <a:lnTo>
                    <a:pt x="118" y="0"/>
                  </a:lnTo>
                  <a:lnTo>
                    <a:pt x="130" y="1"/>
                  </a:lnTo>
                  <a:lnTo>
                    <a:pt x="142" y="2"/>
                  </a:lnTo>
                  <a:lnTo>
                    <a:pt x="153" y="6"/>
                  </a:lnTo>
                  <a:lnTo>
                    <a:pt x="164" y="10"/>
                  </a:lnTo>
                  <a:lnTo>
                    <a:pt x="175" y="15"/>
                  </a:lnTo>
                  <a:lnTo>
                    <a:pt x="184" y="21"/>
                  </a:lnTo>
                  <a:lnTo>
                    <a:pt x="193" y="27"/>
                  </a:lnTo>
                  <a:lnTo>
                    <a:pt x="202" y="36"/>
                  </a:lnTo>
                  <a:lnTo>
                    <a:pt x="210" y="44"/>
                  </a:lnTo>
                  <a:lnTo>
                    <a:pt x="216" y="53"/>
                  </a:lnTo>
                  <a:lnTo>
                    <a:pt x="222" y="62"/>
                  </a:lnTo>
                  <a:lnTo>
                    <a:pt x="227" y="73"/>
                  </a:lnTo>
                  <a:lnTo>
                    <a:pt x="232" y="83"/>
                  </a:lnTo>
                  <a:lnTo>
                    <a:pt x="234" y="95"/>
                  </a:lnTo>
                  <a:lnTo>
                    <a:pt x="236" y="107"/>
                  </a:lnTo>
                  <a:lnTo>
                    <a:pt x="237" y="118"/>
                  </a:lnTo>
                  <a:lnTo>
                    <a:pt x="237" y="118"/>
                  </a:lnTo>
                  <a:lnTo>
                    <a:pt x="236" y="126"/>
                  </a:lnTo>
                  <a:lnTo>
                    <a:pt x="234" y="132"/>
                  </a:lnTo>
                  <a:lnTo>
                    <a:pt x="231" y="137"/>
                  </a:lnTo>
                  <a:lnTo>
                    <a:pt x="226" y="142"/>
                  </a:lnTo>
                  <a:lnTo>
                    <a:pt x="222" y="146"/>
                  </a:lnTo>
                  <a:lnTo>
                    <a:pt x="216" y="149"/>
                  </a:lnTo>
                  <a:lnTo>
                    <a:pt x="210" y="151"/>
                  </a:lnTo>
                  <a:lnTo>
                    <a:pt x="204" y="151"/>
                  </a:lnTo>
                  <a:lnTo>
                    <a:pt x="204" y="151"/>
                  </a:lnTo>
                  <a:lnTo>
                    <a:pt x="196" y="151"/>
                  </a:lnTo>
                  <a:lnTo>
                    <a:pt x="190" y="149"/>
                  </a:lnTo>
                  <a:lnTo>
                    <a:pt x="185" y="146"/>
                  </a:lnTo>
                  <a:lnTo>
                    <a:pt x="180" y="142"/>
                  </a:lnTo>
                  <a:lnTo>
                    <a:pt x="176" y="137"/>
                  </a:lnTo>
                  <a:lnTo>
                    <a:pt x="173" y="132"/>
                  </a:lnTo>
                  <a:lnTo>
                    <a:pt x="171" y="126"/>
                  </a:lnTo>
                  <a:lnTo>
                    <a:pt x="171" y="118"/>
                  </a:lnTo>
                  <a:lnTo>
                    <a:pt x="171" y="118"/>
                  </a:lnTo>
                  <a:lnTo>
                    <a:pt x="169" y="108"/>
                  </a:lnTo>
                  <a:lnTo>
                    <a:pt x="166" y="99"/>
                  </a:lnTo>
                  <a:lnTo>
                    <a:pt x="161" y="89"/>
                  </a:lnTo>
                  <a:lnTo>
                    <a:pt x="155" y="82"/>
                  </a:lnTo>
                  <a:lnTo>
                    <a:pt x="148" y="76"/>
                  </a:lnTo>
                  <a:lnTo>
                    <a:pt x="138" y="71"/>
                  </a:lnTo>
                  <a:lnTo>
                    <a:pt x="129" y="68"/>
                  </a:lnTo>
                  <a:lnTo>
                    <a:pt x="118" y="67"/>
                  </a:lnTo>
                  <a:lnTo>
                    <a:pt x="118" y="67"/>
                  </a:lnTo>
                  <a:lnTo>
                    <a:pt x="107" y="68"/>
                  </a:lnTo>
                  <a:lnTo>
                    <a:pt x="98" y="71"/>
                  </a:lnTo>
                  <a:lnTo>
                    <a:pt x="89" y="76"/>
                  </a:lnTo>
                  <a:lnTo>
                    <a:pt x="82" y="82"/>
                  </a:lnTo>
                  <a:lnTo>
                    <a:pt x="75" y="89"/>
                  </a:lnTo>
                  <a:lnTo>
                    <a:pt x="70" y="99"/>
                  </a:lnTo>
                  <a:lnTo>
                    <a:pt x="67" y="108"/>
                  </a:lnTo>
                  <a:lnTo>
                    <a:pt x="66" y="118"/>
                  </a:lnTo>
                  <a:lnTo>
                    <a:pt x="66" y="118"/>
                  </a:lnTo>
                  <a:lnTo>
                    <a:pt x="67" y="130"/>
                  </a:lnTo>
                  <a:lnTo>
                    <a:pt x="70" y="139"/>
                  </a:lnTo>
                  <a:lnTo>
                    <a:pt x="75" y="148"/>
                  </a:lnTo>
                  <a:lnTo>
                    <a:pt x="82" y="156"/>
                  </a:lnTo>
                  <a:lnTo>
                    <a:pt x="89" y="162"/>
                  </a:lnTo>
                  <a:lnTo>
                    <a:pt x="98" y="167"/>
                  </a:lnTo>
                  <a:lnTo>
                    <a:pt x="107" y="170"/>
                  </a:lnTo>
                  <a:lnTo>
                    <a:pt x="118" y="171"/>
                  </a:lnTo>
                  <a:lnTo>
                    <a:pt x="118" y="171"/>
                  </a:lnTo>
                  <a:lnTo>
                    <a:pt x="130" y="171"/>
                  </a:lnTo>
                  <a:lnTo>
                    <a:pt x="142" y="173"/>
                  </a:lnTo>
                  <a:lnTo>
                    <a:pt x="153" y="176"/>
                  </a:lnTo>
                  <a:lnTo>
                    <a:pt x="164" y="180"/>
                  </a:lnTo>
                  <a:lnTo>
                    <a:pt x="175" y="186"/>
                  </a:lnTo>
                  <a:lnTo>
                    <a:pt x="184" y="191"/>
                  </a:lnTo>
                  <a:lnTo>
                    <a:pt x="193" y="198"/>
                  </a:lnTo>
                  <a:lnTo>
                    <a:pt x="202" y="205"/>
                  </a:lnTo>
                  <a:lnTo>
                    <a:pt x="210" y="214"/>
                  </a:lnTo>
                  <a:lnTo>
                    <a:pt x="216" y="223"/>
                  </a:lnTo>
                  <a:lnTo>
                    <a:pt x="222" y="233"/>
                  </a:lnTo>
                  <a:lnTo>
                    <a:pt x="227" y="244"/>
                  </a:lnTo>
                  <a:lnTo>
                    <a:pt x="232" y="254"/>
                  </a:lnTo>
                  <a:lnTo>
                    <a:pt x="234" y="265"/>
                  </a:lnTo>
                  <a:lnTo>
                    <a:pt x="236" y="277"/>
                  </a:lnTo>
                  <a:lnTo>
                    <a:pt x="237" y="289"/>
                  </a:lnTo>
                  <a:lnTo>
                    <a:pt x="237" y="289"/>
                  </a:lnTo>
                  <a:lnTo>
                    <a:pt x="236" y="302"/>
                  </a:lnTo>
                  <a:lnTo>
                    <a:pt x="234" y="313"/>
                  </a:lnTo>
                  <a:lnTo>
                    <a:pt x="232" y="324"/>
                  </a:lnTo>
                  <a:lnTo>
                    <a:pt x="227" y="336"/>
                  </a:lnTo>
                  <a:lnTo>
                    <a:pt x="222" y="346"/>
                  </a:lnTo>
                  <a:lnTo>
                    <a:pt x="216" y="355"/>
                  </a:lnTo>
                  <a:lnTo>
                    <a:pt x="210" y="365"/>
                  </a:lnTo>
                  <a:lnTo>
                    <a:pt x="202" y="373"/>
                  </a:lnTo>
                  <a:lnTo>
                    <a:pt x="193" y="380"/>
                  </a:lnTo>
                  <a:lnTo>
                    <a:pt x="184" y="387"/>
                  </a:lnTo>
                  <a:lnTo>
                    <a:pt x="175" y="394"/>
                  </a:lnTo>
                  <a:lnTo>
                    <a:pt x="164" y="398"/>
                  </a:lnTo>
                  <a:lnTo>
                    <a:pt x="153" y="402"/>
                  </a:lnTo>
                  <a:lnTo>
                    <a:pt x="142" y="405"/>
                  </a:lnTo>
                  <a:lnTo>
                    <a:pt x="130" y="407"/>
                  </a:lnTo>
                  <a:lnTo>
                    <a:pt x="118" y="407"/>
                  </a:lnTo>
                  <a:lnTo>
                    <a:pt x="118" y="4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1349">
              <a:extLst>
                <a:ext uri="{FF2B5EF4-FFF2-40B4-BE49-F238E27FC236}">
                  <a16:creationId xmlns:a16="http://schemas.microsoft.com/office/drawing/2014/main" id="{388327C1-156F-477E-858C-4033941E94BC}"/>
                </a:ext>
              </a:extLst>
            </p:cNvPr>
            <p:cNvSpPr>
              <a:spLocks/>
            </p:cNvSpPr>
            <p:nvPr/>
          </p:nvSpPr>
          <p:spPr bwMode="auto">
            <a:xfrm>
              <a:off x="4289425" y="849313"/>
              <a:ext cx="14288" cy="30163"/>
            </a:xfrm>
            <a:custGeom>
              <a:avLst/>
              <a:gdLst>
                <a:gd name="T0" fmla="*/ 33 w 66"/>
                <a:gd name="T1" fmla="*/ 136 h 136"/>
                <a:gd name="T2" fmla="*/ 33 w 66"/>
                <a:gd name="T3" fmla="*/ 136 h 136"/>
                <a:gd name="T4" fmla="*/ 26 w 66"/>
                <a:gd name="T5" fmla="*/ 135 h 136"/>
                <a:gd name="T6" fmla="*/ 20 w 66"/>
                <a:gd name="T7" fmla="*/ 132 h 136"/>
                <a:gd name="T8" fmla="*/ 14 w 66"/>
                <a:gd name="T9" fmla="*/ 129 h 136"/>
                <a:gd name="T10" fmla="*/ 9 w 66"/>
                <a:gd name="T11" fmla="*/ 125 h 136"/>
                <a:gd name="T12" fmla="*/ 5 w 66"/>
                <a:gd name="T13" fmla="*/ 121 h 136"/>
                <a:gd name="T14" fmla="*/ 3 w 66"/>
                <a:gd name="T15" fmla="*/ 115 h 136"/>
                <a:gd name="T16" fmla="*/ 1 w 66"/>
                <a:gd name="T17" fmla="*/ 109 h 136"/>
                <a:gd name="T18" fmla="*/ 0 w 66"/>
                <a:gd name="T19" fmla="*/ 102 h 136"/>
                <a:gd name="T20" fmla="*/ 0 w 66"/>
                <a:gd name="T21" fmla="*/ 33 h 136"/>
                <a:gd name="T22" fmla="*/ 0 w 66"/>
                <a:gd name="T23" fmla="*/ 33 h 136"/>
                <a:gd name="T24" fmla="*/ 1 w 66"/>
                <a:gd name="T25" fmla="*/ 27 h 136"/>
                <a:gd name="T26" fmla="*/ 3 w 66"/>
                <a:gd name="T27" fmla="*/ 21 h 136"/>
                <a:gd name="T28" fmla="*/ 5 w 66"/>
                <a:gd name="T29" fmla="*/ 14 h 136"/>
                <a:gd name="T30" fmla="*/ 9 w 66"/>
                <a:gd name="T31" fmla="*/ 9 h 136"/>
                <a:gd name="T32" fmla="*/ 14 w 66"/>
                <a:gd name="T33" fmla="*/ 6 h 136"/>
                <a:gd name="T34" fmla="*/ 20 w 66"/>
                <a:gd name="T35" fmla="*/ 3 h 136"/>
                <a:gd name="T36" fmla="*/ 26 w 66"/>
                <a:gd name="T37" fmla="*/ 1 h 136"/>
                <a:gd name="T38" fmla="*/ 33 w 66"/>
                <a:gd name="T39" fmla="*/ 0 h 136"/>
                <a:gd name="T40" fmla="*/ 33 w 66"/>
                <a:gd name="T41" fmla="*/ 0 h 136"/>
                <a:gd name="T42" fmla="*/ 39 w 66"/>
                <a:gd name="T43" fmla="*/ 1 h 136"/>
                <a:gd name="T44" fmla="*/ 45 w 66"/>
                <a:gd name="T45" fmla="*/ 3 h 136"/>
                <a:gd name="T46" fmla="*/ 51 w 66"/>
                <a:gd name="T47" fmla="*/ 6 h 136"/>
                <a:gd name="T48" fmla="*/ 56 w 66"/>
                <a:gd name="T49" fmla="*/ 9 h 136"/>
                <a:gd name="T50" fmla="*/ 60 w 66"/>
                <a:gd name="T51" fmla="*/ 14 h 136"/>
                <a:gd name="T52" fmla="*/ 63 w 66"/>
                <a:gd name="T53" fmla="*/ 21 h 136"/>
                <a:gd name="T54" fmla="*/ 65 w 66"/>
                <a:gd name="T55" fmla="*/ 27 h 136"/>
                <a:gd name="T56" fmla="*/ 66 w 66"/>
                <a:gd name="T57" fmla="*/ 33 h 136"/>
                <a:gd name="T58" fmla="*/ 66 w 66"/>
                <a:gd name="T59" fmla="*/ 102 h 136"/>
                <a:gd name="T60" fmla="*/ 66 w 66"/>
                <a:gd name="T61" fmla="*/ 102 h 136"/>
                <a:gd name="T62" fmla="*/ 65 w 66"/>
                <a:gd name="T63" fmla="*/ 109 h 136"/>
                <a:gd name="T64" fmla="*/ 63 w 66"/>
                <a:gd name="T65" fmla="*/ 115 h 136"/>
                <a:gd name="T66" fmla="*/ 60 w 66"/>
                <a:gd name="T67" fmla="*/ 121 h 136"/>
                <a:gd name="T68" fmla="*/ 56 w 66"/>
                <a:gd name="T69" fmla="*/ 125 h 136"/>
                <a:gd name="T70" fmla="*/ 51 w 66"/>
                <a:gd name="T71" fmla="*/ 129 h 136"/>
                <a:gd name="T72" fmla="*/ 45 w 66"/>
                <a:gd name="T73" fmla="*/ 132 h 136"/>
                <a:gd name="T74" fmla="*/ 39 w 66"/>
                <a:gd name="T75" fmla="*/ 135 h 136"/>
                <a:gd name="T76" fmla="*/ 33 w 66"/>
                <a:gd name="T77" fmla="*/ 136 h 136"/>
                <a:gd name="T78" fmla="*/ 33 w 66"/>
                <a:gd name="T79"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6" h="136">
                  <a:moveTo>
                    <a:pt x="33" y="136"/>
                  </a:moveTo>
                  <a:lnTo>
                    <a:pt x="33" y="136"/>
                  </a:lnTo>
                  <a:lnTo>
                    <a:pt x="26" y="135"/>
                  </a:lnTo>
                  <a:lnTo>
                    <a:pt x="20" y="132"/>
                  </a:lnTo>
                  <a:lnTo>
                    <a:pt x="14" y="129"/>
                  </a:lnTo>
                  <a:lnTo>
                    <a:pt x="9" y="125"/>
                  </a:lnTo>
                  <a:lnTo>
                    <a:pt x="5" y="121"/>
                  </a:lnTo>
                  <a:lnTo>
                    <a:pt x="3" y="115"/>
                  </a:lnTo>
                  <a:lnTo>
                    <a:pt x="1" y="109"/>
                  </a:lnTo>
                  <a:lnTo>
                    <a:pt x="0" y="102"/>
                  </a:lnTo>
                  <a:lnTo>
                    <a:pt x="0" y="33"/>
                  </a:lnTo>
                  <a:lnTo>
                    <a:pt x="0" y="33"/>
                  </a:lnTo>
                  <a:lnTo>
                    <a:pt x="1" y="27"/>
                  </a:lnTo>
                  <a:lnTo>
                    <a:pt x="3" y="21"/>
                  </a:lnTo>
                  <a:lnTo>
                    <a:pt x="5" y="14"/>
                  </a:lnTo>
                  <a:lnTo>
                    <a:pt x="9" y="9"/>
                  </a:lnTo>
                  <a:lnTo>
                    <a:pt x="14" y="6"/>
                  </a:lnTo>
                  <a:lnTo>
                    <a:pt x="20" y="3"/>
                  </a:lnTo>
                  <a:lnTo>
                    <a:pt x="26" y="1"/>
                  </a:lnTo>
                  <a:lnTo>
                    <a:pt x="33" y="0"/>
                  </a:lnTo>
                  <a:lnTo>
                    <a:pt x="33" y="0"/>
                  </a:lnTo>
                  <a:lnTo>
                    <a:pt x="39" y="1"/>
                  </a:lnTo>
                  <a:lnTo>
                    <a:pt x="45" y="3"/>
                  </a:lnTo>
                  <a:lnTo>
                    <a:pt x="51" y="6"/>
                  </a:lnTo>
                  <a:lnTo>
                    <a:pt x="56" y="9"/>
                  </a:lnTo>
                  <a:lnTo>
                    <a:pt x="60" y="14"/>
                  </a:lnTo>
                  <a:lnTo>
                    <a:pt x="63" y="21"/>
                  </a:lnTo>
                  <a:lnTo>
                    <a:pt x="65" y="27"/>
                  </a:lnTo>
                  <a:lnTo>
                    <a:pt x="66" y="33"/>
                  </a:lnTo>
                  <a:lnTo>
                    <a:pt x="66" y="102"/>
                  </a:lnTo>
                  <a:lnTo>
                    <a:pt x="66" y="102"/>
                  </a:lnTo>
                  <a:lnTo>
                    <a:pt x="65" y="109"/>
                  </a:lnTo>
                  <a:lnTo>
                    <a:pt x="63" y="115"/>
                  </a:lnTo>
                  <a:lnTo>
                    <a:pt x="60" y="121"/>
                  </a:lnTo>
                  <a:lnTo>
                    <a:pt x="56" y="125"/>
                  </a:lnTo>
                  <a:lnTo>
                    <a:pt x="51" y="129"/>
                  </a:lnTo>
                  <a:lnTo>
                    <a:pt x="45" y="132"/>
                  </a:lnTo>
                  <a:lnTo>
                    <a:pt x="39" y="135"/>
                  </a:lnTo>
                  <a:lnTo>
                    <a:pt x="33" y="136"/>
                  </a:lnTo>
                  <a:lnTo>
                    <a:pt x="33" y="1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1350">
              <a:extLst>
                <a:ext uri="{FF2B5EF4-FFF2-40B4-BE49-F238E27FC236}">
                  <a16:creationId xmlns:a16="http://schemas.microsoft.com/office/drawing/2014/main" id="{49E92AC4-FD78-44EA-94A2-4F4B8675972B}"/>
                </a:ext>
              </a:extLst>
            </p:cNvPr>
            <p:cNvSpPr>
              <a:spLocks/>
            </p:cNvSpPr>
            <p:nvPr/>
          </p:nvSpPr>
          <p:spPr bwMode="auto">
            <a:xfrm>
              <a:off x="4289425" y="941388"/>
              <a:ext cx="14288" cy="31750"/>
            </a:xfrm>
            <a:custGeom>
              <a:avLst/>
              <a:gdLst>
                <a:gd name="T0" fmla="*/ 33 w 66"/>
                <a:gd name="T1" fmla="*/ 135 h 135"/>
                <a:gd name="T2" fmla="*/ 33 w 66"/>
                <a:gd name="T3" fmla="*/ 135 h 135"/>
                <a:gd name="T4" fmla="*/ 26 w 66"/>
                <a:gd name="T5" fmla="*/ 133 h 135"/>
                <a:gd name="T6" fmla="*/ 20 w 66"/>
                <a:gd name="T7" fmla="*/ 132 h 135"/>
                <a:gd name="T8" fmla="*/ 14 w 66"/>
                <a:gd name="T9" fmla="*/ 129 h 135"/>
                <a:gd name="T10" fmla="*/ 9 w 66"/>
                <a:gd name="T11" fmla="*/ 125 h 135"/>
                <a:gd name="T12" fmla="*/ 5 w 66"/>
                <a:gd name="T13" fmla="*/ 120 h 135"/>
                <a:gd name="T14" fmla="*/ 3 w 66"/>
                <a:gd name="T15" fmla="*/ 115 h 135"/>
                <a:gd name="T16" fmla="*/ 1 w 66"/>
                <a:gd name="T17" fmla="*/ 109 h 135"/>
                <a:gd name="T18" fmla="*/ 0 w 66"/>
                <a:gd name="T19" fmla="*/ 101 h 135"/>
                <a:gd name="T20" fmla="*/ 0 w 66"/>
                <a:gd name="T21" fmla="*/ 32 h 135"/>
                <a:gd name="T22" fmla="*/ 0 w 66"/>
                <a:gd name="T23" fmla="*/ 32 h 135"/>
                <a:gd name="T24" fmla="*/ 1 w 66"/>
                <a:gd name="T25" fmla="*/ 26 h 135"/>
                <a:gd name="T26" fmla="*/ 3 w 66"/>
                <a:gd name="T27" fmla="*/ 20 h 135"/>
                <a:gd name="T28" fmla="*/ 5 w 66"/>
                <a:gd name="T29" fmla="*/ 14 h 135"/>
                <a:gd name="T30" fmla="*/ 9 w 66"/>
                <a:gd name="T31" fmla="*/ 9 h 135"/>
                <a:gd name="T32" fmla="*/ 14 w 66"/>
                <a:gd name="T33" fmla="*/ 5 h 135"/>
                <a:gd name="T34" fmla="*/ 20 w 66"/>
                <a:gd name="T35" fmla="*/ 2 h 135"/>
                <a:gd name="T36" fmla="*/ 26 w 66"/>
                <a:gd name="T37" fmla="*/ 0 h 135"/>
                <a:gd name="T38" fmla="*/ 33 w 66"/>
                <a:gd name="T39" fmla="*/ 0 h 135"/>
                <a:gd name="T40" fmla="*/ 33 w 66"/>
                <a:gd name="T41" fmla="*/ 0 h 135"/>
                <a:gd name="T42" fmla="*/ 39 w 66"/>
                <a:gd name="T43" fmla="*/ 0 h 135"/>
                <a:gd name="T44" fmla="*/ 45 w 66"/>
                <a:gd name="T45" fmla="*/ 2 h 135"/>
                <a:gd name="T46" fmla="*/ 51 w 66"/>
                <a:gd name="T47" fmla="*/ 5 h 135"/>
                <a:gd name="T48" fmla="*/ 56 w 66"/>
                <a:gd name="T49" fmla="*/ 9 h 135"/>
                <a:gd name="T50" fmla="*/ 60 w 66"/>
                <a:gd name="T51" fmla="*/ 14 h 135"/>
                <a:gd name="T52" fmla="*/ 63 w 66"/>
                <a:gd name="T53" fmla="*/ 20 h 135"/>
                <a:gd name="T54" fmla="*/ 65 w 66"/>
                <a:gd name="T55" fmla="*/ 26 h 135"/>
                <a:gd name="T56" fmla="*/ 66 w 66"/>
                <a:gd name="T57" fmla="*/ 32 h 135"/>
                <a:gd name="T58" fmla="*/ 66 w 66"/>
                <a:gd name="T59" fmla="*/ 101 h 135"/>
                <a:gd name="T60" fmla="*/ 66 w 66"/>
                <a:gd name="T61" fmla="*/ 101 h 135"/>
                <a:gd name="T62" fmla="*/ 65 w 66"/>
                <a:gd name="T63" fmla="*/ 109 h 135"/>
                <a:gd name="T64" fmla="*/ 63 w 66"/>
                <a:gd name="T65" fmla="*/ 115 h 135"/>
                <a:gd name="T66" fmla="*/ 60 w 66"/>
                <a:gd name="T67" fmla="*/ 120 h 135"/>
                <a:gd name="T68" fmla="*/ 56 w 66"/>
                <a:gd name="T69" fmla="*/ 125 h 135"/>
                <a:gd name="T70" fmla="*/ 51 w 66"/>
                <a:gd name="T71" fmla="*/ 129 h 135"/>
                <a:gd name="T72" fmla="*/ 45 w 66"/>
                <a:gd name="T73" fmla="*/ 132 h 135"/>
                <a:gd name="T74" fmla="*/ 39 w 66"/>
                <a:gd name="T75" fmla="*/ 133 h 135"/>
                <a:gd name="T76" fmla="*/ 33 w 66"/>
                <a:gd name="T77" fmla="*/ 135 h 135"/>
                <a:gd name="T78" fmla="*/ 33 w 66"/>
                <a:gd name="T79" fmla="*/ 13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6" h="135">
                  <a:moveTo>
                    <a:pt x="33" y="135"/>
                  </a:moveTo>
                  <a:lnTo>
                    <a:pt x="33" y="135"/>
                  </a:lnTo>
                  <a:lnTo>
                    <a:pt x="26" y="133"/>
                  </a:lnTo>
                  <a:lnTo>
                    <a:pt x="20" y="132"/>
                  </a:lnTo>
                  <a:lnTo>
                    <a:pt x="14" y="129"/>
                  </a:lnTo>
                  <a:lnTo>
                    <a:pt x="9" y="125"/>
                  </a:lnTo>
                  <a:lnTo>
                    <a:pt x="5" y="120"/>
                  </a:lnTo>
                  <a:lnTo>
                    <a:pt x="3" y="115"/>
                  </a:lnTo>
                  <a:lnTo>
                    <a:pt x="1" y="109"/>
                  </a:lnTo>
                  <a:lnTo>
                    <a:pt x="0" y="101"/>
                  </a:lnTo>
                  <a:lnTo>
                    <a:pt x="0" y="32"/>
                  </a:lnTo>
                  <a:lnTo>
                    <a:pt x="0" y="32"/>
                  </a:lnTo>
                  <a:lnTo>
                    <a:pt x="1" y="26"/>
                  </a:lnTo>
                  <a:lnTo>
                    <a:pt x="3" y="20"/>
                  </a:lnTo>
                  <a:lnTo>
                    <a:pt x="5" y="14"/>
                  </a:lnTo>
                  <a:lnTo>
                    <a:pt x="9" y="9"/>
                  </a:lnTo>
                  <a:lnTo>
                    <a:pt x="14" y="5"/>
                  </a:lnTo>
                  <a:lnTo>
                    <a:pt x="20" y="2"/>
                  </a:lnTo>
                  <a:lnTo>
                    <a:pt x="26" y="0"/>
                  </a:lnTo>
                  <a:lnTo>
                    <a:pt x="33" y="0"/>
                  </a:lnTo>
                  <a:lnTo>
                    <a:pt x="33" y="0"/>
                  </a:lnTo>
                  <a:lnTo>
                    <a:pt x="39" y="0"/>
                  </a:lnTo>
                  <a:lnTo>
                    <a:pt x="45" y="2"/>
                  </a:lnTo>
                  <a:lnTo>
                    <a:pt x="51" y="5"/>
                  </a:lnTo>
                  <a:lnTo>
                    <a:pt x="56" y="9"/>
                  </a:lnTo>
                  <a:lnTo>
                    <a:pt x="60" y="14"/>
                  </a:lnTo>
                  <a:lnTo>
                    <a:pt x="63" y="20"/>
                  </a:lnTo>
                  <a:lnTo>
                    <a:pt x="65" y="26"/>
                  </a:lnTo>
                  <a:lnTo>
                    <a:pt x="66" y="32"/>
                  </a:lnTo>
                  <a:lnTo>
                    <a:pt x="66" y="101"/>
                  </a:lnTo>
                  <a:lnTo>
                    <a:pt x="66" y="101"/>
                  </a:lnTo>
                  <a:lnTo>
                    <a:pt x="65" y="109"/>
                  </a:lnTo>
                  <a:lnTo>
                    <a:pt x="63" y="115"/>
                  </a:lnTo>
                  <a:lnTo>
                    <a:pt x="60" y="120"/>
                  </a:lnTo>
                  <a:lnTo>
                    <a:pt x="56" y="125"/>
                  </a:lnTo>
                  <a:lnTo>
                    <a:pt x="51" y="129"/>
                  </a:lnTo>
                  <a:lnTo>
                    <a:pt x="45" y="132"/>
                  </a:lnTo>
                  <a:lnTo>
                    <a:pt x="39" y="133"/>
                  </a:lnTo>
                  <a:lnTo>
                    <a:pt x="33" y="135"/>
                  </a:lnTo>
                  <a:lnTo>
                    <a:pt x="33"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1351">
              <a:extLst>
                <a:ext uri="{FF2B5EF4-FFF2-40B4-BE49-F238E27FC236}">
                  <a16:creationId xmlns:a16="http://schemas.microsoft.com/office/drawing/2014/main" id="{55915A0A-0E3A-40B9-ADA0-87FF3CBAA84A}"/>
                </a:ext>
              </a:extLst>
            </p:cNvPr>
            <p:cNvSpPr>
              <a:spLocks noEditPoints="1"/>
            </p:cNvSpPr>
            <p:nvPr/>
          </p:nvSpPr>
          <p:spPr bwMode="auto">
            <a:xfrm>
              <a:off x="4116388" y="803276"/>
              <a:ext cx="90488" cy="90488"/>
            </a:xfrm>
            <a:custGeom>
              <a:avLst/>
              <a:gdLst>
                <a:gd name="T0" fmla="*/ 178 w 396"/>
                <a:gd name="T1" fmla="*/ 397 h 398"/>
                <a:gd name="T2" fmla="*/ 121 w 396"/>
                <a:gd name="T3" fmla="*/ 382 h 398"/>
                <a:gd name="T4" fmla="*/ 71 w 396"/>
                <a:gd name="T5" fmla="*/ 352 h 398"/>
                <a:gd name="T6" fmla="*/ 33 w 396"/>
                <a:gd name="T7" fmla="*/ 310 h 398"/>
                <a:gd name="T8" fmla="*/ 8 w 396"/>
                <a:gd name="T9" fmla="*/ 258 h 398"/>
                <a:gd name="T10" fmla="*/ 0 w 396"/>
                <a:gd name="T11" fmla="*/ 199 h 398"/>
                <a:gd name="T12" fmla="*/ 4 w 396"/>
                <a:gd name="T13" fmla="*/ 159 h 398"/>
                <a:gd name="T14" fmla="*/ 24 w 396"/>
                <a:gd name="T15" fmla="*/ 105 h 398"/>
                <a:gd name="T16" fmla="*/ 58 w 396"/>
                <a:gd name="T17" fmla="*/ 59 h 398"/>
                <a:gd name="T18" fmla="*/ 103 w 396"/>
                <a:gd name="T19" fmla="*/ 25 h 398"/>
                <a:gd name="T20" fmla="*/ 158 w 396"/>
                <a:gd name="T21" fmla="*/ 4 h 398"/>
                <a:gd name="T22" fmla="*/ 198 w 396"/>
                <a:gd name="T23" fmla="*/ 0 h 398"/>
                <a:gd name="T24" fmla="*/ 257 w 396"/>
                <a:gd name="T25" fmla="*/ 10 h 398"/>
                <a:gd name="T26" fmla="*/ 308 w 396"/>
                <a:gd name="T27" fmla="*/ 34 h 398"/>
                <a:gd name="T28" fmla="*/ 351 w 396"/>
                <a:gd name="T29" fmla="*/ 73 h 398"/>
                <a:gd name="T30" fmla="*/ 381 w 396"/>
                <a:gd name="T31" fmla="*/ 122 h 398"/>
                <a:gd name="T32" fmla="*/ 395 w 396"/>
                <a:gd name="T33" fmla="*/ 179 h 398"/>
                <a:gd name="T34" fmla="*/ 395 w 396"/>
                <a:gd name="T35" fmla="*/ 220 h 398"/>
                <a:gd name="T36" fmla="*/ 381 w 396"/>
                <a:gd name="T37" fmla="*/ 277 h 398"/>
                <a:gd name="T38" fmla="*/ 351 w 396"/>
                <a:gd name="T39" fmla="*/ 325 h 398"/>
                <a:gd name="T40" fmla="*/ 308 w 396"/>
                <a:gd name="T41" fmla="*/ 364 h 398"/>
                <a:gd name="T42" fmla="*/ 257 w 396"/>
                <a:gd name="T43" fmla="*/ 388 h 398"/>
                <a:gd name="T44" fmla="*/ 198 w 396"/>
                <a:gd name="T45" fmla="*/ 398 h 398"/>
                <a:gd name="T46" fmla="*/ 198 w 396"/>
                <a:gd name="T47" fmla="*/ 66 h 398"/>
                <a:gd name="T48" fmla="*/ 158 w 396"/>
                <a:gd name="T49" fmla="*/ 73 h 398"/>
                <a:gd name="T50" fmla="*/ 124 w 396"/>
                <a:gd name="T51" fmla="*/ 89 h 398"/>
                <a:gd name="T52" fmla="*/ 96 w 396"/>
                <a:gd name="T53" fmla="*/ 115 h 398"/>
                <a:gd name="T54" fmla="*/ 76 w 396"/>
                <a:gd name="T55" fmla="*/ 147 h 398"/>
                <a:gd name="T56" fmla="*/ 66 w 396"/>
                <a:gd name="T57" fmla="*/ 186 h 398"/>
                <a:gd name="T58" fmla="*/ 66 w 396"/>
                <a:gd name="T59" fmla="*/ 212 h 398"/>
                <a:gd name="T60" fmla="*/ 76 w 396"/>
                <a:gd name="T61" fmla="*/ 251 h 398"/>
                <a:gd name="T62" fmla="*/ 96 w 396"/>
                <a:gd name="T63" fmla="*/ 283 h 398"/>
                <a:gd name="T64" fmla="*/ 124 w 396"/>
                <a:gd name="T65" fmla="*/ 309 h 398"/>
                <a:gd name="T66" fmla="*/ 158 w 396"/>
                <a:gd name="T67" fmla="*/ 325 h 398"/>
                <a:gd name="T68" fmla="*/ 198 w 396"/>
                <a:gd name="T69" fmla="*/ 331 h 398"/>
                <a:gd name="T70" fmla="*/ 224 w 396"/>
                <a:gd name="T71" fmla="*/ 328 h 398"/>
                <a:gd name="T72" fmla="*/ 261 w 396"/>
                <a:gd name="T73" fmla="*/ 315 h 398"/>
                <a:gd name="T74" fmla="*/ 292 w 396"/>
                <a:gd name="T75" fmla="*/ 292 h 398"/>
                <a:gd name="T76" fmla="*/ 315 w 396"/>
                <a:gd name="T77" fmla="*/ 262 h 398"/>
                <a:gd name="T78" fmla="*/ 328 w 396"/>
                <a:gd name="T79" fmla="*/ 226 h 398"/>
                <a:gd name="T80" fmla="*/ 330 w 396"/>
                <a:gd name="T81" fmla="*/ 199 h 398"/>
                <a:gd name="T82" fmla="*/ 324 w 396"/>
                <a:gd name="T83" fmla="*/ 160 h 398"/>
                <a:gd name="T84" fmla="*/ 307 w 396"/>
                <a:gd name="T85" fmla="*/ 125 h 398"/>
                <a:gd name="T86" fmla="*/ 282 w 396"/>
                <a:gd name="T87" fmla="*/ 96 h 398"/>
                <a:gd name="T88" fmla="*/ 249 w 396"/>
                <a:gd name="T89" fmla="*/ 77 h 398"/>
                <a:gd name="T90" fmla="*/ 211 w 396"/>
                <a:gd name="T91" fmla="*/ 68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6" h="398">
                  <a:moveTo>
                    <a:pt x="198" y="398"/>
                  </a:moveTo>
                  <a:lnTo>
                    <a:pt x="198" y="398"/>
                  </a:lnTo>
                  <a:lnTo>
                    <a:pt x="178" y="397"/>
                  </a:lnTo>
                  <a:lnTo>
                    <a:pt x="158" y="394"/>
                  </a:lnTo>
                  <a:lnTo>
                    <a:pt x="139" y="388"/>
                  </a:lnTo>
                  <a:lnTo>
                    <a:pt x="121" y="382"/>
                  </a:lnTo>
                  <a:lnTo>
                    <a:pt x="103" y="374"/>
                  </a:lnTo>
                  <a:lnTo>
                    <a:pt x="87" y="364"/>
                  </a:lnTo>
                  <a:lnTo>
                    <a:pt x="71" y="352"/>
                  </a:lnTo>
                  <a:lnTo>
                    <a:pt x="58" y="340"/>
                  </a:lnTo>
                  <a:lnTo>
                    <a:pt x="44" y="325"/>
                  </a:lnTo>
                  <a:lnTo>
                    <a:pt x="33" y="310"/>
                  </a:lnTo>
                  <a:lnTo>
                    <a:pt x="24" y="293"/>
                  </a:lnTo>
                  <a:lnTo>
                    <a:pt x="15" y="277"/>
                  </a:lnTo>
                  <a:lnTo>
                    <a:pt x="8" y="258"/>
                  </a:lnTo>
                  <a:lnTo>
                    <a:pt x="4" y="239"/>
                  </a:lnTo>
                  <a:lnTo>
                    <a:pt x="1" y="220"/>
                  </a:lnTo>
                  <a:lnTo>
                    <a:pt x="0" y="199"/>
                  </a:lnTo>
                  <a:lnTo>
                    <a:pt x="0" y="199"/>
                  </a:lnTo>
                  <a:lnTo>
                    <a:pt x="1" y="179"/>
                  </a:lnTo>
                  <a:lnTo>
                    <a:pt x="4" y="159"/>
                  </a:lnTo>
                  <a:lnTo>
                    <a:pt x="8" y="140"/>
                  </a:lnTo>
                  <a:lnTo>
                    <a:pt x="15" y="122"/>
                  </a:lnTo>
                  <a:lnTo>
                    <a:pt x="24" y="105"/>
                  </a:lnTo>
                  <a:lnTo>
                    <a:pt x="33" y="88"/>
                  </a:lnTo>
                  <a:lnTo>
                    <a:pt x="44" y="73"/>
                  </a:lnTo>
                  <a:lnTo>
                    <a:pt x="58" y="59"/>
                  </a:lnTo>
                  <a:lnTo>
                    <a:pt x="71" y="46"/>
                  </a:lnTo>
                  <a:lnTo>
                    <a:pt x="87" y="34"/>
                  </a:lnTo>
                  <a:lnTo>
                    <a:pt x="103" y="25"/>
                  </a:lnTo>
                  <a:lnTo>
                    <a:pt x="121" y="16"/>
                  </a:lnTo>
                  <a:lnTo>
                    <a:pt x="139" y="10"/>
                  </a:lnTo>
                  <a:lnTo>
                    <a:pt x="158" y="4"/>
                  </a:lnTo>
                  <a:lnTo>
                    <a:pt x="178" y="1"/>
                  </a:lnTo>
                  <a:lnTo>
                    <a:pt x="198" y="0"/>
                  </a:lnTo>
                  <a:lnTo>
                    <a:pt x="198" y="0"/>
                  </a:lnTo>
                  <a:lnTo>
                    <a:pt x="218" y="1"/>
                  </a:lnTo>
                  <a:lnTo>
                    <a:pt x="238" y="4"/>
                  </a:lnTo>
                  <a:lnTo>
                    <a:pt x="257" y="10"/>
                  </a:lnTo>
                  <a:lnTo>
                    <a:pt x="275" y="16"/>
                  </a:lnTo>
                  <a:lnTo>
                    <a:pt x="293" y="25"/>
                  </a:lnTo>
                  <a:lnTo>
                    <a:pt x="308" y="34"/>
                  </a:lnTo>
                  <a:lnTo>
                    <a:pt x="324" y="46"/>
                  </a:lnTo>
                  <a:lnTo>
                    <a:pt x="338" y="59"/>
                  </a:lnTo>
                  <a:lnTo>
                    <a:pt x="351" y="73"/>
                  </a:lnTo>
                  <a:lnTo>
                    <a:pt x="362" y="88"/>
                  </a:lnTo>
                  <a:lnTo>
                    <a:pt x="372" y="105"/>
                  </a:lnTo>
                  <a:lnTo>
                    <a:pt x="381" y="122"/>
                  </a:lnTo>
                  <a:lnTo>
                    <a:pt x="387" y="140"/>
                  </a:lnTo>
                  <a:lnTo>
                    <a:pt x="392" y="159"/>
                  </a:lnTo>
                  <a:lnTo>
                    <a:pt x="395" y="179"/>
                  </a:lnTo>
                  <a:lnTo>
                    <a:pt x="396" y="199"/>
                  </a:lnTo>
                  <a:lnTo>
                    <a:pt x="396" y="199"/>
                  </a:lnTo>
                  <a:lnTo>
                    <a:pt x="395" y="220"/>
                  </a:lnTo>
                  <a:lnTo>
                    <a:pt x="392" y="239"/>
                  </a:lnTo>
                  <a:lnTo>
                    <a:pt x="387" y="258"/>
                  </a:lnTo>
                  <a:lnTo>
                    <a:pt x="381" y="277"/>
                  </a:lnTo>
                  <a:lnTo>
                    <a:pt x="372" y="293"/>
                  </a:lnTo>
                  <a:lnTo>
                    <a:pt x="362" y="310"/>
                  </a:lnTo>
                  <a:lnTo>
                    <a:pt x="351" y="325"/>
                  </a:lnTo>
                  <a:lnTo>
                    <a:pt x="338" y="340"/>
                  </a:lnTo>
                  <a:lnTo>
                    <a:pt x="324" y="352"/>
                  </a:lnTo>
                  <a:lnTo>
                    <a:pt x="308" y="364"/>
                  </a:lnTo>
                  <a:lnTo>
                    <a:pt x="293" y="374"/>
                  </a:lnTo>
                  <a:lnTo>
                    <a:pt x="275" y="382"/>
                  </a:lnTo>
                  <a:lnTo>
                    <a:pt x="257" y="388"/>
                  </a:lnTo>
                  <a:lnTo>
                    <a:pt x="238" y="394"/>
                  </a:lnTo>
                  <a:lnTo>
                    <a:pt x="218" y="397"/>
                  </a:lnTo>
                  <a:lnTo>
                    <a:pt x="198" y="398"/>
                  </a:lnTo>
                  <a:lnTo>
                    <a:pt x="198" y="398"/>
                  </a:lnTo>
                  <a:close/>
                  <a:moveTo>
                    <a:pt x="198" y="66"/>
                  </a:moveTo>
                  <a:lnTo>
                    <a:pt x="198" y="66"/>
                  </a:lnTo>
                  <a:lnTo>
                    <a:pt x="184" y="68"/>
                  </a:lnTo>
                  <a:lnTo>
                    <a:pt x="172" y="70"/>
                  </a:lnTo>
                  <a:lnTo>
                    <a:pt x="158" y="73"/>
                  </a:lnTo>
                  <a:lnTo>
                    <a:pt x="147" y="77"/>
                  </a:lnTo>
                  <a:lnTo>
                    <a:pt x="134" y="83"/>
                  </a:lnTo>
                  <a:lnTo>
                    <a:pt x="124" y="89"/>
                  </a:lnTo>
                  <a:lnTo>
                    <a:pt x="114" y="96"/>
                  </a:lnTo>
                  <a:lnTo>
                    <a:pt x="104" y="106"/>
                  </a:lnTo>
                  <a:lnTo>
                    <a:pt x="96" y="115"/>
                  </a:lnTo>
                  <a:lnTo>
                    <a:pt x="88" y="125"/>
                  </a:lnTo>
                  <a:lnTo>
                    <a:pt x="82" y="136"/>
                  </a:lnTo>
                  <a:lnTo>
                    <a:pt x="76" y="147"/>
                  </a:lnTo>
                  <a:lnTo>
                    <a:pt x="71" y="160"/>
                  </a:lnTo>
                  <a:lnTo>
                    <a:pt x="68" y="172"/>
                  </a:lnTo>
                  <a:lnTo>
                    <a:pt x="66" y="186"/>
                  </a:lnTo>
                  <a:lnTo>
                    <a:pt x="66" y="199"/>
                  </a:lnTo>
                  <a:lnTo>
                    <a:pt x="66" y="199"/>
                  </a:lnTo>
                  <a:lnTo>
                    <a:pt x="66" y="212"/>
                  </a:lnTo>
                  <a:lnTo>
                    <a:pt x="68" y="226"/>
                  </a:lnTo>
                  <a:lnTo>
                    <a:pt x="71" y="238"/>
                  </a:lnTo>
                  <a:lnTo>
                    <a:pt x="76" y="251"/>
                  </a:lnTo>
                  <a:lnTo>
                    <a:pt x="82" y="262"/>
                  </a:lnTo>
                  <a:lnTo>
                    <a:pt x="88" y="272"/>
                  </a:lnTo>
                  <a:lnTo>
                    <a:pt x="96" y="283"/>
                  </a:lnTo>
                  <a:lnTo>
                    <a:pt x="104" y="292"/>
                  </a:lnTo>
                  <a:lnTo>
                    <a:pt x="114" y="301"/>
                  </a:lnTo>
                  <a:lnTo>
                    <a:pt x="124" y="309"/>
                  </a:lnTo>
                  <a:lnTo>
                    <a:pt x="134" y="315"/>
                  </a:lnTo>
                  <a:lnTo>
                    <a:pt x="147" y="321"/>
                  </a:lnTo>
                  <a:lnTo>
                    <a:pt x="158" y="325"/>
                  </a:lnTo>
                  <a:lnTo>
                    <a:pt x="172" y="328"/>
                  </a:lnTo>
                  <a:lnTo>
                    <a:pt x="184" y="330"/>
                  </a:lnTo>
                  <a:lnTo>
                    <a:pt x="198" y="331"/>
                  </a:lnTo>
                  <a:lnTo>
                    <a:pt x="198" y="331"/>
                  </a:lnTo>
                  <a:lnTo>
                    <a:pt x="211" y="330"/>
                  </a:lnTo>
                  <a:lnTo>
                    <a:pt x="224" y="328"/>
                  </a:lnTo>
                  <a:lnTo>
                    <a:pt x="237" y="325"/>
                  </a:lnTo>
                  <a:lnTo>
                    <a:pt x="249" y="321"/>
                  </a:lnTo>
                  <a:lnTo>
                    <a:pt x="261" y="315"/>
                  </a:lnTo>
                  <a:lnTo>
                    <a:pt x="272" y="309"/>
                  </a:lnTo>
                  <a:lnTo>
                    <a:pt x="282" y="301"/>
                  </a:lnTo>
                  <a:lnTo>
                    <a:pt x="292" y="292"/>
                  </a:lnTo>
                  <a:lnTo>
                    <a:pt x="300" y="283"/>
                  </a:lnTo>
                  <a:lnTo>
                    <a:pt x="307" y="272"/>
                  </a:lnTo>
                  <a:lnTo>
                    <a:pt x="315" y="262"/>
                  </a:lnTo>
                  <a:lnTo>
                    <a:pt x="320" y="251"/>
                  </a:lnTo>
                  <a:lnTo>
                    <a:pt x="324" y="238"/>
                  </a:lnTo>
                  <a:lnTo>
                    <a:pt x="328" y="226"/>
                  </a:lnTo>
                  <a:lnTo>
                    <a:pt x="329" y="212"/>
                  </a:lnTo>
                  <a:lnTo>
                    <a:pt x="330" y="199"/>
                  </a:lnTo>
                  <a:lnTo>
                    <a:pt x="330" y="199"/>
                  </a:lnTo>
                  <a:lnTo>
                    <a:pt x="329" y="186"/>
                  </a:lnTo>
                  <a:lnTo>
                    <a:pt x="328" y="172"/>
                  </a:lnTo>
                  <a:lnTo>
                    <a:pt x="324" y="160"/>
                  </a:lnTo>
                  <a:lnTo>
                    <a:pt x="320" y="147"/>
                  </a:lnTo>
                  <a:lnTo>
                    <a:pt x="315" y="136"/>
                  </a:lnTo>
                  <a:lnTo>
                    <a:pt x="307" y="125"/>
                  </a:lnTo>
                  <a:lnTo>
                    <a:pt x="300" y="115"/>
                  </a:lnTo>
                  <a:lnTo>
                    <a:pt x="292" y="106"/>
                  </a:lnTo>
                  <a:lnTo>
                    <a:pt x="282" y="96"/>
                  </a:lnTo>
                  <a:lnTo>
                    <a:pt x="272" y="89"/>
                  </a:lnTo>
                  <a:lnTo>
                    <a:pt x="261" y="83"/>
                  </a:lnTo>
                  <a:lnTo>
                    <a:pt x="249" y="77"/>
                  </a:lnTo>
                  <a:lnTo>
                    <a:pt x="237" y="73"/>
                  </a:lnTo>
                  <a:lnTo>
                    <a:pt x="224" y="70"/>
                  </a:lnTo>
                  <a:lnTo>
                    <a:pt x="211" y="68"/>
                  </a:lnTo>
                  <a:lnTo>
                    <a:pt x="198" y="66"/>
                  </a:lnTo>
                  <a:lnTo>
                    <a:pt x="198"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1352">
              <a:extLst>
                <a:ext uri="{FF2B5EF4-FFF2-40B4-BE49-F238E27FC236}">
                  <a16:creationId xmlns:a16="http://schemas.microsoft.com/office/drawing/2014/main" id="{230ECA81-A75C-4391-BA73-59476AA532E4}"/>
                </a:ext>
              </a:extLst>
            </p:cNvPr>
            <p:cNvSpPr>
              <a:spLocks noEditPoints="1"/>
            </p:cNvSpPr>
            <p:nvPr/>
          </p:nvSpPr>
          <p:spPr bwMode="auto">
            <a:xfrm>
              <a:off x="4116388" y="908051"/>
              <a:ext cx="90488" cy="150813"/>
            </a:xfrm>
            <a:custGeom>
              <a:avLst/>
              <a:gdLst>
                <a:gd name="T0" fmla="*/ 33 w 396"/>
                <a:gd name="T1" fmla="*/ 661 h 661"/>
                <a:gd name="T2" fmla="*/ 26 w 396"/>
                <a:gd name="T3" fmla="*/ 660 h 661"/>
                <a:gd name="T4" fmla="*/ 14 w 396"/>
                <a:gd name="T5" fmla="*/ 655 h 661"/>
                <a:gd name="T6" fmla="*/ 5 w 396"/>
                <a:gd name="T7" fmla="*/ 647 h 661"/>
                <a:gd name="T8" fmla="*/ 0 w 396"/>
                <a:gd name="T9" fmla="*/ 635 h 661"/>
                <a:gd name="T10" fmla="*/ 0 w 396"/>
                <a:gd name="T11" fmla="*/ 198 h 661"/>
                <a:gd name="T12" fmla="*/ 1 w 396"/>
                <a:gd name="T13" fmla="*/ 178 h 661"/>
                <a:gd name="T14" fmla="*/ 8 w 396"/>
                <a:gd name="T15" fmla="*/ 139 h 661"/>
                <a:gd name="T16" fmla="*/ 24 w 396"/>
                <a:gd name="T17" fmla="*/ 103 h 661"/>
                <a:gd name="T18" fmla="*/ 44 w 396"/>
                <a:gd name="T19" fmla="*/ 72 h 661"/>
                <a:gd name="T20" fmla="*/ 71 w 396"/>
                <a:gd name="T21" fmla="*/ 46 h 661"/>
                <a:gd name="T22" fmla="*/ 103 w 396"/>
                <a:gd name="T23" fmla="*/ 24 h 661"/>
                <a:gd name="T24" fmla="*/ 139 w 396"/>
                <a:gd name="T25" fmla="*/ 8 h 661"/>
                <a:gd name="T26" fmla="*/ 178 w 396"/>
                <a:gd name="T27" fmla="*/ 1 h 661"/>
                <a:gd name="T28" fmla="*/ 198 w 396"/>
                <a:gd name="T29" fmla="*/ 0 h 661"/>
                <a:gd name="T30" fmla="*/ 238 w 396"/>
                <a:gd name="T31" fmla="*/ 4 h 661"/>
                <a:gd name="T32" fmla="*/ 275 w 396"/>
                <a:gd name="T33" fmla="*/ 16 h 661"/>
                <a:gd name="T34" fmla="*/ 308 w 396"/>
                <a:gd name="T35" fmla="*/ 33 h 661"/>
                <a:gd name="T36" fmla="*/ 338 w 396"/>
                <a:gd name="T37" fmla="*/ 58 h 661"/>
                <a:gd name="T38" fmla="*/ 362 w 396"/>
                <a:gd name="T39" fmla="*/ 87 h 661"/>
                <a:gd name="T40" fmla="*/ 381 w 396"/>
                <a:gd name="T41" fmla="*/ 121 h 661"/>
                <a:gd name="T42" fmla="*/ 392 w 396"/>
                <a:gd name="T43" fmla="*/ 158 h 661"/>
                <a:gd name="T44" fmla="*/ 396 w 396"/>
                <a:gd name="T45" fmla="*/ 198 h 661"/>
                <a:gd name="T46" fmla="*/ 396 w 396"/>
                <a:gd name="T47" fmla="*/ 628 h 661"/>
                <a:gd name="T48" fmla="*/ 394 w 396"/>
                <a:gd name="T49" fmla="*/ 641 h 661"/>
                <a:gd name="T50" fmla="*/ 387 w 396"/>
                <a:gd name="T51" fmla="*/ 651 h 661"/>
                <a:gd name="T52" fmla="*/ 377 w 396"/>
                <a:gd name="T53" fmla="*/ 658 h 661"/>
                <a:gd name="T54" fmla="*/ 363 w 396"/>
                <a:gd name="T55" fmla="*/ 661 h 661"/>
                <a:gd name="T56" fmla="*/ 66 w 396"/>
                <a:gd name="T57" fmla="*/ 595 h 661"/>
                <a:gd name="T58" fmla="*/ 330 w 396"/>
                <a:gd name="T59" fmla="*/ 198 h 661"/>
                <a:gd name="T60" fmla="*/ 329 w 396"/>
                <a:gd name="T61" fmla="*/ 184 h 661"/>
                <a:gd name="T62" fmla="*/ 324 w 396"/>
                <a:gd name="T63" fmla="*/ 158 h 661"/>
                <a:gd name="T64" fmla="*/ 315 w 396"/>
                <a:gd name="T65" fmla="*/ 136 h 661"/>
                <a:gd name="T66" fmla="*/ 300 w 396"/>
                <a:gd name="T67" fmla="*/ 114 h 661"/>
                <a:gd name="T68" fmla="*/ 282 w 396"/>
                <a:gd name="T69" fmla="*/ 96 h 661"/>
                <a:gd name="T70" fmla="*/ 261 w 396"/>
                <a:gd name="T71" fmla="*/ 82 h 661"/>
                <a:gd name="T72" fmla="*/ 237 w 396"/>
                <a:gd name="T73" fmla="*/ 71 h 661"/>
                <a:gd name="T74" fmla="*/ 211 w 396"/>
                <a:gd name="T75" fmla="*/ 66 h 661"/>
                <a:gd name="T76" fmla="*/ 198 w 396"/>
                <a:gd name="T77" fmla="*/ 66 h 661"/>
                <a:gd name="T78" fmla="*/ 172 w 396"/>
                <a:gd name="T79" fmla="*/ 68 h 661"/>
                <a:gd name="T80" fmla="*/ 147 w 396"/>
                <a:gd name="T81" fmla="*/ 77 h 661"/>
                <a:gd name="T82" fmla="*/ 124 w 396"/>
                <a:gd name="T83" fmla="*/ 88 h 661"/>
                <a:gd name="T84" fmla="*/ 104 w 396"/>
                <a:gd name="T85" fmla="*/ 105 h 661"/>
                <a:gd name="T86" fmla="*/ 88 w 396"/>
                <a:gd name="T87" fmla="*/ 124 h 661"/>
                <a:gd name="T88" fmla="*/ 76 w 396"/>
                <a:gd name="T89" fmla="*/ 147 h 661"/>
                <a:gd name="T90" fmla="*/ 68 w 396"/>
                <a:gd name="T91" fmla="*/ 172 h 661"/>
                <a:gd name="T92" fmla="*/ 66 w 396"/>
                <a:gd name="T93" fmla="*/ 198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61">
                  <a:moveTo>
                    <a:pt x="363" y="661"/>
                  </a:moveTo>
                  <a:lnTo>
                    <a:pt x="33" y="661"/>
                  </a:lnTo>
                  <a:lnTo>
                    <a:pt x="33" y="661"/>
                  </a:lnTo>
                  <a:lnTo>
                    <a:pt x="26" y="660"/>
                  </a:lnTo>
                  <a:lnTo>
                    <a:pt x="20" y="658"/>
                  </a:lnTo>
                  <a:lnTo>
                    <a:pt x="14" y="655"/>
                  </a:lnTo>
                  <a:lnTo>
                    <a:pt x="9" y="651"/>
                  </a:lnTo>
                  <a:lnTo>
                    <a:pt x="5" y="647"/>
                  </a:lnTo>
                  <a:lnTo>
                    <a:pt x="2" y="641"/>
                  </a:lnTo>
                  <a:lnTo>
                    <a:pt x="0" y="635"/>
                  </a:lnTo>
                  <a:lnTo>
                    <a:pt x="0" y="628"/>
                  </a:lnTo>
                  <a:lnTo>
                    <a:pt x="0" y="198"/>
                  </a:lnTo>
                  <a:lnTo>
                    <a:pt x="0" y="198"/>
                  </a:lnTo>
                  <a:lnTo>
                    <a:pt x="1" y="178"/>
                  </a:lnTo>
                  <a:lnTo>
                    <a:pt x="4" y="158"/>
                  </a:lnTo>
                  <a:lnTo>
                    <a:pt x="8" y="139"/>
                  </a:lnTo>
                  <a:lnTo>
                    <a:pt x="15" y="121"/>
                  </a:lnTo>
                  <a:lnTo>
                    <a:pt x="24" y="103"/>
                  </a:lnTo>
                  <a:lnTo>
                    <a:pt x="33" y="87"/>
                  </a:lnTo>
                  <a:lnTo>
                    <a:pt x="44" y="72"/>
                  </a:lnTo>
                  <a:lnTo>
                    <a:pt x="58" y="58"/>
                  </a:lnTo>
                  <a:lnTo>
                    <a:pt x="71" y="46"/>
                  </a:lnTo>
                  <a:lnTo>
                    <a:pt x="87" y="33"/>
                  </a:lnTo>
                  <a:lnTo>
                    <a:pt x="103" y="24"/>
                  </a:lnTo>
                  <a:lnTo>
                    <a:pt x="121" y="16"/>
                  </a:lnTo>
                  <a:lnTo>
                    <a:pt x="139" y="8"/>
                  </a:lnTo>
                  <a:lnTo>
                    <a:pt x="158" y="4"/>
                  </a:lnTo>
                  <a:lnTo>
                    <a:pt x="178" y="1"/>
                  </a:lnTo>
                  <a:lnTo>
                    <a:pt x="198" y="0"/>
                  </a:lnTo>
                  <a:lnTo>
                    <a:pt x="198" y="0"/>
                  </a:lnTo>
                  <a:lnTo>
                    <a:pt x="218" y="1"/>
                  </a:lnTo>
                  <a:lnTo>
                    <a:pt x="238" y="4"/>
                  </a:lnTo>
                  <a:lnTo>
                    <a:pt x="257" y="8"/>
                  </a:lnTo>
                  <a:lnTo>
                    <a:pt x="275" y="16"/>
                  </a:lnTo>
                  <a:lnTo>
                    <a:pt x="293" y="24"/>
                  </a:lnTo>
                  <a:lnTo>
                    <a:pt x="308" y="33"/>
                  </a:lnTo>
                  <a:lnTo>
                    <a:pt x="324" y="46"/>
                  </a:lnTo>
                  <a:lnTo>
                    <a:pt x="338" y="58"/>
                  </a:lnTo>
                  <a:lnTo>
                    <a:pt x="351" y="72"/>
                  </a:lnTo>
                  <a:lnTo>
                    <a:pt x="362" y="87"/>
                  </a:lnTo>
                  <a:lnTo>
                    <a:pt x="372" y="103"/>
                  </a:lnTo>
                  <a:lnTo>
                    <a:pt x="381" y="121"/>
                  </a:lnTo>
                  <a:lnTo>
                    <a:pt x="387" y="139"/>
                  </a:lnTo>
                  <a:lnTo>
                    <a:pt x="392" y="158"/>
                  </a:lnTo>
                  <a:lnTo>
                    <a:pt x="395" y="178"/>
                  </a:lnTo>
                  <a:lnTo>
                    <a:pt x="396" y="198"/>
                  </a:lnTo>
                  <a:lnTo>
                    <a:pt x="396" y="628"/>
                  </a:lnTo>
                  <a:lnTo>
                    <a:pt x="396" y="628"/>
                  </a:lnTo>
                  <a:lnTo>
                    <a:pt x="395" y="635"/>
                  </a:lnTo>
                  <a:lnTo>
                    <a:pt x="394" y="641"/>
                  </a:lnTo>
                  <a:lnTo>
                    <a:pt x="391" y="647"/>
                  </a:lnTo>
                  <a:lnTo>
                    <a:pt x="387" y="651"/>
                  </a:lnTo>
                  <a:lnTo>
                    <a:pt x="382" y="655"/>
                  </a:lnTo>
                  <a:lnTo>
                    <a:pt x="377" y="658"/>
                  </a:lnTo>
                  <a:lnTo>
                    <a:pt x="370" y="660"/>
                  </a:lnTo>
                  <a:lnTo>
                    <a:pt x="363" y="661"/>
                  </a:lnTo>
                  <a:lnTo>
                    <a:pt x="363" y="661"/>
                  </a:lnTo>
                  <a:close/>
                  <a:moveTo>
                    <a:pt x="66" y="595"/>
                  </a:moveTo>
                  <a:lnTo>
                    <a:pt x="330" y="595"/>
                  </a:lnTo>
                  <a:lnTo>
                    <a:pt x="330" y="198"/>
                  </a:lnTo>
                  <a:lnTo>
                    <a:pt x="330" y="198"/>
                  </a:lnTo>
                  <a:lnTo>
                    <a:pt x="329" y="184"/>
                  </a:lnTo>
                  <a:lnTo>
                    <a:pt x="328" y="172"/>
                  </a:lnTo>
                  <a:lnTo>
                    <a:pt x="324" y="158"/>
                  </a:lnTo>
                  <a:lnTo>
                    <a:pt x="320" y="147"/>
                  </a:lnTo>
                  <a:lnTo>
                    <a:pt x="315" y="136"/>
                  </a:lnTo>
                  <a:lnTo>
                    <a:pt x="307" y="124"/>
                  </a:lnTo>
                  <a:lnTo>
                    <a:pt x="300" y="114"/>
                  </a:lnTo>
                  <a:lnTo>
                    <a:pt x="292" y="105"/>
                  </a:lnTo>
                  <a:lnTo>
                    <a:pt x="282" y="96"/>
                  </a:lnTo>
                  <a:lnTo>
                    <a:pt x="272" y="88"/>
                  </a:lnTo>
                  <a:lnTo>
                    <a:pt x="261" y="82"/>
                  </a:lnTo>
                  <a:lnTo>
                    <a:pt x="249" y="77"/>
                  </a:lnTo>
                  <a:lnTo>
                    <a:pt x="237" y="71"/>
                  </a:lnTo>
                  <a:lnTo>
                    <a:pt x="224" y="68"/>
                  </a:lnTo>
                  <a:lnTo>
                    <a:pt x="211" y="66"/>
                  </a:lnTo>
                  <a:lnTo>
                    <a:pt x="198" y="66"/>
                  </a:lnTo>
                  <a:lnTo>
                    <a:pt x="198" y="66"/>
                  </a:lnTo>
                  <a:lnTo>
                    <a:pt x="184" y="66"/>
                  </a:lnTo>
                  <a:lnTo>
                    <a:pt x="172" y="68"/>
                  </a:lnTo>
                  <a:lnTo>
                    <a:pt x="158" y="71"/>
                  </a:lnTo>
                  <a:lnTo>
                    <a:pt x="147" y="77"/>
                  </a:lnTo>
                  <a:lnTo>
                    <a:pt x="134" y="82"/>
                  </a:lnTo>
                  <a:lnTo>
                    <a:pt x="124" y="88"/>
                  </a:lnTo>
                  <a:lnTo>
                    <a:pt x="114" y="96"/>
                  </a:lnTo>
                  <a:lnTo>
                    <a:pt x="104" y="105"/>
                  </a:lnTo>
                  <a:lnTo>
                    <a:pt x="96" y="114"/>
                  </a:lnTo>
                  <a:lnTo>
                    <a:pt x="88" y="124"/>
                  </a:lnTo>
                  <a:lnTo>
                    <a:pt x="82" y="136"/>
                  </a:lnTo>
                  <a:lnTo>
                    <a:pt x="76" y="147"/>
                  </a:lnTo>
                  <a:lnTo>
                    <a:pt x="71" y="158"/>
                  </a:lnTo>
                  <a:lnTo>
                    <a:pt x="68" y="172"/>
                  </a:lnTo>
                  <a:lnTo>
                    <a:pt x="66" y="184"/>
                  </a:lnTo>
                  <a:lnTo>
                    <a:pt x="66" y="198"/>
                  </a:lnTo>
                  <a:lnTo>
                    <a:pt x="66" y="5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1353">
              <a:extLst>
                <a:ext uri="{FF2B5EF4-FFF2-40B4-BE49-F238E27FC236}">
                  <a16:creationId xmlns:a16="http://schemas.microsoft.com/office/drawing/2014/main" id="{6D43341A-7B9B-4E07-8577-ABA95E0AFC38}"/>
                </a:ext>
              </a:extLst>
            </p:cNvPr>
            <p:cNvSpPr>
              <a:spLocks noEditPoints="1"/>
            </p:cNvSpPr>
            <p:nvPr/>
          </p:nvSpPr>
          <p:spPr bwMode="auto">
            <a:xfrm>
              <a:off x="4386263" y="803276"/>
              <a:ext cx="90488" cy="90488"/>
            </a:xfrm>
            <a:custGeom>
              <a:avLst/>
              <a:gdLst>
                <a:gd name="T0" fmla="*/ 178 w 396"/>
                <a:gd name="T1" fmla="*/ 397 h 398"/>
                <a:gd name="T2" fmla="*/ 121 w 396"/>
                <a:gd name="T3" fmla="*/ 382 h 398"/>
                <a:gd name="T4" fmla="*/ 72 w 396"/>
                <a:gd name="T5" fmla="*/ 352 h 398"/>
                <a:gd name="T6" fmla="*/ 34 w 396"/>
                <a:gd name="T7" fmla="*/ 310 h 398"/>
                <a:gd name="T8" fmla="*/ 9 w 396"/>
                <a:gd name="T9" fmla="*/ 258 h 398"/>
                <a:gd name="T10" fmla="*/ 0 w 396"/>
                <a:gd name="T11" fmla="*/ 199 h 398"/>
                <a:gd name="T12" fmla="*/ 4 w 396"/>
                <a:gd name="T13" fmla="*/ 159 h 398"/>
                <a:gd name="T14" fmla="*/ 24 w 396"/>
                <a:gd name="T15" fmla="*/ 105 h 398"/>
                <a:gd name="T16" fmla="*/ 58 w 396"/>
                <a:gd name="T17" fmla="*/ 59 h 398"/>
                <a:gd name="T18" fmla="*/ 103 w 396"/>
                <a:gd name="T19" fmla="*/ 25 h 398"/>
                <a:gd name="T20" fmla="*/ 158 w 396"/>
                <a:gd name="T21" fmla="*/ 4 h 398"/>
                <a:gd name="T22" fmla="*/ 199 w 396"/>
                <a:gd name="T23" fmla="*/ 0 h 398"/>
                <a:gd name="T24" fmla="*/ 258 w 396"/>
                <a:gd name="T25" fmla="*/ 10 h 398"/>
                <a:gd name="T26" fmla="*/ 309 w 396"/>
                <a:gd name="T27" fmla="*/ 34 h 398"/>
                <a:gd name="T28" fmla="*/ 351 w 396"/>
                <a:gd name="T29" fmla="*/ 73 h 398"/>
                <a:gd name="T30" fmla="*/ 381 w 396"/>
                <a:gd name="T31" fmla="*/ 122 h 398"/>
                <a:gd name="T32" fmla="*/ 395 w 396"/>
                <a:gd name="T33" fmla="*/ 179 h 398"/>
                <a:gd name="T34" fmla="*/ 395 w 396"/>
                <a:gd name="T35" fmla="*/ 220 h 398"/>
                <a:gd name="T36" fmla="*/ 381 w 396"/>
                <a:gd name="T37" fmla="*/ 277 h 398"/>
                <a:gd name="T38" fmla="*/ 351 w 396"/>
                <a:gd name="T39" fmla="*/ 325 h 398"/>
                <a:gd name="T40" fmla="*/ 309 w 396"/>
                <a:gd name="T41" fmla="*/ 364 h 398"/>
                <a:gd name="T42" fmla="*/ 258 w 396"/>
                <a:gd name="T43" fmla="*/ 388 h 398"/>
                <a:gd name="T44" fmla="*/ 199 w 396"/>
                <a:gd name="T45" fmla="*/ 398 h 398"/>
                <a:gd name="T46" fmla="*/ 199 w 396"/>
                <a:gd name="T47" fmla="*/ 66 h 398"/>
                <a:gd name="T48" fmla="*/ 159 w 396"/>
                <a:gd name="T49" fmla="*/ 73 h 398"/>
                <a:gd name="T50" fmla="*/ 124 w 396"/>
                <a:gd name="T51" fmla="*/ 89 h 398"/>
                <a:gd name="T52" fmla="*/ 96 w 396"/>
                <a:gd name="T53" fmla="*/ 115 h 398"/>
                <a:gd name="T54" fmla="*/ 77 w 396"/>
                <a:gd name="T55" fmla="*/ 147 h 398"/>
                <a:gd name="T56" fmla="*/ 66 w 396"/>
                <a:gd name="T57" fmla="*/ 186 h 398"/>
                <a:gd name="T58" fmla="*/ 66 w 396"/>
                <a:gd name="T59" fmla="*/ 212 h 398"/>
                <a:gd name="T60" fmla="*/ 77 w 396"/>
                <a:gd name="T61" fmla="*/ 251 h 398"/>
                <a:gd name="T62" fmla="*/ 96 w 396"/>
                <a:gd name="T63" fmla="*/ 283 h 398"/>
                <a:gd name="T64" fmla="*/ 124 w 396"/>
                <a:gd name="T65" fmla="*/ 309 h 398"/>
                <a:gd name="T66" fmla="*/ 159 w 396"/>
                <a:gd name="T67" fmla="*/ 325 h 398"/>
                <a:gd name="T68" fmla="*/ 199 w 396"/>
                <a:gd name="T69" fmla="*/ 331 h 398"/>
                <a:gd name="T70" fmla="*/ 225 w 396"/>
                <a:gd name="T71" fmla="*/ 328 h 398"/>
                <a:gd name="T72" fmla="*/ 261 w 396"/>
                <a:gd name="T73" fmla="*/ 315 h 398"/>
                <a:gd name="T74" fmla="*/ 292 w 396"/>
                <a:gd name="T75" fmla="*/ 292 h 398"/>
                <a:gd name="T76" fmla="*/ 315 w 396"/>
                <a:gd name="T77" fmla="*/ 262 h 398"/>
                <a:gd name="T78" fmla="*/ 328 w 396"/>
                <a:gd name="T79" fmla="*/ 226 h 398"/>
                <a:gd name="T80" fmla="*/ 330 w 396"/>
                <a:gd name="T81" fmla="*/ 199 h 398"/>
                <a:gd name="T82" fmla="*/ 325 w 396"/>
                <a:gd name="T83" fmla="*/ 160 h 398"/>
                <a:gd name="T84" fmla="*/ 308 w 396"/>
                <a:gd name="T85" fmla="*/ 125 h 398"/>
                <a:gd name="T86" fmla="*/ 283 w 396"/>
                <a:gd name="T87" fmla="*/ 96 h 398"/>
                <a:gd name="T88" fmla="*/ 249 w 396"/>
                <a:gd name="T89" fmla="*/ 77 h 398"/>
                <a:gd name="T90" fmla="*/ 212 w 396"/>
                <a:gd name="T91" fmla="*/ 68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6" h="398">
                  <a:moveTo>
                    <a:pt x="199" y="398"/>
                  </a:moveTo>
                  <a:lnTo>
                    <a:pt x="199" y="398"/>
                  </a:lnTo>
                  <a:lnTo>
                    <a:pt x="178" y="397"/>
                  </a:lnTo>
                  <a:lnTo>
                    <a:pt x="158" y="394"/>
                  </a:lnTo>
                  <a:lnTo>
                    <a:pt x="140" y="388"/>
                  </a:lnTo>
                  <a:lnTo>
                    <a:pt x="121" y="382"/>
                  </a:lnTo>
                  <a:lnTo>
                    <a:pt x="103" y="374"/>
                  </a:lnTo>
                  <a:lnTo>
                    <a:pt x="87" y="364"/>
                  </a:lnTo>
                  <a:lnTo>
                    <a:pt x="72" y="352"/>
                  </a:lnTo>
                  <a:lnTo>
                    <a:pt x="58" y="340"/>
                  </a:lnTo>
                  <a:lnTo>
                    <a:pt x="46" y="325"/>
                  </a:lnTo>
                  <a:lnTo>
                    <a:pt x="34" y="310"/>
                  </a:lnTo>
                  <a:lnTo>
                    <a:pt x="24" y="293"/>
                  </a:lnTo>
                  <a:lnTo>
                    <a:pt x="16" y="277"/>
                  </a:lnTo>
                  <a:lnTo>
                    <a:pt x="9" y="258"/>
                  </a:lnTo>
                  <a:lnTo>
                    <a:pt x="4" y="239"/>
                  </a:lnTo>
                  <a:lnTo>
                    <a:pt x="1" y="220"/>
                  </a:lnTo>
                  <a:lnTo>
                    <a:pt x="0" y="199"/>
                  </a:lnTo>
                  <a:lnTo>
                    <a:pt x="0" y="199"/>
                  </a:lnTo>
                  <a:lnTo>
                    <a:pt x="1" y="179"/>
                  </a:lnTo>
                  <a:lnTo>
                    <a:pt x="4" y="159"/>
                  </a:lnTo>
                  <a:lnTo>
                    <a:pt x="9" y="140"/>
                  </a:lnTo>
                  <a:lnTo>
                    <a:pt x="16" y="122"/>
                  </a:lnTo>
                  <a:lnTo>
                    <a:pt x="24" y="105"/>
                  </a:lnTo>
                  <a:lnTo>
                    <a:pt x="34" y="88"/>
                  </a:lnTo>
                  <a:lnTo>
                    <a:pt x="46" y="73"/>
                  </a:lnTo>
                  <a:lnTo>
                    <a:pt x="58" y="59"/>
                  </a:lnTo>
                  <a:lnTo>
                    <a:pt x="72" y="46"/>
                  </a:lnTo>
                  <a:lnTo>
                    <a:pt x="87" y="34"/>
                  </a:lnTo>
                  <a:lnTo>
                    <a:pt x="103" y="25"/>
                  </a:lnTo>
                  <a:lnTo>
                    <a:pt x="121" y="16"/>
                  </a:lnTo>
                  <a:lnTo>
                    <a:pt x="140" y="10"/>
                  </a:lnTo>
                  <a:lnTo>
                    <a:pt x="158" y="4"/>
                  </a:lnTo>
                  <a:lnTo>
                    <a:pt x="178" y="1"/>
                  </a:lnTo>
                  <a:lnTo>
                    <a:pt x="199" y="0"/>
                  </a:lnTo>
                  <a:lnTo>
                    <a:pt x="199" y="0"/>
                  </a:lnTo>
                  <a:lnTo>
                    <a:pt x="218" y="1"/>
                  </a:lnTo>
                  <a:lnTo>
                    <a:pt x="238" y="4"/>
                  </a:lnTo>
                  <a:lnTo>
                    <a:pt x="258" y="10"/>
                  </a:lnTo>
                  <a:lnTo>
                    <a:pt x="275" y="16"/>
                  </a:lnTo>
                  <a:lnTo>
                    <a:pt x="293" y="25"/>
                  </a:lnTo>
                  <a:lnTo>
                    <a:pt x="309" y="34"/>
                  </a:lnTo>
                  <a:lnTo>
                    <a:pt x="324" y="46"/>
                  </a:lnTo>
                  <a:lnTo>
                    <a:pt x="338" y="59"/>
                  </a:lnTo>
                  <a:lnTo>
                    <a:pt x="351" y="73"/>
                  </a:lnTo>
                  <a:lnTo>
                    <a:pt x="363" y="88"/>
                  </a:lnTo>
                  <a:lnTo>
                    <a:pt x="373" y="105"/>
                  </a:lnTo>
                  <a:lnTo>
                    <a:pt x="381" y="122"/>
                  </a:lnTo>
                  <a:lnTo>
                    <a:pt x="388" y="140"/>
                  </a:lnTo>
                  <a:lnTo>
                    <a:pt x="392" y="159"/>
                  </a:lnTo>
                  <a:lnTo>
                    <a:pt x="395" y="179"/>
                  </a:lnTo>
                  <a:lnTo>
                    <a:pt x="396" y="199"/>
                  </a:lnTo>
                  <a:lnTo>
                    <a:pt x="396" y="199"/>
                  </a:lnTo>
                  <a:lnTo>
                    <a:pt x="395" y="220"/>
                  </a:lnTo>
                  <a:lnTo>
                    <a:pt x="392" y="239"/>
                  </a:lnTo>
                  <a:lnTo>
                    <a:pt x="388" y="258"/>
                  </a:lnTo>
                  <a:lnTo>
                    <a:pt x="381" y="277"/>
                  </a:lnTo>
                  <a:lnTo>
                    <a:pt x="373" y="293"/>
                  </a:lnTo>
                  <a:lnTo>
                    <a:pt x="363" y="310"/>
                  </a:lnTo>
                  <a:lnTo>
                    <a:pt x="351" y="325"/>
                  </a:lnTo>
                  <a:lnTo>
                    <a:pt x="338" y="340"/>
                  </a:lnTo>
                  <a:lnTo>
                    <a:pt x="324" y="352"/>
                  </a:lnTo>
                  <a:lnTo>
                    <a:pt x="309" y="364"/>
                  </a:lnTo>
                  <a:lnTo>
                    <a:pt x="293" y="374"/>
                  </a:lnTo>
                  <a:lnTo>
                    <a:pt x="275" y="382"/>
                  </a:lnTo>
                  <a:lnTo>
                    <a:pt x="258" y="388"/>
                  </a:lnTo>
                  <a:lnTo>
                    <a:pt x="238" y="394"/>
                  </a:lnTo>
                  <a:lnTo>
                    <a:pt x="218" y="397"/>
                  </a:lnTo>
                  <a:lnTo>
                    <a:pt x="199" y="398"/>
                  </a:lnTo>
                  <a:lnTo>
                    <a:pt x="199" y="398"/>
                  </a:lnTo>
                  <a:close/>
                  <a:moveTo>
                    <a:pt x="199" y="66"/>
                  </a:moveTo>
                  <a:lnTo>
                    <a:pt x="199" y="66"/>
                  </a:lnTo>
                  <a:lnTo>
                    <a:pt x="185" y="68"/>
                  </a:lnTo>
                  <a:lnTo>
                    <a:pt x="172" y="70"/>
                  </a:lnTo>
                  <a:lnTo>
                    <a:pt x="159" y="73"/>
                  </a:lnTo>
                  <a:lnTo>
                    <a:pt x="147" y="77"/>
                  </a:lnTo>
                  <a:lnTo>
                    <a:pt x="136" y="83"/>
                  </a:lnTo>
                  <a:lnTo>
                    <a:pt x="124" y="89"/>
                  </a:lnTo>
                  <a:lnTo>
                    <a:pt x="114" y="96"/>
                  </a:lnTo>
                  <a:lnTo>
                    <a:pt x="105" y="106"/>
                  </a:lnTo>
                  <a:lnTo>
                    <a:pt x="96" y="115"/>
                  </a:lnTo>
                  <a:lnTo>
                    <a:pt x="89" y="125"/>
                  </a:lnTo>
                  <a:lnTo>
                    <a:pt x="82" y="136"/>
                  </a:lnTo>
                  <a:lnTo>
                    <a:pt x="77" y="147"/>
                  </a:lnTo>
                  <a:lnTo>
                    <a:pt x="72" y="160"/>
                  </a:lnTo>
                  <a:lnTo>
                    <a:pt x="68" y="172"/>
                  </a:lnTo>
                  <a:lnTo>
                    <a:pt x="66" y="186"/>
                  </a:lnTo>
                  <a:lnTo>
                    <a:pt x="66" y="199"/>
                  </a:lnTo>
                  <a:lnTo>
                    <a:pt x="66" y="199"/>
                  </a:lnTo>
                  <a:lnTo>
                    <a:pt x="66" y="212"/>
                  </a:lnTo>
                  <a:lnTo>
                    <a:pt x="68" y="226"/>
                  </a:lnTo>
                  <a:lnTo>
                    <a:pt x="72" y="238"/>
                  </a:lnTo>
                  <a:lnTo>
                    <a:pt x="77" y="251"/>
                  </a:lnTo>
                  <a:lnTo>
                    <a:pt x="82" y="262"/>
                  </a:lnTo>
                  <a:lnTo>
                    <a:pt x="89" y="272"/>
                  </a:lnTo>
                  <a:lnTo>
                    <a:pt x="96" y="283"/>
                  </a:lnTo>
                  <a:lnTo>
                    <a:pt x="105" y="292"/>
                  </a:lnTo>
                  <a:lnTo>
                    <a:pt x="114" y="301"/>
                  </a:lnTo>
                  <a:lnTo>
                    <a:pt x="124" y="309"/>
                  </a:lnTo>
                  <a:lnTo>
                    <a:pt x="136" y="315"/>
                  </a:lnTo>
                  <a:lnTo>
                    <a:pt x="147" y="321"/>
                  </a:lnTo>
                  <a:lnTo>
                    <a:pt x="159" y="325"/>
                  </a:lnTo>
                  <a:lnTo>
                    <a:pt x="172" y="328"/>
                  </a:lnTo>
                  <a:lnTo>
                    <a:pt x="185" y="330"/>
                  </a:lnTo>
                  <a:lnTo>
                    <a:pt x="199" y="331"/>
                  </a:lnTo>
                  <a:lnTo>
                    <a:pt x="199" y="331"/>
                  </a:lnTo>
                  <a:lnTo>
                    <a:pt x="212" y="330"/>
                  </a:lnTo>
                  <a:lnTo>
                    <a:pt x="225" y="328"/>
                  </a:lnTo>
                  <a:lnTo>
                    <a:pt x="238" y="325"/>
                  </a:lnTo>
                  <a:lnTo>
                    <a:pt x="249" y="321"/>
                  </a:lnTo>
                  <a:lnTo>
                    <a:pt x="261" y="315"/>
                  </a:lnTo>
                  <a:lnTo>
                    <a:pt x="272" y="309"/>
                  </a:lnTo>
                  <a:lnTo>
                    <a:pt x="283" y="301"/>
                  </a:lnTo>
                  <a:lnTo>
                    <a:pt x="292" y="292"/>
                  </a:lnTo>
                  <a:lnTo>
                    <a:pt x="300" y="283"/>
                  </a:lnTo>
                  <a:lnTo>
                    <a:pt x="308" y="272"/>
                  </a:lnTo>
                  <a:lnTo>
                    <a:pt x="315" y="262"/>
                  </a:lnTo>
                  <a:lnTo>
                    <a:pt x="320" y="251"/>
                  </a:lnTo>
                  <a:lnTo>
                    <a:pt x="325" y="238"/>
                  </a:lnTo>
                  <a:lnTo>
                    <a:pt x="328" y="226"/>
                  </a:lnTo>
                  <a:lnTo>
                    <a:pt x="330" y="212"/>
                  </a:lnTo>
                  <a:lnTo>
                    <a:pt x="330" y="199"/>
                  </a:lnTo>
                  <a:lnTo>
                    <a:pt x="330" y="199"/>
                  </a:lnTo>
                  <a:lnTo>
                    <a:pt x="330" y="186"/>
                  </a:lnTo>
                  <a:lnTo>
                    <a:pt x="328" y="172"/>
                  </a:lnTo>
                  <a:lnTo>
                    <a:pt x="325" y="160"/>
                  </a:lnTo>
                  <a:lnTo>
                    <a:pt x="320" y="147"/>
                  </a:lnTo>
                  <a:lnTo>
                    <a:pt x="315" y="136"/>
                  </a:lnTo>
                  <a:lnTo>
                    <a:pt x="308" y="125"/>
                  </a:lnTo>
                  <a:lnTo>
                    <a:pt x="300" y="115"/>
                  </a:lnTo>
                  <a:lnTo>
                    <a:pt x="292" y="106"/>
                  </a:lnTo>
                  <a:lnTo>
                    <a:pt x="283" y="96"/>
                  </a:lnTo>
                  <a:lnTo>
                    <a:pt x="272" y="89"/>
                  </a:lnTo>
                  <a:lnTo>
                    <a:pt x="261" y="83"/>
                  </a:lnTo>
                  <a:lnTo>
                    <a:pt x="249" y="77"/>
                  </a:lnTo>
                  <a:lnTo>
                    <a:pt x="238" y="73"/>
                  </a:lnTo>
                  <a:lnTo>
                    <a:pt x="225" y="70"/>
                  </a:lnTo>
                  <a:lnTo>
                    <a:pt x="212" y="68"/>
                  </a:lnTo>
                  <a:lnTo>
                    <a:pt x="199" y="66"/>
                  </a:lnTo>
                  <a:lnTo>
                    <a:pt x="199"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1354">
              <a:extLst>
                <a:ext uri="{FF2B5EF4-FFF2-40B4-BE49-F238E27FC236}">
                  <a16:creationId xmlns:a16="http://schemas.microsoft.com/office/drawing/2014/main" id="{AEE18EAC-2970-463D-AB49-94CF86444CFD}"/>
                </a:ext>
              </a:extLst>
            </p:cNvPr>
            <p:cNvSpPr>
              <a:spLocks noEditPoints="1"/>
            </p:cNvSpPr>
            <p:nvPr/>
          </p:nvSpPr>
          <p:spPr bwMode="auto">
            <a:xfrm>
              <a:off x="4386263" y="908051"/>
              <a:ext cx="90488" cy="150813"/>
            </a:xfrm>
            <a:custGeom>
              <a:avLst/>
              <a:gdLst>
                <a:gd name="T0" fmla="*/ 33 w 396"/>
                <a:gd name="T1" fmla="*/ 661 h 661"/>
                <a:gd name="T2" fmla="*/ 26 w 396"/>
                <a:gd name="T3" fmla="*/ 660 h 661"/>
                <a:gd name="T4" fmla="*/ 14 w 396"/>
                <a:gd name="T5" fmla="*/ 655 h 661"/>
                <a:gd name="T6" fmla="*/ 5 w 396"/>
                <a:gd name="T7" fmla="*/ 647 h 661"/>
                <a:gd name="T8" fmla="*/ 1 w 396"/>
                <a:gd name="T9" fmla="*/ 635 h 661"/>
                <a:gd name="T10" fmla="*/ 0 w 396"/>
                <a:gd name="T11" fmla="*/ 198 h 661"/>
                <a:gd name="T12" fmla="*/ 1 w 396"/>
                <a:gd name="T13" fmla="*/ 178 h 661"/>
                <a:gd name="T14" fmla="*/ 9 w 396"/>
                <a:gd name="T15" fmla="*/ 139 h 661"/>
                <a:gd name="T16" fmla="*/ 24 w 396"/>
                <a:gd name="T17" fmla="*/ 103 h 661"/>
                <a:gd name="T18" fmla="*/ 46 w 396"/>
                <a:gd name="T19" fmla="*/ 72 h 661"/>
                <a:gd name="T20" fmla="*/ 72 w 396"/>
                <a:gd name="T21" fmla="*/ 46 h 661"/>
                <a:gd name="T22" fmla="*/ 103 w 396"/>
                <a:gd name="T23" fmla="*/ 24 h 661"/>
                <a:gd name="T24" fmla="*/ 140 w 396"/>
                <a:gd name="T25" fmla="*/ 8 h 661"/>
                <a:gd name="T26" fmla="*/ 178 w 396"/>
                <a:gd name="T27" fmla="*/ 1 h 661"/>
                <a:gd name="T28" fmla="*/ 199 w 396"/>
                <a:gd name="T29" fmla="*/ 0 h 661"/>
                <a:gd name="T30" fmla="*/ 238 w 396"/>
                <a:gd name="T31" fmla="*/ 4 h 661"/>
                <a:gd name="T32" fmla="*/ 275 w 396"/>
                <a:gd name="T33" fmla="*/ 16 h 661"/>
                <a:gd name="T34" fmla="*/ 309 w 396"/>
                <a:gd name="T35" fmla="*/ 33 h 661"/>
                <a:gd name="T36" fmla="*/ 338 w 396"/>
                <a:gd name="T37" fmla="*/ 58 h 661"/>
                <a:gd name="T38" fmla="*/ 363 w 396"/>
                <a:gd name="T39" fmla="*/ 87 h 661"/>
                <a:gd name="T40" fmla="*/ 381 w 396"/>
                <a:gd name="T41" fmla="*/ 121 h 661"/>
                <a:gd name="T42" fmla="*/ 392 w 396"/>
                <a:gd name="T43" fmla="*/ 158 h 661"/>
                <a:gd name="T44" fmla="*/ 396 w 396"/>
                <a:gd name="T45" fmla="*/ 198 h 661"/>
                <a:gd name="T46" fmla="*/ 396 w 396"/>
                <a:gd name="T47" fmla="*/ 628 h 661"/>
                <a:gd name="T48" fmla="*/ 394 w 396"/>
                <a:gd name="T49" fmla="*/ 641 h 661"/>
                <a:gd name="T50" fmla="*/ 387 w 396"/>
                <a:gd name="T51" fmla="*/ 651 h 661"/>
                <a:gd name="T52" fmla="*/ 377 w 396"/>
                <a:gd name="T53" fmla="*/ 658 h 661"/>
                <a:gd name="T54" fmla="*/ 363 w 396"/>
                <a:gd name="T55" fmla="*/ 661 h 661"/>
                <a:gd name="T56" fmla="*/ 66 w 396"/>
                <a:gd name="T57" fmla="*/ 595 h 661"/>
                <a:gd name="T58" fmla="*/ 330 w 396"/>
                <a:gd name="T59" fmla="*/ 198 h 661"/>
                <a:gd name="T60" fmla="*/ 330 w 396"/>
                <a:gd name="T61" fmla="*/ 184 h 661"/>
                <a:gd name="T62" fmla="*/ 325 w 396"/>
                <a:gd name="T63" fmla="*/ 158 h 661"/>
                <a:gd name="T64" fmla="*/ 315 w 396"/>
                <a:gd name="T65" fmla="*/ 136 h 661"/>
                <a:gd name="T66" fmla="*/ 300 w 396"/>
                <a:gd name="T67" fmla="*/ 114 h 661"/>
                <a:gd name="T68" fmla="*/ 283 w 396"/>
                <a:gd name="T69" fmla="*/ 96 h 661"/>
                <a:gd name="T70" fmla="*/ 261 w 396"/>
                <a:gd name="T71" fmla="*/ 82 h 661"/>
                <a:gd name="T72" fmla="*/ 238 w 396"/>
                <a:gd name="T73" fmla="*/ 71 h 661"/>
                <a:gd name="T74" fmla="*/ 212 w 396"/>
                <a:gd name="T75" fmla="*/ 66 h 661"/>
                <a:gd name="T76" fmla="*/ 199 w 396"/>
                <a:gd name="T77" fmla="*/ 66 h 661"/>
                <a:gd name="T78" fmla="*/ 172 w 396"/>
                <a:gd name="T79" fmla="*/ 68 h 661"/>
                <a:gd name="T80" fmla="*/ 147 w 396"/>
                <a:gd name="T81" fmla="*/ 77 h 661"/>
                <a:gd name="T82" fmla="*/ 124 w 396"/>
                <a:gd name="T83" fmla="*/ 88 h 661"/>
                <a:gd name="T84" fmla="*/ 105 w 396"/>
                <a:gd name="T85" fmla="*/ 105 h 661"/>
                <a:gd name="T86" fmla="*/ 89 w 396"/>
                <a:gd name="T87" fmla="*/ 124 h 661"/>
                <a:gd name="T88" fmla="*/ 77 w 396"/>
                <a:gd name="T89" fmla="*/ 147 h 661"/>
                <a:gd name="T90" fmla="*/ 68 w 396"/>
                <a:gd name="T91" fmla="*/ 172 h 661"/>
                <a:gd name="T92" fmla="*/ 66 w 396"/>
                <a:gd name="T93" fmla="*/ 198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61">
                  <a:moveTo>
                    <a:pt x="363" y="661"/>
                  </a:moveTo>
                  <a:lnTo>
                    <a:pt x="33" y="661"/>
                  </a:lnTo>
                  <a:lnTo>
                    <a:pt x="33" y="661"/>
                  </a:lnTo>
                  <a:lnTo>
                    <a:pt x="26" y="660"/>
                  </a:lnTo>
                  <a:lnTo>
                    <a:pt x="20" y="658"/>
                  </a:lnTo>
                  <a:lnTo>
                    <a:pt x="14" y="655"/>
                  </a:lnTo>
                  <a:lnTo>
                    <a:pt x="9" y="651"/>
                  </a:lnTo>
                  <a:lnTo>
                    <a:pt x="5" y="647"/>
                  </a:lnTo>
                  <a:lnTo>
                    <a:pt x="2" y="641"/>
                  </a:lnTo>
                  <a:lnTo>
                    <a:pt x="1" y="635"/>
                  </a:lnTo>
                  <a:lnTo>
                    <a:pt x="0" y="628"/>
                  </a:lnTo>
                  <a:lnTo>
                    <a:pt x="0" y="198"/>
                  </a:lnTo>
                  <a:lnTo>
                    <a:pt x="0" y="198"/>
                  </a:lnTo>
                  <a:lnTo>
                    <a:pt x="1" y="178"/>
                  </a:lnTo>
                  <a:lnTo>
                    <a:pt x="4" y="158"/>
                  </a:lnTo>
                  <a:lnTo>
                    <a:pt x="9" y="139"/>
                  </a:lnTo>
                  <a:lnTo>
                    <a:pt x="16" y="121"/>
                  </a:lnTo>
                  <a:lnTo>
                    <a:pt x="24" y="103"/>
                  </a:lnTo>
                  <a:lnTo>
                    <a:pt x="34" y="87"/>
                  </a:lnTo>
                  <a:lnTo>
                    <a:pt x="46" y="72"/>
                  </a:lnTo>
                  <a:lnTo>
                    <a:pt x="58" y="58"/>
                  </a:lnTo>
                  <a:lnTo>
                    <a:pt x="72" y="46"/>
                  </a:lnTo>
                  <a:lnTo>
                    <a:pt x="87" y="33"/>
                  </a:lnTo>
                  <a:lnTo>
                    <a:pt x="103" y="24"/>
                  </a:lnTo>
                  <a:lnTo>
                    <a:pt x="121" y="16"/>
                  </a:lnTo>
                  <a:lnTo>
                    <a:pt x="140" y="8"/>
                  </a:lnTo>
                  <a:lnTo>
                    <a:pt x="158" y="4"/>
                  </a:lnTo>
                  <a:lnTo>
                    <a:pt x="178" y="1"/>
                  </a:lnTo>
                  <a:lnTo>
                    <a:pt x="199" y="0"/>
                  </a:lnTo>
                  <a:lnTo>
                    <a:pt x="199" y="0"/>
                  </a:lnTo>
                  <a:lnTo>
                    <a:pt x="218" y="1"/>
                  </a:lnTo>
                  <a:lnTo>
                    <a:pt x="238" y="4"/>
                  </a:lnTo>
                  <a:lnTo>
                    <a:pt x="258" y="8"/>
                  </a:lnTo>
                  <a:lnTo>
                    <a:pt x="275" y="16"/>
                  </a:lnTo>
                  <a:lnTo>
                    <a:pt x="293" y="24"/>
                  </a:lnTo>
                  <a:lnTo>
                    <a:pt x="309" y="33"/>
                  </a:lnTo>
                  <a:lnTo>
                    <a:pt x="324" y="46"/>
                  </a:lnTo>
                  <a:lnTo>
                    <a:pt x="338" y="58"/>
                  </a:lnTo>
                  <a:lnTo>
                    <a:pt x="351" y="72"/>
                  </a:lnTo>
                  <a:lnTo>
                    <a:pt x="363" y="87"/>
                  </a:lnTo>
                  <a:lnTo>
                    <a:pt x="373" y="103"/>
                  </a:lnTo>
                  <a:lnTo>
                    <a:pt x="381" y="121"/>
                  </a:lnTo>
                  <a:lnTo>
                    <a:pt x="388" y="139"/>
                  </a:lnTo>
                  <a:lnTo>
                    <a:pt x="392" y="158"/>
                  </a:lnTo>
                  <a:lnTo>
                    <a:pt x="395" y="178"/>
                  </a:lnTo>
                  <a:lnTo>
                    <a:pt x="396" y="198"/>
                  </a:lnTo>
                  <a:lnTo>
                    <a:pt x="396" y="628"/>
                  </a:lnTo>
                  <a:lnTo>
                    <a:pt x="396" y="628"/>
                  </a:lnTo>
                  <a:lnTo>
                    <a:pt x="396" y="635"/>
                  </a:lnTo>
                  <a:lnTo>
                    <a:pt x="394" y="641"/>
                  </a:lnTo>
                  <a:lnTo>
                    <a:pt x="391" y="647"/>
                  </a:lnTo>
                  <a:lnTo>
                    <a:pt x="387" y="651"/>
                  </a:lnTo>
                  <a:lnTo>
                    <a:pt x="382" y="655"/>
                  </a:lnTo>
                  <a:lnTo>
                    <a:pt x="377" y="658"/>
                  </a:lnTo>
                  <a:lnTo>
                    <a:pt x="370" y="660"/>
                  </a:lnTo>
                  <a:lnTo>
                    <a:pt x="363" y="661"/>
                  </a:lnTo>
                  <a:lnTo>
                    <a:pt x="363" y="661"/>
                  </a:lnTo>
                  <a:close/>
                  <a:moveTo>
                    <a:pt x="66" y="595"/>
                  </a:moveTo>
                  <a:lnTo>
                    <a:pt x="330" y="595"/>
                  </a:lnTo>
                  <a:lnTo>
                    <a:pt x="330" y="198"/>
                  </a:lnTo>
                  <a:lnTo>
                    <a:pt x="330" y="198"/>
                  </a:lnTo>
                  <a:lnTo>
                    <a:pt x="330" y="184"/>
                  </a:lnTo>
                  <a:lnTo>
                    <a:pt x="328" y="172"/>
                  </a:lnTo>
                  <a:lnTo>
                    <a:pt x="325" y="158"/>
                  </a:lnTo>
                  <a:lnTo>
                    <a:pt x="320" y="147"/>
                  </a:lnTo>
                  <a:lnTo>
                    <a:pt x="315" y="136"/>
                  </a:lnTo>
                  <a:lnTo>
                    <a:pt x="308" y="124"/>
                  </a:lnTo>
                  <a:lnTo>
                    <a:pt x="300" y="114"/>
                  </a:lnTo>
                  <a:lnTo>
                    <a:pt x="292" y="105"/>
                  </a:lnTo>
                  <a:lnTo>
                    <a:pt x="283" y="96"/>
                  </a:lnTo>
                  <a:lnTo>
                    <a:pt x="272" y="88"/>
                  </a:lnTo>
                  <a:lnTo>
                    <a:pt x="261" y="82"/>
                  </a:lnTo>
                  <a:lnTo>
                    <a:pt x="249" y="77"/>
                  </a:lnTo>
                  <a:lnTo>
                    <a:pt x="238" y="71"/>
                  </a:lnTo>
                  <a:lnTo>
                    <a:pt x="225" y="68"/>
                  </a:lnTo>
                  <a:lnTo>
                    <a:pt x="212" y="66"/>
                  </a:lnTo>
                  <a:lnTo>
                    <a:pt x="199" y="66"/>
                  </a:lnTo>
                  <a:lnTo>
                    <a:pt x="199" y="66"/>
                  </a:lnTo>
                  <a:lnTo>
                    <a:pt x="185" y="66"/>
                  </a:lnTo>
                  <a:lnTo>
                    <a:pt x="172" y="68"/>
                  </a:lnTo>
                  <a:lnTo>
                    <a:pt x="159" y="71"/>
                  </a:lnTo>
                  <a:lnTo>
                    <a:pt x="147" y="77"/>
                  </a:lnTo>
                  <a:lnTo>
                    <a:pt x="136" y="82"/>
                  </a:lnTo>
                  <a:lnTo>
                    <a:pt x="124" y="88"/>
                  </a:lnTo>
                  <a:lnTo>
                    <a:pt x="114" y="96"/>
                  </a:lnTo>
                  <a:lnTo>
                    <a:pt x="105" y="105"/>
                  </a:lnTo>
                  <a:lnTo>
                    <a:pt x="96" y="114"/>
                  </a:lnTo>
                  <a:lnTo>
                    <a:pt x="89" y="124"/>
                  </a:lnTo>
                  <a:lnTo>
                    <a:pt x="82" y="136"/>
                  </a:lnTo>
                  <a:lnTo>
                    <a:pt x="77" y="147"/>
                  </a:lnTo>
                  <a:lnTo>
                    <a:pt x="72" y="158"/>
                  </a:lnTo>
                  <a:lnTo>
                    <a:pt x="68" y="172"/>
                  </a:lnTo>
                  <a:lnTo>
                    <a:pt x="66" y="184"/>
                  </a:lnTo>
                  <a:lnTo>
                    <a:pt x="66" y="198"/>
                  </a:lnTo>
                  <a:lnTo>
                    <a:pt x="66" y="5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81" name="Group 80">
            <a:extLst>
              <a:ext uri="{FF2B5EF4-FFF2-40B4-BE49-F238E27FC236}">
                <a16:creationId xmlns:a16="http://schemas.microsoft.com/office/drawing/2014/main" id="{185A42FF-D775-4B1F-A3E9-C42CF38518C8}"/>
              </a:ext>
            </a:extLst>
          </p:cNvPr>
          <p:cNvGrpSpPr/>
          <p:nvPr/>
        </p:nvGrpSpPr>
        <p:grpSpPr>
          <a:xfrm>
            <a:off x="8979538" y="3499804"/>
            <a:ext cx="217632" cy="222534"/>
            <a:chOff x="5564188" y="4329113"/>
            <a:chExt cx="352425" cy="360363"/>
          </a:xfrm>
          <a:solidFill>
            <a:srgbClr val="110E26"/>
          </a:solidFill>
        </p:grpSpPr>
        <p:sp>
          <p:nvSpPr>
            <p:cNvPr id="82" name="Freeform 227">
              <a:extLst>
                <a:ext uri="{FF2B5EF4-FFF2-40B4-BE49-F238E27FC236}">
                  <a16:creationId xmlns:a16="http://schemas.microsoft.com/office/drawing/2014/main" id="{A2E5DBE9-BE4C-45CC-8DE9-C41012A47CB4}"/>
                </a:ext>
              </a:extLst>
            </p:cNvPr>
            <p:cNvSpPr>
              <a:spLocks noEditPoints="1"/>
            </p:cNvSpPr>
            <p:nvPr/>
          </p:nvSpPr>
          <p:spPr bwMode="auto">
            <a:xfrm>
              <a:off x="5594350" y="4329113"/>
              <a:ext cx="119063" cy="119063"/>
            </a:xfrm>
            <a:custGeom>
              <a:avLst/>
              <a:gdLst>
                <a:gd name="T0" fmla="*/ 203 w 453"/>
                <a:gd name="T1" fmla="*/ 452 h 453"/>
                <a:gd name="T2" fmla="*/ 138 w 453"/>
                <a:gd name="T3" fmla="*/ 435 h 453"/>
                <a:gd name="T4" fmla="*/ 83 w 453"/>
                <a:gd name="T5" fmla="*/ 402 h 453"/>
                <a:gd name="T6" fmla="*/ 38 w 453"/>
                <a:gd name="T7" fmla="*/ 353 h 453"/>
                <a:gd name="T8" fmla="*/ 10 w 453"/>
                <a:gd name="T9" fmla="*/ 294 h 453"/>
                <a:gd name="T10" fmla="*/ 0 w 453"/>
                <a:gd name="T11" fmla="*/ 227 h 453"/>
                <a:gd name="T12" fmla="*/ 4 w 453"/>
                <a:gd name="T13" fmla="*/ 181 h 453"/>
                <a:gd name="T14" fmla="*/ 27 w 453"/>
                <a:gd name="T15" fmla="*/ 119 h 453"/>
                <a:gd name="T16" fmla="*/ 66 w 453"/>
                <a:gd name="T17" fmla="*/ 67 h 453"/>
                <a:gd name="T18" fmla="*/ 118 w 453"/>
                <a:gd name="T19" fmla="*/ 27 h 453"/>
                <a:gd name="T20" fmla="*/ 181 w 453"/>
                <a:gd name="T21" fmla="*/ 5 h 453"/>
                <a:gd name="T22" fmla="*/ 226 w 453"/>
                <a:gd name="T23" fmla="*/ 0 h 453"/>
                <a:gd name="T24" fmla="*/ 294 w 453"/>
                <a:gd name="T25" fmla="*/ 10 h 453"/>
                <a:gd name="T26" fmla="*/ 353 w 453"/>
                <a:gd name="T27" fmla="*/ 38 h 453"/>
                <a:gd name="T28" fmla="*/ 402 w 453"/>
                <a:gd name="T29" fmla="*/ 83 h 453"/>
                <a:gd name="T30" fmla="*/ 435 w 453"/>
                <a:gd name="T31" fmla="*/ 138 h 453"/>
                <a:gd name="T32" fmla="*/ 452 w 453"/>
                <a:gd name="T33" fmla="*/ 204 h 453"/>
                <a:gd name="T34" fmla="*/ 452 w 453"/>
                <a:gd name="T35" fmla="*/ 249 h 453"/>
                <a:gd name="T36" fmla="*/ 435 w 453"/>
                <a:gd name="T37" fmla="*/ 315 h 453"/>
                <a:gd name="T38" fmla="*/ 402 w 453"/>
                <a:gd name="T39" fmla="*/ 371 h 453"/>
                <a:gd name="T40" fmla="*/ 353 w 453"/>
                <a:gd name="T41" fmla="*/ 415 h 453"/>
                <a:gd name="T42" fmla="*/ 294 w 453"/>
                <a:gd name="T43" fmla="*/ 443 h 453"/>
                <a:gd name="T44" fmla="*/ 226 w 453"/>
                <a:gd name="T45" fmla="*/ 453 h 453"/>
                <a:gd name="T46" fmla="*/ 226 w 453"/>
                <a:gd name="T47" fmla="*/ 56 h 453"/>
                <a:gd name="T48" fmla="*/ 176 w 453"/>
                <a:gd name="T49" fmla="*/ 65 h 453"/>
                <a:gd name="T50" fmla="*/ 131 w 453"/>
                <a:gd name="T51" fmla="*/ 86 h 453"/>
                <a:gd name="T52" fmla="*/ 96 w 453"/>
                <a:gd name="T53" fmla="*/ 119 h 453"/>
                <a:gd name="T54" fmla="*/ 69 w 453"/>
                <a:gd name="T55" fmla="*/ 160 h 453"/>
                <a:gd name="T56" fmla="*/ 57 w 453"/>
                <a:gd name="T57" fmla="*/ 209 h 453"/>
                <a:gd name="T58" fmla="*/ 57 w 453"/>
                <a:gd name="T59" fmla="*/ 244 h 453"/>
                <a:gd name="T60" fmla="*/ 69 w 453"/>
                <a:gd name="T61" fmla="*/ 293 h 453"/>
                <a:gd name="T62" fmla="*/ 96 w 453"/>
                <a:gd name="T63" fmla="*/ 335 h 453"/>
                <a:gd name="T64" fmla="*/ 131 w 453"/>
                <a:gd name="T65" fmla="*/ 368 h 453"/>
                <a:gd name="T66" fmla="*/ 176 w 453"/>
                <a:gd name="T67" fmla="*/ 389 h 453"/>
                <a:gd name="T68" fmla="*/ 226 w 453"/>
                <a:gd name="T69" fmla="*/ 397 h 453"/>
                <a:gd name="T70" fmla="*/ 260 w 453"/>
                <a:gd name="T71" fmla="*/ 394 h 453"/>
                <a:gd name="T72" fmla="*/ 308 w 453"/>
                <a:gd name="T73" fmla="*/ 377 h 453"/>
                <a:gd name="T74" fmla="*/ 346 w 453"/>
                <a:gd name="T75" fmla="*/ 347 h 453"/>
                <a:gd name="T76" fmla="*/ 375 w 453"/>
                <a:gd name="T77" fmla="*/ 308 h 453"/>
                <a:gd name="T78" fmla="*/ 393 w 453"/>
                <a:gd name="T79" fmla="*/ 260 h 453"/>
                <a:gd name="T80" fmla="*/ 397 w 453"/>
                <a:gd name="T81" fmla="*/ 227 h 453"/>
                <a:gd name="T82" fmla="*/ 389 w 453"/>
                <a:gd name="T83" fmla="*/ 177 h 453"/>
                <a:gd name="T84" fmla="*/ 367 w 453"/>
                <a:gd name="T85" fmla="*/ 131 h 453"/>
                <a:gd name="T86" fmla="*/ 334 w 453"/>
                <a:gd name="T87" fmla="*/ 96 h 453"/>
                <a:gd name="T88" fmla="*/ 293 w 453"/>
                <a:gd name="T89" fmla="*/ 70 h 453"/>
                <a:gd name="T90" fmla="*/ 244 w 453"/>
                <a:gd name="T91" fmla="*/ 57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3" h="453">
                  <a:moveTo>
                    <a:pt x="226" y="453"/>
                  </a:moveTo>
                  <a:lnTo>
                    <a:pt x="226" y="453"/>
                  </a:lnTo>
                  <a:lnTo>
                    <a:pt x="203" y="452"/>
                  </a:lnTo>
                  <a:lnTo>
                    <a:pt x="181" y="448"/>
                  </a:lnTo>
                  <a:lnTo>
                    <a:pt x="159" y="443"/>
                  </a:lnTo>
                  <a:lnTo>
                    <a:pt x="138" y="435"/>
                  </a:lnTo>
                  <a:lnTo>
                    <a:pt x="118" y="426"/>
                  </a:lnTo>
                  <a:lnTo>
                    <a:pt x="100" y="415"/>
                  </a:lnTo>
                  <a:lnTo>
                    <a:pt x="83" y="402"/>
                  </a:lnTo>
                  <a:lnTo>
                    <a:pt x="66" y="387"/>
                  </a:lnTo>
                  <a:lnTo>
                    <a:pt x="51" y="371"/>
                  </a:lnTo>
                  <a:lnTo>
                    <a:pt x="38" y="353"/>
                  </a:lnTo>
                  <a:lnTo>
                    <a:pt x="27" y="334"/>
                  </a:lnTo>
                  <a:lnTo>
                    <a:pt x="18" y="315"/>
                  </a:lnTo>
                  <a:lnTo>
                    <a:pt x="10" y="294"/>
                  </a:lnTo>
                  <a:lnTo>
                    <a:pt x="4" y="273"/>
                  </a:lnTo>
                  <a:lnTo>
                    <a:pt x="1" y="249"/>
                  </a:lnTo>
                  <a:lnTo>
                    <a:pt x="0" y="227"/>
                  </a:lnTo>
                  <a:lnTo>
                    <a:pt x="0" y="227"/>
                  </a:lnTo>
                  <a:lnTo>
                    <a:pt x="1" y="204"/>
                  </a:lnTo>
                  <a:lnTo>
                    <a:pt x="4" y="181"/>
                  </a:lnTo>
                  <a:lnTo>
                    <a:pt x="10" y="159"/>
                  </a:lnTo>
                  <a:lnTo>
                    <a:pt x="18" y="138"/>
                  </a:lnTo>
                  <a:lnTo>
                    <a:pt x="27" y="119"/>
                  </a:lnTo>
                  <a:lnTo>
                    <a:pt x="38" y="100"/>
                  </a:lnTo>
                  <a:lnTo>
                    <a:pt x="51" y="83"/>
                  </a:lnTo>
                  <a:lnTo>
                    <a:pt x="66" y="67"/>
                  </a:lnTo>
                  <a:lnTo>
                    <a:pt x="83" y="51"/>
                  </a:lnTo>
                  <a:lnTo>
                    <a:pt x="100" y="38"/>
                  </a:lnTo>
                  <a:lnTo>
                    <a:pt x="118" y="27"/>
                  </a:lnTo>
                  <a:lnTo>
                    <a:pt x="138" y="18"/>
                  </a:lnTo>
                  <a:lnTo>
                    <a:pt x="159" y="10"/>
                  </a:lnTo>
                  <a:lnTo>
                    <a:pt x="181" y="5"/>
                  </a:lnTo>
                  <a:lnTo>
                    <a:pt x="203" y="1"/>
                  </a:lnTo>
                  <a:lnTo>
                    <a:pt x="226" y="0"/>
                  </a:lnTo>
                  <a:lnTo>
                    <a:pt x="226" y="0"/>
                  </a:lnTo>
                  <a:lnTo>
                    <a:pt x="249" y="1"/>
                  </a:lnTo>
                  <a:lnTo>
                    <a:pt x="272" y="5"/>
                  </a:lnTo>
                  <a:lnTo>
                    <a:pt x="294" y="10"/>
                  </a:lnTo>
                  <a:lnTo>
                    <a:pt x="315" y="18"/>
                  </a:lnTo>
                  <a:lnTo>
                    <a:pt x="334" y="27"/>
                  </a:lnTo>
                  <a:lnTo>
                    <a:pt x="353" y="38"/>
                  </a:lnTo>
                  <a:lnTo>
                    <a:pt x="370" y="51"/>
                  </a:lnTo>
                  <a:lnTo>
                    <a:pt x="387" y="67"/>
                  </a:lnTo>
                  <a:lnTo>
                    <a:pt x="402" y="83"/>
                  </a:lnTo>
                  <a:lnTo>
                    <a:pt x="415" y="100"/>
                  </a:lnTo>
                  <a:lnTo>
                    <a:pt x="426" y="119"/>
                  </a:lnTo>
                  <a:lnTo>
                    <a:pt x="435" y="138"/>
                  </a:lnTo>
                  <a:lnTo>
                    <a:pt x="443" y="159"/>
                  </a:lnTo>
                  <a:lnTo>
                    <a:pt x="448" y="181"/>
                  </a:lnTo>
                  <a:lnTo>
                    <a:pt x="452" y="204"/>
                  </a:lnTo>
                  <a:lnTo>
                    <a:pt x="453" y="227"/>
                  </a:lnTo>
                  <a:lnTo>
                    <a:pt x="453" y="227"/>
                  </a:lnTo>
                  <a:lnTo>
                    <a:pt x="452" y="249"/>
                  </a:lnTo>
                  <a:lnTo>
                    <a:pt x="448" y="273"/>
                  </a:lnTo>
                  <a:lnTo>
                    <a:pt x="443" y="294"/>
                  </a:lnTo>
                  <a:lnTo>
                    <a:pt x="435" y="315"/>
                  </a:lnTo>
                  <a:lnTo>
                    <a:pt x="426" y="334"/>
                  </a:lnTo>
                  <a:lnTo>
                    <a:pt x="415" y="353"/>
                  </a:lnTo>
                  <a:lnTo>
                    <a:pt x="402" y="371"/>
                  </a:lnTo>
                  <a:lnTo>
                    <a:pt x="387" y="387"/>
                  </a:lnTo>
                  <a:lnTo>
                    <a:pt x="370" y="402"/>
                  </a:lnTo>
                  <a:lnTo>
                    <a:pt x="353" y="415"/>
                  </a:lnTo>
                  <a:lnTo>
                    <a:pt x="334" y="426"/>
                  </a:lnTo>
                  <a:lnTo>
                    <a:pt x="315" y="435"/>
                  </a:lnTo>
                  <a:lnTo>
                    <a:pt x="294" y="443"/>
                  </a:lnTo>
                  <a:lnTo>
                    <a:pt x="272" y="448"/>
                  </a:lnTo>
                  <a:lnTo>
                    <a:pt x="249" y="452"/>
                  </a:lnTo>
                  <a:lnTo>
                    <a:pt x="226" y="453"/>
                  </a:lnTo>
                  <a:lnTo>
                    <a:pt x="226" y="453"/>
                  </a:lnTo>
                  <a:close/>
                  <a:moveTo>
                    <a:pt x="226" y="56"/>
                  </a:moveTo>
                  <a:lnTo>
                    <a:pt x="226" y="56"/>
                  </a:lnTo>
                  <a:lnTo>
                    <a:pt x="209" y="57"/>
                  </a:lnTo>
                  <a:lnTo>
                    <a:pt x="193" y="61"/>
                  </a:lnTo>
                  <a:lnTo>
                    <a:pt x="176" y="65"/>
                  </a:lnTo>
                  <a:lnTo>
                    <a:pt x="160" y="70"/>
                  </a:lnTo>
                  <a:lnTo>
                    <a:pt x="145" y="78"/>
                  </a:lnTo>
                  <a:lnTo>
                    <a:pt x="131" y="86"/>
                  </a:lnTo>
                  <a:lnTo>
                    <a:pt x="118" y="96"/>
                  </a:lnTo>
                  <a:lnTo>
                    <a:pt x="106" y="107"/>
                  </a:lnTo>
                  <a:lnTo>
                    <a:pt x="96" y="119"/>
                  </a:lnTo>
                  <a:lnTo>
                    <a:pt x="86" y="131"/>
                  </a:lnTo>
                  <a:lnTo>
                    <a:pt x="77" y="145"/>
                  </a:lnTo>
                  <a:lnTo>
                    <a:pt x="69" y="160"/>
                  </a:lnTo>
                  <a:lnTo>
                    <a:pt x="64" y="177"/>
                  </a:lnTo>
                  <a:lnTo>
                    <a:pt x="59" y="193"/>
                  </a:lnTo>
                  <a:lnTo>
                    <a:pt x="57" y="209"/>
                  </a:lnTo>
                  <a:lnTo>
                    <a:pt x="56" y="227"/>
                  </a:lnTo>
                  <a:lnTo>
                    <a:pt x="56" y="227"/>
                  </a:lnTo>
                  <a:lnTo>
                    <a:pt x="57" y="244"/>
                  </a:lnTo>
                  <a:lnTo>
                    <a:pt x="59" y="260"/>
                  </a:lnTo>
                  <a:lnTo>
                    <a:pt x="64" y="278"/>
                  </a:lnTo>
                  <a:lnTo>
                    <a:pt x="69" y="293"/>
                  </a:lnTo>
                  <a:lnTo>
                    <a:pt x="77" y="308"/>
                  </a:lnTo>
                  <a:lnTo>
                    <a:pt x="86" y="322"/>
                  </a:lnTo>
                  <a:lnTo>
                    <a:pt x="96" y="335"/>
                  </a:lnTo>
                  <a:lnTo>
                    <a:pt x="106" y="347"/>
                  </a:lnTo>
                  <a:lnTo>
                    <a:pt x="118" y="357"/>
                  </a:lnTo>
                  <a:lnTo>
                    <a:pt x="131" y="368"/>
                  </a:lnTo>
                  <a:lnTo>
                    <a:pt x="145" y="377"/>
                  </a:lnTo>
                  <a:lnTo>
                    <a:pt x="160" y="384"/>
                  </a:lnTo>
                  <a:lnTo>
                    <a:pt x="176" y="389"/>
                  </a:lnTo>
                  <a:lnTo>
                    <a:pt x="193" y="394"/>
                  </a:lnTo>
                  <a:lnTo>
                    <a:pt x="209" y="396"/>
                  </a:lnTo>
                  <a:lnTo>
                    <a:pt x="226" y="397"/>
                  </a:lnTo>
                  <a:lnTo>
                    <a:pt x="226" y="397"/>
                  </a:lnTo>
                  <a:lnTo>
                    <a:pt x="244" y="396"/>
                  </a:lnTo>
                  <a:lnTo>
                    <a:pt x="260" y="394"/>
                  </a:lnTo>
                  <a:lnTo>
                    <a:pt x="277" y="389"/>
                  </a:lnTo>
                  <a:lnTo>
                    <a:pt x="293" y="384"/>
                  </a:lnTo>
                  <a:lnTo>
                    <a:pt x="308" y="377"/>
                  </a:lnTo>
                  <a:lnTo>
                    <a:pt x="321" y="368"/>
                  </a:lnTo>
                  <a:lnTo>
                    <a:pt x="334" y="357"/>
                  </a:lnTo>
                  <a:lnTo>
                    <a:pt x="346" y="347"/>
                  </a:lnTo>
                  <a:lnTo>
                    <a:pt x="357" y="335"/>
                  </a:lnTo>
                  <a:lnTo>
                    <a:pt x="367" y="322"/>
                  </a:lnTo>
                  <a:lnTo>
                    <a:pt x="375" y="308"/>
                  </a:lnTo>
                  <a:lnTo>
                    <a:pt x="384" y="293"/>
                  </a:lnTo>
                  <a:lnTo>
                    <a:pt x="389" y="278"/>
                  </a:lnTo>
                  <a:lnTo>
                    <a:pt x="393" y="260"/>
                  </a:lnTo>
                  <a:lnTo>
                    <a:pt x="396" y="244"/>
                  </a:lnTo>
                  <a:lnTo>
                    <a:pt x="397" y="227"/>
                  </a:lnTo>
                  <a:lnTo>
                    <a:pt x="397" y="227"/>
                  </a:lnTo>
                  <a:lnTo>
                    <a:pt x="396" y="209"/>
                  </a:lnTo>
                  <a:lnTo>
                    <a:pt x="393" y="193"/>
                  </a:lnTo>
                  <a:lnTo>
                    <a:pt x="389" y="177"/>
                  </a:lnTo>
                  <a:lnTo>
                    <a:pt x="384" y="160"/>
                  </a:lnTo>
                  <a:lnTo>
                    <a:pt x="375" y="145"/>
                  </a:lnTo>
                  <a:lnTo>
                    <a:pt x="367" y="131"/>
                  </a:lnTo>
                  <a:lnTo>
                    <a:pt x="357" y="119"/>
                  </a:lnTo>
                  <a:lnTo>
                    <a:pt x="346" y="107"/>
                  </a:lnTo>
                  <a:lnTo>
                    <a:pt x="334" y="96"/>
                  </a:lnTo>
                  <a:lnTo>
                    <a:pt x="321" y="86"/>
                  </a:lnTo>
                  <a:lnTo>
                    <a:pt x="308" y="78"/>
                  </a:lnTo>
                  <a:lnTo>
                    <a:pt x="293" y="70"/>
                  </a:lnTo>
                  <a:lnTo>
                    <a:pt x="277" y="65"/>
                  </a:lnTo>
                  <a:lnTo>
                    <a:pt x="260" y="61"/>
                  </a:lnTo>
                  <a:lnTo>
                    <a:pt x="244" y="57"/>
                  </a:lnTo>
                  <a:lnTo>
                    <a:pt x="226" y="56"/>
                  </a:lnTo>
                  <a:lnTo>
                    <a:pt x="226"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228">
              <a:extLst>
                <a:ext uri="{FF2B5EF4-FFF2-40B4-BE49-F238E27FC236}">
                  <a16:creationId xmlns:a16="http://schemas.microsoft.com/office/drawing/2014/main" id="{759F8288-B0E8-4BF7-B767-1F2D67C0C211}"/>
                </a:ext>
              </a:extLst>
            </p:cNvPr>
            <p:cNvSpPr>
              <a:spLocks noEditPoints="1"/>
            </p:cNvSpPr>
            <p:nvPr/>
          </p:nvSpPr>
          <p:spPr bwMode="auto">
            <a:xfrm>
              <a:off x="5564188" y="4464051"/>
              <a:ext cx="179388" cy="225425"/>
            </a:xfrm>
            <a:custGeom>
              <a:avLst/>
              <a:gdLst>
                <a:gd name="T0" fmla="*/ 226 w 679"/>
                <a:gd name="T1" fmla="*/ 850 h 850"/>
                <a:gd name="T2" fmla="*/ 220 w 679"/>
                <a:gd name="T3" fmla="*/ 849 h 850"/>
                <a:gd name="T4" fmla="*/ 210 w 679"/>
                <a:gd name="T5" fmla="*/ 845 h 850"/>
                <a:gd name="T6" fmla="*/ 203 w 679"/>
                <a:gd name="T7" fmla="*/ 838 h 850"/>
                <a:gd name="T8" fmla="*/ 199 w 679"/>
                <a:gd name="T9" fmla="*/ 828 h 850"/>
                <a:gd name="T10" fmla="*/ 198 w 679"/>
                <a:gd name="T11" fmla="*/ 470 h 850"/>
                <a:gd name="T12" fmla="*/ 174 w 679"/>
                <a:gd name="T13" fmla="*/ 453 h 850"/>
                <a:gd name="T14" fmla="*/ 133 w 679"/>
                <a:gd name="T15" fmla="*/ 416 h 850"/>
                <a:gd name="T16" fmla="*/ 96 w 679"/>
                <a:gd name="T17" fmla="*/ 373 h 850"/>
                <a:gd name="T18" fmla="*/ 64 w 679"/>
                <a:gd name="T19" fmla="*/ 322 h 850"/>
                <a:gd name="T20" fmla="*/ 39 w 679"/>
                <a:gd name="T21" fmla="*/ 266 h 850"/>
                <a:gd name="T22" fmla="*/ 20 w 679"/>
                <a:gd name="T23" fmla="*/ 204 h 850"/>
                <a:gd name="T24" fmla="*/ 7 w 679"/>
                <a:gd name="T25" fmla="*/ 137 h 850"/>
                <a:gd name="T26" fmla="*/ 0 w 679"/>
                <a:gd name="T27" fmla="*/ 66 h 850"/>
                <a:gd name="T28" fmla="*/ 0 w 679"/>
                <a:gd name="T29" fmla="*/ 28 h 850"/>
                <a:gd name="T30" fmla="*/ 2 w 679"/>
                <a:gd name="T31" fmla="*/ 17 h 850"/>
                <a:gd name="T32" fmla="*/ 8 w 679"/>
                <a:gd name="T33" fmla="*/ 8 h 850"/>
                <a:gd name="T34" fmla="*/ 17 w 679"/>
                <a:gd name="T35" fmla="*/ 2 h 850"/>
                <a:gd name="T36" fmla="*/ 28 w 679"/>
                <a:gd name="T37" fmla="*/ 0 h 850"/>
                <a:gd name="T38" fmla="*/ 651 w 679"/>
                <a:gd name="T39" fmla="*/ 0 h 850"/>
                <a:gd name="T40" fmla="*/ 662 w 679"/>
                <a:gd name="T41" fmla="*/ 2 h 850"/>
                <a:gd name="T42" fmla="*/ 671 w 679"/>
                <a:gd name="T43" fmla="*/ 8 h 850"/>
                <a:gd name="T44" fmla="*/ 677 w 679"/>
                <a:gd name="T45" fmla="*/ 17 h 850"/>
                <a:gd name="T46" fmla="*/ 679 w 679"/>
                <a:gd name="T47" fmla="*/ 28 h 850"/>
                <a:gd name="T48" fmla="*/ 678 w 679"/>
                <a:gd name="T49" fmla="*/ 66 h 850"/>
                <a:gd name="T50" fmla="*/ 672 w 679"/>
                <a:gd name="T51" fmla="*/ 137 h 850"/>
                <a:gd name="T52" fmla="*/ 659 w 679"/>
                <a:gd name="T53" fmla="*/ 204 h 850"/>
                <a:gd name="T54" fmla="*/ 640 w 679"/>
                <a:gd name="T55" fmla="*/ 266 h 850"/>
                <a:gd name="T56" fmla="*/ 615 w 679"/>
                <a:gd name="T57" fmla="*/ 322 h 850"/>
                <a:gd name="T58" fmla="*/ 583 w 679"/>
                <a:gd name="T59" fmla="*/ 373 h 850"/>
                <a:gd name="T60" fmla="*/ 546 w 679"/>
                <a:gd name="T61" fmla="*/ 416 h 850"/>
                <a:gd name="T62" fmla="*/ 505 w 679"/>
                <a:gd name="T63" fmla="*/ 453 h 850"/>
                <a:gd name="T64" fmla="*/ 481 w 679"/>
                <a:gd name="T65" fmla="*/ 822 h 850"/>
                <a:gd name="T66" fmla="*/ 480 w 679"/>
                <a:gd name="T67" fmla="*/ 828 h 850"/>
                <a:gd name="T68" fmla="*/ 476 w 679"/>
                <a:gd name="T69" fmla="*/ 838 h 850"/>
                <a:gd name="T70" fmla="*/ 468 w 679"/>
                <a:gd name="T71" fmla="*/ 845 h 850"/>
                <a:gd name="T72" fmla="*/ 458 w 679"/>
                <a:gd name="T73" fmla="*/ 849 h 850"/>
                <a:gd name="T74" fmla="*/ 453 w 679"/>
                <a:gd name="T75" fmla="*/ 850 h 850"/>
                <a:gd name="T76" fmla="*/ 425 w 679"/>
                <a:gd name="T77" fmla="*/ 794 h 850"/>
                <a:gd name="T78" fmla="*/ 425 w 679"/>
                <a:gd name="T79" fmla="*/ 453 h 850"/>
                <a:gd name="T80" fmla="*/ 428 w 679"/>
                <a:gd name="T81" fmla="*/ 439 h 850"/>
                <a:gd name="T82" fmla="*/ 439 w 679"/>
                <a:gd name="T83" fmla="*/ 429 h 850"/>
                <a:gd name="T84" fmla="*/ 459 w 679"/>
                <a:gd name="T85" fmla="*/ 416 h 850"/>
                <a:gd name="T86" fmla="*/ 497 w 679"/>
                <a:gd name="T87" fmla="*/ 386 h 850"/>
                <a:gd name="T88" fmla="*/ 529 w 679"/>
                <a:gd name="T89" fmla="*/ 349 h 850"/>
                <a:gd name="T90" fmla="*/ 557 w 679"/>
                <a:gd name="T91" fmla="*/ 308 h 850"/>
                <a:gd name="T92" fmla="*/ 580 w 679"/>
                <a:gd name="T93" fmla="*/ 260 h 850"/>
                <a:gd name="T94" fmla="*/ 600 w 679"/>
                <a:gd name="T95" fmla="*/ 208 h 850"/>
                <a:gd name="T96" fmla="*/ 613 w 679"/>
                <a:gd name="T97" fmla="*/ 150 h 850"/>
                <a:gd name="T98" fmla="*/ 621 w 679"/>
                <a:gd name="T99" fmla="*/ 89 h 850"/>
                <a:gd name="T100" fmla="*/ 56 w 679"/>
                <a:gd name="T101" fmla="*/ 56 h 850"/>
                <a:gd name="T102" fmla="*/ 58 w 679"/>
                <a:gd name="T103" fmla="*/ 89 h 850"/>
                <a:gd name="T104" fmla="*/ 66 w 679"/>
                <a:gd name="T105" fmla="*/ 150 h 850"/>
                <a:gd name="T106" fmla="*/ 79 w 679"/>
                <a:gd name="T107" fmla="*/ 208 h 850"/>
                <a:gd name="T108" fmla="*/ 98 w 679"/>
                <a:gd name="T109" fmla="*/ 260 h 850"/>
                <a:gd name="T110" fmla="*/ 122 w 679"/>
                <a:gd name="T111" fmla="*/ 308 h 850"/>
                <a:gd name="T112" fmla="*/ 149 w 679"/>
                <a:gd name="T113" fmla="*/ 349 h 850"/>
                <a:gd name="T114" fmla="*/ 182 w 679"/>
                <a:gd name="T115" fmla="*/ 386 h 850"/>
                <a:gd name="T116" fmla="*/ 220 w 679"/>
                <a:gd name="T117" fmla="*/ 416 h 850"/>
                <a:gd name="T118" fmla="*/ 240 w 679"/>
                <a:gd name="T119" fmla="*/ 429 h 850"/>
                <a:gd name="T120" fmla="*/ 250 w 679"/>
                <a:gd name="T121" fmla="*/ 439 h 850"/>
                <a:gd name="T122" fmla="*/ 254 w 679"/>
                <a:gd name="T123" fmla="*/ 453 h 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79" h="850">
                  <a:moveTo>
                    <a:pt x="453" y="850"/>
                  </a:moveTo>
                  <a:lnTo>
                    <a:pt x="226" y="850"/>
                  </a:lnTo>
                  <a:lnTo>
                    <a:pt x="226" y="850"/>
                  </a:lnTo>
                  <a:lnTo>
                    <a:pt x="220" y="849"/>
                  </a:lnTo>
                  <a:lnTo>
                    <a:pt x="215" y="848"/>
                  </a:lnTo>
                  <a:lnTo>
                    <a:pt x="210" y="845"/>
                  </a:lnTo>
                  <a:lnTo>
                    <a:pt x="206" y="842"/>
                  </a:lnTo>
                  <a:lnTo>
                    <a:pt x="203" y="838"/>
                  </a:lnTo>
                  <a:lnTo>
                    <a:pt x="200" y="833"/>
                  </a:lnTo>
                  <a:lnTo>
                    <a:pt x="199" y="828"/>
                  </a:lnTo>
                  <a:lnTo>
                    <a:pt x="198" y="822"/>
                  </a:lnTo>
                  <a:lnTo>
                    <a:pt x="198" y="470"/>
                  </a:lnTo>
                  <a:lnTo>
                    <a:pt x="198" y="470"/>
                  </a:lnTo>
                  <a:lnTo>
                    <a:pt x="174" y="453"/>
                  </a:lnTo>
                  <a:lnTo>
                    <a:pt x="153" y="436"/>
                  </a:lnTo>
                  <a:lnTo>
                    <a:pt x="133" y="416"/>
                  </a:lnTo>
                  <a:lnTo>
                    <a:pt x="114" y="395"/>
                  </a:lnTo>
                  <a:lnTo>
                    <a:pt x="96" y="373"/>
                  </a:lnTo>
                  <a:lnTo>
                    <a:pt x="79" y="348"/>
                  </a:lnTo>
                  <a:lnTo>
                    <a:pt x="64" y="322"/>
                  </a:lnTo>
                  <a:lnTo>
                    <a:pt x="51" y="295"/>
                  </a:lnTo>
                  <a:lnTo>
                    <a:pt x="39" y="266"/>
                  </a:lnTo>
                  <a:lnTo>
                    <a:pt x="29" y="235"/>
                  </a:lnTo>
                  <a:lnTo>
                    <a:pt x="20" y="204"/>
                  </a:lnTo>
                  <a:lnTo>
                    <a:pt x="13" y="171"/>
                  </a:lnTo>
                  <a:lnTo>
                    <a:pt x="7" y="137"/>
                  </a:lnTo>
                  <a:lnTo>
                    <a:pt x="3" y="102"/>
                  </a:lnTo>
                  <a:lnTo>
                    <a:pt x="0" y="66"/>
                  </a:lnTo>
                  <a:lnTo>
                    <a:pt x="0" y="28"/>
                  </a:lnTo>
                  <a:lnTo>
                    <a:pt x="0" y="28"/>
                  </a:lnTo>
                  <a:lnTo>
                    <a:pt x="0" y="23"/>
                  </a:lnTo>
                  <a:lnTo>
                    <a:pt x="2" y="17"/>
                  </a:lnTo>
                  <a:lnTo>
                    <a:pt x="4" y="13"/>
                  </a:lnTo>
                  <a:lnTo>
                    <a:pt x="8" y="8"/>
                  </a:lnTo>
                  <a:lnTo>
                    <a:pt x="12" y="5"/>
                  </a:lnTo>
                  <a:lnTo>
                    <a:pt x="17" y="2"/>
                  </a:lnTo>
                  <a:lnTo>
                    <a:pt x="22" y="1"/>
                  </a:lnTo>
                  <a:lnTo>
                    <a:pt x="28" y="0"/>
                  </a:lnTo>
                  <a:lnTo>
                    <a:pt x="651" y="0"/>
                  </a:lnTo>
                  <a:lnTo>
                    <a:pt x="651" y="0"/>
                  </a:lnTo>
                  <a:lnTo>
                    <a:pt x="657" y="1"/>
                  </a:lnTo>
                  <a:lnTo>
                    <a:pt x="662" y="2"/>
                  </a:lnTo>
                  <a:lnTo>
                    <a:pt x="667" y="5"/>
                  </a:lnTo>
                  <a:lnTo>
                    <a:pt x="671" y="8"/>
                  </a:lnTo>
                  <a:lnTo>
                    <a:pt x="674" y="13"/>
                  </a:lnTo>
                  <a:lnTo>
                    <a:pt x="677" y="17"/>
                  </a:lnTo>
                  <a:lnTo>
                    <a:pt x="679" y="23"/>
                  </a:lnTo>
                  <a:lnTo>
                    <a:pt x="679" y="28"/>
                  </a:lnTo>
                  <a:lnTo>
                    <a:pt x="679" y="28"/>
                  </a:lnTo>
                  <a:lnTo>
                    <a:pt x="678" y="66"/>
                  </a:lnTo>
                  <a:lnTo>
                    <a:pt x="676" y="102"/>
                  </a:lnTo>
                  <a:lnTo>
                    <a:pt x="672" y="137"/>
                  </a:lnTo>
                  <a:lnTo>
                    <a:pt x="666" y="171"/>
                  </a:lnTo>
                  <a:lnTo>
                    <a:pt x="659" y="204"/>
                  </a:lnTo>
                  <a:lnTo>
                    <a:pt x="650" y="235"/>
                  </a:lnTo>
                  <a:lnTo>
                    <a:pt x="640" y="266"/>
                  </a:lnTo>
                  <a:lnTo>
                    <a:pt x="628" y="295"/>
                  </a:lnTo>
                  <a:lnTo>
                    <a:pt x="615" y="322"/>
                  </a:lnTo>
                  <a:lnTo>
                    <a:pt x="600" y="348"/>
                  </a:lnTo>
                  <a:lnTo>
                    <a:pt x="583" y="373"/>
                  </a:lnTo>
                  <a:lnTo>
                    <a:pt x="565" y="395"/>
                  </a:lnTo>
                  <a:lnTo>
                    <a:pt x="546" y="416"/>
                  </a:lnTo>
                  <a:lnTo>
                    <a:pt x="526" y="436"/>
                  </a:lnTo>
                  <a:lnTo>
                    <a:pt x="505" y="453"/>
                  </a:lnTo>
                  <a:lnTo>
                    <a:pt x="481" y="470"/>
                  </a:lnTo>
                  <a:lnTo>
                    <a:pt x="481" y="822"/>
                  </a:lnTo>
                  <a:lnTo>
                    <a:pt x="481" y="822"/>
                  </a:lnTo>
                  <a:lnTo>
                    <a:pt x="480" y="828"/>
                  </a:lnTo>
                  <a:lnTo>
                    <a:pt x="479" y="833"/>
                  </a:lnTo>
                  <a:lnTo>
                    <a:pt x="476" y="838"/>
                  </a:lnTo>
                  <a:lnTo>
                    <a:pt x="472" y="842"/>
                  </a:lnTo>
                  <a:lnTo>
                    <a:pt x="468" y="845"/>
                  </a:lnTo>
                  <a:lnTo>
                    <a:pt x="464" y="848"/>
                  </a:lnTo>
                  <a:lnTo>
                    <a:pt x="458" y="849"/>
                  </a:lnTo>
                  <a:lnTo>
                    <a:pt x="453" y="850"/>
                  </a:lnTo>
                  <a:lnTo>
                    <a:pt x="453" y="850"/>
                  </a:lnTo>
                  <a:close/>
                  <a:moveTo>
                    <a:pt x="254" y="794"/>
                  </a:moveTo>
                  <a:lnTo>
                    <a:pt x="425" y="794"/>
                  </a:lnTo>
                  <a:lnTo>
                    <a:pt x="425" y="453"/>
                  </a:lnTo>
                  <a:lnTo>
                    <a:pt x="425" y="453"/>
                  </a:lnTo>
                  <a:lnTo>
                    <a:pt x="426" y="446"/>
                  </a:lnTo>
                  <a:lnTo>
                    <a:pt x="428" y="439"/>
                  </a:lnTo>
                  <a:lnTo>
                    <a:pt x="433" y="433"/>
                  </a:lnTo>
                  <a:lnTo>
                    <a:pt x="439" y="429"/>
                  </a:lnTo>
                  <a:lnTo>
                    <a:pt x="439" y="429"/>
                  </a:lnTo>
                  <a:lnTo>
                    <a:pt x="459" y="416"/>
                  </a:lnTo>
                  <a:lnTo>
                    <a:pt x="478" y="402"/>
                  </a:lnTo>
                  <a:lnTo>
                    <a:pt x="497" y="386"/>
                  </a:lnTo>
                  <a:lnTo>
                    <a:pt x="514" y="369"/>
                  </a:lnTo>
                  <a:lnTo>
                    <a:pt x="529" y="349"/>
                  </a:lnTo>
                  <a:lnTo>
                    <a:pt x="544" y="329"/>
                  </a:lnTo>
                  <a:lnTo>
                    <a:pt x="557" y="308"/>
                  </a:lnTo>
                  <a:lnTo>
                    <a:pt x="569" y="285"/>
                  </a:lnTo>
                  <a:lnTo>
                    <a:pt x="580" y="260"/>
                  </a:lnTo>
                  <a:lnTo>
                    <a:pt x="590" y="234"/>
                  </a:lnTo>
                  <a:lnTo>
                    <a:pt x="600" y="208"/>
                  </a:lnTo>
                  <a:lnTo>
                    <a:pt x="607" y="180"/>
                  </a:lnTo>
                  <a:lnTo>
                    <a:pt x="613" y="150"/>
                  </a:lnTo>
                  <a:lnTo>
                    <a:pt x="617" y="120"/>
                  </a:lnTo>
                  <a:lnTo>
                    <a:pt x="621" y="89"/>
                  </a:lnTo>
                  <a:lnTo>
                    <a:pt x="623" y="56"/>
                  </a:lnTo>
                  <a:lnTo>
                    <a:pt x="56" y="56"/>
                  </a:lnTo>
                  <a:lnTo>
                    <a:pt x="56" y="56"/>
                  </a:lnTo>
                  <a:lnTo>
                    <a:pt x="58" y="89"/>
                  </a:lnTo>
                  <a:lnTo>
                    <a:pt x="61" y="120"/>
                  </a:lnTo>
                  <a:lnTo>
                    <a:pt x="66" y="150"/>
                  </a:lnTo>
                  <a:lnTo>
                    <a:pt x="72" y="180"/>
                  </a:lnTo>
                  <a:lnTo>
                    <a:pt x="79" y="208"/>
                  </a:lnTo>
                  <a:lnTo>
                    <a:pt x="89" y="234"/>
                  </a:lnTo>
                  <a:lnTo>
                    <a:pt x="98" y="260"/>
                  </a:lnTo>
                  <a:lnTo>
                    <a:pt x="109" y="285"/>
                  </a:lnTo>
                  <a:lnTo>
                    <a:pt x="122" y="308"/>
                  </a:lnTo>
                  <a:lnTo>
                    <a:pt x="135" y="329"/>
                  </a:lnTo>
                  <a:lnTo>
                    <a:pt x="149" y="349"/>
                  </a:lnTo>
                  <a:lnTo>
                    <a:pt x="165" y="369"/>
                  </a:lnTo>
                  <a:lnTo>
                    <a:pt x="182" y="386"/>
                  </a:lnTo>
                  <a:lnTo>
                    <a:pt x="201" y="402"/>
                  </a:lnTo>
                  <a:lnTo>
                    <a:pt x="220" y="416"/>
                  </a:lnTo>
                  <a:lnTo>
                    <a:pt x="240" y="429"/>
                  </a:lnTo>
                  <a:lnTo>
                    <a:pt x="240" y="429"/>
                  </a:lnTo>
                  <a:lnTo>
                    <a:pt x="246" y="433"/>
                  </a:lnTo>
                  <a:lnTo>
                    <a:pt x="250" y="439"/>
                  </a:lnTo>
                  <a:lnTo>
                    <a:pt x="253" y="446"/>
                  </a:lnTo>
                  <a:lnTo>
                    <a:pt x="254" y="453"/>
                  </a:lnTo>
                  <a:lnTo>
                    <a:pt x="254" y="7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229">
              <a:extLst>
                <a:ext uri="{FF2B5EF4-FFF2-40B4-BE49-F238E27FC236}">
                  <a16:creationId xmlns:a16="http://schemas.microsoft.com/office/drawing/2014/main" id="{81513F62-6E21-4713-BD88-6AF654294918}"/>
                </a:ext>
              </a:extLst>
            </p:cNvPr>
            <p:cNvSpPr>
              <a:spLocks noEditPoints="1"/>
            </p:cNvSpPr>
            <p:nvPr/>
          </p:nvSpPr>
          <p:spPr bwMode="auto">
            <a:xfrm>
              <a:off x="5630863" y="4464051"/>
              <a:ext cx="46038" cy="119063"/>
            </a:xfrm>
            <a:custGeom>
              <a:avLst/>
              <a:gdLst>
                <a:gd name="T0" fmla="*/ 85 w 170"/>
                <a:gd name="T1" fmla="*/ 453 h 453"/>
                <a:gd name="T2" fmla="*/ 85 w 170"/>
                <a:gd name="T3" fmla="*/ 453 h 453"/>
                <a:gd name="T4" fmla="*/ 80 w 170"/>
                <a:gd name="T5" fmla="*/ 453 h 453"/>
                <a:gd name="T6" fmla="*/ 75 w 170"/>
                <a:gd name="T7" fmla="*/ 451 h 453"/>
                <a:gd name="T8" fmla="*/ 70 w 170"/>
                <a:gd name="T9" fmla="*/ 449 h 453"/>
                <a:gd name="T10" fmla="*/ 66 w 170"/>
                <a:gd name="T11" fmla="*/ 445 h 453"/>
                <a:gd name="T12" fmla="*/ 8 w 170"/>
                <a:gd name="T13" fmla="*/ 389 h 453"/>
                <a:gd name="T14" fmla="*/ 8 w 170"/>
                <a:gd name="T15" fmla="*/ 389 h 453"/>
                <a:gd name="T16" fmla="*/ 5 w 170"/>
                <a:gd name="T17" fmla="*/ 384 h 453"/>
                <a:gd name="T18" fmla="*/ 2 w 170"/>
                <a:gd name="T19" fmla="*/ 379 h 453"/>
                <a:gd name="T20" fmla="*/ 0 w 170"/>
                <a:gd name="T21" fmla="*/ 373 h 453"/>
                <a:gd name="T22" fmla="*/ 0 w 170"/>
                <a:gd name="T23" fmla="*/ 367 h 453"/>
                <a:gd name="T24" fmla="*/ 28 w 170"/>
                <a:gd name="T25" fmla="*/ 26 h 453"/>
                <a:gd name="T26" fmla="*/ 28 w 170"/>
                <a:gd name="T27" fmla="*/ 26 h 453"/>
                <a:gd name="T28" fmla="*/ 29 w 170"/>
                <a:gd name="T29" fmla="*/ 21 h 453"/>
                <a:gd name="T30" fmla="*/ 31 w 170"/>
                <a:gd name="T31" fmla="*/ 16 h 453"/>
                <a:gd name="T32" fmla="*/ 35 w 170"/>
                <a:gd name="T33" fmla="*/ 11 h 453"/>
                <a:gd name="T34" fmla="*/ 38 w 170"/>
                <a:gd name="T35" fmla="*/ 8 h 453"/>
                <a:gd name="T36" fmla="*/ 42 w 170"/>
                <a:gd name="T37" fmla="*/ 4 h 453"/>
                <a:gd name="T38" fmla="*/ 47 w 170"/>
                <a:gd name="T39" fmla="*/ 2 h 453"/>
                <a:gd name="T40" fmla="*/ 52 w 170"/>
                <a:gd name="T41" fmla="*/ 1 h 453"/>
                <a:gd name="T42" fmla="*/ 57 w 170"/>
                <a:gd name="T43" fmla="*/ 0 h 453"/>
                <a:gd name="T44" fmla="*/ 113 w 170"/>
                <a:gd name="T45" fmla="*/ 0 h 453"/>
                <a:gd name="T46" fmla="*/ 113 w 170"/>
                <a:gd name="T47" fmla="*/ 0 h 453"/>
                <a:gd name="T48" fmla="*/ 119 w 170"/>
                <a:gd name="T49" fmla="*/ 1 h 453"/>
                <a:gd name="T50" fmla="*/ 124 w 170"/>
                <a:gd name="T51" fmla="*/ 2 h 453"/>
                <a:gd name="T52" fmla="*/ 128 w 170"/>
                <a:gd name="T53" fmla="*/ 4 h 453"/>
                <a:gd name="T54" fmla="*/ 132 w 170"/>
                <a:gd name="T55" fmla="*/ 8 h 453"/>
                <a:gd name="T56" fmla="*/ 137 w 170"/>
                <a:gd name="T57" fmla="*/ 11 h 453"/>
                <a:gd name="T58" fmla="*/ 140 w 170"/>
                <a:gd name="T59" fmla="*/ 16 h 453"/>
                <a:gd name="T60" fmla="*/ 141 w 170"/>
                <a:gd name="T61" fmla="*/ 21 h 453"/>
                <a:gd name="T62" fmla="*/ 142 w 170"/>
                <a:gd name="T63" fmla="*/ 26 h 453"/>
                <a:gd name="T64" fmla="*/ 170 w 170"/>
                <a:gd name="T65" fmla="*/ 367 h 453"/>
                <a:gd name="T66" fmla="*/ 170 w 170"/>
                <a:gd name="T67" fmla="*/ 367 h 453"/>
                <a:gd name="T68" fmla="*/ 170 w 170"/>
                <a:gd name="T69" fmla="*/ 373 h 453"/>
                <a:gd name="T70" fmla="*/ 169 w 170"/>
                <a:gd name="T71" fmla="*/ 379 h 453"/>
                <a:gd name="T72" fmla="*/ 166 w 170"/>
                <a:gd name="T73" fmla="*/ 384 h 453"/>
                <a:gd name="T74" fmla="*/ 162 w 170"/>
                <a:gd name="T75" fmla="*/ 389 h 453"/>
                <a:gd name="T76" fmla="*/ 105 w 170"/>
                <a:gd name="T77" fmla="*/ 445 h 453"/>
                <a:gd name="T78" fmla="*/ 105 w 170"/>
                <a:gd name="T79" fmla="*/ 445 h 453"/>
                <a:gd name="T80" fmla="*/ 101 w 170"/>
                <a:gd name="T81" fmla="*/ 449 h 453"/>
                <a:gd name="T82" fmla="*/ 96 w 170"/>
                <a:gd name="T83" fmla="*/ 451 h 453"/>
                <a:gd name="T84" fmla="*/ 91 w 170"/>
                <a:gd name="T85" fmla="*/ 453 h 453"/>
                <a:gd name="T86" fmla="*/ 85 w 170"/>
                <a:gd name="T87" fmla="*/ 453 h 453"/>
                <a:gd name="T88" fmla="*/ 85 w 170"/>
                <a:gd name="T89" fmla="*/ 453 h 453"/>
                <a:gd name="T90" fmla="*/ 58 w 170"/>
                <a:gd name="T91" fmla="*/ 357 h 453"/>
                <a:gd name="T92" fmla="*/ 85 w 170"/>
                <a:gd name="T93" fmla="*/ 385 h 453"/>
                <a:gd name="T94" fmla="*/ 112 w 170"/>
                <a:gd name="T95" fmla="*/ 357 h 453"/>
                <a:gd name="T96" fmla="*/ 88 w 170"/>
                <a:gd name="T97" fmla="*/ 56 h 453"/>
                <a:gd name="T98" fmla="*/ 83 w 170"/>
                <a:gd name="T99" fmla="*/ 56 h 453"/>
                <a:gd name="T100" fmla="*/ 58 w 170"/>
                <a:gd name="T101" fmla="*/ 357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0" h="453">
                  <a:moveTo>
                    <a:pt x="85" y="453"/>
                  </a:moveTo>
                  <a:lnTo>
                    <a:pt x="85" y="453"/>
                  </a:lnTo>
                  <a:lnTo>
                    <a:pt x="80" y="453"/>
                  </a:lnTo>
                  <a:lnTo>
                    <a:pt x="75" y="451"/>
                  </a:lnTo>
                  <a:lnTo>
                    <a:pt x="70" y="449"/>
                  </a:lnTo>
                  <a:lnTo>
                    <a:pt x="66" y="445"/>
                  </a:lnTo>
                  <a:lnTo>
                    <a:pt x="8" y="389"/>
                  </a:lnTo>
                  <a:lnTo>
                    <a:pt x="8" y="389"/>
                  </a:lnTo>
                  <a:lnTo>
                    <a:pt x="5" y="384"/>
                  </a:lnTo>
                  <a:lnTo>
                    <a:pt x="2" y="379"/>
                  </a:lnTo>
                  <a:lnTo>
                    <a:pt x="0" y="373"/>
                  </a:lnTo>
                  <a:lnTo>
                    <a:pt x="0" y="367"/>
                  </a:lnTo>
                  <a:lnTo>
                    <a:pt x="28" y="26"/>
                  </a:lnTo>
                  <a:lnTo>
                    <a:pt x="28" y="26"/>
                  </a:lnTo>
                  <a:lnTo>
                    <a:pt x="29" y="21"/>
                  </a:lnTo>
                  <a:lnTo>
                    <a:pt x="31" y="16"/>
                  </a:lnTo>
                  <a:lnTo>
                    <a:pt x="35" y="11"/>
                  </a:lnTo>
                  <a:lnTo>
                    <a:pt x="38" y="8"/>
                  </a:lnTo>
                  <a:lnTo>
                    <a:pt x="42" y="4"/>
                  </a:lnTo>
                  <a:lnTo>
                    <a:pt x="47" y="2"/>
                  </a:lnTo>
                  <a:lnTo>
                    <a:pt x="52" y="1"/>
                  </a:lnTo>
                  <a:lnTo>
                    <a:pt x="57" y="0"/>
                  </a:lnTo>
                  <a:lnTo>
                    <a:pt x="113" y="0"/>
                  </a:lnTo>
                  <a:lnTo>
                    <a:pt x="113" y="0"/>
                  </a:lnTo>
                  <a:lnTo>
                    <a:pt x="119" y="1"/>
                  </a:lnTo>
                  <a:lnTo>
                    <a:pt x="124" y="2"/>
                  </a:lnTo>
                  <a:lnTo>
                    <a:pt x="128" y="4"/>
                  </a:lnTo>
                  <a:lnTo>
                    <a:pt x="132" y="8"/>
                  </a:lnTo>
                  <a:lnTo>
                    <a:pt x="137" y="11"/>
                  </a:lnTo>
                  <a:lnTo>
                    <a:pt x="140" y="16"/>
                  </a:lnTo>
                  <a:lnTo>
                    <a:pt x="141" y="21"/>
                  </a:lnTo>
                  <a:lnTo>
                    <a:pt x="142" y="26"/>
                  </a:lnTo>
                  <a:lnTo>
                    <a:pt x="170" y="367"/>
                  </a:lnTo>
                  <a:lnTo>
                    <a:pt x="170" y="367"/>
                  </a:lnTo>
                  <a:lnTo>
                    <a:pt x="170" y="373"/>
                  </a:lnTo>
                  <a:lnTo>
                    <a:pt x="169" y="379"/>
                  </a:lnTo>
                  <a:lnTo>
                    <a:pt x="166" y="384"/>
                  </a:lnTo>
                  <a:lnTo>
                    <a:pt x="162" y="389"/>
                  </a:lnTo>
                  <a:lnTo>
                    <a:pt x="105" y="445"/>
                  </a:lnTo>
                  <a:lnTo>
                    <a:pt x="105" y="445"/>
                  </a:lnTo>
                  <a:lnTo>
                    <a:pt x="101" y="449"/>
                  </a:lnTo>
                  <a:lnTo>
                    <a:pt x="96" y="451"/>
                  </a:lnTo>
                  <a:lnTo>
                    <a:pt x="91" y="453"/>
                  </a:lnTo>
                  <a:lnTo>
                    <a:pt x="85" y="453"/>
                  </a:lnTo>
                  <a:lnTo>
                    <a:pt x="85" y="453"/>
                  </a:lnTo>
                  <a:close/>
                  <a:moveTo>
                    <a:pt x="58" y="357"/>
                  </a:moveTo>
                  <a:lnTo>
                    <a:pt x="85" y="385"/>
                  </a:lnTo>
                  <a:lnTo>
                    <a:pt x="112" y="357"/>
                  </a:lnTo>
                  <a:lnTo>
                    <a:pt x="88" y="56"/>
                  </a:lnTo>
                  <a:lnTo>
                    <a:pt x="83" y="56"/>
                  </a:lnTo>
                  <a:lnTo>
                    <a:pt x="58" y="3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230">
              <a:extLst>
                <a:ext uri="{FF2B5EF4-FFF2-40B4-BE49-F238E27FC236}">
                  <a16:creationId xmlns:a16="http://schemas.microsoft.com/office/drawing/2014/main" id="{D2EFE23B-AA17-4FEE-A527-DB6DECDA2D66}"/>
                </a:ext>
              </a:extLst>
            </p:cNvPr>
            <p:cNvSpPr>
              <a:spLocks/>
            </p:cNvSpPr>
            <p:nvPr/>
          </p:nvSpPr>
          <p:spPr bwMode="auto">
            <a:xfrm>
              <a:off x="5743575" y="4343401"/>
              <a:ext cx="173038" cy="225425"/>
            </a:xfrm>
            <a:custGeom>
              <a:avLst/>
              <a:gdLst>
                <a:gd name="T0" fmla="*/ 625 w 653"/>
                <a:gd name="T1" fmla="*/ 851 h 851"/>
                <a:gd name="T2" fmla="*/ 86 w 653"/>
                <a:gd name="T3" fmla="*/ 851 h 851"/>
                <a:gd name="T4" fmla="*/ 86 w 653"/>
                <a:gd name="T5" fmla="*/ 851 h 851"/>
                <a:gd name="T6" fmla="*/ 80 w 653"/>
                <a:gd name="T7" fmla="*/ 850 h 851"/>
                <a:gd name="T8" fmla="*/ 75 w 653"/>
                <a:gd name="T9" fmla="*/ 849 h 851"/>
                <a:gd name="T10" fmla="*/ 70 w 653"/>
                <a:gd name="T11" fmla="*/ 846 h 851"/>
                <a:gd name="T12" fmla="*/ 66 w 653"/>
                <a:gd name="T13" fmla="*/ 843 h 851"/>
                <a:gd name="T14" fmla="*/ 62 w 653"/>
                <a:gd name="T15" fmla="*/ 839 h 851"/>
                <a:gd name="T16" fmla="*/ 60 w 653"/>
                <a:gd name="T17" fmla="*/ 834 h 851"/>
                <a:gd name="T18" fmla="*/ 58 w 653"/>
                <a:gd name="T19" fmla="*/ 829 h 851"/>
                <a:gd name="T20" fmla="*/ 58 w 653"/>
                <a:gd name="T21" fmla="*/ 823 h 851"/>
                <a:gd name="T22" fmla="*/ 58 w 653"/>
                <a:gd name="T23" fmla="*/ 823 h 851"/>
                <a:gd name="T24" fmla="*/ 58 w 653"/>
                <a:gd name="T25" fmla="*/ 816 h 851"/>
                <a:gd name="T26" fmla="*/ 60 w 653"/>
                <a:gd name="T27" fmla="*/ 811 h 851"/>
                <a:gd name="T28" fmla="*/ 62 w 653"/>
                <a:gd name="T29" fmla="*/ 806 h 851"/>
                <a:gd name="T30" fmla="*/ 66 w 653"/>
                <a:gd name="T31" fmla="*/ 802 h 851"/>
                <a:gd name="T32" fmla="*/ 70 w 653"/>
                <a:gd name="T33" fmla="*/ 799 h 851"/>
                <a:gd name="T34" fmla="*/ 75 w 653"/>
                <a:gd name="T35" fmla="*/ 796 h 851"/>
                <a:gd name="T36" fmla="*/ 80 w 653"/>
                <a:gd name="T37" fmla="*/ 794 h 851"/>
                <a:gd name="T38" fmla="*/ 86 w 653"/>
                <a:gd name="T39" fmla="*/ 794 h 851"/>
                <a:gd name="T40" fmla="*/ 596 w 653"/>
                <a:gd name="T41" fmla="*/ 794 h 851"/>
                <a:gd name="T42" fmla="*/ 596 w 653"/>
                <a:gd name="T43" fmla="*/ 57 h 851"/>
                <a:gd name="T44" fmla="*/ 29 w 653"/>
                <a:gd name="T45" fmla="*/ 57 h 851"/>
                <a:gd name="T46" fmla="*/ 29 w 653"/>
                <a:gd name="T47" fmla="*/ 57 h 851"/>
                <a:gd name="T48" fmla="*/ 24 w 653"/>
                <a:gd name="T49" fmla="*/ 57 h 851"/>
                <a:gd name="T50" fmla="*/ 19 w 653"/>
                <a:gd name="T51" fmla="*/ 55 h 851"/>
                <a:gd name="T52" fmla="*/ 13 w 653"/>
                <a:gd name="T53" fmla="*/ 53 h 851"/>
                <a:gd name="T54" fmla="*/ 9 w 653"/>
                <a:gd name="T55" fmla="*/ 49 h 851"/>
                <a:gd name="T56" fmla="*/ 5 w 653"/>
                <a:gd name="T57" fmla="*/ 45 h 851"/>
                <a:gd name="T58" fmla="*/ 3 w 653"/>
                <a:gd name="T59" fmla="*/ 40 h 851"/>
                <a:gd name="T60" fmla="*/ 1 w 653"/>
                <a:gd name="T61" fmla="*/ 35 h 851"/>
                <a:gd name="T62" fmla="*/ 0 w 653"/>
                <a:gd name="T63" fmla="*/ 29 h 851"/>
                <a:gd name="T64" fmla="*/ 0 w 653"/>
                <a:gd name="T65" fmla="*/ 29 h 851"/>
                <a:gd name="T66" fmla="*/ 1 w 653"/>
                <a:gd name="T67" fmla="*/ 24 h 851"/>
                <a:gd name="T68" fmla="*/ 3 w 653"/>
                <a:gd name="T69" fmla="*/ 18 h 851"/>
                <a:gd name="T70" fmla="*/ 5 w 653"/>
                <a:gd name="T71" fmla="*/ 14 h 851"/>
                <a:gd name="T72" fmla="*/ 9 w 653"/>
                <a:gd name="T73" fmla="*/ 9 h 851"/>
                <a:gd name="T74" fmla="*/ 13 w 653"/>
                <a:gd name="T75" fmla="*/ 6 h 851"/>
                <a:gd name="T76" fmla="*/ 19 w 653"/>
                <a:gd name="T77" fmla="*/ 2 h 851"/>
                <a:gd name="T78" fmla="*/ 24 w 653"/>
                <a:gd name="T79" fmla="*/ 1 h 851"/>
                <a:gd name="T80" fmla="*/ 29 w 653"/>
                <a:gd name="T81" fmla="*/ 0 h 851"/>
                <a:gd name="T82" fmla="*/ 625 w 653"/>
                <a:gd name="T83" fmla="*/ 0 h 851"/>
                <a:gd name="T84" fmla="*/ 625 w 653"/>
                <a:gd name="T85" fmla="*/ 0 h 851"/>
                <a:gd name="T86" fmla="*/ 630 w 653"/>
                <a:gd name="T87" fmla="*/ 1 h 851"/>
                <a:gd name="T88" fmla="*/ 636 w 653"/>
                <a:gd name="T89" fmla="*/ 2 h 851"/>
                <a:gd name="T90" fmla="*/ 640 w 653"/>
                <a:gd name="T91" fmla="*/ 6 h 851"/>
                <a:gd name="T92" fmla="*/ 645 w 653"/>
                <a:gd name="T93" fmla="*/ 9 h 851"/>
                <a:gd name="T94" fmla="*/ 648 w 653"/>
                <a:gd name="T95" fmla="*/ 14 h 851"/>
                <a:gd name="T96" fmla="*/ 651 w 653"/>
                <a:gd name="T97" fmla="*/ 18 h 851"/>
                <a:gd name="T98" fmla="*/ 652 w 653"/>
                <a:gd name="T99" fmla="*/ 24 h 851"/>
                <a:gd name="T100" fmla="*/ 653 w 653"/>
                <a:gd name="T101" fmla="*/ 29 h 851"/>
                <a:gd name="T102" fmla="*/ 653 w 653"/>
                <a:gd name="T103" fmla="*/ 823 h 851"/>
                <a:gd name="T104" fmla="*/ 653 w 653"/>
                <a:gd name="T105" fmla="*/ 823 h 851"/>
                <a:gd name="T106" fmla="*/ 652 w 653"/>
                <a:gd name="T107" fmla="*/ 829 h 851"/>
                <a:gd name="T108" fmla="*/ 651 w 653"/>
                <a:gd name="T109" fmla="*/ 834 h 851"/>
                <a:gd name="T110" fmla="*/ 648 w 653"/>
                <a:gd name="T111" fmla="*/ 839 h 851"/>
                <a:gd name="T112" fmla="*/ 645 w 653"/>
                <a:gd name="T113" fmla="*/ 843 h 851"/>
                <a:gd name="T114" fmla="*/ 640 w 653"/>
                <a:gd name="T115" fmla="*/ 846 h 851"/>
                <a:gd name="T116" fmla="*/ 636 w 653"/>
                <a:gd name="T117" fmla="*/ 849 h 851"/>
                <a:gd name="T118" fmla="*/ 630 w 653"/>
                <a:gd name="T119" fmla="*/ 850 h 851"/>
                <a:gd name="T120" fmla="*/ 625 w 653"/>
                <a:gd name="T121" fmla="*/ 851 h 851"/>
                <a:gd name="T122" fmla="*/ 625 w 653"/>
                <a:gd name="T123" fmla="*/ 851 h 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3" h="851">
                  <a:moveTo>
                    <a:pt x="625" y="851"/>
                  </a:moveTo>
                  <a:lnTo>
                    <a:pt x="86" y="851"/>
                  </a:lnTo>
                  <a:lnTo>
                    <a:pt x="86" y="851"/>
                  </a:lnTo>
                  <a:lnTo>
                    <a:pt x="80" y="850"/>
                  </a:lnTo>
                  <a:lnTo>
                    <a:pt x="75" y="849"/>
                  </a:lnTo>
                  <a:lnTo>
                    <a:pt x="70" y="846"/>
                  </a:lnTo>
                  <a:lnTo>
                    <a:pt x="66" y="843"/>
                  </a:lnTo>
                  <a:lnTo>
                    <a:pt x="62" y="839"/>
                  </a:lnTo>
                  <a:lnTo>
                    <a:pt x="60" y="834"/>
                  </a:lnTo>
                  <a:lnTo>
                    <a:pt x="58" y="829"/>
                  </a:lnTo>
                  <a:lnTo>
                    <a:pt x="58" y="823"/>
                  </a:lnTo>
                  <a:lnTo>
                    <a:pt x="58" y="823"/>
                  </a:lnTo>
                  <a:lnTo>
                    <a:pt x="58" y="816"/>
                  </a:lnTo>
                  <a:lnTo>
                    <a:pt x="60" y="811"/>
                  </a:lnTo>
                  <a:lnTo>
                    <a:pt x="62" y="806"/>
                  </a:lnTo>
                  <a:lnTo>
                    <a:pt x="66" y="802"/>
                  </a:lnTo>
                  <a:lnTo>
                    <a:pt x="70" y="799"/>
                  </a:lnTo>
                  <a:lnTo>
                    <a:pt x="75" y="796"/>
                  </a:lnTo>
                  <a:lnTo>
                    <a:pt x="80" y="794"/>
                  </a:lnTo>
                  <a:lnTo>
                    <a:pt x="86" y="794"/>
                  </a:lnTo>
                  <a:lnTo>
                    <a:pt x="596" y="794"/>
                  </a:lnTo>
                  <a:lnTo>
                    <a:pt x="596" y="57"/>
                  </a:lnTo>
                  <a:lnTo>
                    <a:pt x="29" y="57"/>
                  </a:lnTo>
                  <a:lnTo>
                    <a:pt x="29" y="57"/>
                  </a:lnTo>
                  <a:lnTo>
                    <a:pt x="24" y="57"/>
                  </a:lnTo>
                  <a:lnTo>
                    <a:pt x="19" y="55"/>
                  </a:lnTo>
                  <a:lnTo>
                    <a:pt x="13" y="53"/>
                  </a:lnTo>
                  <a:lnTo>
                    <a:pt x="9" y="49"/>
                  </a:lnTo>
                  <a:lnTo>
                    <a:pt x="5" y="45"/>
                  </a:lnTo>
                  <a:lnTo>
                    <a:pt x="3" y="40"/>
                  </a:lnTo>
                  <a:lnTo>
                    <a:pt x="1" y="35"/>
                  </a:lnTo>
                  <a:lnTo>
                    <a:pt x="0" y="29"/>
                  </a:lnTo>
                  <a:lnTo>
                    <a:pt x="0" y="29"/>
                  </a:lnTo>
                  <a:lnTo>
                    <a:pt x="1" y="24"/>
                  </a:lnTo>
                  <a:lnTo>
                    <a:pt x="3" y="18"/>
                  </a:lnTo>
                  <a:lnTo>
                    <a:pt x="5" y="14"/>
                  </a:lnTo>
                  <a:lnTo>
                    <a:pt x="9" y="9"/>
                  </a:lnTo>
                  <a:lnTo>
                    <a:pt x="13" y="6"/>
                  </a:lnTo>
                  <a:lnTo>
                    <a:pt x="19" y="2"/>
                  </a:lnTo>
                  <a:lnTo>
                    <a:pt x="24" y="1"/>
                  </a:lnTo>
                  <a:lnTo>
                    <a:pt x="29" y="0"/>
                  </a:lnTo>
                  <a:lnTo>
                    <a:pt x="625" y="0"/>
                  </a:lnTo>
                  <a:lnTo>
                    <a:pt x="625" y="0"/>
                  </a:lnTo>
                  <a:lnTo>
                    <a:pt x="630" y="1"/>
                  </a:lnTo>
                  <a:lnTo>
                    <a:pt x="636" y="2"/>
                  </a:lnTo>
                  <a:lnTo>
                    <a:pt x="640" y="6"/>
                  </a:lnTo>
                  <a:lnTo>
                    <a:pt x="645" y="9"/>
                  </a:lnTo>
                  <a:lnTo>
                    <a:pt x="648" y="14"/>
                  </a:lnTo>
                  <a:lnTo>
                    <a:pt x="651" y="18"/>
                  </a:lnTo>
                  <a:lnTo>
                    <a:pt x="652" y="24"/>
                  </a:lnTo>
                  <a:lnTo>
                    <a:pt x="653" y="29"/>
                  </a:lnTo>
                  <a:lnTo>
                    <a:pt x="653" y="823"/>
                  </a:lnTo>
                  <a:lnTo>
                    <a:pt x="653" y="823"/>
                  </a:lnTo>
                  <a:lnTo>
                    <a:pt x="652" y="829"/>
                  </a:lnTo>
                  <a:lnTo>
                    <a:pt x="651" y="834"/>
                  </a:lnTo>
                  <a:lnTo>
                    <a:pt x="648" y="839"/>
                  </a:lnTo>
                  <a:lnTo>
                    <a:pt x="645" y="843"/>
                  </a:lnTo>
                  <a:lnTo>
                    <a:pt x="640" y="846"/>
                  </a:lnTo>
                  <a:lnTo>
                    <a:pt x="636" y="849"/>
                  </a:lnTo>
                  <a:lnTo>
                    <a:pt x="630" y="850"/>
                  </a:lnTo>
                  <a:lnTo>
                    <a:pt x="625" y="851"/>
                  </a:lnTo>
                  <a:lnTo>
                    <a:pt x="625" y="8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231">
              <a:extLst>
                <a:ext uri="{FF2B5EF4-FFF2-40B4-BE49-F238E27FC236}">
                  <a16:creationId xmlns:a16="http://schemas.microsoft.com/office/drawing/2014/main" id="{3CE3AEF7-7826-4BFD-8F7B-2731CD0739BF}"/>
                </a:ext>
              </a:extLst>
            </p:cNvPr>
            <p:cNvSpPr>
              <a:spLocks/>
            </p:cNvSpPr>
            <p:nvPr/>
          </p:nvSpPr>
          <p:spPr bwMode="auto">
            <a:xfrm>
              <a:off x="5780088" y="4389438"/>
              <a:ext cx="92075" cy="119063"/>
            </a:xfrm>
            <a:custGeom>
              <a:avLst/>
              <a:gdLst>
                <a:gd name="T0" fmla="*/ 324 w 352"/>
                <a:gd name="T1" fmla="*/ 450 h 450"/>
                <a:gd name="T2" fmla="*/ 315 w 352"/>
                <a:gd name="T3" fmla="*/ 449 h 450"/>
                <a:gd name="T4" fmla="*/ 308 w 352"/>
                <a:gd name="T5" fmla="*/ 446 h 450"/>
                <a:gd name="T6" fmla="*/ 302 w 352"/>
                <a:gd name="T7" fmla="*/ 439 h 450"/>
                <a:gd name="T8" fmla="*/ 297 w 352"/>
                <a:gd name="T9" fmla="*/ 431 h 450"/>
                <a:gd name="T10" fmla="*/ 55 w 352"/>
                <a:gd name="T11" fmla="*/ 430 h 450"/>
                <a:gd name="T12" fmla="*/ 52 w 352"/>
                <a:gd name="T13" fmla="*/ 435 h 450"/>
                <a:gd name="T14" fmla="*/ 45 w 352"/>
                <a:gd name="T15" fmla="*/ 444 h 450"/>
                <a:gd name="T16" fmla="*/ 35 w 352"/>
                <a:gd name="T17" fmla="*/ 448 h 450"/>
                <a:gd name="T18" fmla="*/ 24 w 352"/>
                <a:gd name="T19" fmla="*/ 449 h 450"/>
                <a:gd name="T20" fmla="*/ 19 w 352"/>
                <a:gd name="T21" fmla="*/ 447 h 450"/>
                <a:gd name="T22" fmla="*/ 9 w 352"/>
                <a:gd name="T23" fmla="*/ 441 h 450"/>
                <a:gd name="T24" fmla="*/ 3 w 352"/>
                <a:gd name="T25" fmla="*/ 431 h 450"/>
                <a:gd name="T26" fmla="*/ 0 w 352"/>
                <a:gd name="T27" fmla="*/ 421 h 450"/>
                <a:gd name="T28" fmla="*/ 2 w 352"/>
                <a:gd name="T29" fmla="*/ 410 h 450"/>
                <a:gd name="T30" fmla="*/ 150 w 352"/>
                <a:gd name="T31" fmla="*/ 18 h 450"/>
                <a:gd name="T32" fmla="*/ 154 w 352"/>
                <a:gd name="T33" fmla="*/ 11 h 450"/>
                <a:gd name="T34" fmla="*/ 160 w 352"/>
                <a:gd name="T35" fmla="*/ 5 h 450"/>
                <a:gd name="T36" fmla="*/ 167 w 352"/>
                <a:gd name="T37" fmla="*/ 2 h 450"/>
                <a:gd name="T38" fmla="*/ 176 w 352"/>
                <a:gd name="T39" fmla="*/ 0 h 450"/>
                <a:gd name="T40" fmla="*/ 176 w 352"/>
                <a:gd name="T41" fmla="*/ 0 h 450"/>
                <a:gd name="T42" fmla="*/ 180 w 352"/>
                <a:gd name="T43" fmla="*/ 1 h 450"/>
                <a:gd name="T44" fmla="*/ 189 w 352"/>
                <a:gd name="T45" fmla="*/ 3 h 450"/>
                <a:gd name="T46" fmla="*/ 196 w 352"/>
                <a:gd name="T47" fmla="*/ 8 h 450"/>
                <a:gd name="T48" fmla="*/ 201 w 352"/>
                <a:gd name="T49" fmla="*/ 15 h 450"/>
                <a:gd name="T50" fmla="*/ 350 w 352"/>
                <a:gd name="T51" fmla="*/ 412 h 450"/>
                <a:gd name="T52" fmla="*/ 351 w 352"/>
                <a:gd name="T53" fmla="*/ 417 h 450"/>
                <a:gd name="T54" fmla="*/ 351 w 352"/>
                <a:gd name="T55" fmla="*/ 428 h 450"/>
                <a:gd name="T56" fmla="*/ 346 w 352"/>
                <a:gd name="T57" fmla="*/ 438 h 450"/>
                <a:gd name="T58" fmla="*/ 338 w 352"/>
                <a:gd name="T59" fmla="*/ 446 h 450"/>
                <a:gd name="T60" fmla="*/ 333 w 352"/>
                <a:gd name="T61" fmla="*/ 449 h 450"/>
                <a:gd name="T62" fmla="*/ 324 w 352"/>
                <a:gd name="T63"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2" h="450">
                  <a:moveTo>
                    <a:pt x="324" y="450"/>
                  </a:moveTo>
                  <a:lnTo>
                    <a:pt x="324" y="450"/>
                  </a:lnTo>
                  <a:lnTo>
                    <a:pt x="319" y="450"/>
                  </a:lnTo>
                  <a:lnTo>
                    <a:pt x="315" y="449"/>
                  </a:lnTo>
                  <a:lnTo>
                    <a:pt x="311" y="448"/>
                  </a:lnTo>
                  <a:lnTo>
                    <a:pt x="308" y="446"/>
                  </a:lnTo>
                  <a:lnTo>
                    <a:pt x="304" y="443"/>
                  </a:lnTo>
                  <a:lnTo>
                    <a:pt x="302" y="439"/>
                  </a:lnTo>
                  <a:lnTo>
                    <a:pt x="299" y="435"/>
                  </a:lnTo>
                  <a:lnTo>
                    <a:pt x="297" y="431"/>
                  </a:lnTo>
                  <a:lnTo>
                    <a:pt x="176" y="109"/>
                  </a:lnTo>
                  <a:lnTo>
                    <a:pt x="55" y="430"/>
                  </a:lnTo>
                  <a:lnTo>
                    <a:pt x="55" y="430"/>
                  </a:lnTo>
                  <a:lnTo>
                    <a:pt x="52" y="435"/>
                  </a:lnTo>
                  <a:lnTo>
                    <a:pt x="49" y="439"/>
                  </a:lnTo>
                  <a:lnTo>
                    <a:pt x="45" y="444"/>
                  </a:lnTo>
                  <a:lnTo>
                    <a:pt x="40" y="446"/>
                  </a:lnTo>
                  <a:lnTo>
                    <a:pt x="35" y="448"/>
                  </a:lnTo>
                  <a:lnTo>
                    <a:pt x="30" y="449"/>
                  </a:lnTo>
                  <a:lnTo>
                    <a:pt x="24" y="449"/>
                  </a:lnTo>
                  <a:lnTo>
                    <a:pt x="19" y="447"/>
                  </a:lnTo>
                  <a:lnTo>
                    <a:pt x="19" y="447"/>
                  </a:lnTo>
                  <a:lnTo>
                    <a:pt x="13" y="445"/>
                  </a:lnTo>
                  <a:lnTo>
                    <a:pt x="9" y="441"/>
                  </a:lnTo>
                  <a:lnTo>
                    <a:pt x="6" y="436"/>
                  </a:lnTo>
                  <a:lnTo>
                    <a:pt x="3" y="431"/>
                  </a:lnTo>
                  <a:lnTo>
                    <a:pt x="1" y="426"/>
                  </a:lnTo>
                  <a:lnTo>
                    <a:pt x="0" y="421"/>
                  </a:lnTo>
                  <a:lnTo>
                    <a:pt x="1" y="415"/>
                  </a:lnTo>
                  <a:lnTo>
                    <a:pt x="2" y="410"/>
                  </a:lnTo>
                  <a:lnTo>
                    <a:pt x="150" y="18"/>
                  </a:lnTo>
                  <a:lnTo>
                    <a:pt x="150" y="18"/>
                  </a:lnTo>
                  <a:lnTo>
                    <a:pt x="151" y="14"/>
                  </a:lnTo>
                  <a:lnTo>
                    <a:pt x="154" y="11"/>
                  </a:lnTo>
                  <a:lnTo>
                    <a:pt x="157" y="8"/>
                  </a:lnTo>
                  <a:lnTo>
                    <a:pt x="160" y="5"/>
                  </a:lnTo>
                  <a:lnTo>
                    <a:pt x="164" y="3"/>
                  </a:lnTo>
                  <a:lnTo>
                    <a:pt x="167" y="2"/>
                  </a:lnTo>
                  <a:lnTo>
                    <a:pt x="172" y="1"/>
                  </a:lnTo>
                  <a:lnTo>
                    <a:pt x="176" y="0"/>
                  </a:lnTo>
                  <a:lnTo>
                    <a:pt x="176" y="0"/>
                  </a:lnTo>
                  <a:lnTo>
                    <a:pt x="176" y="0"/>
                  </a:lnTo>
                  <a:lnTo>
                    <a:pt x="176" y="0"/>
                  </a:lnTo>
                  <a:lnTo>
                    <a:pt x="180" y="1"/>
                  </a:lnTo>
                  <a:lnTo>
                    <a:pt x="185" y="2"/>
                  </a:lnTo>
                  <a:lnTo>
                    <a:pt x="189" y="3"/>
                  </a:lnTo>
                  <a:lnTo>
                    <a:pt x="193" y="5"/>
                  </a:lnTo>
                  <a:lnTo>
                    <a:pt x="196" y="8"/>
                  </a:lnTo>
                  <a:lnTo>
                    <a:pt x="199" y="11"/>
                  </a:lnTo>
                  <a:lnTo>
                    <a:pt x="201" y="15"/>
                  </a:lnTo>
                  <a:lnTo>
                    <a:pt x="203" y="18"/>
                  </a:lnTo>
                  <a:lnTo>
                    <a:pt x="350" y="412"/>
                  </a:lnTo>
                  <a:lnTo>
                    <a:pt x="350" y="412"/>
                  </a:lnTo>
                  <a:lnTo>
                    <a:pt x="351" y="417"/>
                  </a:lnTo>
                  <a:lnTo>
                    <a:pt x="352" y="423"/>
                  </a:lnTo>
                  <a:lnTo>
                    <a:pt x="351" y="428"/>
                  </a:lnTo>
                  <a:lnTo>
                    <a:pt x="349" y="433"/>
                  </a:lnTo>
                  <a:lnTo>
                    <a:pt x="346" y="438"/>
                  </a:lnTo>
                  <a:lnTo>
                    <a:pt x="343" y="443"/>
                  </a:lnTo>
                  <a:lnTo>
                    <a:pt x="338" y="446"/>
                  </a:lnTo>
                  <a:lnTo>
                    <a:pt x="333" y="449"/>
                  </a:lnTo>
                  <a:lnTo>
                    <a:pt x="333" y="449"/>
                  </a:lnTo>
                  <a:lnTo>
                    <a:pt x="328" y="450"/>
                  </a:lnTo>
                  <a:lnTo>
                    <a:pt x="324" y="450"/>
                  </a:lnTo>
                  <a:lnTo>
                    <a:pt x="324" y="4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Rectangle 232">
              <a:extLst>
                <a:ext uri="{FF2B5EF4-FFF2-40B4-BE49-F238E27FC236}">
                  <a16:creationId xmlns:a16="http://schemas.microsoft.com/office/drawing/2014/main" id="{C1E1BB02-5ED7-411B-80E0-0A0F8A189CFF}"/>
                </a:ext>
              </a:extLst>
            </p:cNvPr>
            <p:cNvSpPr>
              <a:spLocks noChangeArrowheads="1"/>
            </p:cNvSpPr>
            <p:nvPr/>
          </p:nvSpPr>
          <p:spPr bwMode="auto">
            <a:xfrm>
              <a:off x="5799138" y="4464051"/>
              <a:ext cx="53975"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88" name="Group 87">
            <a:extLst>
              <a:ext uri="{FF2B5EF4-FFF2-40B4-BE49-F238E27FC236}">
                <a16:creationId xmlns:a16="http://schemas.microsoft.com/office/drawing/2014/main" id="{86156E9C-66DE-4E5F-9025-757620A787C7}"/>
              </a:ext>
            </a:extLst>
          </p:cNvPr>
          <p:cNvGrpSpPr/>
          <p:nvPr/>
        </p:nvGrpSpPr>
        <p:grpSpPr>
          <a:xfrm>
            <a:off x="11137165" y="3499804"/>
            <a:ext cx="200967" cy="222534"/>
            <a:chOff x="6291263" y="5048251"/>
            <a:chExt cx="325438" cy="360363"/>
          </a:xfrm>
          <a:solidFill>
            <a:srgbClr val="110E26"/>
          </a:solidFill>
        </p:grpSpPr>
        <p:sp>
          <p:nvSpPr>
            <p:cNvPr id="89" name="Freeform 344">
              <a:extLst>
                <a:ext uri="{FF2B5EF4-FFF2-40B4-BE49-F238E27FC236}">
                  <a16:creationId xmlns:a16="http://schemas.microsoft.com/office/drawing/2014/main" id="{4430245D-8206-4A99-BBA8-98E40027E85F}"/>
                </a:ext>
              </a:extLst>
            </p:cNvPr>
            <p:cNvSpPr>
              <a:spLocks noEditPoints="1"/>
            </p:cNvSpPr>
            <p:nvPr/>
          </p:nvSpPr>
          <p:spPr bwMode="auto">
            <a:xfrm>
              <a:off x="6291263" y="5048251"/>
              <a:ext cx="325438" cy="360363"/>
            </a:xfrm>
            <a:custGeom>
              <a:avLst/>
              <a:gdLst>
                <a:gd name="T0" fmla="*/ 239 w 1231"/>
                <a:gd name="T1" fmla="*/ 1355 h 1360"/>
                <a:gd name="T2" fmla="*/ 226 w 1231"/>
                <a:gd name="T3" fmla="*/ 1021 h 1360"/>
                <a:gd name="T4" fmla="*/ 107 w 1231"/>
                <a:gd name="T5" fmla="*/ 916 h 1360"/>
                <a:gd name="T6" fmla="*/ 22 w 1231"/>
                <a:gd name="T7" fmla="*/ 746 h 1360"/>
                <a:gd name="T8" fmla="*/ 0 w 1231"/>
                <a:gd name="T9" fmla="*/ 570 h 1360"/>
                <a:gd name="T10" fmla="*/ 25 w 1231"/>
                <a:gd name="T11" fmla="*/ 399 h 1360"/>
                <a:gd name="T12" fmla="*/ 96 w 1231"/>
                <a:gd name="T13" fmla="*/ 249 h 1360"/>
                <a:gd name="T14" fmla="*/ 204 w 1231"/>
                <a:gd name="T15" fmla="*/ 128 h 1360"/>
                <a:gd name="T16" fmla="*/ 344 w 1231"/>
                <a:gd name="T17" fmla="*/ 44 h 1360"/>
                <a:gd name="T18" fmla="*/ 508 w 1231"/>
                <a:gd name="T19" fmla="*/ 3 h 1360"/>
                <a:gd name="T20" fmla="*/ 641 w 1231"/>
                <a:gd name="T21" fmla="*/ 5 h 1360"/>
                <a:gd name="T22" fmla="*/ 788 w 1231"/>
                <a:gd name="T23" fmla="*/ 41 h 1360"/>
                <a:gd name="T24" fmla="*/ 918 w 1231"/>
                <a:gd name="T25" fmla="*/ 111 h 1360"/>
                <a:gd name="T26" fmla="*/ 1023 w 1231"/>
                <a:gd name="T27" fmla="*/ 214 h 1360"/>
                <a:gd name="T28" fmla="*/ 1090 w 1231"/>
                <a:gd name="T29" fmla="*/ 345 h 1360"/>
                <a:gd name="T30" fmla="*/ 1109 w 1231"/>
                <a:gd name="T31" fmla="*/ 476 h 1360"/>
                <a:gd name="T32" fmla="*/ 1149 w 1231"/>
                <a:gd name="T33" fmla="*/ 558 h 1360"/>
                <a:gd name="T34" fmla="*/ 1225 w 1231"/>
                <a:gd name="T35" fmla="*/ 721 h 1360"/>
                <a:gd name="T36" fmla="*/ 1230 w 1231"/>
                <a:gd name="T37" fmla="*/ 778 h 1360"/>
                <a:gd name="T38" fmla="*/ 1219 w 1231"/>
                <a:gd name="T39" fmla="*/ 821 h 1360"/>
                <a:gd name="T40" fmla="*/ 1180 w 1231"/>
                <a:gd name="T41" fmla="*/ 848 h 1360"/>
                <a:gd name="T42" fmla="*/ 1107 w 1231"/>
                <a:gd name="T43" fmla="*/ 851 h 1360"/>
                <a:gd name="T44" fmla="*/ 1091 w 1231"/>
                <a:gd name="T45" fmla="*/ 1023 h 1360"/>
                <a:gd name="T46" fmla="*/ 1052 w 1231"/>
                <a:gd name="T47" fmla="*/ 1108 h 1360"/>
                <a:gd name="T48" fmla="*/ 1006 w 1231"/>
                <a:gd name="T49" fmla="*/ 1140 h 1360"/>
                <a:gd name="T50" fmla="*/ 886 w 1231"/>
                <a:gd name="T51" fmla="*/ 1162 h 1360"/>
                <a:gd name="T52" fmla="*/ 845 w 1231"/>
                <a:gd name="T53" fmla="*/ 1348 h 1360"/>
                <a:gd name="T54" fmla="*/ 822 w 1231"/>
                <a:gd name="T55" fmla="*/ 1360 h 1360"/>
                <a:gd name="T56" fmla="*/ 796 w 1231"/>
                <a:gd name="T57" fmla="*/ 1124 h 1360"/>
                <a:gd name="T58" fmla="*/ 815 w 1231"/>
                <a:gd name="T59" fmla="*/ 1107 h 1360"/>
                <a:gd name="T60" fmla="*/ 948 w 1231"/>
                <a:gd name="T61" fmla="*/ 1098 h 1360"/>
                <a:gd name="T62" fmla="*/ 1007 w 1231"/>
                <a:gd name="T63" fmla="*/ 1072 h 1360"/>
                <a:gd name="T64" fmla="*/ 1031 w 1231"/>
                <a:gd name="T65" fmla="*/ 1029 h 1360"/>
                <a:gd name="T66" fmla="*/ 1050 w 1231"/>
                <a:gd name="T67" fmla="*/ 856 h 1360"/>
                <a:gd name="T68" fmla="*/ 1058 w 1231"/>
                <a:gd name="T69" fmla="*/ 802 h 1360"/>
                <a:gd name="T70" fmla="*/ 1079 w 1231"/>
                <a:gd name="T71" fmla="*/ 793 h 1360"/>
                <a:gd name="T72" fmla="*/ 1168 w 1231"/>
                <a:gd name="T73" fmla="*/ 792 h 1360"/>
                <a:gd name="T74" fmla="*/ 1173 w 1231"/>
                <a:gd name="T75" fmla="*/ 767 h 1360"/>
                <a:gd name="T76" fmla="*/ 1160 w 1231"/>
                <a:gd name="T77" fmla="*/ 705 h 1360"/>
                <a:gd name="T78" fmla="*/ 1079 w 1231"/>
                <a:gd name="T79" fmla="*/ 550 h 1360"/>
                <a:gd name="T80" fmla="*/ 1052 w 1231"/>
                <a:gd name="T81" fmla="*/ 476 h 1360"/>
                <a:gd name="T82" fmla="*/ 1028 w 1231"/>
                <a:gd name="T83" fmla="*/ 340 h 1360"/>
                <a:gd name="T84" fmla="*/ 961 w 1231"/>
                <a:gd name="T85" fmla="*/ 228 h 1360"/>
                <a:gd name="T86" fmla="*/ 863 w 1231"/>
                <a:gd name="T87" fmla="*/ 142 h 1360"/>
                <a:gd name="T88" fmla="*/ 743 w 1231"/>
                <a:gd name="T89" fmla="*/ 85 h 1360"/>
                <a:gd name="T90" fmla="*/ 611 w 1231"/>
                <a:gd name="T91" fmla="*/ 58 h 1360"/>
                <a:gd name="T92" fmla="*/ 488 w 1231"/>
                <a:gd name="T93" fmla="*/ 62 h 1360"/>
                <a:gd name="T94" fmla="*/ 343 w 1231"/>
                <a:gd name="T95" fmla="*/ 107 h 1360"/>
                <a:gd name="T96" fmla="*/ 222 w 1231"/>
                <a:gd name="T97" fmla="*/ 188 h 1360"/>
                <a:gd name="T98" fmla="*/ 129 w 1231"/>
                <a:gd name="T99" fmla="*/ 302 h 1360"/>
                <a:gd name="T100" fmla="*/ 72 w 1231"/>
                <a:gd name="T101" fmla="*/ 440 h 1360"/>
                <a:gd name="T102" fmla="*/ 56 w 1231"/>
                <a:gd name="T103" fmla="*/ 570 h 1360"/>
                <a:gd name="T104" fmla="*/ 87 w 1231"/>
                <a:gd name="T105" fmla="*/ 761 h 1360"/>
                <a:gd name="T106" fmla="*/ 177 w 1231"/>
                <a:gd name="T107" fmla="*/ 908 h 1360"/>
                <a:gd name="T108" fmla="*/ 275 w 1231"/>
                <a:gd name="T109" fmla="*/ 985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31" h="1360">
                  <a:moveTo>
                    <a:pt x="822" y="1360"/>
                  </a:moveTo>
                  <a:lnTo>
                    <a:pt x="254" y="1360"/>
                  </a:lnTo>
                  <a:lnTo>
                    <a:pt x="254" y="1360"/>
                  </a:lnTo>
                  <a:lnTo>
                    <a:pt x="249" y="1359"/>
                  </a:lnTo>
                  <a:lnTo>
                    <a:pt x="244" y="1358"/>
                  </a:lnTo>
                  <a:lnTo>
                    <a:pt x="239" y="1355"/>
                  </a:lnTo>
                  <a:lnTo>
                    <a:pt x="235" y="1352"/>
                  </a:lnTo>
                  <a:lnTo>
                    <a:pt x="231" y="1348"/>
                  </a:lnTo>
                  <a:lnTo>
                    <a:pt x="229" y="1343"/>
                  </a:lnTo>
                  <a:lnTo>
                    <a:pt x="227" y="1338"/>
                  </a:lnTo>
                  <a:lnTo>
                    <a:pt x="226" y="1332"/>
                  </a:lnTo>
                  <a:lnTo>
                    <a:pt x="226" y="1021"/>
                  </a:lnTo>
                  <a:lnTo>
                    <a:pt x="226" y="1021"/>
                  </a:lnTo>
                  <a:lnTo>
                    <a:pt x="199" y="1002"/>
                  </a:lnTo>
                  <a:lnTo>
                    <a:pt x="173" y="982"/>
                  </a:lnTo>
                  <a:lnTo>
                    <a:pt x="149" y="961"/>
                  </a:lnTo>
                  <a:lnTo>
                    <a:pt x="127" y="939"/>
                  </a:lnTo>
                  <a:lnTo>
                    <a:pt x="107" y="916"/>
                  </a:lnTo>
                  <a:lnTo>
                    <a:pt x="89" y="890"/>
                  </a:lnTo>
                  <a:lnTo>
                    <a:pt x="71" y="864"/>
                  </a:lnTo>
                  <a:lnTo>
                    <a:pt x="56" y="836"/>
                  </a:lnTo>
                  <a:lnTo>
                    <a:pt x="43" y="808"/>
                  </a:lnTo>
                  <a:lnTo>
                    <a:pt x="32" y="777"/>
                  </a:lnTo>
                  <a:lnTo>
                    <a:pt x="22" y="746"/>
                  </a:lnTo>
                  <a:lnTo>
                    <a:pt x="14" y="714"/>
                  </a:lnTo>
                  <a:lnTo>
                    <a:pt x="8" y="679"/>
                  </a:lnTo>
                  <a:lnTo>
                    <a:pt x="3" y="644"/>
                  </a:lnTo>
                  <a:lnTo>
                    <a:pt x="1" y="608"/>
                  </a:lnTo>
                  <a:lnTo>
                    <a:pt x="0" y="570"/>
                  </a:lnTo>
                  <a:lnTo>
                    <a:pt x="0" y="570"/>
                  </a:lnTo>
                  <a:lnTo>
                    <a:pt x="1" y="540"/>
                  </a:lnTo>
                  <a:lnTo>
                    <a:pt x="3" y="511"/>
                  </a:lnTo>
                  <a:lnTo>
                    <a:pt x="6" y="482"/>
                  </a:lnTo>
                  <a:lnTo>
                    <a:pt x="11" y="454"/>
                  </a:lnTo>
                  <a:lnTo>
                    <a:pt x="17" y="426"/>
                  </a:lnTo>
                  <a:lnTo>
                    <a:pt x="25" y="399"/>
                  </a:lnTo>
                  <a:lnTo>
                    <a:pt x="33" y="372"/>
                  </a:lnTo>
                  <a:lnTo>
                    <a:pt x="43" y="346"/>
                  </a:lnTo>
                  <a:lnTo>
                    <a:pt x="54" y="321"/>
                  </a:lnTo>
                  <a:lnTo>
                    <a:pt x="67" y="296"/>
                  </a:lnTo>
                  <a:lnTo>
                    <a:pt x="81" y="272"/>
                  </a:lnTo>
                  <a:lnTo>
                    <a:pt x="96" y="249"/>
                  </a:lnTo>
                  <a:lnTo>
                    <a:pt x="111" y="227"/>
                  </a:lnTo>
                  <a:lnTo>
                    <a:pt x="128" y="206"/>
                  </a:lnTo>
                  <a:lnTo>
                    <a:pt x="145" y="184"/>
                  </a:lnTo>
                  <a:lnTo>
                    <a:pt x="164" y="165"/>
                  </a:lnTo>
                  <a:lnTo>
                    <a:pt x="184" y="146"/>
                  </a:lnTo>
                  <a:lnTo>
                    <a:pt x="204" y="128"/>
                  </a:lnTo>
                  <a:lnTo>
                    <a:pt x="225" y="112"/>
                  </a:lnTo>
                  <a:lnTo>
                    <a:pt x="247" y="96"/>
                  </a:lnTo>
                  <a:lnTo>
                    <a:pt x="270" y="81"/>
                  </a:lnTo>
                  <a:lnTo>
                    <a:pt x="295" y="67"/>
                  </a:lnTo>
                  <a:lnTo>
                    <a:pt x="319" y="55"/>
                  </a:lnTo>
                  <a:lnTo>
                    <a:pt x="344" y="44"/>
                  </a:lnTo>
                  <a:lnTo>
                    <a:pt x="369" y="34"/>
                  </a:lnTo>
                  <a:lnTo>
                    <a:pt x="397" y="25"/>
                  </a:lnTo>
                  <a:lnTo>
                    <a:pt x="423" y="18"/>
                  </a:lnTo>
                  <a:lnTo>
                    <a:pt x="451" y="11"/>
                  </a:lnTo>
                  <a:lnTo>
                    <a:pt x="480" y="6"/>
                  </a:lnTo>
                  <a:lnTo>
                    <a:pt x="508" y="3"/>
                  </a:lnTo>
                  <a:lnTo>
                    <a:pt x="537" y="1"/>
                  </a:lnTo>
                  <a:lnTo>
                    <a:pt x="566" y="0"/>
                  </a:lnTo>
                  <a:lnTo>
                    <a:pt x="566" y="0"/>
                  </a:lnTo>
                  <a:lnTo>
                    <a:pt x="592" y="1"/>
                  </a:lnTo>
                  <a:lnTo>
                    <a:pt x="617" y="2"/>
                  </a:lnTo>
                  <a:lnTo>
                    <a:pt x="641" y="5"/>
                  </a:lnTo>
                  <a:lnTo>
                    <a:pt x="666" y="8"/>
                  </a:lnTo>
                  <a:lnTo>
                    <a:pt x="691" y="13"/>
                  </a:lnTo>
                  <a:lnTo>
                    <a:pt x="716" y="18"/>
                  </a:lnTo>
                  <a:lnTo>
                    <a:pt x="740" y="25"/>
                  </a:lnTo>
                  <a:lnTo>
                    <a:pt x="763" y="32"/>
                  </a:lnTo>
                  <a:lnTo>
                    <a:pt x="788" y="41"/>
                  </a:lnTo>
                  <a:lnTo>
                    <a:pt x="811" y="50"/>
                  </a:lnTo>
                  <a:lnTo>
                    <a:pt x="833" y="60"/>
                  </a:lnTo>
                  <a:lnTo>
                    <a:pt x="855" y="71"/>
                  </a:lnTo>
                  <a:lnTo>
                    <a:pt x="876" y="84"/>
                  </a:lnTo>
                  <a:lnTo>
                    <a:pt x="898" y="98"/>
                  </a:lnTo>
                  <a:lnTo>
                    <a:pt x="918" y="111"/>
                  </a:lnTo>
                  <a:lnTo>
                    <a:pt x="937" y="126"/>
                  </a:lnTo>
                  <a:lnTo>
                    <a:pt x="956" y="142"/>
                  </a:lnTo>
                  <a:lnTo>
                    <a:pt x="974" y="158"/>
                  </a:lnTo>
                  <a:lnTo>
                    <a:pt x="992" y="176"/>
                  </a:lnTo>
                  <a:lnTo>
                    <a:pt x="1008" y="195"/>
                  </a:lnTo>
                  <a:lnTo>
                    <a:pt x="1023" y="214"/>
                  </a:lnTo>
                  <a:lnTo>
                    <a:pt x="1037" y="233"/>
                  </a:lnTo>
                  <a:lnTo>
                    <a:pt x="1049" y="254"/>
                  </a:lnTo>
                  <a:lnTo>
                    <a:pt x="1061" y="275"/>
                  </a:lnTo>
                  <a:lnTo>
                    <a:pt x="1072" y="299"/>
                  </a:lnTo>
                  <a:lnTo>
                    <a:pt x="1081" y="322"/>
                  </a:lnTo>
                  <a:lnTo>
                    <a:pt x="1090" y="345"/>
                  </a:lnTo>
                  <a:lnTo>
                    <a:pt x="1097" y="370"/>
                  </a:lnTo>
                  <a:lnTo>
                    <a:pt x="1102" y="396"/>
                  </a:lnTo>
                  <a:lnTo>
                    <a:pt x="1106" y="422"/>
                  </a:lnTo>
                  <a:lnTo>
                    <a:pt x="1108" y="448"/>
                  </a:lnTo>
                  <a:lnTo>
                    <a:pt x="1109" y="476"/>
                  </a:lnTo>
                  <a:lnTo>
                    <a:pt x="1109" y="476"/>
                  </a:lnTo>
                  <a:lnTo>
                    <a:pt x="1110" y="481"/>
                  </a:lnTo>
                  <a:lnTo>
                    <a:pt x="1113" y="489"/>
                  </a:lnTo>
                  <a:lnTo>
                    <a:pt x="1123" y="511"/>
                  </a:lnTo>
                  <a:lnTo>
                    <a:pt x="1136" y="535"/>
                  </a:lnTo>
                  <a:lnTo>
                    <a:pt x="1149" y="558"/>
                  </a:lnTo>
                  <a:lnTo>
                    <a:pt x="1149" y="558"/>
                  </a:lnTo>
                  <a:lnTo>
                    <a:pt x="1179" y="612"/>
                  </a:lnTo>
                  <a:lnTo>
                    <a:pt x="1194" y="640"/>
                  </a:lnTo>
                  <a:lnTo>
                    <a:pt x="1207" y="667"/>
                  </a:lnTo>
                  <a:lnTo>
                    <a:pt x="1217" y="694"/>
                  </a:lnTo>
                  <a:lnTo>
                    <a:pt x="1222" y="708"/>
                  </a:lnTo>
                  <a:lnTo>
                    <a:pt x="1225" y="721"/>
                  </a:lnTo>
                  <a:lnTo>
                    <a:pt x="1228" y="734"/>
                  </a:lnTo>
                  <a:lnTo>
                    <a:pt x="1230" y="746"/>
                  </a:lnTo>
                  <a:lnTo>
                    <a:pt x="1231" y="759"/>
                  </a:lnTo>
                  <a:lnTo>
                    <a:pt x="1230" y="771"/>
                  </a:lnTo>
                  <a:lnTo>
                    <a:pt x="1230" y="778"/>
                  </a:lnTo>
                  <a:lnTo>
                    <a:pt x="1230" y="778"/>
                  </a:lnTo>
                  <a:lnTo>
                    <a:pt x="1230" y="788"/>
                  </a:lnTo>
                  <a:lnTo>
                    <a:pt x="1229" y="798"/>
                  </a:lnTo>
                  <a:lnTo>
                    <a:pt x="1225" y="810"/>
                  </a:lnTo>
                  <a:lnTo>
                    <a:pt x="1223" y="815"/>
                  </a:lnTo>
                  <a:lnTo>
                    <a:pt x="1219" y="821"/>
                  </a:lnTo>
                  <a:lnTo>
                    <a:pt x="1219" y="821"/>
                  </a:lnTo>
                  <a:lnTo>
                    <a:pt x="1214" y="827"/>
                  </a:lnTo>
                  <a:lnTo>
                    <a:pt x="1209" y="833"/>
                  </a:lnTo>
                  <a:lnTo>
                    <a:pt x="1203" y="838"/>
                  </a:lnTo>
                  <a:lnTo>
                    <a:pt x="1196" y="842"/>
                  </a:lnTo>
                  <a:lnTo>
                    <a:pt x="1188" y="845"/>
                  </a:lnTo>
                  <a:lnTo>
                    <a:pt x="1180" y="848"/>
                  </a:lnTo>
                  <a:lnTo>
                    <a:pt x="1172" y="849"/>
                  </a:lnTo>
                  <a:lnTo>
                    <a:pt x="1164" y="850"/>
                  </a:lnTo>
                  <a:lnTo>
                    <a:pt x="1164" y="850"/>
                  </a:lnTo>
                  <a:lnTo>
                    <a:pt x="1135" y="851"/>
                  </a:lnTo>
                  <a:lnTo>
                    <a:pt x="1107" y="851"/>
                  </a:lnTo>
                  <a:lnTo>
                    <a:pt x="1107" y="851"/>
                  </a:lnTo>
                  <a:lnTo>
                    <a:pt x="1107" y="879"/>
                  </a:lnTo>
                  <a:lnTo>
                    <a:pt x="1105" y="913"/>
                  </a:lnTo>
                  <a:lnTo>
                    <a:pt x="1102" y="949"/>
                  </a:lnTo>
                  <a:lnTo>
                    <a:pt x="1098" y="986"/>
                  </a:lnTo>
                  <a:lnTo>
                    <a:pt x="1095" y="1005"/>
                  </a:lnTo>
                  <a:lnTo>
                    <a:pt x="1091" y="1023"/>
                  </a:lnTo>
                  <a:lnTo>
                    <a:pt x="1085" y="1040"/>
                  </a:lnTo>
                  <a:lnTo>
                    <a:pt x="1080" y="1057"/>
                  </a:lnTo>
                  <a:lnTo>
                    <a:pt x="1075" y="1072"/>
                  </a:lnTo>
                  <a:lnTo>
                    <a:pt x="1068" y="1085"/>
                  </a:lnTo>
                  <a:lnTo>
                    <a:pt x="1061" y="1097"/>
                  </a:lnTo>
                  <a:lnTo>
                    <a:pt x="1052" y="1108"/>
                  </a:lnTo>
                  <a:lnTo>
                    <a:pt x="1052" y="1108"/>
                  </a:lnTo>
                  <a:lnTo>
                    <a:pt x="1044" y="1115"/>
                  </a:lnTo>
                  <a:lnTo>
                    <a:pt x="1035" y="1123"/>
                  </a:lnTo>
                  <a:lnTo>
                    <a:pt x="1026" y="1129"/>
                  </a:lnTo>
                  <a:lnTo>
                    <a:pt x="1016" y="1134"/>
                  </a:lnTo>
                  <a:lnTo>
                    <a:pt x="1006" y="1140"/>
                  </a:lnTo>
                  <a:lnTo>
                    <a:pt x="996" y="1144"/>
                  </a:lnTo>
                  <a:lnTo>
                    <a:pt x="983" y="1148"/>
                  </a:lnTo>
                  <a:lnTo>
                    <a:pt x="971" y="1151"/>
                  </a:lnTo>
                  <a:lnTo>
                    <a:pt x="946" y="1156"/>
                  </a:lnTo>
                  <a:lnTo>
                    <a:pt x="917" y="1160"/>
                  </a:lnTo>
                  <a:lnTo>
                    <a:pt x="886" y="1162"/>
                  </a:lnTo>
                  <a:lnTo>
                    <a:pt x="850" y="1163"/>
                  </a:lnTo>
                  <a:lnTo>
                    <a:pt x="850" y="1332"/>
                  </a:lnTo>
                  <a:lnTo>
                    <a:pt x="850" y="1332"/>
                  </a:lnTo>
                  <a:lnTo>
                    <a:pt x="849" y="1338"/>
                  </a:lnTo>
                  <a:lnTo>
                    <a:pt x="848" y="1343"/>
                  </a:lnTo>
                  <a:lnTo>
                    <a:pt x="845" y="1348"/>
                  </a:lnTo>
                  <a:lnTo>
                    <a:pt x="842" y="1352"/>
                  </a:lnTo>
                  <a:lnTo>
                    <a:pt x="837" y="1355"/>
                  </a:lnTo>
                  <a:lnTo>
                    <a:pt x="833" y="1358"/>
                  </a:lnTo>
                  <a:lnTo>
                    <a:pt x="827" y="1359"/>
                  </a:lnTo>
                  <a:lnTo>
                    <a:pt x="822" y="1360"/>
                  </a:lnTo>
                  <a:lnTo>
                    <a:pt x="822" y="1360"/>
                  </a:lnTo>
                  <a:close/>
                  <a:moveTo>
                    <a:pt x="284" y="1303"/>
                  </a:moveTo>
                  <a:lnTo>
                    <a:pt x="794" y="1303"/>
                  </a:lnTo>
                  <a:lnTo>
                    <a:pt x="794" y="1135"/>
                  </a:lnTo>
                  <a:lnTo>
                    <a:pt x="794" y="1135"/>
                  </a:lnTo>
                  <a:lnTo>
                    <a:pt x="794" y="1129"/>
                  </a:lnTo>
                  <a:lnTo>
                    <a:pt x="796" y="1124"/>
                  </a:lnTo>
                  <a:lnTo>
                    <a:pt x="798" y="1119"/>
                  </a:lnTo>
                  <a:lnTo>
                    <a:pt x="802" y="1115"/>
                  </a:lnTo>
                  <a:lnTo>
                    <a:pt x="802" y="1115"/>
                  </a:lnTo>
                  <a:lnTo>
                    <a:pt x="806" y="1111"/>
                  </a:lnTo>
                  <a:lnTo>
                    <a:pt x="810" y="1109"/>
                  </a:lnTo>
                  <a:lnTo>
                    <a:pt x="815" y="1107"/>
                  </a:lnTo>
                  <a:lnTo>
                    <a:pt x="822" y="1107"/>
                  </a:lnTo>
                  <a:lnTo>
                    <a:pt x="822" y="1107"/>
                  </a:lnTo>
                  <a:lnTo>
                    <a:pt x="861" y="1105"/>
                  </a:lnTo>
                  <a:lnTo>
                    <a:pt x="895" y="1104"/>
                  </a:lnTo>
                  <a:lnTo>
                    <a:pt x="924" y="1102"/>
                  </a:lnTo>
                  <a:lnTo>
                    <a:pt x="948" y="1098"/>
                  </a:lnTo>
                  <a:lnTo>
                    <a:pt x="968" y="1093"/>
                  </a:lnTo>
                  <a:lnTo>
                    <a:pt x="977" y="1089"/>
                  </a:lnTo>
                  <a:lnTo>
                    <a:pt x="985" y="1086"/>
                  </a:lnTo>
                  <a:lnTo>
                    <a:pt x="994" y="1082"/>
                  </a:lnTo>
                  <a:lnTo>
                    <a:pt x="1000" y="1077"/>
                  </a:lnTo>
                  <a:lnTo>
                    <a:pt x="1007" y="1072"/>
                  </a:lnTo>
                  <a:lnTo>
                    <a:pt x="1013" y="1067"/>
                  </a:lnTo>
                  <a:lnTo>
                    <a:pt x="1013" y="1067"/>
                  </a:lnTo>
                  <a:lnTo>
                    <a:pt x="1018" y="1060"/>
                  </a:lnTo>
                  <a:lnTo>
                    <a:pt x="1023" y="1052"/>
                  </a:lnTo>
                  <a:lnTo>
                    <a:pt x="1027" y="1041"/>
                  </a:lnTo>
                  <a:lnTo>
                    <a:pt x="1031" y="1029"/>
                  </a:lnTo>
                  <a:lnTo>
                    <a:pt x="1034" y="1015"/>
                  </a:lnTo>
                  <a:lnTo>
                    <a:pt x="1038" y="999"/>
                  </a:lnTo>
                  <a:lnTo>
                    <a:pt x="1043" y="965"/>
                  </a:lnTo>
                  <a:lnTo>
                    <a:pt x="1047" y="929"/>
                  </a:lnTo>
                  <a:lnTo>
                    <a:pt x="1049" y="891"/>
                  </a:lnTo>
                  <a:lnTo>
                    <a:pt x="1050" y="856"/>
                  </a:lnTo>
                  <a:lnTo>
                    <a:pt x="1050" y="822"/>
                  </a:lnTo>
                  <a:lnTo>
                    <a:pt x="1050" y="822"/>
                  </a:lnTo>
                  <a:lnTo>
                    <a:pt x="1050" y="817"/>
                  </a:lnTo>
                  <a:lnTo>
                    <a:pt x="1052" y="811"/>
                  </a:lnTo>
                  <a:lnTo>
                    <a:pt x="1055" y="806"/>
                  </a:lnTo>
                  <a:lnTo>
                    <a:pt x="1058" y="802"/>
                  </a:lnTo>
                  <a:lnTo>
                    <a:pt x="1058" y="802"/>
                  </a:lnTo>
                  <a:lnTo>
                    <a:pt x="1063" y="797"/>
                  </a:lnTo>
                  <a:lnTo>
                    <a:pt x="1068" y="794"/>
                  </a:lnTo>
                  <a:lnTo>
                    <a:pt x="1073" y="793"/>
                  </a:lnTo>
                  <a:lnTo>
                    <a:pt x="1079" y="793"/>
                  </a:lnTo>
                  <a:lnTo>
                    <a:pt x="1079" y="793"/>
                  </a:lnTo>
                  <a:lnTo>
                    <a:pt x="1108" y="793"/>
                  </a:lnTo>
                  <a:lnTo>
                    <a:pt x="1134" y="794"/>
                  </a:lnTo>
                  <a:lnTo>
                    <a:pt x="1162" y="793"/>
                  </a:lnTo>
                  <a:lnTo>
                    <a:pt x="1162" y="793"/>
                  </a:lnTo>
                  <a:lnTo>
                    <a:pt x="1165" y="793"/>
                  </a:lnTo>
                  <a:lnTo>
                    <a:pt x="1168" y="792"/>
                  </a:lnTo>
                  <a:lnTo>
                    <a:pt x="1170" y="790"/>
                  </a:lnTo>
                  <a:lnTo>
                    <a:pt x="1172" y="788"/>
                  </a:lnTo>
                  <a:lnTo>
                    <a:pt x="1172" y="788"/>
                  </a:lnTo>
                  <a:lnTo>
                    <a:pt x="1173" y="778"/>
                  </a:lnTo>
                  <a:lnTo>
                    <a:pt x="1173" y="778"/>
                  </a:lnTo>
                  <a:lnTo>
                    <a:pt x="1173" y="767"/>
                  </a:lnTo>
                  <a:lnTo>
                    <a:pt x="1173" y="767"/>
                  </a:lnTo>
                  <a:lnTo>
                    <a:pt x="1173" y="758"/>
                  </a:lnTo>
                  <a:lnTo>
                    <a:pt x="1172" y="748"/>
                  </a:lnTo>
                  <a:lnTo>
                    <a:pt x="1171" y="738"/>
                  </a:lnTo>
                  <a:lnTo>
                    <a:pt x="1168" y="727"/>
                  </a:lnTo>
                  <a:lnTo>
                    <a:pt x="1160" y="705"/>
                  </a:lnTo>
                  <a:lnTo>
                    <a:pt x="1150" y="680"/>
                  </a:lnTo>
                  <a:lnTo>
                    <a:pt x="1139" y="656"/>
                  </a:lnTo>
                  <a:lnTo>
                    <a:pt x="1126" y="632"/>
                  </a:lnTo>
                  <a:lnTo>
                    <a:pt x="1101" y="586"/>
                  </a:lnTo>
                  <a:lnTo>
                    <a:pt x="1101" y="586"/>
                  </a:lnTo>
                  <a:lnTo>
                    <a:pt x="1079" y="550"/>
                  </a:lnTo>
                  <a:lnTo>
                    <a:pt x="1064" y="520"/>
                  </a:lnTo>
                  <a:lnTo>
                    <a:pt x="1059" y="508"/>
                  </a:lnTo>
                  <a:lnTo>
                    <a:pt x="1055" y="497"/>
                  </a:lnTo>
                  <a:lnTo>
                    <a:pt x="1053" y="485"/>
                  </a:lnTo>
                  <a:lnTo>
                    <a:pt x="1052" y="476"/>
                  </a:lnTo>
                  <a:lnTo>
                    <a:pt x="1052" y="476"/>
                  </a:lnTo>
                  <a:lnTo>
                    <a:pt x="1051" y="452"/>
                  </a:lnTo>
                  <a:lnTo>
                    <a:pt x="1049" y="428"/>
                  </a:lnTo>
                  <a:lnTo>
                    <a:pt x="1046" y="405"/>
                  </a:lnTo>
                  <a:lnTo>
                    <a:pt x="1041" y="382"/>
                  </a:lnTo>
                  <a:lnTo>
                    <a:pt x="1035" y="361"/>
                  </a:lnTo>
                  <a:lnTo>
                    <a:pt x="1028" y="340"/>
                  </a:lnTo>
                  <a:lnTo>
                    <a:pt x="1019" y="320"/>
                  </a:lnTo>
                  <a:lnTo>
                    <a:pt x="1010" y="300"/>
                  </a:lnTo>
                  <a:lnTo>
                    <a:pt x="999" y="280"/>
                  </a:lnTo>
                  <a:lnTo>
                    <a:pt x="988" y="262"/>
                  </a:lnTo>
                  <a:lnTo>
                    <a:pt x="974" y="245"/>
                  </a:lnTo>
                  <a:lnTo>
                    <a:pt x="961" y="228"/>
                  </a:lnTo>
                  <a:lnTo>
                    <a:pt x="947" y="212"/>
                  </a:lnTo>
                  <a:lnTo>
                    <a:pt x="932" y="197"/>
                  </a:lnTo>
                  <a:lnTo>
                    <a:pt x="916" y="181"/>
                  </a:lnTo>
                  <a:lnTo>
                    <a:pt x="899" y="167"/>
                  </a:lnTo>
                  <a:lnTo>
                    <a:pt x="881" y="154"/>
                  </a:lnTo>
                  <a:lnTo>
                    <a:pt x="863" y="142"/>
                  </a:lnTo>
                  <a:lnTo>
                    <a:pt x="844" y="131"/>
                  </a:lnTo>
                  <a:lnTo>
                    <a:pt x="825" y="120"/>
                  </a:lnTo>
                  <a:lnTo>
                    <a:pt x="805" y="110"/>
                  </a:lnTo>
                  <a:lnTo>
                    <a:pt x="785" y="101"/>
                  </a:lnTo>
                  <a:lnTo>
                    <a:pt x="764" y="93"/>
                  </a:lnTo>
                  <a:lnTo>
                    <a:pt x="743" y="85"/>
                  </a:lnTo>
                  <a:lnTo>
                    <a:pt x="722" y="78"/>
                  </a:lnTo>
                  <a:lnTo>
                    <a:pt x="700" y="72"/>
                  </a:lnTo>
                  <a:lnTo>
                    <a:pt x="678" y="67"/>
                  </a:lnTo>
                  <a:lnTo>
                    <a:pt x="656" y="63"/>
                  </a:lnTo>
                  <a:lnTo>
                    <a:pt x="634" y="60"/>
                  </a:lnTo>
                  <a:lnTo>
                    <a:pt x="611" y="58"/>
                  </a:lnTo>
                  <a:lnTo>
                    <a:pt x="589" y="57"/>
                  </a:lnTo>
                  <a:lnTo>
                    <a:pt x="566" y="56"/>
                  </a:lnTo>
                  <a:lnTo>
                    <a:pt x="566" y="56"/>
                  </a:lnTo>
                  <a:lnTo>
                    <a:pt x="540" y="57"/>
                  </a:lnTo>
                  <a:lnTo>
                    <a:pt x="514" y="59"/>
                  </a:lnTo>
                  <a:lnTo>
                    <a:pt x="488" y="62"/>
                  </a:lnTo>
                  <a:lnTo>
                    <a:pt x="462" y="66"/>
                  </a:lnTo>
                  <a:lnTo>
                    <a:pt x="437" y="72"/>
                  </a:lnTo>
                  <a:lnTo>
                    <a:pt x="413" y="79"/>
                  </a:lnTo>
                  <a:lnTo>
                    <a:pt x="390" y="87"/>
                  </a:lnTo>
                  <a:lnTo>
                    <a:pt x="366" y="97"/>
                  </a:lnTo>
                  <a:lnTo>
                    <a:pt x="343" y="107"/>
                  </a:lnTo>
                  <a:lnTo>
                    <a:pt x="321" y="118"/>
                  </a:lnTo>
                  <a:lnTo>
                    <a:pt x="300" y="130"/>
                  </a:lnTo>
                  <a:lnTo>
                    <a:pt x="280" y="143"/>
                  </a:lnTo>
                  <a:lnTo>
                    <a:pt x="259" y="157"/>
                  </a:lnTo>
                  <a:lnTo>
                    <a:pt x="240" y="172"/>
                  </a:lnTo>
                  <a:lnTo>
                    <a:pt x="222" y="188"/>
                  </a:lnTo>
                  <a:lnTo>
                    <a:pt x="204" y="206"/>
                  </a:lnTo>
                  <a:lnTo>
                    <a:pt x="188" y="223"/>
                  </a:lnTo>
                  <a:lnTo>
                    <a:pt x="171" y="241"/>
                  </a:lnTo>
                  <a:lnTo>
                    <a:pt x="156" y="261"/>
                  </a:lnTo>
                  <a:lnTo>
                    <a:pt x="142" y="281"/>
                  </a:lnTo>
                  <a:lnTo>
                    <a:pt x="129" y="302"/>
                  </a:lnTo>
                  <a:lnTo>
                    <a:pt x="117" y="323"/>
                  </a:lnTo>
                  <a:lnTo>
                    <a:pt x="106" y="345"/>
                  </a:lnTo>
                  <a:lnTo>
                    <a:pt x="96" y="368"/>
                  </a:lnTo>
                  <a:lnTo>
                    <a:pt x="87" y="391"/>
                  </a:lnTo>
                  <a:lnTo>
                    <a:pt x="79" y="416"/>
                  </a:lnTo>
                  <a:lnTo>
                    <a:pt x="72" y="440"/>
                  </a:lnTo>
                  <a:lnTo>
                    <a:pt x="66" y="465"/>
                  </a:lnTo>
                  <a:lnTo>
                    <a:pt x="62" y="490"/>
                  </a:lnTo>
                  <a:lnTo>
                    <a:pt x="59" y="517"/>
                  </a:lnTo>
                  <a:lnTo>
                    <a:pt x="57" y="543"/>
                  </a:lnTo>
                  <a:lnTo>
                    <a:pt x="56" y="570"/>
                  </a:lnTo>
                  <a:lnTo>
                    <a:pt x="56" y="570"/>
                  </a:lnTo>
                  <a:lnTo>
                    <a:pt x="57" y="605"/>
                  </a:lnTo>
                  <a:lnTo>
                    <a:pt x="59" y="639"/>
                  </a:lnTo>
                  <a:lnTo>
                    <a:pt x="64" y="671"/>
                  </a:lnTo>
                  <a:lnTo>
                    <a:pt x="69" y="703"/>
                  </a:lnTo>
                  <a:lnTo>
                    <a:pt x="78" y="732"/>
                  </a:lnTo>
                  <a:lnTo>
                    <a:pt x="87" y="761"/>
                  </a:lnTo>
                  <a:lnTo>
                    <a:pt x="98" y="788"/>
                  </a:lnTo>
                  <a:lnTo>
                    <a:pt x="110" y="815"/>
                  </a:lnTo>
                  <a:lnTo>
                    <a:pt x="124" y="840"/>
                  </a:lnTo>
                  <a:lnTo>
                    <a:pt x="140" y="864"/>
                  </a:lnTo>
                  <a:lnTo>
                    <a:pt x="157" y="886"/>
                  </a:lnTo>
                  <a:lnTo>
                    <a:pt x="177" y="908"/>
                  </a:lnTo>
                  <a:lnTo>
                    <a:pt x="197" y="928"/>
                  </a:lnTo>
                  <a:lnTo>
                    <a:pt x="220" y="947"/>
                  </a:lnTo>
                  <a:lnTo>
                    <a:pt x="243" y="964"/>
                  </a:lnTo>
                  <a:lnTo>
                    <a:pt x="269" y="981"/>
                  </a:lnTo>
                  <a:lnTo>
                    <a:pt x="269" y="981"/>
                  </a:lnTo>
                  <a:lnTo>
                    <a:pt x="275" y="985"/>
                  </a:lnTo>
                  <a:lnTo>
                    <a:pt x="280" y="991"/>
                  </a:lnTo>
                  <a:lnTo>
                    <a:pt x="283" y="997"/>
                  </a:lnTo>
                  <a:lnTo>
                    <a:pt x="284" y="1006"/>
                  </a:lnTo>
                  <a:lnTo>
                    <a:pt x="284" y="1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345">
              <a:extLst>
                <a:ext uri="{FF2B5EF4-FFF2-40B4-BE49-F238E27FC236}">
                  <a16:creationId xmlns:a16="http://schemas.microsoft.com/office/drawing/2014/main" id="{145BA18D-B2C4-4EC1-9462-FCF5BC1D7EFF}"/>
                </a:ext>
              </a:extLst>
            </p:cNvPr>
            <p:cNvSpPr>
              <a:spLocks/>
            </p:cNvSpPr>
            <p:nvPr/>
          </p:nvSpPr>
          <p:spPr bwMode="auto">
            <a:xfrm>
              <a:off x="6426200" y="5153026"/>
              <a:ext cx="74613" cy="15875"/>
            </a:xfrm>
            <a:custGeom>
              <a:avLst/>
              <a:gdLst>
                <a:gd name="T0" fmla="*/ 255 w 284"/>
                <a:gd name="T1" fmla="*/ 56 h 56"/>
                <a:gd name="T2" fmla="*/ 28 w 284"/>
                <a:gd name="T3" fmla="*/ 56 h 56"/>
                <a:gd name="T4" fmla="*/ 28 w 284"/>
                <a:gd name="T5" fmla="*/ 56 h 56"/>
                <a:gd name="T6" fmla="*/ 22 w 284"/>
                <a:gd name="T7" fmla="*/ 55 h 56"/>
                <a:gd name="T8" fmla="*/ 17 w 284"/>
                <a:gd name="T9" fmla="*/ 54 h 56"/>
                <a:gd name="T10" fmla="*/ 12 w 284"/>
                <a:gd name="T11" fmla="*/ 51 h 56"/>
                <a:gd name="T12" fmla="*/ 8 w 284"/>
                <a:gd name="T13" fmla="*/ 48 h 56"/>
                <a:gd name="T14" fmla="*/ 5 w 284"/>
                <a:gd name="T15" fmla="*/ 44 h 56"/>
                <a:gd name="T16" fmla="*/ 2 w 284"/>
                <a:gd name="T17" fmla="*/ 39 h 56"/>
                <a:gd name="T18" fmla="*/ 1 w 284"/>
                <a:gd name="T19" fmla="*/ 34 h 56"/>
                <a:gd name="T20" fmla="*/ 0 w 284"/>
                <a:gd name="T21" fmla="*/ 28 h 56"/>
                <a:gd name="T22" fmla="*/ 0 w 284"/>
                <a:gd name="T23" fmla="*/ 28 h 56"/>
                <a:gd name="T24" fmla="*/ 1 w 284"/>
                <a:gd name="T25" fmla="*/ 22 h 56"/>
                <a:gd name="T26" fmla="*/ 2 w 284"/>
                <a:gd name="T27" fmla="*/ 17 h 56"/>
                <a:gd name="T28" fmla="*/ 5 w 284"/>
                <a:gd name="T29" fmla="*/ 12 h 56"/>
                <a:gd name="T30" fmla="*/ 8 w 284"/>
                <a:gd name="T31" fmla="*/ 8 h 56"/>
                <a:gd name="T32" fmla="*/ 12 w 284"/>
                <a:gd name="T33" fmla="*/ 5 h 56"/>
                <a:gd name="T34" fmla="*/ 17 w 284"/>
                <a:gd name="T35" fmla="*/ 2 h 56"/>
                <a:gd name="T36" fmla="*/ 22 w 284"/>
                <a:gd name="T37" fmla="*/ 0 h 56"/>
                <a:gd name="T38" fmla="*/ 28 w 284"/>
                <a:gd name="T39" fmla="*/ 0 h 56"/>
                <a:gd name="T40" fmla="*/ 255 w 284"/>
                <a:gd name="T41" fmla="*/ 0 h 56"/>
                <a:gd name="T42" fmla="*/ 255 w 284"/>
                <a:gd name="T43" fmla="*/ 0 h 56"/>
                <a:gd name="T44" fmla="*/ 260 w 284"/>
                <a:gd name="T45" fmla="*/ 0 h 56"/>
                <a:gd name="T46" fmla="*/ 266 w 284"/>
                <a:gd name="T47" fmla="*/ 2 h 56"/>
                <a:gd name="T48" fmla="*/ 270 w 284"/>
                <a:gd name="T49" fmla="*/ 5 h 56"/>
                <a:gd name="T50" fmla="*/ 275 w 284"/>
                <a:gd name="T51" fmla="*/ 8 h 56"/>
                <a:gd name="T52" fmla="*/ 279 w 284"/>
                <a:gd name="T53" fmla="*/ 12 h 56"/>
                <a:gd name="T54" fmla="*/ 281 w 284"/>
                <a:gd name="T55" fmla="*/ 17 h 56"/>
                <a:gd name="T56" fmla="*/ 283 w 284"/>
                <a:gd name="T57" fmla="*/ 22 h 56"/>
                <a:gd name="T58" fmla="*/ 284 w 284"/>
                <a:gd name="T59" fmla="*/ 28 h 56"/>
                <a:gd name="T60" fmla="*/ 284 w 284"/>
                <a:gd name="T61" fmla="*/ 28 h 56"/>
                <a:gd name="T62" fmla="*/ 283 w 284"/>
                <a:gd name="T63" fmla="*/ 34 h 56"/>
                <a:gd name="T64" fmla="*/ 281 w 284"/>
                <a:gd name="T65" fmla="*/ 39 h 56"/>
                <a:gd name="T66" fmla="*/ 279 w 284"/>
                <a:gd name="T67" fmla="*/ 44 h 56"/>
                <a:gd name="T68" fmla="*/ 275 w 284"/>
                <a:gd name="T69" fmla="*/ 48 h 56"/>
                <a:gd name="T70" fmla="*/ 270 w 284"/>
                <a:gd name="T71" fmla="*/ 51 h 56"/>
                <a:gd name="T72" fmla="*/ 266 w 284"/>
                <a:gd name="T73" fmla="*/ 54 h 56"/>
                <a:gd name="T74" fmla="*/ 260 w 284"/>
                <a:gd name="T75" fmla="*/ 55 h 56"/>
                <a:gd name="T76" fmla="*/ 255 w 284"/>
                <a:gd name="T77" fmla="*/ 56 h 56"/>
                <a:gd name="T78" fmla="*/ 255 w 284"/>
                <a:gd name="T79"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84" h="56">
                  <a:moveTo>
                    <a:pt x="255" y="56"/>
                  </a:moveTo>
                  <a:lnTo>
                    <a:pt x="28" y="56"/>
                  </a:lnTo>
                  <a:lnTo>
                    <a:pt x="28" y="56"/>
                  </a:lnTo>
                  <a:lnTo>
                    <a:pt x="22" y="55"/>
                  </a:lnTo>
                  <a:lnTo>
                    <a:pt x="17" y="54"/>
                  </a:lnTo>
                  <a:lnTo>
                    <a:pt x="12" y="51"/>
                  </a:lnTo>
                  <a:lnTo>
                    <a:pt x="8" y="48"/>
                  </a:lnTo>
                  <a:lnTo>
                    <a:pt x="5" y="44"/>
                  </a:lnTo>
                  <a:lnTo>
                    <a:pt x="2" y="39"/>
                  </a:lnTo>
                  <a:lnTo>
                    <a:pt x="1" y="34"/>
                  </a:lnTo>
                  <a:lnTo>
                    <a:pt x="0" y="28"/>
                  </a:lnTo>
                  <a:lnTo>
                    <a:pt x="0" y="28"/>
                  </a:lnTo>
                  <a:lnTo>
                    <a:pt x="1" y="22"/>
                  </a:lnTo>
                  <a:lnTo>
                    <a:pt x="2" y="17"/>
                  </a:lnTo>
                  <a:lnTo>
                    <a:pt x="5" y="12"/>
                  </a:lnTo>
                  <a:lnTo>
                    <a:pt x="8" y="8"/>
                  </a:lnTo>
                  <a:lnTo>
                    <a:pt x="12" y="5"/>
                  </a:lnTo>
                  <a:lnTo>
                    <a:pt x="17" y="2"/>
                  </a:lnTo>
                  <a:lnTo>
                    <a:pt x="22" y="0"/>
                  </a:lnTo>
                  <a:lnTo>
                    <a:pt x="28" y="0"/>
                  </a:lnTo>
                  <a:lnTo>
                    <a:pt x="255" y="0"/>
                  </a:lnTo>
                  <a:lnTo>
                    <a:pt x="255" y="0"/>
                  </a:lnTo>
                  <a:lnTo>
                    <a:pt x="260" y="0"/>
                  </a:lnTo>
                  <a:lnTo>
                    <a:pt x="266" y="2"/>
                  </a:lnTo>
                  <a:lnTo>
                    <a:pt x="270" y="5"/>
                  </a:lnTo>
                  <a:lnTo>
                    <a:pt x="275" y="8"/>
                  </a:lnTo>
                  <a:lnTo>
                    <a:pt x="279" y="12"/>
                  </a:lnTo>
                  <a:lnTo>
                    <a:pt x="281" y="17"/>
                  </a:lnTo>
                  <a:lnTo>
                    <a:pt x="283" y="22"/>
                  </a:lnTo>
                  <a:lnTo>
                    <a:pt x="284" y="28"/>
                  </a:lnTo>
                  <a:lnTo>
                    <a:pt x="284" y="28"/>
                  </a:lnTo>
                  <a:lnTo>
                    <a:pt x="283" y="34"/>
                  </a:lnTo>
                  <a:lnTo>
                    <a:pt x="281" y="39"/>
                  </a:lnTo>
                  <a:lnTo>
                    <a:pt x="279" y="44"/>
                  </a:lnTo>
                  <a:lnTo>
                    <a:pt x="275" y="48"/>
                  </a:lnTo>
                  <a:lnTo>
                    <a:pt x="270" y="51"/>
                  </a:lnTo>
                  <a:lnTo>
                    <a:pt x="266" y="54"/>
                  </a:lnTo>
                  <a:lnTo>
                    <a:pt x="260" y="55"/>
                  </a:lnTo>
                  <a:lnTo>
                    <a:pt x="255" y="56"/>
                  </a:lnTo>
                  <a:lnTo>
                    <a:pt x="255"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346">
              <a:extLst>
                <a:ext uri="{FF2B5EF4-FFF2-40B4-BE49-F238E27FC236}">
                  <a16:creationId xmlns:a16="http://schemas.microsoft.com/office/drawing/2014/main" id="{A05B6C4D-F731-4373-A38B-6C054F4D95B8}"/>
                </a:ext>
              </a:extLst>
            </p:cNvPr>
            <p:cNvSpPr>
              <a:spLocks/>
            </p:cNvSpPr>
            <p:nvPr/>
          </p:nvSpPr>
          <p:spPr bwMode="auto">
            <a:xfrm>
              <a:off x="6396038" y="5183188"/>
              <a:ext cx="104775" cy="15875"/>
            </a:xfrm>
            <a:custGeom>
              <a:avLst/>
              <a:gdLst>
                <a:gd name="T0" fmla="*/ 368 w 397"/>
                <a:gd name="T1" fmla="*/ 56 h 56"/>
                <a:gd name="T2" fmla="*/ 28 w 397"/>
                <a:gd name="T3" fmla="*/ 56 h 56"/>
                <a:gd name="T4" fmla="*/ 28 w 397"/>
                <a:gd name="T5" fmla="*/ 56 h 56"/>
                <a:gd name="T6" fmla="*/ 22 w 397"/>
                <a:gd name="T7" fmla="*/ 56 h 56"/>
                <a:gd name="T8" fmla="*/ 17 w 397"/>
                <a:gd name="T9" fmla="*/ 54 h 56"/>
                <a:gd name="T10" fmla="*/ 12 w 397"/>
                <a:gd name="T11" fmla="*/ 51 h 56"/>
                <a:gd name="T12" fmla="*/ 8 w 397"/>
                <a:gd name="T13" fmla="*/ 48 h 56"/>
                <a:gd name="T14" fmla="*/ 5 w 397"/>
                <a:gd name="T15" fmla="*/ 44 h 56"/>
                <a:gd name="T16" fmla="*/ 2 w 397"/>
                <a:gd name="T17" fmla="*/ 39 h 56"/>
                <a:gd name="T18" fmla="*/ 0 w 397"/>
                <a:gd name="T19" fmla="*/ 34 h 56"/>
                <a:gd name="T20" fmla="*/ 0 w 397"/>
                <a:gd name="T21" fmla="*/ 28 h 56"/>
                <a:gd name="T22" fmla="*/ 0 w 397"/>
                <a:gd name="T23" fmla="*/ 28 h 56"/>
                <a:gd name="T24" fmla="*/ 0 w 397"/>
                <a:gd name="T25" fmla="*/ 23 h 56"/>
                <a:gd name="T26" fmla="*/ 2 w 397"/>
                <a:gd name="T27" fmla="*/ 17 h 56"/>
                <a:gd name="T28" fmla="*/ 5 w 397"/>
                <a:gd name="T29" fmla="*/ 13 h 56"/>
                <a:gd name="T30" fmla="*/ 8 w 397"/>
                <a:gd name="T31" fmla="*/ 8 h 56"/>
                <a:gd name="T32" fmla="*/ 12 w 397"/>
                <a:gd name="T33" fmla="*/ 5 h 56"/>
                <a:gd name="T34" fmla="*/ 17 w 397"/>
                <a:gd name="T35" fmla="*/ 2 h 56"/>
                <a:gd name="T36" fmla="*/ 22 w 397"/>
                <a:gd name="T37" fmla="*/ 1 h 56"/>
                <a:gd name="T38" fmla="*/ 28 w 397"/>
                <a:gd name="T39" fmla="*/ 0 h 56"/>
                <a:gd name="T40" fmla="*/ 368 w 397"/>
                <a:gd name="T41" fmla="*/ 0 h 56"/>
                <a:gd name="T42" fmla="*/ 368 w 397"/>
                <a:gd name="T43" fmla="*/ 0 h 56"/>
                <a:gd name="T44" fmla="*/ 373 w 397"/>
                <a:gd name="T45" fmla="*/ 1 h 56"/>
                <a:gd name="T46" fmla="*/ 379 w 397"/>
                <a:gd name="T47" fmla="*/ 2 h 56"/>
                <a:gd name="T48" fmla="*/ 383 w 397"/>
                <a:gd name="T49" fmla="*/ 5 h 56"/>
                <a:gd name="T50" fmla="*/ 388 w 397"/>
                <a:gd name="T51" fmla="*/ 8 h 56"/>
                <a:gd name="T52" fmla="*/ 392 w 397"/>
                <a:gd name="T53" fmla="*/ 13 h 56"/>
                <a:gd name="T54" fmla="*/ 394 w 397"/>
                <a:gd name="T55" fmla="*/ 17 h 56"/>
                <a:gd name="T56" fmla="*/ 396 w 397"/>
                <a:gd name="T57" fmla="*/ 23 h 56"/>
                <a:gd name="T58" fmla="*/ 397 w 397"/>
                <a:gd name="T59" fmla="*/ 28 h 56"/>
                <a:gd name="T60" fmla="*/ 397 w 397"/>
                <a:gd name="T61" fmla="*/ 28 h 56"/>
                <a:gd name="T62" fmla="*/ 396 w 397"/>
                <a:gd name="T63" fmla="*/ 34 h 56"/>
                <a:gd name="T64" fmla="*/ 394 w 397"/>
                <a:gd name="T65" fmla="*/ 39 h 56"/>
                <a:gd name="T66" fmla="*/ 392 w 397"/>
                <a:gd name="T67" fmla="*/ 44 h 56"/>
                <a:gd name="T68" fmla="*/ 388 w 397"/>
                <a:gd name="T69" fmla="*/ 48 h 56"/>
                <a:gd name="T70" fmla="*/ 383 w 397"/>
                <a:gd name="T71" fmla="*/ 51 h 56"/>
                <a:gd name="T72" fmla="*/ 379 w 397"/>
                <a:gd name="T73" fmla="*/ 54 h 56"/>
                <a:gd name="T74" fmla="*/ 373 w 397"/>
                <a:gd name="T75" fmla="*/ 56 h 56"/>
                <a:gd name="T76" fmla="*/ 368 w 397"/>
                <a:gd name="T77" fmla="*/ 56 h 56"/>
                <a:gd name="T78" fmla="*/ 368 w 397"/>
                <a:gd name="T79"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97" h="56">
                  <a:moveTo>
                    <a:pt x="368" y="56"/>
                  </a:moveTo>
                  <a:lnTo>
                    <a:pt x="28" y="56"/>
                  </a:lnTo>
                  <a:lnTo>
                    <a:pt x="28" y="56"/>
                  </a:lnTo>
                  <a:lnTo>
                    <a:pt x="22" y="56"/>
                  </a:lnTo>
                  <a:lnTo>
                    <a:pt x="17" y="54"/>
                  </a:lnTo>
                  <a:lnTo>
                    <a:pt x="12" y="51"/>
                  </a:lnTo>
                  <a:lnTo>
                    <a:pt x="8" y="48"/>
                  </a:lnTo>
                  <a:lnTo>
                    <a:pt x="5" y="44"/>
                  </a:lnTo>
                  <a:lnTo>
                    <a:pt x="2" y="39"/>
                  </a:lnTo>
                  <a:lnTo>
                    <a:pt x="0" y="34"/>
                  </a:lnTo>
                  <a:lnTo>
                    <a:pt x="0" y="28"/>
                  </a:lnTo>
                  <a:lnTo>
                    <a:pt x="0" y="28"/>
                  </a:lnTo>
                  <a:lnTo>
                    <a:pt x="0" y="23"/>
                  </a:lnTo>
                  <a:lnTo>
                    <a:pt x="2" y="17"/>
                  </a:lnTo>
                  <a:lnTo>
                    <a:pt x="5" y="13"/>
                  </a:lnTo>
                  <a:lnTo>
                    <a:pt x="8" y="8"/>
                  </a:lnTo>
                  <a:lnTo>
                    <a:pt x="12" y="5"/>
                  </a:lnTo>
                  <a:lnTo>
                    <a:pt x="17" y="2"/>
                  </a:lnTo>
                  <a:lnTo>
                    <a:pt x="22" y="1"/>
                  </a:lnTo>
                  <a:lnTo>
                    <a:pt x="28" y="0"/>
                  </a:lnTo>
                  <a:lnTo>
                    <a:pt x="368" y="0"/>
                  </a:lnTo>
                  <a:lnTo>
                    <a:pt x="368" y="0"/>
                  </a:lnTo>
                  <a:lnTo>
                    <a:pt x="373" y="1"/>
                  </a:lnTo>
                  <a:lnTo>
                    <a:pt x="379" y="2"/>
                  </a:lnTo>
                  <a:lnTo>
                    <a:pt x="383" y="5"/>
                  </a:lnTo>
                  <a:lnTo>
                    <a:pt x="388" y="8"/>
                  </a:lnTo>
                  <a:lnTo>
                    <a:pt x="392" y="13"/>
                  </a:lnTo>
                  <a:lnTo>
                    <a:pt x="394" y="17"/>
                  </a:lnTo>
                  <a:lnTo>
                    <a:pt x="396" y="23"/>
                  </a:lnTo>
                  <a:lnTo>
                    <a:pt x="397" y="28"/>
                  </a:lnTo>
                  <a:lnTo>
                    <a:pt x="397" y="28"/>
                  </a:lnTo>
                  <a:lnTo>
                    <a:pt x="396" y="34"/>
                  </a:lnTo>
                  <a:lnTo>
                    <a:pt x="394" y="39"/>
                  </a:lnTo>
                  <a:lnTo>
                    <a:pt x="392" y="44"/>
                  </a:lnTo>
                  <a:lnTo>
                    <a:pt x="388" y="48"/>
                  </a:lnTo>
                  <a:lnTo>
                    <a:pt x="383" y="51"/>
                  </a:lnTo>
                  <a:lnTo>
                    <a:pt x="379" y="54"/>
                  </a:lnTo>
                  <a:lnTo>
                    <a:pt x="373" y="56"/>
                  </a:lnTo>
                  <a:lnTo>
                    <a:pt x="368" y="56"/>
                  </a:lnTo>
                  <a:lnTo>
                    <a:pt x="368"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347">
              <a:extLst>
                <a:ext uri="{FF2B5EF4-FFF2-40B4-BE49-F238E27FC236}">
                  <a16:creationId xmlns:a16="http://schemas.microsoft.com/office/drawing/2014/main" id="{6C91958D-0F61-4D0C-AA89-FDA1E566C36D}"/>
                </a:ext>
              </a:extLst>
            </p:cNvPr>
            <p:cNvSpPr>
              <a:spLocks/>
            </p:cNvSpPr>
            <p:nvPr/>
          </p:nvSpPr>
          <p:spPr bwMode="auto">
            <a:xfrm>
              <a:off x="6396038" y="5213351"/>
              <a:ext cx="104775" cy="15875"/>
            </a:xfrm>
            <a:custGeom>
              <a:avLst/>
              <a:gdLst>
                <a:gd name="T0" fmla="*/ 368 w 397"/>
                <a:gd name="T1" fmla="*/ 57 h 57"/>
                <a:gd name="T2" fmla="*/ 28 w 397"/>
                <a:gd name="T3" fmla="*/ 57 h 57"/>
                <a:gd name="T4" fmla="*/ 28 w 397"/>
                <a:gd name="T5" fmla="*/ 57 h 57"/>
                <a:gd name="T6" fmla="*/ 22 w 397"/>
                <a:gd name="T7" fmla="*/ 56 h 57"/>
                <a:gd name="T8" fmla="*/ 17 w 397"/>
                <a:gd name="T9" fmla="*/ 54 h 57"/>
                <a:gd name="T10" fmla="*/ 12 w 397"/>
                <a:gd name="T11" fmla="*/ 52 h 57"/>
                <a:gd name="T12" fmla="*/ 8 w 397"/>
                <a:gd name="T13" fmla="*/ 48 h 57"/>
                <a:gd name="T14" fmla="*/ 5 w 397"/>
                <a:gd name="T15" fmla="*/ 44 h 57"/>
                <a:gd name="T16" fmla="*/ 2 w 397"/>
                <a:gd name="T17" fmla="*/ 39 h 57"/>
                <a:gd name="T18" fmla="*/ 0 w 397"/>
                <a:gd name="T19" fmla="*/ 34 h 57"/>
                <a:gd name="T20" fmla="*/ 0 w 397"/>
                <a:gd name="T21" fmla="*/ 28 h 57"/>
                <a:gd name="T22" fmla="*/ 0 w 397"/>
                <a:gd name="T23" fmla="*/ 28 h 57"/>
                <a:gd name="T24" fmla="*/ 0 w 397"/>
                <a:gd name="T25" fmla="*/ 23 h 57"/>
                <a:gd name="T26" fmla="*/ 2 w 397"/>
                <a:gd name="T27" fmla="*/ 18 h 57"/>
                <a:gd name="T28" fmla="*/ 5 w 397"/>
                <a:gd name="T29" fmla="*/ 13 h 57"/>
                <a:gd name="T30" fmla="*/ 8 w 397"/>
                <a:gd name="T31" fmla="*/ 9 h 57"/>
                <a:gd name="T32" fmla="*/ 12 w 397"/>
                <a:gd name="T33" fmla="*/ 5 h 57"/>
                <a:gd name="T34" fmla="*/ 17 w 397"/>
                <a:gd name="T35" fmla="*/ 3 h 57"/>
                <a:gd name="T36" fmla="*/ 22 w 397"/>
                <a:gd name="T37" fmla="*/ 1 h 57"/>
                <a:gd name="T38" fmla="*/ 28 w 397"/>
                <a:gd name="T39" fmla="*/ 0 h 57"/>
                <a:gd name="T40" fmla="*/ 368 w 397"/>
                <a:gd name="T41" fmla="*/ 0 h 57"/>
                <a:gd name="T42" fmla="*/ 368 w 397"/>
                <a:gd name="T43" fmla="*/ 0 h 57"/>
                <a:gd name="T44" fmla="*/ 373 w 397"/>
                <a:gd name="T45" fmla="*/ 1 h 57"/>
                <a:gd name="T46" fmla="*/ 379 w 397"/>
                <a:gd name="T47" fmla="*/ 3 h 57"/>
                <a:gd name="T48" fmla="*/ 383 w 397"/>
                <a:gd name="T49" fmla="*/ 5 h 57"/>
                <a:gd name="T50" fmla="*/ 388 w 397"/>
                <a:gd name="T51" fmla="*/ 9 h 57"/>
                <a:gd name="T52" fmla="*/ 392 w 397"/>
                <a:gd name="T53" fmla="*/ 13 h 57"/>
                <a:gd name="T54" fmla="*/ 394 w 397"/>
                <a:gd name="T55" fmla="*/ 18 h 57"/>
                <a:gd name="T56" fmla="*/ 396 w 397"/>
                <a:gd name="T57" fmla="*/ 23 h 57"/>
                <a:gd name="T58" fmla="*/ 397 w 397"/>
                <a:gd name="T59" fmla="*/ 28 h 57"/>
                <a:gd name="T60" fmla="*/ 397 w 397"/>
                <a:gd name="T61" fmla="*/ 28 h 57"/>
                <a:gd name="T62" fmla="*/ 396 w 397"/>
                <a:gd name="T63" fmla="*/ 34 h 57"/>
                <a:gd name="T64" fmla="*/ 394 w 397"/>
                <a:gd name="T65" fmla="*/ 39 h 57"/>
                <a:gd name="T66" fmla="*/ 392 w 397"/>
                <a:gd name="T67" fmla="*/ 44 h 57"/>
                <a:gd name="T68" fmla="*/ 388 w 397"/>
                <a:gd name="T69" fmla="*/ 48 h 57"/>
                <a:gd name="T70" fmla="*/ 383 w 397"/>
                <a:gd name="T71" fmla="*/ 52 h 57"/>
                <a:gd name="T72" fmla="*/ 379 w 397"/>
                <a:gd name="T73" fmla="*/ 54 h 57"/>
                <a:gd name="T74" fmla="*/ 373 w 397"/>
                <a:gd name="T75" fmla="*/ 56 h 57"/>
                <a:gd name="T76" fmla="*/ 368 w 397"/>
                <a:gd name="T77" fmla="*/ 57 h 57"/>
                <a:gd name="T78" fmla="*/ 368 w 397"/>
                <a:gd name="T79"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97" h="57">
                  <a:moveTo>
                    <a:pt x="368" y="57"/>
                  </a:moveTo>
                  <a:lnTo>
                    <a:pt x="28" y="57"/>
                  </a:lnTo>
                  <a:lnTo>
                    <a:pt x="28" y="57"/>
                  </a:lnTo>
                  <a:lnTo>
                    <a:pt x="22" y="56"/>
                  </a:lnTo>
                  <a:lnTo>
                    <a:pt x="17" y="54"/>
                  </a:lnTo>
                  <a:lnTo>
                    <a:pt x="12" y="52"/>
                  </a:lnTo>
                  <a:lnTo>
                    <a:pt x="8" y="48"/>
                  </a:lnTo>
                  <a:lnTo>
                    <a:pt x="5" y="44"/>
                  </a:lnTo>
                  <a:lnTo>
                    <a:pt x="2" y="39"/>
                  </a:lnTo>
                  <a:lnTo>
                    <a:pt x="0" y="34"/>
                  </a:lnTo>
                  <a:lnTo>
                    <a:pt x="0" y="28"/>
                  </a:lnTo>
                  <a:lnTo>
                    <a:pt x="0" y="28"/>
                  </a:lnTo>
                  <a:lnTo>
                    <a:pt x="0" y="23"/>
                  </a:lnTo>
                  <a:lnTo>
                    <a:pt x="2" y="18"/>
                  </a:lnTo>
                  <a:lnTo>
                    <a:pt x="5" y="13"/>
                  </a:lnTo>
                  <a:lnTo>
                    <a:pt x="8" y="9"/>
                  </a:lnTo>
                  <a:lnTo>
                    <a:pt x="12" y="5"/>
                  </a:lnTo>
                  <a:lnTo>
                    <a:pt x="17" y="3"/>
                  </a:lnTo>
                  <a:lnTo>
                    <a:pt x="22" y="1"/>
                  </a:lnTo>
                  <a:lnTo>
                    <a:pt x="28" y="0"/>
                  </a:lnTo>
                  <a:lnTo>
                    <a:pt x="368" y="0"/>
                  </a:lnTo>
                  <a:lnTo>
                    <a:pt x="368" y="0"/>
                  </a:lnTo>
                  <a:lnTo>
                    <a:pt x="373" y="1"/>
                  </a:lnTo>
                  <a:lnTo>
                    <a:pt x="379" y="3"/>
                  </a:lnTo>
                  <a:lnTo>
                    <a:pt x="383" y="5"/>
                  </a:lnTo>
                  <a:lnTo>
                    <a:pt x="388" y="9"/>
                  </a:lnTo>
                  <a:lnTo>
                    <a:pt x="392" y="13"/>
                  </a:lnTo>
                  <a:lnTo>
                    <a:pt x="394" y="18"/>
                  </a:lnTo>
                  <a:lnTo>
                    <a:pt x="396" y="23"/>
                  </a:lnTo>
                  <a:lnTo>
                    <a:pt x="397" y="28"/>
                  </a:lnTo>
                  <a:lnTo>
                    <a:pt x="397" y="28"/>
                  </a:lnTo>
                  <a:lnTo>
                    <a:pt x="396" y="34"/>
                  </a:lnTo>
                  <a:lnTo>
                    <a:pt x="394" y="39"/>
                  </a:lnTo>
                  <a:lnTo>
                    <a:pt x="392" y="44"/>
                  </a:lnTo>
                  <a:lnTo>
                    <a:pt x="388" y="48"/>
                  </a:lnTo>
                  <a:lnTo>
                    <a:pt x="383" y="52"/>
                  </a:lnTo>
                  <a:lnTo>
                    <a:pt x="379" y="54"/>
                  </a:lnTo>
                  <a:lnTo>
                    <a:pt x="373" y="56"/>
                  </a:lnTo>
                  <a:lnTo>
                    <a:pt x="368" y="57"/>
                  </a:lnTo>
                  <a:lnTo>
                    <a:pt x="368"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348">
              <a:extLst>
                <a:ext uri="{FF2B5EF4-FFF2-40B4-BE49-F238E27FC236}">
                  <a16:creationId xmlns:a16="http://schemas.microsoft.com/office/drawing/2014/main" id="{0AFB2CD5-462E-40B9-973E-17F759050975}"/>
                </a:ext>
              </a:extLst>
            </p:cNvPr>
            <p:cNvSpPr>
              <a:spLocks/>
            </p:cNvSpPr>
            <p:nvPr/>
          </p:nvSpPr>
          <p:spPr bwMode="auto">
            <a:xfrm>
              <a:off x="6396038" y="5243513"/>
              <a:ext cx="104775" cy="15875"/>
            </a:xfrm>
            <a:custGeom>
              <a:avLst/>
              <a:gdLst>
                <a:gd name="T0" fmla="*/ 368 w 397"/>
                <a:gd name="T1" fmla="*/ 56 h 56"/>
                <a:gd name="T2" fmla="*/ 28 w 397"/>
                <a:gd name="T3" fmla="*/ 56 h 56"/>
                <a:gd name="T4" fmla="*/ 28 w 397"/>
                <a:gd name="T5" fmla="*/ 56 h 56"/>
                <a:gd name="T6" fmla="*/ 22 w 397"/>
                <a:gd name="T7" fmla="*/ 55 h 56"/>
                <a:gd name="T8" fmla="*/ 17 w 397"/>
                <a:gd name="T9" fmla="*/ 54 h 56"/>
                <a:gd name="T10" fmla="*/ 12 w 397"/>
                <a:gd name="T11" fmla="*/ 51 h 56"/>
                <a:gd name="T12" fmla="*/ 8 w 397"/>
                <a:gd name="T13" fmla="*/ 48 h 56"/>
                <a:gd name="T14" fmla="*/ 5 w 397"/>
                <a:gd name="T15" fmla="*/ 43 h 56"/>
                <a:gd name="T16" fmla="*/ 2 w 397"/>
                <a:gd name="T17" fmla="*/ 39 h 56"/>
                <a:gd name="T18" fmla="*/ 0 w 397"/>
                <a:gd name="T19" fmla="*/ 33 h 56"/>
                <a:gd name="T20" fmla="*/ 0 w 397"/>
                <a:gd name="T21" fmla="*/ 28 h 56"/>
                <a:gd name="T22" fmla="*/ 0 w 397"/>
                <a:gd name="T23" fmla="*/ 28 h 56"/>
                <a:gd name="T24" fmla="*/ 0 w 397"/>
                <a:gd name="T25" fmla="*/ 22 h 56"/>
                <a:gd name="T26" fmla="*/ 2 w 397"/>
                <a:gd name="T27" fmla="*/ 17 h 56"/>
                <a:gd name="T28" fmla="*/ 5 w 397"/>
                <a:gd name="T29" fmla="*/ 12 h 56"/>
                <a:gd name="T30" fmla="*/ 8 w 397"/>
                <a:gd name="T31" fmla="*/ 8 h 56"/>
                <a:gd name="T32" fmla="*/ 12 w 397"/>
                <a:gd name="T33" fmla="*/ 4 h 56"/>
                <a:gd name="T34" fmla="*/ 17 w 397"/>
                <a:gd name="T35" fmla="*/ 2 h 56"/>
                <a:gd name="T36" fmla="*/ 22 w 397"/>
                <a:gd name="T37" fmla="*/ 0 h 56"/>
                <a:gd name="T38" fmla="*/ 28 w 397"/>
                <a:gd name="T39" fmla="*/ 0 h 56"/>
                <a:gd name="T40" fmla="*/ 368 w 397"/>
                <a:gd name="T41" fmla="*/ 0 h 56"/>
                <a:gd name="T42" fmla="*/ 368 w 397"/>
                <a:gd name="T43" fmla="*/ 0 h 56"/>
                <a:gd name="T44" fmla="*/ 373 w 397"/>
                <a:gd name="T45" fmla="*/ 0 h 56"/>
                <a:gd name="T46" fmla="*/ 379 w 397"/>
                <a:gd name="T47" fmla="*/ 2 h 56"/>
                <a:gd name="T48" fmla="*/ 383 w 397"/>
                <a:gd name="T49" fmla="*/ 4 h 56"/>
                <a:gd name="T50" fmla="*/ 388 w 397"/>
                <a:gd name="T51" fmla="*/ 8 h 56"/>
                <a:gd name="T52" fmla="*/ 392 w 397"/>
                <a:gd name="T53" fmla="*/ 12 h 56"/>
                <a:gd name="T54" fmla="*/ 394 w 397"/>
                <a:gd name="T55" fmla="*/ 17 h 56"/>
                <a:gd name="T56" fmla="*/ 396 w 397"/>
                <a:gd name="T57" fmla="*/ 22 h 56"/>
                <a:gd name="T58" fmla="*/ 397 w 397"/>
                <a:gd name="T59" fmla="*/ 28 h 56"/>
                <a:gd name="T60" fmla="*/ 397 w 397"/>
                <a:gd name="T61" fmla="*/ 28 h 56"/>
                <a:gd name="T62" fmla="*/ 396 w 397"/>
                <a:gd name="T63" fmla="*/ 33 h 56"/>
                <a:gd name="T64" fmla="*/ 394 w 397"/>
                <a:gd name="T65" fmla="*/ 39 h 56"/>
                <a:gd name="T66" fmla="*/ 392 w 397"/>
                <a:gd name="T67" fmla="*/ 43 h 56"/>
                <a:gd name="T68" fmla="*/ 388 w 397"/>
                <a:gd name="T69" fmla="*/ 48 h 56"/>
                <a:gd name="T70" fmla="*/ 383 w 397"/>
                <a:gd name="T71" fmla="*/ 51 h 56"/>
                <a:gd name="T72" fmla="*/ 379 w 397"/>
                <a:gd name="T73" fmla="*/ 54 h 56"/>
                <a:gd name="T74" fmla="*/ 373 w 397"/>
                <a:gd name="T75" fmla="*/ 55 h 56"/>
                <a:gd name="T76" fmla="*/ 368 w 397"/>
                <a:gd name="T77" fmla="*/ 56 h 56"/>
                <a:gd name="T78" fmla="*/ 368 w 397"/>
                <a:gd name="T79"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97" h="56">
                  <a:moveTo>
                    <a:pt x="368" y="56"/>
                  </a:moveTo>
                  <a:lnTo>
                    <a:pt x="28" y="56"/>
                  </a:lnTo>
                  <a:lnTo>
                    <a:pt x="28" y="56"/>
                  </a:lnTo>
                  <a:lnTo>
                    <a:pt x="22" y="55"/>
                  </a:lnTo>
                  <a:lnTo>
                    <a:pt x="17" y="54"/>
                  </a:lnTo>
                  <a:lnTo>
                    <a:pt x="12" y="51"/>
                  </a:lnTo>
                  <a:lnTo>
                    <a:pt x="8" y="48"/>
                  </a:lnTo>
                  <a:lnTo>
                    <a:pt x="5" y="43"/>
                  </a:lnTo>
                  <a:lnTo>
                    <a:pt x="2" y="39"/>
                  </a:lnTo>
                  <a:lnTo>
                    <a:pt x="0" y="33"/>
                  </a:lnTo>
                  <a:lnTo>
                    <a:pt x="0" y="28"/>
                  </a:lnTo>
                  <a:lnTo>
                    <a:pt x="0" y="28"/>
                  </a:lnTo>
                  <a:lnTo>
                    <a:pt x="0" y="22"/>
                  </a:lnTo>
                  <a:lnTo>
                    <a:pt x="2" y="17"/>
                  </a:lnTo>
                  <a:lnTo>
                    <a:pt x="5" y="12"/>
                  </a:lnTo>
                  <a:lnTo>
                    <a:pt x="8" y="8"/>
                  </a:lnTo>
                  <a:lnTo>
                    <a:pt x="12" y="4"/>
                  </a:lnTo>
                  <a:lnTo>
                    <a:pt x="17" y="2"/>
                  </a:lnTo>
                  <a:lnTo>
                    <a:pt x="22" y="0"/>
                  </a:lnTo>
                  <a:lnTo>
                    <a:pt x="28" y="0"/>
                  </a:lnTo>
                  <a:lnTo>
                    <a:pt x="368" y="0"/>
                  </a:lnTo>
                  <a:lnTo>
                    <a:pt x="368" y="0"/>
                  </a:lnTo>
                  <a:lnTo>
                    <a:pt x="373" y="0"/>
                  </a:lnTo>
                  <a:lnTo>
                    <a:pt x="379" y="2"/>
                  </a:lnTo>
                  <a:lnTo>
                    <a:pt x="383" y="4"/>
                  </a:lnTo>
                  <a:lnTo>
                    <a:pt x="388" y="8"/>
                  </a:lnTo>
                  <a:lnTo>
                    <a:pt x="392" y="12"/>
                  </a:lnTo>
                  <a:lnTo>
                    <a:pt x="394" y="17"/>
                  </a:lnTo>
                  <a:lnTo>
                    <a:pt x="396" y="22"/>
                  </a:lnTo>
                  <a:lnTo>
                    <a:pt x="397" y="28"/>
                  </a:lnTo>
                  <a:lnTo>
                    <a:pt x="397" y="28"/>
                  </a:lnTo>
                  <a:lnTo>
                    <a:pt x="396" y="33"/>
                  </a:lnTo>
                  <a:lnTo>
                    <a:pt x="394" y="39"/>
                  </a:lnTo>
                  <a:lnTo>
                    <a:pt x="392" y="43"/>
                  </a:lnTo>
                  <a:lnTo>
                    <a:pt x="388" y="48"/>
                  </a:lnTo>
                  <a:lnTo>
                    <a:pt x="383" y="51"/>
                  </a:lnTo>
                  <a:lnTo>
                    <a:pt x="379" y="54"/>
                  </a:lnTo>
                  <a:lnTo>
                    <a:pt x="373" y="55"/>
                  </a:lnTo>
                  <a:lnTo>
                    <a:pt x="368" y="56"/>
                  </a:lnTo>
                  <a:lnTo>
                    <a:pt x="368"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349">
              <a:extLst>
                <a:ext uri="{FF2B5EF4-FFF2-40B4-BE49-F238E27FC236}">
                  <a16:creationId xmlns:a16="http://schemas.microsoft.com/office/drawing/2014/main" id="{5D142CCB-9313-4F1B-AD9F-BD56075F0017}"/>
                </a:ext>
              </a:extLst>
            </p:cNvPr>
            <p:cNvSpPr>
              <a:spLocks noEditPoints="1"/>
            </p:cNvSpPr>
            <p:nvPr/>
          </p:nvSpPr>
          <p:spPr bwMode="auto">
            <a:xfrm>
              <a:off x="6365875" y="5124451"/>
              <a:ext cx="165100" cy="163513"/>
            </a:xfrm>
            <a:custGeom>
              <a:avLst/>
              <a:gdLst>
                <a:gd name="T0" fmla="*/ 594 w 623"/>
                <a:gd name="T1" fmla="*/ 624 h 624"/>
                <a:gd name="T2" fmla="*/ 28 w 623"/>
                <a:gd name="T3" fmla="*/ 624 h 624"/>
                <a:gd name="T4" fmla="*/ 28 w 623"/>
                <a:gd name="T5" fmla="*/ 624 h 624"/>
                <a:gd name="T6" fmla="*/ 22 w 623"/>
                <a:gd name="T7" fmla="*/ 623 h 624"/>
                <a:gd name="T8" fmla="*/ 17 w 623"/>
                <a:gd name="T9" fmla="*/ 622 h 624"/>
                <a:gd name="T10" fmla="*/ 12 w 623"/>
                <a:gd name="T11" fmla="*/ 618 h 624"/>
                <a:gd name="T12" fmla="*/ 8 w 623"/>
                <a:gd name="T13" fmla="*/ 615 h 624"/>
                <a:gd name="T14" fmla="*/ 4 w 623"/>
                <a:gd name="T15" fmla="*/ 611 h 624"/>
                <a:gd name="T16" fmla="*/ 2 w 623"/>
                <a:gd name="T17" fmla="*/ 606 h 624"/>
                <a:gd name="T18" fmla="*/ 0 w 623"/>
                <a:gd name="T19" fmla="*/ 601 h 624"/>
                <a:gd name="T20" fmla="*/ 0 w 623"/>
                <a:gd name="T21" fmla="*/ 595 h 624"/>
                <a:gd name="T22" fmla="*/ 0 w 623"/>
                <a:gd name="T23" fmla="*/ 29 h 624"/>
                <a:gd name="T24" fmla="*/ 0 w 623"/>
                <a:gd name="T25" fmla="*/ 29 h 624"/>
                <a:gd name="T26" fmla="*/ 0 w 623"/>
                <a:gd name="T27" fmla="*/ 23 h 624"/>
                <a:gd name="T28" fmla="*/ 2 w 623"/>
                <a:gd name="T29" fmla="*/ 18 h 624"/>
                <a:gd name="T30" fmla="*/ 4 w 623"/>
                <a:gd name="T31" fmla="*/ 13 h 624"/>
                <a:gd name="T32" fmla="*/ 8 w 623"/>
                <a:gd name="T33" fmla="*/ 9 h 624"/>
                <a:gd name="T34" fmla="*/ 12 w 623"/>
                <a:gd name="T35" fmla="*/ 4 h 624"/>
                <a:gd name="T36" fmla="*/ 17 w 623"/>
                <a:gd name="T37" fmla="*/ 2 h 624"/>
                <a:gd name="T38" fmla="*/ 22 w 623"/>
                <a:gd name="T39" fmla="*/ 0 h 624"/>
                <a:gd name="T40" fmla="*/ 28 w 623"/>
                <a:gd name="T41" fmla="*/ 0 h 624"/>
                <a:gd name="T42" fmla="*/ 594 w 623"/>
                <a:gd name="T43" fmla="*/ 0 h 624"/>
                <a:gd name="T44" fmla="*/ 594 w 623"/>
                <a:gd name="T45" fmla="*/ 0 h 624"/>
                <a:gd name="T46" fmla="*/ 599 w 623"/>
                <a:gd name="T47" fmla="*/ 0 h 624"/>
                <a:gd name="T48" fmla="*/ 606 w 623"/>
                <a:gd name="T49" fmla="*/ 2 h 624"/>
                <a:gd name="T50" fmla="*/ 611 w 623"/>
                <a:gd name="T51" fmla="*/ 4 h 624"/>
                <a:gd name="T52" fmla="*/ 615 w 623"/>
                <a:gd name="T53" fmla="*/ 9 h 624"/>
                <a:gd name="T54" fmla="*/ 618 w 623"/>
                <a:gd name="T55" fmla="*/ 13 h 624"/>
                <a:gd name="T56" fmla="*/ 621 w 623"/>
                <a:gd name="T57" fmla="*/ 18 h 624"/>
                <a:gd name="T58" fmla="*/ 622 w 623"/>
                <a:gd name="T59" fmla="*/ 23 h 624"/>
                <a:gd name="T60" fmla="*/ 623 w 623"/>
                <a:gd name="T61" fmla="*/ 29 h 624"/>
                <a:gd name="T62" fmla="*/ 623 w 623"/>
                <a:gd name="T63" fmla="*/ 595 h 624"/>
                <a:gd name="T64" fmla="*/ 623 w 623"/>
                <a:gd name="T65" fmla="*/ 595 h 624"/>
                <a:gd name="T66" fmla="*/ 622 w 623"/>
                <a:gd name="T67" fmla="*/ 601 h 624"/>
                <a:gd name="T68" fmla="*/ 621 w 623"/>
                <a:gd name="T69" fmla="*/ 606 h 624"/>
                <a:gd name="T70" fmla="*/ 618 w 623"/>
                <a:gd name="T71" fmla="*/ 611 h 624"/>
                <a:gd name="T72" fmla="*/ 615 w 623"/>
                <a:gd name="T73" fmla="*/ 615 h 624"/>
                <a:gd name="T74" fmla="*/ 611 w 623"/>
                <a:gd name="T75" fmla="*/ 618 h 624"/>
                <a:gd name="T76" fmla="*/ 606 w 623"/>
                <a:gd name="T77" fmla="*/ 622 h 624"/>
                <a:gd name="T78" fmla="*/ 599 w 623"/>
                <a:gd name="T79" fmla="*/ 623 h 624"/>
                <a:gd name="T80" fmla="*/ 594 w 623"/>
                <a:gd name="T81" fmla="*/ 624 h 624"/>
                <a:gd name="T82" fmla="*/ 594 w 623"/>
                <a:gd name="T83" fmla="*/ 624 h 624"/>
                <a:gd name="T84" fmla="*/ 56 w 623"/>
                <a:gd name="T85" fmla="*/ 567 h 624"/>
                <a:gd name="T86" fmla="*/ 566 w 623"/>
                <a:gd name="T87" fmla="*/ 567 h 624"/>
                <a:gd name="T88" fmla="*/ 566 w 623"/>
                <a:gd name="T89" fmla="*/ 57 h 624"/>
                <a:gd name="T90" fmla="*/ 56 w 623"/>
                <a:gd name="T91" fmla="*/ 57 h 624"/>
                <a:gd name="T92" fmla="*/ 56 w 623"/>
                <a:gd name="T93" fmla="*/ 567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23" h="624">
                  <a:moveTo>
                    <a:pt x="594" y="624"/>
                  </a:moveTo>
                  <a:lnTo>
                    <a:pt x="28" y="624"/>
                  </a:lnTo>
                  <a:lnTo>
                    <a:pt x="28" y="624"/>
                  </a:lnTo>
                  <a:lnTo>
                    <a:pt x="22" y="623"/>
                  </a:lnTo>
                  <a:lnTo>
                    <a:pt x="17" y="622"/>
                  </a:lnTo>
                  <a:lnTo>
                    <a:pt x="12" y="618"/>
                  </a:lnTo>
                  <a:lnTo>
                    <a:pt x="8" y="615"/>
                  </a:lnTo>
                  <a:lnTo>
                    <a:pt x="4" y="611"/>
                  </a:lnTo>
                  <a:lnTo>
                    <a:pt x="2" y="606"/>
                  </a:lnTo>
                  <a:lnTo>
                    <a:pt x="0" y="601"/>
                  </a:lnTo>
                  <a:lnTo>
                    <a:pt x="0" y="595"/>
                  </a:lnTo>
                  <a:lnTo>
                    <a:pt x="0" y="29"/>
                  </a:lnTo>
                  <a:lnTo>
                    <a:pt x="0" y="29"/>
                  </a:lnTo>
                  <a:lnTo>
                    <a:pt x="0" y="23"/>
                  </a:lnTo>
                  <a:lnTo>
                    <a:pt x="2" y="18"/>
                  </a:lnTo>
                  <a:lnTo>
                    <a:pt x="4" y="13"/>
                  </a:lnTo>
                  <a:lnTo>
                    <a:pt x="8" y="9"/>
                  </a:lnTo>
                  <a:lnTo>
                    <a:pt x="12" y="4"/>
                  </a:lnTo>
                  <a:lnTo>
                    <a:pt x="17" y="2"/>
                  </a:lnTo>
                  <a:lnTo>
                    <a:pt x="22" y="0"/>
                  </a:lnTo>
                  <a:lnTo>
                    <a:pt x="28" y="0"/>
                  </a:lnTo>
                  <a:lnTo>
                    <a:pt x="594" y="0"/>
                  </a:lnTo>
                  <a:lnTo>
                    <a:pt x="594" y="0"/>
                  </a:lnTo>
                  <a:lnTo>
                    <a:pt x="599" y="0"/>
                  </a:lnTo>
                  <a:lnTo>
                    <a:pt x="606" y="2"/>
                  </a:lnTo>
                  <a:lnTo>
                    <a:pt x="611" y="4"/>
                  </a:lnTo>
                  <a:lnTo>
                    <a:pt x="615" y="9"/>
                  </a:lnTo>
                  <a:lnTo>
                    <a:pt x="618" y="13"/>
                  </a:lnTo>
                  <a:lnTo>
                    <a:pt x="621" y="18"/>
                  </a:lnTo>
                  <a:lnTo>
                    <a:pt x="622" y="23"/>
                  </a:lnTo>
                  <a:lnTo>
                    <a:pt x="623" y="29"/>
                  </a:lnTo>
                  <a:lnTo>
                    <a:pt x="623" y="595"/>
                  </a:lnTo>
                  <a:lnTo>
                    <a:pt x="623" y="595"/>
                  </a:lnTo>
                  <a:lnTo>
                    <a:pt x="622" y="601"/>
                  </a:lnTo>
                  <a:lnTo>
                    <a:pt x="621" y="606"/>
                  </a:lnTo>
                  <a:lnTo>
                    <a:pt x="618" y="611"/>
                  </a:lnTo>
                  <a:lnTo>
                    <a:pt x="615" y="615"/>
                  </a:lnTo>
                  <a:lnTo>
                    <a:pt x="611" y="618"/>
                  </a:lnTo>
                  <a:lnTo>
                    <a:pt x="606" y="622"/>
                  </a:lnTo>
                  <a:lnTo>
                    <a:pt x="599" y="623"/>
                  </a:lnTo>
                  <a:lnTo>
                    <a:pt x="594" y="624"/>
                  </a:lnTo>
                  <a:lnTo>
                    <a:pt x="594" y="624"/>
                  </a:lnTo>
                  <a:close/>
                  <a:moveTo>
                    <a:pt x="56" y="567"/>
                  </a:moveTo>
                  <a:lnTo>
                    <a:pt x="566" y="567"/>
                  </a:lnTo>
                  <a:lnTo>
                    <a:pt x="566" y="57"/>
                  </a:lnTo>
                  <a:lnTo>
                    <a:pt x="56" y="57"/>
                  </a:lnTo>
                  <a:lnTo>
                    <a:pt x="56" y="5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95" name="Group 94">
            <a:extLst>
              <a:ext uri="{FF2B5EF4-FFF2-40B4-BE49-F238E27FC236}">
                <a16:creationId xmlns:a16="http://schemas.microsoft.com/office/drawing/2014/main" id="{2FD5CAF5-2FF0-487A-A4E9-8040C9816971}"/>
              </a:ext>
            </a:extLst>
          </p:cNvPr>
          <p:cNvGrpSpPr/>
          <p:nvPr/>
        </p:nvGrpSpPr>
        <p:grpSpPr>
          <a:xfrm>
            <a:off x="5704968" y="5455861"/>
            <a:ext cx="222534" cy="222534"/>
            <a:chOff x="2676525" y="2889251"/>
            <a:chExt cx="360363" cy="360363"/>
          </a:xfrm>
          <a:solidFill>
            <a:srgbClr val="110E26"/>
          </a:solidFill>
        </p:grpSpPr>
        <p:sp>
          <p:nvSpPr>
            <p:cNvPr id="96" name="Freeform 1316">
              <a:extLst>
                <a:ext uri="{FF2B5EF4-FFF2-40B4-BE49-F238E27FC236}">
                  <a16:creationId xmlns:a16="http://schemas.microsoft.com/office/drawing/2014/main" id="{FBFECEFF-1681-4080-A077-C7E702BE433E}"/>
                </a:ext>
              </a:extLst>
            </p:cNvPr>
            <p:cNvSpPr>
              <a:spLocks noEditPoints="1"/>
            </p:cNvSpPr>
            <p:nvPr/>
          </p:nvSpPr>
          <p:spPr bwMode="auto">
            <a:xfrm>
              <a:off x="2676525" y="2889251"/>
              <a:ext cx="360363" cy="360363"/>
            </a:xfrm>
            <a:custGeom>
              <a:avLst/>
              <a:gdLst>
                <a:gd name="T0" fmla="*/ 777 w 1587"/>
                <a:gd name="T1" fmla="*/ 1562 h 1588"/>
                <a:gd name="T2" fmla="*/ 802 w 1587"/>
                <a:gd name="T3" fmla="*/ 1521 h 1588"/>
                <a:gd name="T4" fmla="*/ 1013 w 1587"/>
                <a:gd name="T5" fmla="*/ 1487 h 1588"/>
                <a:gd name="T6" fmla="*/ 1247 w 1587"/>
                <a:gd name="T7" fmla="*/ 1362 h 1588"/>
                <a:gd name="T8" fmla="*/ 1294 w 1587"/>
                <a:gd name="T9" fmla="*/ 1367 h 1588"/>
                <a:gd name="T10" fmla="*/ 1288 w 1587"/>
                <a:gd name="T11" fmla="*/ 1414 h 1588"/>
                <a:gd name="T12" fmla="*/ 1064 w 1587"/>
                <a:gd name="T13" fmla="*/ 1540 h 1588"/>
                <a:gd name="T14" fmla="*/ 810 w 1587"/>
                <a:gd name="T15" fmla="*/ 1588 h 1588"/>
                <a:gd name="T16" fmla="*/ 525 w 1587"/>
                <a:gd name="T17" fmla="*/ 1541 h 1588"/>
                <a:gd name="T18" fmla="*/ 275 w 1587"/>
                <a:gd name="T19" fmla="*/ 1394 h 1588"/>
                <a:gd name="T20" fmla="*/ 177 w 1587"/>
                <a:gd name="T21" fmla="*/ 1278 h 1588"/>
                <a:gd name="T22" fmla="*/ 212 w 1587"/>
                <a:gd name="T23" fmla="*/ 1248 h 1588"/>
                <a:gd name="T24" fmla="*/ 318 w 1587"/>
                <a:gd name="T25" fmla="*/ 1344 h 1588"/>
                <a:gd name="T26" fmla="*/ 547 w 1587"/>
                <a:gd name="T27" fmla="*/ 1478 h 1588"/>
                <a:gd name="T28" fmla="*/ 656 w 1587"/>
                <a:gd name="T29" fmla="*/ 1523 h 1588"/>
                <a:gd name="T30" fmla="*/ 641 w 1587"/>
                <a:gd name="T31" fmla="*/ 1565 h 1588"/>
                <a:gd name="T32" fmla="*/ 1383 w 1587"/>
                <a:gd name="T33" fmla="*/ 1284 h 1588"/>
                <a:gd name="T34" fmla="*/ 1368 w 1587"/>
                <a:gd name="T35" fmla="*/ 1241 h 1588"/>
                <a:gd name="T36" fmla="*/ 1473 w 1587"/>
                <a:gd name="T37" fmla="*/ 1054 h 1588"/>
                <a:gd name="T38" fmla="*/ 1521 w 1587"/>
                <a:gd name="T39" fmla="*/ 794 h 1588"/>
                <a:gd name="T40" fmla="*/ 1554 w 1587"/>
                <a:gd name="T41" fmla="*/ 758 h 1588"/>
                <a:gd name="T42" fmla="*/ 1587 w 1587"/>
                <a:gd name="T43" fmla="*/ 790 h 1588"/>
                <a:gd name="T44" fmla="*/ 1555 w 1587"/>
                <a:gd name="T45" fmla="*/ 1017 h 1588"/>
                <a:gd name="T46" fmla="*/ 1424 w 1587"/>
                <a:gd name="T47" fmla="*/ 1275 h 1588"/>
                <a:gd name="T48" fmla="*/ 105 w 1587"/>
                <a:gd name="T49" fmla="*/ 1158 h 1588"/>
                <a:gd name="T50" fmla="*/ 69 w 1587"/>
                <a:gd name="T51" fmla="*/ 1119 h 1588"/>
                <a:gd name="T52" fmla="*/ 11 w 1587"/>
                <a:gd name="T53" fmla="*/ 927 h 1588"/>
                <a:gd name="T54" fmla="*/ 4 w 1587"/>
                <a:gd name="T55" fmla="*/ 714 h 1588"/>
                <a:gd name="T56" fmla="*/ 41 w 1587"/>
                <a:gd name="T57" fmla="*/ 608 h 1588"/>
                <a:gd name="T58" fmla="*/ 81 w 1587"/>
                <a:gd name="T59" fmla="*/ 634 h 1588"/>
                <a:gd name="T60" fmla="*/ 67 w 1587"/>
                <a:gd name="T61" fmla="*/ 835 h 1588"/>
                <a:gd name="T62" fmla="*/ 141 w 1587"/>
                <a:gd name="T63" fmla="*/ 1117 h 1588"/>
                <a:gd name="T64" fmla="*/ 116 w 1587"/>
                <a:gd name="T65" fmla="*/ 1157 h 1588"/>
                <a:gd name="T66" fmla="*/ 1507 w 1587"/>
                <a:gd name="T67" fmla="*/ 629 h 1588"/>
                <a:gd name="T68" fmla="*/ 1448 w 1587"/>
                <a:gd name="T69" fmla="*/ 476 h 1588"/>
                <a:gd name="T70" fmla="*/ 1290 w 1587"/>
                <a:gd name="T71" fmla="*/ 261 h 1588"/>
                <a:gd name="T72" fmla="*/ 1234 w 1587"/>
                <a:gd name="T73" fmla="*/ 188 h 1588"/>
                <a:gd name="T74" fmla="*/ 1274 w 1587"/>
                <a:gd name="T75" fmla="*/ 165 h 1588"/>
                <a:gd name="T76" fmla="*/ 1422 w 1587"/>
                <a:gd name="T77" fmla="*/ 309 h 1588"/>
                <a:gd name="T78" fmla="*/ 1554 w 1587"/>
                <a:gd name="T79" fmla="*/ 567 h 1588"/>
                <a:gd name="T80" fmla="*/ 1545 w 1587"/>
                <a:gd name="T81" fmla="*/ 636 h 1588"/>
                <a:gd name="T82" fmla="*/ 93 w 1587"/>
                <a:gd name="T83" fmla="*/ 494 h 1588"/>
                <a:gd name="T84" fmla="*/ 78 w 1587"/>
                <a:gd name="T85" fmla="*/ 451 h 1588"/>
                <a:gd name="T86" fmla="*/ 248 w 1587"/>
                <a:gd name="T87" fmla="*/ 217 h 1588"/>
                <a:gd name="T88" fmla="*/ 439 w 1587"/>
                <a:gd name="T89" fmla="*/ 83 h 1588"/>
                <a:gd name="T90" fmla="*/ 479 w 1587"/>
                <a:gd name="T91" fmla="*/ 107 h 1588"/>
                <a:gd name="T92" fmla="*/ 437 w 1587"/>
                <a:gd name="T93" fmla="*/ 159 h 1588"/>
                <a:gd name="T94" fmla="*/ 233 w 1587"/>
                <a:gd name="T95" fmla="*/ 330 h 1588"/>
                <a:gd name="T96" fmla="*/ 131 w 1587"/>
                <a:gd name="T97" fmla="*/ 487 h 1588"/>
                <a:gd name="T98" fmla="*/ 1107 w 1587"/>
                <a:gd name="T99" fmla="*/ 133 h 1588"/>
                <a:gd name="T100" fmla="*/ 924 w 1587"/>
                <a:gd name="T101" fmla="*/ 77 h 1588"/>
                <a:gd name="T102" fmla="*/ 658 w 1587"/>
                <a:gd name="T103" fmla="*/ 78 h 1588"/>
                <a:gd name="T104" fmla="*/ 592 w 1587"/>
                <a:gd name="T105" fmla="*/ 66 h 1588"/>
                <a:gd name="T106" fmla="*/ 609 w 1587"/>
                <a:gd name="T107" fmla="*/ 22 h 1588"/>
                <a:gd name="T108" fmla="*/ 839 w 1587"/>
                <a:gd name="T109" fmla="*/ 1 h 1588"/>
                <a:gd name="T110" fmla="*/ 1121 w 1587"/>
                <a:gd name="T111" fmla="*/ 70 h 1588"/>
                <a:gd name="T112" fmla="*/ 1137 w 1587"/>
                <a:gd name="T113" fmla="*/ 113 h 1588"/>
                <a:gd name="T114" fmla="*/ 1107 w 1587"/>
                <a:gd name="T115" fmla="*/ 133 h 1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87" h="1588">
                  <a:moveTo>
                    <a:pt x="809" y="1588"/>
                  </a:moveTo>
                  <a:lnTo>
                    <a:pt x="809" y="1588"/>
                  </a:lnTo>
                  <a:lnTo>
                    <a:pt x="803" y="1587"/>
                  </a:lnTo>
                  <a:lnTo>
                    <a:pt x="797" y="1584"/>
                  </a:lnTo>
                  <a:lnTo>
                    <a:pt x="792" y="1581"/>
                  </a:lnTo>
                  <a:lnTo>
                    <a:pt x="786" y="1577"/>
                  </a:lnTo>
                  <a:lnTo>
                    <a:pt x="782" y="1573"/>
                  </a:lnTo>
                  <a:lnTo>
                    <a:pt x="779" y="1567"/>
                  </a:lnTo>
                  <a:lnTo>
                    <a:pt x="777" y="1562"/>
                  </a:lnTo>
                  <a:lnTo>
                    <a:pt x="777" y="1554"/>
                  </a:lnTo>
                  <a:lnTo>
                    <a:pt x="777" y="1554"/>
                  </a:lnTo>
                  <a:lnTo>
                    <a:pt x="777" y="1548"/>
                  </a:lnTo>
                  <a:lnTo>
                    <a:pt x="779" y="1542"/>
                  </a:lnTo>
                  <a:lnTo>
                    <a:pt x="782" y="1536"/>
                  </a:lnTo>
                  <a:lnTo>
                    <a:pt x="785" y="1531"/>
                  </a:lnTo>
                  <a:lnTo>
                    <a:pt x="791" y="1526"/>
                  </a:lnTo>
                  <a:lnTo>
                    <a:pt x="796" y="1523"/>
                  </a:lnTo>
                  <a:lnTo>
                    <a:pt x="802" y="1521"/>
                  </a:lnTo>
                  <a:lnTo>
                    <a:pt x="809" y="1521"/>
                  </a:lnTo>
                  <a:lnTo>
                    <a:pt x="809" y="1521"/>
                  </a:lnTo>
                  <a:lnTo>
                    <a:pt x="839" y="1519"/>
                  </a:lnTo>
                  <a:lnTo>
                    <a:pt x="869" y="1517"/>
                  </a:lnTo>
                  <a:lnTo>
                    <a:pt x="898" y="1514"/>
                  </a:lnTo>
                  <a:lnTo>
                    <a:pt x="928" y="1509"/>
                  </a:lnTo>
                  <a:lnTo>
                    <a:pt x="957" y="1503"/>
                  </a:lnTo>
                  <a:lnTo>
                    <a:pt x="985" y="1495"/>
                  </a:lnTo>
                  <a:lnTo>
                    <a:pt x="1013" y="1487"/>
                  </a:lnTo>
                  <a:lnTo>
                    <a:pt x="1041" y="1478"/>
                  </a:lnTo>
                  <a:lnTo>
                    <a:pt x="1069" y="1467"/>
                  </a:lnTo>
                  <a:lnTo>
                    <a:pt x="1096" y="1456"/>
                  </a:lnTo>
                  <a:lnTo>
                    <a:pt x="1123" y="1443"/>
                  </a:lnTo>
                  <a:lnTo>
                    <a:pt x="1149" y="1429"/>
                  </a:lnTo>
                  <a:lnTo>
                    <a:pt x="1174" y="1414"/>
                  </a:lnTo>
                  <a:lnTo>
                    <a:pt x="1199" y="1398"/>
                  </a:lnTo>
                  <a:lnTo>
                    <a:pt x="1223" y="1381"/>
                  </a:lnTo>
                  <a:lnTo>
                    <a:pt x="1247" y="1362"/>
                  </a:lnTo>
                  <a:lnTo>
                    <a:pt x="1247" y="1362"/>
                  </a:lnTo>
                  <a:lnTo>
                    <a:pt x="1253" y="1359"/>
                  </a:lnTo>
                  <a:lnTo>
                    <a:pt x="1259" y="1356"/>
                  </a:lnTo>
                  <a:lnTo>
                    <a:pt x="1266" y="1355"/>
                  </a:lnTo>
                  <a:lnTo>
                    <a:pt x="1272" y="1355"/>
                  </a:lnTo>
                  <a:lnTo>
                    <a:pt x="1278" y="1357"/>
                  </a:lnTo>
                  <a:lnTo>
                    <a:pt x="1283" y="1359"/>
                  </a:lnTo>
                  <a:lnTo>
                    <a:pt x="1289" y="1363"/>
                  </a:lnTo>
                  <a:lnTo>
                    <a:pt x="1294" y="1367"/>
                  </a:lnTo>
                  <a:lnTo>
                    <a:pt x="1294" y="1367"/>
                  </a:lnTo>
                  <a:lnTo>
                    <a:pt x="1298" y="1373"/>
                  </a:lnTo>
                  <a:lnTo>
                    <a:pt x="1300" y="1378"/>
                  </a:lnTo>
                  <a:lnTo>
                    <a:pt x="1301" y="1386"/>
                  </a:lnTo>
                  <a:lnTo>
                    <a:pt x="1301" y="1392"/>
                  </a:lnTo>
                  <a:lnTo>
                    <a:pt x="1300" y="1398"/>
                  </a:lnTo>
                  <a:lnTo>
                    <a:pt x="1297" y="1403"/>
                  </a:lnTo>
                  <a:lnTo>
                    <a:pt x="1294" y="1409"/>
                  </a:lnTo>
                  <a:lnTo>
                    <a:pt x="1288" y="1414"/>
                  </a:lnTo>
                  <a:lnTo>
                    <a:pt x="1288" y="1414"/>
                  </a:lnTo>
                  <a:lnTo>
                    <a:pt x="1263" y="1433"/>
                  </a:lnTo>
                  <a:lnTo>
                    <a:pt x="1236" y="1453"/>
                  </a:lnTo>
                  <a:lnTo>
                    <a:pt x="1209" y="1471"/>
                  </a:lnTo>
                  <a:lnTo>
                    <a:pt x="1181" y="1486"/>
                  </a:lnTo>
                  <a:lnTo>
                    <a:pt x="1153" y="1502"/>
                  </a:lnTo>
                  <a:lnTo>
                    <a:pt x="1124" y="1516"/>
                  </a:lnTo>
                  <a:lnTo>
                    <a:pt x="1094" y="1529"/>
                  </a:lnTo>
                  <a:lnTo>
                    <a:pt x="1064" y="1540"/>
                  </a:lnTo>
                  <a:lnTo>
                    <a:pt x="1034" y="1550"/>
                  </a:lnTo>
                  <a:lnTo>
                    <a:pt x="1003" y="1560"/>
                  </a:lnTo>
                  <a:lnTo>
                    <a:pt x="972" y="1567"/>
                  </a:lnTo>
                  <a:lnTo>
                    <a:pt x="940" y="1574"/>
                  </a:lnTo>
                  <a:lnTo>
                    <a:pt x="908" y="1579"/>
                  </a:lnTo>
                  <a:lnTo>
                    <a:pt x="875" y="1583"/>
                  </a:lnTo>
                  <a:lnTo>
                    <a:pt x="843" y="1585"/>
                  </a:lnTo>
                  <a:lnTo>
                    <a:pt x="810" y="1588"/>
                  </a:lnTo>
                  <a:lnTo>
                    <a:pt x="810" y="1588"/>
                  </a:lnTo>
                  <a:lnTo>
                    <a:pt x="809" y="1588"/>
                  </a:lnTo>
                  <a:lnTo>
                    <a:pt x="809" y="1588"/>
                  </a:lnTo>
                  <a:close/>
                  <a:moveTo>
                    <a:pt x="625" y="1569"/>
                  </a:moveTo>
                  <a:lnTo>
                    <a:pt x="625" y="1569"/>
                  </a:lnTo>
                  <a:lnTo>
                    <a:pt x="618" y="1568"/>
                  </a:lnTo>
                  <a:lnTo>
                    <a:pt x="618" y="1568"/>
                  </a:lnTo>
                  <a:lnTo>
                    <a:pt x="587" y="1560"/>
                  </a:lnTo>
                  <a:lnTo>
                    <a:pt x="556" y="1551"/>
                  </a:lnTo>
                  <a:lnTo>
                    <a:pt x="525" y="1541"/>
                  </a:lnTo>
                  <a:lnTo>
                    <a:pt x="495" y="1529"/>
                  </a:lnTo>
                  <a:lnTo>
                    <a:pt x="465" y="1516"/>
                  </a:lnTo>
                  <a:lnTo>
                    <a:pt x="436" y="1502"/>
                  </a:lnTo>
                  <a:lnTo>
                    <a:pt x="408" y="1487"/>
                  </a:lnTo>
                  <a:lnTo>
                    <a:pt x="380" y="1471"/>
                  </a:lnTo>
                  <a:lnTo>
                    <a:pt x="352" y="1453"/>
                  </a:lnTo>
                  <a:lnTo>
                    <a:pt x="326" y="1434"/>
                  </a:lnTo>
                  <a:lnTo>
                    <a:pt x="300" y="1415"/>
                  </a:lnTo>
                  <a:lnTo>
                    <a:pt x="275" y="1394"/>
                  </a:lnTo>
                  <a:lnTo>
                    <a:pt x="250" y="1372"/>
                  </a:lnTo>
                  <a:lnTo>
                    <a:pt x="228" y="1350"/>
                  </a:lnTo>
                  <a:lnTo>
                    <a:pt x="205" y="1327"/>
                  </a:lnTo>
                  <a:lnTo>
                    <a:pt x="184" y="1302"/>
                  </a:lnTo>
                  <a:lnTo>
                    <a:pt x="184" y="1302"/>
                  </a:lnTo>
                  <a:lnTo>
                    <a:pt x="180" y="1297"/>
                  </a:lnTo>
                  <a:lnTo>
                    <a:pt x="178" y="1290"/>
                  </a:lnTo>
                  <a:lnTo>
                    <a:pt x="177" y="1284"/>
                  </a:lnTo>
                  <a:lnTo>
                    <a:pt x="177" y="1278"/>
                  </a:lnTo>
                  <a:lnTo>
                    <a:pt x="178" y="1272"/>
                  </a:lnTo>
                  <a:lnTo>
                    <a:pt x="180" y="1266"/>
                  </a:lnTo>
                  <a:lnTo>
                    <a:pt x="183" y="1260"/>
                  </a:lnTo>
                  <a:lnTo>
                    <a:pt x="188" y="1255"/>
                  </a:lnTo>
                  <a:lnTo>
                    <a:pt x="188" y="1255"/>
                  </a:lnTo>
                  <a:lnTo>
                    <a:pt x="194" y="1251"/>
                  </a:lnTo>
                  <a:lnTo>
                    <a:pt x="200" y="1249"/>
                  </a:lnTo>
                  <a:lnTo>
                    <a:pt x="206" y="1248"/>
                  </a:lnTo>
                  <a:lnTo>
                    <a:pt x="212" y="1248"/>
                  </a:lnTo>
                  <a:lnTo>
                    <a:pt x="218" y="1249"/>
                  </a:lnTo>
                  <a:lnTo>
                    <a:pt x="225" y="1251"/>
                  </a:lnTo>
                  <a:lnTo>
                    <a:pt x="230" y="1255"/>
                  </a:lnTo>
                  <a:lnTo>
                    <a:pt x="235" y="1259"/>
                  </a:lnTo>
                  <a:lnTo>
                    <a:pt x="235" y="1259"/>
                  </a:lnTo>
                  <a:lnTo>
                    <a:pt x="255" y="1282"/>
                  </a:lnTo>
                  <a:lnTo>
                    <a:pt x="275" y="1304"/>
                  </a:lnTo>
                  <a:lnTo>
                    <a:pt x="296" y="1325"/>
                  </a:lnTo>
                  <a:lnTo>
                    <a:pt x="318" y="1344"/>
                  </a:lnTo>
                  <a:lnTo>
                    <a:pt x="342" y="1363"/>
                  </a:lnTo>
                  <a:lnTo>
                    <a:pt x="364" y="1382"/>
                  </a:lnTo>
                  <a:lnTo>
                    <a:pt x="389" y="1398"/>
                  </a:lnTo>
                  <a:lnTo>
                    <a:pt x="414" y="1414"/>
                  </a:lnTo>
                  <a:lnTo>
                    <a:pt x="440" y="1429"/>
                  </a:lnTo>
                  <a:lnTo>
                    <a:pt x="466" y="1443"/>
                  </a:lnTo>
                  <a:lnTo>
                    <a:pt x="493" y="1456"/>
                  </a:lnTo>
                  <a:lnTo>
                    <a:pt x="520" y="1467"/>
                  </a:lnTo>
                  <a:lnTo>
                    <a:pt x="547" y="1478"/>
                  </a:lnTo>
                  <a:lnTo>
                    <a:pt x="575" y="1488"/>
                  </a:lnTo>
                  <a:lnTo>
                    <a:pt x="603" y="1496"/>
                  </a:lnTo>
                  <a:lnTo>
                    <a:pt x="632" y="1503"/>
                  </a:lnTo>
                  <a:lnTo>
                    <a:pt x="632" y="1503"/>
                  </a:lnTo>
                  <a:lnTo>
                    <a:pt x="639" y="1506"/>
                  </a:lnTo>
                  <a:lnTo>
                    <a:pt x="645" y="1509"/>
                  </a:lnTo>
                  <a:lnTo>
                    <a:pt x="649" y="1513"/>
                  </a:lnTo>
                  <a:lnTo>
                    <a:pt x="653" y="1518"/>
                  </a:lnTo>
                  <a:lnTo>
                    <a:pt x="656" y="1523"/>
                  </a:lnTo>
                  <a:lnTo>
                    <a:pt x="657" y="1530"/>
                  </a:lnTo>
                  <a:lnTo>
                    <a:pt x="658" y="1536"/>
                  </a:lnTo>
                  <a:lnTo>
                    <a:pt x="657" y="1543"/>
                  </a:lnTo>
                  <a:lnTo>
                    <a:pt x="657" y="1543"/>
                  </a:lnTo>
                  <a:lnTo>
                    <a:pt x="655" y="1548"/>
                  </a:lnTo>
                  <a:lnTo>
                    <a:pt x="653" y="1553"/>
                  </a:lnTo>
                  <a:lnTo>
                    <a:pt x="650" y="1558"/>
                  </a:lnTo>
                  <a:lnTo>
                    <a:pt x="646" y="1562"/>
                  </a:lnTo>
                  <a:lnTo>
                    <a:pt x="641" y="1565"/>
                  </a:lnTo>
                  <a:lnTo>
                    <a:pt x="636" y="1567"/>
                  </a:lnTo>
                  <a:lnTo>
                    <a:pt x="630" y="1568"/>
                  </a:lnTo>
                  <a:lnTo>
                    <a:pt x="625" y="1569"/>
                  </a:lnTo>
                  <a:lnTo>
                    <a:pt x="625" y="1569"/>
                  </a:lnTo>
                  <a:close/>
                  <a:moveTo>
                    <a:pt x="1398" y="1288"/>
                  </a:moveTo>
                  <a:lnTo>
                    <a:pt x="1398" y="1288"/>
                  </a:lnTo>
                  <a:lnTo>
                    <a:pt x="1393" y="1288"/>
                  </a:lnTo>
                  <a:lnTo>
                    <a:pt x="1388" y="1286"/>
                  </a:lnTo>
                  <a:lnTo>
                    <a:pt x="1383" y="1284"/>
                  </a:lnTo>
                  <a:lnTo>
                    <a:pt x="1377" y="1281"/>
                  </a:lnTo>
                  <a:lnTo>
                    <a:pt x="1377" y="1281"/>
                  </a:lnTo>
                  <a:lnTo>
                    <a:pt x="1373" y="1277"/>
                  </a:lnTo>
                  <a:lnTo>
                    <a:pt x="1369" y="1272"/>
                  </a:lnTo>
                  <a:lnTo>
                    <a:pt x="1366" y="1266"/>
                  </a:lnTo>
                  <a:lnTo>
                    <a:pt x="1365" y="1259"/>
                  </a:lnTo>
                  <a:lnTo>
                    <a:pt x="1365" y="1253"/>
                  </a:lnTo>
                  <a:lnTo>
                    <a:pt x="1366" y="1247"/>
                  </a:lnTo>
                  <a:lnTo>
                    <a:pt x="1368" y="1241"/>
                  </a:lnTo>
                  <a:lnTo>
                    <a:pt x="1371" y="1236"/>
                  </a:lnTo>
                  <a:lnTo>
                    <a:pt x="1371" y="1236"/>
                  </a:lnTo>
                  <a:lnTo>
                    <a:pt x="1390" y="1211"/>
                  </a:lnTo>
                  <a:lnTo>
                    <a:pt x="1406" y="1186"/>
                  </a:lnTo>
                  <a:lnTo>
                    <a:pt x="1422" y="1161"/>
                  </a:lnTo>
                  <a:lnTo>
                    <a:pt x="1436" y="1135"/>
                  </a:lnTo>
                  <a:lnTo>
                    <a:pt x="1450" y="1108"/>
                  </a:lnTo>
                  <a:lnTo>
                    <a:pt x="1461" y="1081"/>
                  </a:lnTo>
                  <a:lnTo>
                    <a:pt x="1473" y="1054"/>
                  </a:lnTo>
                  <a:lnTo>
                    <a:pt x="1483" y="1026"/>
                  </a:lnTo>
                  <a:lnTo>
                    <a:pt x="1491" y="999"/>
                  </a:lnTo>
                  <a:lnTo>
                    <a:pt x="1500" y="971"/>
                  </a:lnTo>
                  <a:lnTo>
                    <a:pt x="1506" y="942"/>
                  </a:lnTo>
                  <a:lnTo>
                    <a:pt x="1511" y="913"/>
                  </a:lnTo>
                  <a:lnTo>
                    <a:pt x="1515" y="884"/>
                  </a:lnTo>
                  <a:lnTo>
                    <a:pt x="1518" y="854"/>
                  </a:lnTo>
                  <a:lnTo>
                    <a:pt x="1520" y="824"/>
                  </a:lnTo>
                  <a:lnTo>
                    <a:pt x="1521" y="794"/>
                  </a:lnTo>
                  <a:lnTo>
                    <a:pt x="1521" y="794"/>
                  </a:lnTo>
                  <a:lnTo>
                    <a:pt x="1521" y="786"/>
                  </a:lnTo>
                  <a:lnTo>
                    <a:pt x="1523" y="780"/>
                  </a:lnTo>
                  <a:lnTo>
                    <a:pt x="1526" y="774"/>
                  </a:lnTo>
                  <a:lnTo>
                    <a:pt x="1531" y="769"/>
                  </a:lnTo>
                  <a:lnTo>
                    <a:pt x="1536" y="765"/>
                  </a:lnTo>
                  <a:lnTo>
                    <a:pt x="1541" y="761"/>
                  </a:lnTo>
                  <a:lnTo>
                    <a:pt x="1547" y="759"/>
                  </a:lnTo>
                  <a:lnTo>
                    <a:pt x="1554" y="758"/>
                  </a:lnTo>
                  <a:lnTo>
                    <a:pt x="1554" y="758"/>
                  </a:lnTo>
                  <a:lnTo>
                    <a:pt x="1561" y="759"/>
                  </a:lnTo>
                  <a:lnTo>
                    <a:pt x="1567" y="761"/>
                  </a:lnTo>
                  <a:lnTo>
                    <a:pt x="1572" y="764"/>
                  </a:lnTo>
                  <a:lnTo>
                    <a:pt x="1577" y="768"/>
                  </a:lnTo>
                  <a:lnTo>
                    <a:pt x="1581" y="772"/>
                  </a:lnTo>
                  <a:lnTo>
                    <a:pt x="1584" y="778"/>
                  </a:lnTo>
                  <a:lnTo>
                    <a:pt x="1586" y="783"/>
                  </a:lnTo>
                  <a:lnTo>
                    <a:pt x="1587" y="790"/>
                  </a:lnTo>
                  <a:lnTo>
                    <a:pt x="1587" y="794"/>
                  </a:lnTo>
                  <a:lnTo>
                    <a:pt x="1587" y="794"/>
                  </a:lnTo>
                  <a:lnTo>
                    <a:pt x="1586" y="827"/>
                  </a:lnTo>
                  <a:lnTo>
                    <a:pt x="1584" y="859"/>
                  </a:lnTo>
                  <a:lnTo>
                    <a:pt x="1581" y="891"/>
                  </a:lnTo>
                  <a:lnTo>
                    <a:pt x="1576" y="923"/>
                  </a:lnTo>
                  <a:lnTo>
                    <a:pt x="1571" y="955"/>
                  </a:lnTo>
                  <a:lnTo>
                    <a:pt x="1564" y="986"/>
                  </a:lnTo>
                  <a:lnTo>
                    <a:pt x="1555" y="1017"/>
                  </a:lnTo>
                  <a:lnTo>
                    <a:pt x="1545" y="1048"/>
                  </a:lnTo>
                  <a:lnTo>
                    <a:pt x="1535" y="1078"/>
                  </a:lnTo>
                  <a:lnTo>
                    <a:pt x="1522" y="1108"/>
                  </a:lnTo>
                  <a:lnTo>
                    <a:pt x="1509" y="1137"/>
                  </a:lnTo>
                  <a:lnTo>
                    <a:pt x="1494" y="1166"/>
                  </a:lnTo>
                  <a:lnTo>
                    <a:pt x="1479" y="1194"/>
                  </a:lnTo>
                  <a:lnTo>
                    <a:pt x="1461" y="1222"/>
                  </a:lnTo>
                  <a:lnTo>
                    <a:pt x="1444" y="1249"/>
                  </a:lnTo>
                  <a:lnTo>
                    <a:pt x="1424" y="1275"/>
                  </a:lnTo>
                  <a:lnTo>
                    <a:pt x="1424" y="1275"/>
                  </a:lnTo>
                  <a:lnTo>
                    <a:pt x="1419" y="1281"/>
                  </a:lnTo>
                  <a:lnTo>
                    <a:pt x="1413" y="1285"/>
                  </a:lnTo>
                  <a:lnTo>
                    <a:pt x="1405" y="1287"/>
                  </a:lnTo>
                  <a:lnTo>
                    <a:pt x="1398" y="1288"/>
                  </a:lnTo>
                  <a:lnTo>
                    <a:pt x="1398" y="1288"/>
                  </a:lnTo>
                  <a:close/>
                  <a:moveTo>
                    <a:pt x="109" y="1158"/>
                  </a:moveTo>
                  <a:lnTo>
                    <a:pt x="109" y="1158"/>
                  </a:lnTo>
                  <a:lnTo>
                    <a:pt x="105" y="1158"/>
                  </a:lnTo>
                  <a:lnTo>
                    <a:pt x="99" y="1157"/>
                  </a:lnTo>
                  <a:lnTo>
                    <a:pt x="95" y="1155"/>
                  </a:lnTo>
                  <a:lnTo>
                    <a:pt x="91" y="1153"/>
                  </a:lnTo>
                  <a:lnTo>
                    <a:pt x="88" y="1151"/>
                  </a:lnTo>
                  <a:lnTo>
                    <a:pt x="84" y="1148"/>
                  </a:lnTo>
                  <a:lnTo>
                    <a:pt x="82" y="1143"/>
                  </a:lnTo>
                  <a:lnTo>
                    <a:pt x="79" y="1139"/>
                  </a:lnTo>
                  <a:lnTo>
                    <a:pt x="79" y="1139"/>
                  </a:lnTo>
                  <a:lnTo>
                    <a:pt x="69" y="1119"/>
                  </a:lnTo>
                  <a:lnTo>
                    <a:pt x="60" y="1098"/>
                  </a:lnTo>
                  <a:lnTo>
                    <a:pt x="52" y="1077"/>
                  </a:lnTo>
                  <a:lnTo>
                    <a:pt x="44" y="1057"/>
                  </a:lnTo>
                  <a:lnTo>
                    <a:pt x="37" y="1036"/>
                  </a:lnTo>
                  <a:lnTo>
                    <a:pt x="31" y="1014"/>
                  </a:lnTo>
                  <a:lnTo>
                    <a:pt x="25" y="992"/>
                  </a:lnTo>
                  <a:lnTo>
                    <a:pt x="20" y="972"/>
                  </a:lnTo>
                  <a:lnTo>
                    <a:pt x="16" y="950"/>
                  </a:lnTo>
                  <a:lnTo>
                    <a:pt x="11" y="927"/>
                  </a:lnTo>
                  <a:lnTo>
                    <a:pt x="7" y="905"/>
                  </a:lnTo>
                  <a:lnTo>
                    <a:pt x="5" y="884"/>
                  </a:lnTo>
                  <a:lnTo>
                    <a:pt x="3" y="861"/>
                  </a:lnTo>
                  <a:lnTo>
                    <a:pt x="1" y="839"/>
                  </a:lnTo>
                  <a:lnTo>
                    <a:pt x="0" y="816"/>
                  </a:lnTo>
                  <a:lnTo>
                    <a:pt x="0" y="794"/>
                  </a:lnTo>
                  <a:lnTo>
                    <a:pt x="0" y="794"/>
                  </a:lnTo>
                  <a:lnTo>
                    <a:pt x="1" y="753"/>
                  </a:lnTo>
                  <a:lnTo>
                    <a:pt x="4" y="714"/>
                  </a:lnTo>
                  <a:lnTo>
                    <a:pt x="9" y="673"/>
                  </a:lnTo>
                  <a:lnTo>
                    <a:pt x="16" y="634"/>
                  </a:lnTo>
                  <a:lnTo>
                    <a:pt x="16" y="634"/>
                  </a:lnTo>
                  <a:lnTo>
                    <a:pt x="18" y="628"/>
                  </a:lnTo>
                  <a:lnTo>
                    <a:pt x="21" y="623"/>
                  </a:lnTo>
                  <a:lnTo>
                    <a:pt x="25" y="618"/>
                  </a:lnTo>
                  <a:lnTo>
                    <a:pt x="30" y="613"/>
                  </a:lnTo>
                  <a:lnTo>
                    <a:pt x="35" y="610"/>
                  </a:lnTo>
                  <a:lnTo>
                    <a:pt x="41" y="608"/>
                  </a:lnTo>
                  <a:lnTo>
                    <a:pt x="48" y="608"/>
                  </a:lnTo>
                  <a:lnTo>
                    <a:pt x="55" y="608"/>
                  </a:lnTo>
                  <a:lnTo>
                    <a:pt x="55" y="608"/>
                  </a:lnTo>
                  <a:lnTo>
                    <a:pt x="61" y="610"/>
                  </a:lnTo>
                  <a:lnTo>
                    <a:pt x="67" y="613"/>
                  </a:lnTo>
                  <a:lnTo>
                    <a:pt x="71" y="618"/>
                  </a:lnTo>
                  <a:lnTo>
                    <a:pt x="76" y="623"/>
                  </a:lnTo>
                  <a:lnTo>
                    <a:pt x="79" y="628"/>
                  </a:lnTo>
                  <a:lnTo>
                    <a:pt x="81" y="634"/>
                  </a:lnTo>
                  <a:lnTo>
                    <a:pt x="82" y="640"/>
                  </a:lnTo>
                  <a:lnTo>
                    <a:pt x="81" y="648"/>
                  </a:lnTo>
                  <a:lnTo>
                    <a:pt x="81" y="648"/>
                  </a:lnTo>
                  <a:lnTo>
                    <a:pt x="75" y="684"/>
                  </a:lnTo>
                  <a:lnTo>
                    <a:pt x="69" y="720"/>
                  </a:lnTo>
                  <a:lnTo>
                    <a:pt x="67" y="756"/>
                  </a:lnTo>
                  <a:lnTo>
                    <a:pt x="66" y="794"/>
                  </a:lnTo>
                  <a:lnTo>
                    <a:pt x="66" y="794"/>
                  </a:lnTo>
                  <a:lnTo>
                    <a:pt x="67" y="835"/>
                  </a:lnTo>
                  <a:lnTo>
                    <a:pt x="70" y="876"/>
                  </a:lnTo>
                  <a:lnTo>
                    <a:pt x="77" y="917"/>
                  </a:lnTo>
                  <a:lnTo>
                    <a:pt x="84" y="956"/>
                  </a:lnTo>
                  <a:lnTo>
                    <a:pt x="94" y="995"/>
                  </a:lnTo>
                  <a:lnTo>
                    <a:pt x="107" y="1035"/>
                  </a:lnTo>
                  <a:lnTo>
                    <a:pt x="121" y="1073"/>
                  </a:lnTo>
                  <a:lnTo>
                    <a:pt x="139" y="1110"/>
                  </a:lnTo>
                  <a:lnTo>
                    <a:pt x="139" y="1110"/>
                  </a:lnTo>
                  <a:lnTo>
                    <a:pt x="141" y="1117"/>
                  </a:lnTo>
                  <a:lnTo>
                    <a:pt x="142" y="1123"/>
                  </a:lnTo>
                  <a:lnTo>
                    <a:pt x="142" y="1129"/>
                  </a:lnTo>
                  <a:lnTo>
                    <a:pt x="140" y="1135"/>
                  </a:lnTo>
                  <a:lnTo>
                    <a:pt x="138" y="1141"/>
                  </a:lnTo>
                  <a:lnTo>
                    <a:pt x="133" y="1147"/>
                  </a:lnTo>
                  <a:lnTo>
                    <a:pt x="128" y="1151"/>
                  </a:lnTo>
                  <a:lnTo>
                    <a:pt x="123" y="1155"/>
                  </a:lnTo>
                  <a:lnTo>
                    <a:pt x="123" y="1155"/>
                  </a:lnTo>
                  <a:lnTo>
                    <a:pt x="116" y="1157"/>
                  </a:lnTo>
                  <a:lnTo>
                    <a:pt x="109" y="1158"/>
                  </a:lnTo>
                  <a:lnTo>
                    <a:pt x="109" y="1158"/>
                  </a:lnTo>
                  <a:close/>
                  <a:moveTo>
                    <a:pt x="1531" y="639"/>
                  </a:moveTo>
                  <a:lnTo>
                    <a:pt x="1531" y="639"/>
                  </a:lnTo>
                  <a:lnTo>
                    <a:pt x="1525" y="638"/>
                  </a:lnTo>
                  <a:lnTo>
                    <a:pt x="1520" y="637"/>
                  </a:lnTo>
                  <a:lnTo>
                    <a:pt x="1515" y="635"/>
                  </a:lnTo>
                  <a:lnTo>
                    <a:pt x="1511" y="632"/>
                  </a:lnTo>
                  <a:lnTo>
                    <a:pt x="1507" y="629"/>
                  </a:lnTo>
                  <a:lnTo>
                    <a:pt x="1504" y="625"/>
                  </a:lnTo>
                  <a:lnTo>
                    <a:pt x="1501" y="620"/>
                  </a:lnTo>
                  <a:lnTo>
                    <a:pt x="1498" y="614"/>
                  </a:lnTo>
                  <a:lnTo>
                    <a:pt x="1498" y="614"/>
                  </a:lnTo>
                  <a:lnTo>
                    <a:pt x="1491" y="586"/>
                  </a:lnTo>
                  <a:lnTo>
                    <a:pt x="1482" y="558"/>
                  </a:lnTo>
                  <a:lnTo>
                    <a:pt x="1472" y="530"/>
                  </a:lnTo>
                  <a:lnTo>
                    <a:pt x="1460" y="503"/>
                  </a:lnTo>
                  <a:lnTo>
                    <a:pt x="1448" y="476"/>
                  </a:lnTo>
                  <a:lnTo>
                    <a:pt x="1434" y="449"/>
                  </a:lnTo>
                  <a:lnTo>
                    <a:pt x="1420" y="423"/>
                  </a:lnTo>
                  <a:lnTo>
                    <a:pt x="1404" y="398"/>
                  </a:lnTo>
                  <a:lnTo>
                    <a:pt x="1388" y="373"/>
                  </a:lnTo>
                  <a:lnTo>
                    <a:pt x="1370" y="349"/>
                  </a:lnTo>
                  <a:lnTo>
                    <a:pt x="1352" y="327"/>
                  </a:lnTo>
                  <a:lnTo>
                    <a:pt x="1332" y="304"/>
                  </a:lnTo>
                  <a:lnTo>
                    <a:pt x="1311" y="282"/>
                  </a:lnTo>
                  <a:lnTo>
                    <a:pt x="1290" y="261"/>
                  </a:lnTo>
                  <a:lnTo>
                    <a:pt x="1268" y="242"/>
                  </a:lnTo>
                  <a:lnTo>
                    <a:pt x="1245" y="223"/>
                  </a:lnTo>
                  <a:lnTo>
                    <a:pt x="1245" y="223"/>
                  </a:lnTo>
                  <a:lnTo>
                    <a:pt x="1240" y="218"/>
                  </a:lnTo>
                  <a:lnTo>
                    <a:pt x="1237" y="213"/>
                  </a:lnTo>
                  <a:lnTo>
                    <a:pt x="1234" y="207"/>
                  </a:lnTo>
                  <a:lnTo>
                    <a:pt x="1233" y="200"/>
                  </a:lnTo>
                  <a:lnTo>
                    <a:pt x="1233" y="194"/>
                  </a:lnTo>
                  <a:lnTo>
                    <a:pt x="1234" y="188"/>
                  </a:lnTo>
                  <a:lnTo>
                    <a:pt x="1236" y="182"/>
                  </a:lnTo>
                  <a:lnTo>
                    <a:pt x="1240" y="177"/>
                  </a:lnTo>
                  <a:lnTo>
                    <a:pt x="1240" y="177"/>
                  </a:lnTo>
                  <a:lnTo>
                    <a:pt x="1244" y="171"/>
                  </a:lnTo>
                  <a:lnTo>
                    <a:pt x="1250" y="168"/>
                  </a:lnTo>
                  <a:lnTo>
                    <a:pt x="1255" y="165"/>
                  </a:lnTo>
                  <a:lnTo>
                    <a:pt x="1262" y="164"/>
                  </a:lnTo>
                  <a:lnTo>
                    <a:pt x="1268" y="164"/>
                  </a:lnTo>
                  <a:lnTo>
                    <a:pt x="1274" y="165"/>
                  </a:lnTo>
                  <a:lnTo>
                    <a:pt x="1280" y="167"/>
                  </a:lnTo>
                  <a:lnTo>
                    <a:pt x="1286" y="171"/>
                  </a:lnTo>
                  <a:lnTo>
                    <a:pt x="1286" y="171"/>
                  </a:lnTo>
                  <a:lnTo>
                    <a:pt x="1311" y="192"/>
                  </a:lnTo>
                  <a:lnTo>
                    <a:pt x="1335" y="214"/>
                  </a:lnTo>
                  <a:lnTo>
                    <a:pt x="1359" y="236"/>
                  </a:lnTo>
                  <a:lnTo>
                    <a:pt x="1381" y="259"/>
                  </a:lnTo>
                  <a:lnTo>
                    <a:pt x="1402" y="284"/>
                  </a:lnTo>
                  <a:lnTo>
                    <a:pt x="1422" y="309"/>
                  </a:lnTo>
                  <a:lnTo>
                    <a:pt x="1442" y="335"/>
                  </a:lnTo>
                  <a:lnTo>
                    <a:pt x="1459" y="362"/>
                  </a:lnTo>
                  <a:lnTo>
                    <a:pt x="1477" y="390"/>
                  </a:lnTo>
                  <a:lnTo>
                    <a:pt x="1492" y="418"/>
                  </a:lnTo>
                  <a:lnTo>
                    <a:pt x="1507" y="447"/>
                  </a:lnTo>
                  <a:lnTo>
                    <a:pt x="1521" y="476"/>
                  </a:lnTo>
                  <a:lnTo>
                    <a:pt x="1534" y="506"/>
                  </a:lnTo>
                  <a:lnTo>
                    <a:pt x="1544" y="536"/>
                  </a:lnTo>
                  <a:lnTo>
                    <a:pt x="1554" y="567"/>
                  </a:lnTo>
                  <a:lnTo>
                    <a:pt x="1563" y="598"/>
                  </a:lnTo>
                  <a:lnTo>
                    <a:pt x="1563" y="598"/>
                  </a:lnTo>
                  <a:lnTo>
                    <a:pt x="1564" y="604"/>
                  </a:lnTo>
                  <a:lnTo>
                    <a:pt x="1564" y="611"/>
                  </a:lnTo>
                  <a:lnTo>
                    <a:pt x="1562" y="618"/>
                  </a:lnTo>
                  <a:lnTo>
                    <a:pt x="1560" y="623"/>
                  </a:lnTo>
                  <a:lnTo>
                    <a:pt x="1555" y="628"/>
                  </a:lnTo>
                  <a:lnTo>
                    <a:pt x="1550" y="632"/>
                  </a:lnTo>
                  <a:lnTo>
                    <a:pt x="1545" y="636"/>
                  </a:lnTo>
                  <a:lnTo>
                    <a:pt x="1539" y="638"/>
                  </a:lnTo>
                  <a:lnTo>
                    <a:pt x="1539" y="638"/>
                  </a:lnTo>
                  <a:lnTo>
                    <a:pt x="1531" y="639"/>
                  </a:lnTo>
                  <a:lnTo>
                    <a:pt x="1531" y="639"/>
                  </a:lnTo>
                  <a:close/>
                  <a:moveTo>
                    <a:pt x="108" y="498"/>
                  </a:moveTo>
                  <a:lnTo>
                    <a:pt x="108" y="498"/>
                  </a:lnTo>
                  <a:lnTo>
                    <a:pt x="100" y="498"/>
                  </a:lnTo>
                  <a:lnTo>
                    <a:pt x="93" y="494"/>
                  </a:lnTo>
                  <a:lnTo>
                    <a:pt x="93" y="494"/>
                  </a:lnTo>
                  <a:lnTo>
                    <a:pt x="87" y="491"/>
                  </a:lnTo>
                  <a:lnTo>
                    <a:pt x="83" y="487"/>
                  </a:lnTo>
                  <a:lnTo>
                    <a:pt x="79" y="482"/>
                  </a:lnTo>
                  <a:lnTo>
                    <a:pt x="77" y="476"/>
                  </a:lnTo>
                  <a:lnTo>
                    <a:pt x="75" y="470"/>
                  </a:lnTo>
                  <a:lnTo>
                    <a:pt x="75" y="463"/>
                  </a:lnTo>
                  <a:lnTo>
                    <a:pt x="76" y="457"/>
                  </a:lnTo>
                  <a:lnTo>
                    <a:pt x="78" y="451"/>
                  </a:lnTo>
                  <a:lnTo>
                    <a:pt x="78" y="451"/>
                  </a:lnTo>
                  <a:lnTo>
                    <a:pt x="92" y="422"/>
                  </a:lnTo>
                  <a:lnTo>
                    <a:pt x="108" y="393"/>
                  </a:lnTo>
                  <a:lnTo>
                    <a:pt x="125" y="366"/>
                  </a:lnTo>
                  <a:lnTo>
                    <a:pt x="143" y="339"/>
                  </a:lnTo>
                  <a:lnTo>
                    <a:pt x="161" y="313"/>
                  </a:lnTo>
                  <a:lnTo>
                    <a:pt x="182" y="287"/>
                  </a:lnTo>
                  <a:lnTo>
                    <a:pt x="203" y="264"/>
                  </a:lnTo>
                  <a:lnTo>
                    <a:pt x="226" y="240"/>
                  </a:lnTo>
                  <a:lnTo>
                    <a:pt x="248" y="217"/>
                  </a:lnTo>
                  <a:lnTo>
                    <a:pt x="272" y="195"/>
                  </a:lnTo>
                  <a:lnTo>
                    <a:pt x="297" y="175"/>
                  </a:lnTo>
                  <a:lnTo>
                    <a:pt x="323" y="155"/>
                  </a:lnTo>
                  <a:lnTo>
                    <a:pt x="349" y="136"/>
                  </a:lnTo>
                  <a:lnTo>
                    <a:pt x="376" y="119"/>
                  </a:lnTo>
                  <a:lnTo>
                    <a:pt x="404" y="102"/>
                  </a:lnTo>
                  <a:lnTo>
                    <a:pt x="433" y="87"/>
                  </a:lnTo>
                  <a:lnTo>
                    <a:pt x="433" y="87"/>
                  </a:lnTo>
                  <a:lnTo>
                    <a:pt x="439" y="83"/>
                  </a:lnTo>
                  <a:lnTo>
                    <a:pt x="445" y="82"/>
                  </a:lnTo>
                  <a:lnTo>
                    <a:pt x="451" y="82"/>
                  </a:lnTo>
                  <a:lnTo>
                    <a:pt x="457" y="84"/>
                  </a:lnTo>
                  <a:lnTo>
                    <a:pt x="464" y="87"/>
                  </a:lnTo>
                  <a:lnTo>
                    <a:pt x="469" y="91"/>
                  </a:lnTo>
                  <a:lnTo>
                    <a:pt x="473" y="95"/>
                  </a:lnTo>
                  <a:lnTo>
                    <a:pt x="477" y="101"/>
                  </a:lnTo>
                  <a:lnTo>
                    <a:pt x="477" y="101"/>
                  </a:lnTo>
                  <a:lnTo>
                    <a:pt x="479" y="107"/>
                  </a:lnTo>
                  <a:lnTo>
                    <a:pt x="480" y="113"/>
                  </a:lnTo>
                  <a:lnTo>
                    <a:pt x="480" y="120"/>
                  </a:lnTo>
                  <a:lnTo>
                    <a:pt x="479" y="126"/>
                  </a:lnTo>
                  <a:lnTo>
                    <a:pt x="476" y="132"/>
                  </a:lnTo>
                  <a:lnTo>
                    <a:pt x="473" y="137"/>
                  </a:lnTo>
                  <a:lnTo>
                    <a:pt x="468" y="141"/>
                  </a:lnTo>
                  <a:lnTo>
                    <a:pt x="463" y="146"/>
                  </a:lnTo>
                  <a:lnTo>
                    <a:pt x="463" y="146"/>
                  </a:lnTo>
                  <a:lnTo>
                    <a:pt x="437" y="159"/>
                  </a:lnTo>
                  <a:lnTo>
                    <a:pt x="411" y="175"/>
                  </a:lnTo>
                  <a:lnTo>
                    <a:pt x="386" y="190"/>
                  </a:lnTo>
                  <a:lnTo>
                    <a:pt x="362" y="208"/>
                  </a:lnTo>
                  <a:lnTo>
                    <a:pt x="338" y="226"/>
                  </a:lnTo>
                  <a:lnTo>
                    <a:pt x="316" y="245"/>
                  </a:lnTo>
                  <a:lnTo>
                    <a:pt x="294" y="265"/>
                  </a:lnTo>
                  <a:lnTo>
                    <a:pt x="272" y="285"/>
                  </a:lnTo>
                  <a:lnTo>
                    <a:pt x="253" y="307"/>
                  </a:lnTo>
                  <a:lnTo>
                    <a:pt x="233" y="330"/>
                  </a:lnTo>
                  <a:lnTo>
                    <a:pt x="214" y="353"/>
                  </a:lnTo>
                  <a:lnTo>
                    <a:pt x="197" y="376"/>
                  </a:lnTo>
                  <a:lnTo>
                    <a:pt x="180" y="401"/>
                  </a:lnTo>
                  <a:lnTo>
                    <a:pt x="165" y="427"/>
                  </a:lnTo>
                  <a:lnTo>
                    <a:pt x="150" y="453"/>
                  </a:lnTo>
                  <a:lnTo>
                    <a:pt x="137" y="479"/>
                  </a:lnTo>
                  <a:lnTo>
                    <a:pt x="137" y="479"/>
                  </a:lnTo>
                  <a:lnTo>
                    <a:pt x="135" y="483"/>
                  </a:lnTo>
                  <a:lnTo>
                    <a:pt x="131" y="487"/>
                  </a:lnTo>
                  <a:lnTo>
                    <a:pt x="128" y="490"/>
                  </a:lnTo>
                  <a:lnTo>
                    <a:pt x="124" y="493"/>
                  </a:lnTo>
                  <a:lnTo>
                    <a:pt x="121" y="495"/>
                  </a:lnTo>
                  <a:lnTo>
                    <a:pt x="116" y="496"/>
                  </a:lnTo>
                  <a:lnTo>
                    <a:pt x="112" y="498"/>
                  </a:lnTo>
                  <a:lnTo>
                    <a:pt x="108" y="498"/>
                  </a:lnTo>
                  <a:lnTo>
                    <a:pt x="108" y="498"/>
                  </a:lnTo>
                  <a:close/>
                  <a:moveTo>
                    <a:pt x="1107" y="133"/>
                  </a:moveTo>
                  <a:lnTo>
                    <a:pt x="1107" y="133"/>
                  </a:lnTo>
                  <a:lnTo>
                    <a:pt x="1100" y="132"/>
                  </a:lnTo>
                  <a:lnTo>
                    <a:pt x="1094" y="130"/>
                  </a:lnTo>
                  <a:lnTo>
                    <a:pt x="1094" y="130"/>
                  </a:lnTo>
                  <a:lnTo>
                    <a:pt x="1066" y="119"/>
                  </a:lnTo>
                  <a:lnTo>
                    <a:pt x="1038" y="108"/>
                  </a:lnTo>
                  <a:lnTo>
                    <a:pt x="1010" y="99"/>
                  </a:lnTo>
                  <a:lnTo>
                    <a:pt x="982" y="91"/>
                  </a:lnTo>
                  <a:lnTo>
                    <a:pt x="953" y="83"/>
                  </a:lnTo>
                  <a:lnTo>
                    <a:pt x="924" y="77"/>
                  </a:lnTo>
                  <a:lnTo>
                    <a:pt x="894" y="73"/>
                  </a:lnTo>
                  <a:lnTo>
                    <a:pt x="865" y="69"/>
                  </a:lnTo>
                  <a:lnTo>
                    <a:pt x="835" y="67"/>
                  </a:lnTo>
                  <a:lnTo>
                    <a:pt x="806" y="66"/>
                  </a:lnTo>
                  <a:lnTo>
                    <a:pt x="776" y="66"/>
                  </a:lnTo>
                  <a:lnTo>
                    <a:pt x="747" y="67"/>
                  </a:lnTo>
                  <a:lnTo>
                    <a:pt x="717" y="70"/>
                  </a:lnTo>
                  <a:lnTo>
                    <a:pt x="688" y="73"/>
                  </a:lnTo>
                  <a:lnTo>
                    <a:pt x="658" y="78"/>
                  </a:lnTo>
                  <a:lnTo>
                    <a:pt x="629" y="84"/>
                  </a:lnTo>
                  <a:lnTo>
                    <a:pt x="629" y="84"/>
                  </a:lnTo>
                  <a:lnTo>
                    <a:pt x="623" y="86"/>
                  </a:lnTo>
                  <a:lnTo>
                    <a:pt x="616" y="84"/>
                  </a:lnTo>
                  <a:lnTo>
                    <a:pt x="610" y="83"/>
                  </a:lnTo>
                  <a:lnTo>
                    <a:pt x="604" y="80"/>
                  </a:lnTo>
                  <a:lnTo>
                    <a:pt x="599" y="76"/>
                  </a:lnTo>
                  <a:lnTo>
                    <a:pt x="595" y="71"/>
                  </a:lnTo>
                  <a:lnTo>
                    <a:pt x="592" y="66"/>
                  </a:lnTo>
                  <a:lnTo>
                    <a:pt x="590" y="60"/>
                  </a:lnTo>
                  <a:lnTo>
                    <a:pt x="590" y="60"/>
                  </a:lnTo>
                  <a:lnTo>
                    <a:pt x="589" y="52"/>
                  </a:lnTo>
                  <a:lnTo>
                    <a:pt x="589" y="46"/>
                  </a:lnTo>
                  <a:lnTo>
                    <a:pt x="591" y="40"/>
                  </a:lnTo>
                  <a:lnTo>
                    <a:pt x="594" y="35"/>
                  </a:lnTo>
                  <a:lnTo>
                    <a:pt x="598" y="30"/>
                  </a:lnTo>
                  <a:lnTo>
                    <a:pt x="602" y="25"/>
                  </a:lnTo>
                  <a:lnTo>
                    <a:pt x="609" y="22"/>
                  </a:lnTo>
                  <a:lnTo>
                    <a:pt x="615" y="20"/>
                  </a:lnTo>
                  <a:lnTo>
                    <a:pt x="615" y="20"/>
                  </a:lnTo>
                  <a:lnTo>
                    <a:pt x="646" y="13"/>
                  </a:lnTo>
                  <a:lnTo>
                    <a:pt x="678" y="8"/>
                  </a:lnTo>
                  <a:lnTo>
                    <a:pt x="710" y="4"/>
                  </a:lnTo>
                  <a:lnTo>
                    <a:pt x="743" y="2"/>
                  </a:lnTo>
                  <a:lnTo>
                    <a:pt x="775" y="0"/>
                  </a:lnTo>
                  <a:lnTo>
                    <a:pt x="807" y="0"/>
                  </a:lnTo>
                  <a:lnTo>
                    <a:pt x="839" y="1"/>
                  </a:lnTo>
                  <a:lnTo>
                    <a:pt x="871" y="4"/>
                  </a:lnTo>
                  <a:lnTo>
                    <a:pt x="903" y="8"/>
                  </a:lnTo>
                  <a:lnTo>
                    <a:pt x="936" y="12"/>
                  </a:lnTo>
                  <a:lnTo>
                    <a:pt x="968" y="19"/>
                  </a:lnTo>
                  <a:lnTo>
                    <a:pt x="999" y="27"/>
                  </a:lnTo>
                  <a:lnTo>
                    <a:pt x="1030" y="36"/>
                  </a:lnTo>
                  <a:lnTo>
                    <a:pt x="1061" y="46"/>
                  </a:lnTo>
                  <a:lnTo>
                    <a:pt x="1091" y="58"/>
                  </a:lnTo>
                  <a:lnTo>
                    <a:pt x="1121" y="70"/>
                  </a:lnTo>
                  <a:lnTo>
                    <a:pt x="1121" y="70"/>
                  </a:lnTo>
                  <a:lnTo>
                    <a:pt x="1127" y="73"/>
                  </a:lnTo>
                  <a:lnTo>
                    <a:pt x="1131" y="77"/>
                  </a:lnTo>
                  <a:lnTo>
                    <a:pt x="1135" y="82"/>
                  </a:lnTo>
                  <a:lnTo>
                    <a:pt x="1138" y="89"/>
                  </a:lnTo>
                  <a:lnTo>
                    <a:pt x="1139" y="95"/>
                  </a:lnTo>
                  <a:lnTo>
                    <a:pt x="1140" y="101"/>
                  </a:lnTo>
                  <a:lnTo>
                    <a:pt x="1139" y="107"/>
                  </a:lnTo>
                  <a:lnTo>
                    <a:pt x="1137" y="113"/>
                  </a:lnTo>
                  <a:lnTo>
                    <a:pt x="1137" y="113"/>
                  </a:lnTo>
                  <a:lnTo>
                    <a:pt x="1135" y="119"/>
                  </a:lnTo>
                  <a:lnTo>
                    <a:pt x="1132" y="122"/>
                  </a:lnTo>
                  <a:lnTo>
                    <a:pt x="1129" y="125"/>
                  </a:lnTo>
                  <a:lnTo>
                    <a:pt x="1125" y="128"/>
                  </a:lnTo>
                  <a:lnTo>
                    <a:pt x="1121" y="130"/>
                  </a:lnTo>
                  <a:lnTo>
                    <a:pt x="1117" y="132"/>
                  </a:lnTo>
                  <a:lnTo>
                    <a:pt x="1111" y="133"/>
                  </a:lnTo>
                  <a:lnTo>
                    <a:pt x="1107" y="133"/>
                  </a:lnTo>
                  <a:lnTo>
                    <a:pt x="1107" y="1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97" name="Group 96">
              <a:extLst>
                <a:ext uri="{FF2B5EF4-FFF2-40B4-BE49-F238E27FC236}">
                  <a16:creationId xmlns:a16="http://schemas.microsoft.com/office/drawing/2014/main" id="{835E5580-D835-4796-A072-56F4AD8E5D9D}"/>
                </a:ext>
              </a:extLst>
            </p:cNvPr>
            <p:cNvGrpSpPr/>
            <p:nvPr/>
          </p:nvGrpSpPr>
          <p:grpSpPr>
            <a:xfrm>
              <a:off x="2812256" y="2964657"/>
              <a:ext cx="88900" cy="209551"/>
              <a:chOff x="2819400" y="2963863"/>
              <a:chExt cx="88900" cy="209551"/>
            </a:xfrm>
            <a:grpFill/>
          </p:grpSpPr>
          <p:sp>
            <p:nvSpPr>
              <p:cNvPr id="98" name="Freeform 1317">
                <a:extLst>
                  <a:ext uri="{FF2B5EF4-FFF2-40B4-BE49-F238E27FC236}">
                    <a16:creationId xmlns:a16="http://schemas.microsoft.com/office/drawing/2014/main" id="{B314591D-0331-4875-9C0E-BD3436F73457}"/>
                  </a:ext>
                </a:extLst>
              </p:cNvPr>
              <p:cNvSpPr>
                <a:spLocks/>
              </p:cNvSpPr>
              <p:nvPr/>
            </p:nvSpPr>
            <p:spPr bwMode="auto">
              <a:xfrm>
                <a:off x="2819400" y="2987676"/>
                <a:ext cx="88900" cy="161925"/>
              </a:xfrm>
              <a:custGeom>
                <a:avLst/>
                <a:gdLst>
                  <a:gd name="T0" fmla="*/ 156 w 388"/>
                  <a:gd name="T1" fmla="*/ 709 h 712"/>
                  <a:gd name="T2" fmla="*/ 86 w 388"/>
                  <a:gd name="T3" fmla="*/ 679 h 712"/>
                  <a:gd name="T4" fmla="*/ 33 w 388"/>
                  <a:gd name="T5" fmla="*/ 627 h 712"/>
                  <a:gd name="T6" fmla="*/ 4 w 388"/>
                  <a:gd name="T7" fmla="*/ 556 h 712"/>
                  <a:gd name="T8" fmla="*/ 1 w 388"/>
                  <a:gd name="T9" fmla="*/ 511 h 712"/>
                  <a:gd name="T10" fmla="*/ 15 w 388"/>
                  <a:gd name="T11" fmla="*/ 490 h 712"/>
                  <a:gd name="T12" fmla="*/ 33 w 388"/>
                  <a:gd name="T13" fmla="*/ 485 h 712"/>
                  <a:gd name="T14" fmla="*/ 56 w 388"/>
                  <a:gd name="T15" fmla="*/ 494 h 712"/>
                  <a:gd name="T16" fmla="*/ 67 w 388"/>
                  <a:gd name="T17" fmla="*/ 518 h 712"/>
                  <a:gd name="T18" fmla="*/ 72 w 388"/>
                  <a:gd name="T19" fmla="*/ 555 h 712"/>
                  <a:gd name="T20" fmla="*/ 96 w 388"/>
                  <a:gd name="T21" fmla="*/ 599 h 712"/>
                  <a:gd name="T22" fmla="*/ 134 w 388"/>
                  <a:gd name="T23" fmla="*/ 630 h 712"/>
                  <a:gd name="T24" fmla="*/ 181 w 388"/>
                  <a:gd name="T25" fmla="*/ 645 h 712"/>
                  <a:gd name="T26" fmla="*/ 221 w 388"/>
                  <a:gd name="T27" fmla="*/ 643 h 712"/>
                  <a:gd name="T28" fmla="*/ 266 w 388"/>
                  <a:gd name="T29" fmla="*/ 624 h 712"/>
                  <a:gd name="T30" fmla="*/ 300 w 388"/>
                  <a:gd name="T31" fmla="*/ 589 h 712"/>
                  <a:gd name="T32" fmla="*/ 320 w 388"/>
                  <a:gd name="T33" fmla="*/ 544 h 712"/>
                  <a:gd name="T34" fmla="*/ 322 w 388"/>
                  <a:gd name="T35" fmla="*/ 505 h 712"/>
                  <a:gd name="T36" fmla="*/ 307 w 388"/>
                  <a:gd name="T37" fmla="*/ 457 h 712"/>
                  <a:gd name="T38" fmla="*/ 276 w 388"/>
                  <a:gd name="T39" fmla="*/ 419 h 712"/>
                  <a:gd name="T40" fmla="*/ 232 w 388"/>
                  <a:gd name="T41" fmla="*/ 395 h 712"/>
                  <a:gd name="T42" fmla="*/ 195 w 388"/>
                  <a:gd name="T43" fmla="*/ 390 h 712"/>
                  <a:gd name="T44" fmla="*/ 119 w 388"/>
                  <a:gd name="T45" fmla="*/ 374 h 712"/>
                  <a:gd name="T46" fmla="*/ 57 w 388"/>
                  <a:gd name="T47" fmla="*/ 333 h 712"/>
                  <a:gd name="T48" fmla="*/ 16 w 388"/>
                  <a:gd name="T49" fmla="*/ 271 h 712"/>
                  <a:gd name="T50" fmla="*/ 0 w 388"/>
                  <a:gd name="T51" fmla="*/ 195 h 712"/>
                  <a:gd name="T52" fmla="*/ 9 w 388"/>
                  <a:gd name="T53" fmla="*/ 137 h 712"/>
                  <a:gd name="T54" fmla="*/ 45 w 388"/>
                  <a:gd name="T55" fmla="*/ 72 h 712"/>
                  <a:gd name="T56" fmla="*/ 102 w 388"/>
                  <a:gd name="T57" fmla="*/ 24 h 712"/>
                  <a:gd name="T58" fmla="*/ 174 w 388"/>
                  <a:gd name="T59" fmla="*/ 2 h 712"/>
                  <a:gd name="T60" fmla="*/ 233 w 388"/>
                  <a:gd name="T61" fmla="*/ 5 h 712"/>
                  <a:gd name="T62" fmla="*/ 304 w 388"/>
                  <a:gd name="T63" fmla="*/ 35 h 712"/>
                  <a:gd name="T64" fmla="*/ 355 w 388"/>
                  <a:gd name="T65" fmla="*/ 86 h 712"/>
                  <a:gd name="T66" fmla="*/ 385 w 388"/>
                  <a:gd name="T67" fmla="*/ 156 h 712"/>
                  <a:gd name="T68" fmla="*/ 388 w 388"/>
                  <a:gd name="T69" fmla="*/ 202 h 712"/>
                  <a:gd name="T70" fmla="*/ 374 w 388"/>
                  <a:gd name="T71" fmla="*/ 223 h 712"/>
                  <a:gd name="T72" fmla="*/ 355 w 388"/>
                  <a:gd name="T73" fmla="*/ 228 h 712"/>
                  <a:gd name="T74" fmla="*/ 332 w 388"/>
                  <a:gd name="T75" fmla="*/ 219 h 712"/>
                  <a:gd name="T76" fmla="*/ 322 w 388"/>
                  <a:gd name="T77" fmla="*/ 195 h 712"/>
                  <a:gd name="T78" fmla="*/ 317 w 388"/>
                  <a:gd name="T79" fmla="*/ 157 h 712"/>
                  <a:gd name="T80" fmla="*/ 293 w 388"/>
                  <a:gd name="T81" fmla="*/ 113 h 712"/>
                  <a:gd name="T82" fmla="*/ 256 w 388"/>
                  <a:gd name="T83" fmla="*/ 82 h 712"/>
                  <a:gd name="T84" fmla="*/ 207 w 388"/>
                  <a:gd name="T85" fmla="*/ 68 h 712"/>
                  <a:gd name="T86" fmla="*/ 169 w 388"/>
                  <a:gd name="T87" fmla="*/ 70 h 712"/>
                  <a:gd name="T88" fmla="*/ 122 w 388"/>
                  <a:gd name="T89" fmla="*/ 88 h 712"/>
                  <a:gd name="T90" fmla="*/ 88 w 388"/>
                  <a:gd name="T91" fmla="*/ 124 h 712"/>
                  <a:gd name="T92" fmla="*/ 69 w 388"/>
                  <a:gd name="T93" fmla="*/ 169 h 712"/>
                  <a:gd name="T94" fmla="*/ 67 w 388"/>
                  <a:gd name="T95" fmla="*/ 209 h 712"/>
                  <a:gd name="T96" fmla="*/ 82 w 388"/>
                  <a:gd name="T97" fmla="*/ 256 h 712"/>
                  <a:gd name="T98" fmla="*/ 113 w 388"/>
                  <a:gd name="T99" fmla="*/ 294 h 712"/>
                  <a:gd name="T100" fmla="*/ 157 w 388"/>
                  <a:gd name="T101" fmla="*/ 317 h 712"/>
                  <a:gd name="T102" fmla="*/ 195 w 388"/>
                  <a:gd name="T103" fmla="*/ 323 h 712"/>
                  <a:gd name="T104" fmla="*/ 270 w 388"/>
                  <a:gd name="T105" fmla="*/ 339 h 712"/>
                  <a:gd name="T106" fmla="*/ 331 w 388"/>
                  <a:gd name="T107" fmla="*/ 380 h 712"/>
                  <a:gd name="T108" fmla="*/ 374 w 388"/>
                  <a:gd name="T109" fmla="*/ 442 h 712"/>
                  <a:gd name="T110" fmla="*/ 388 w 388"/>
                  <a:gd name="T111" fmla="*/ 518 h 712"/>
                  <a:gd name="T112" fmla="*/ 380 w 388"/>
                  <a:gd name="T113" fmla="*/ 575 h 712"/>
                  <a:gd name="T114" fmla="*/ 344 w 388"/>
                  <a:gd name="T115" fmla="*/ 641 h 712"/>
                  <a:gd name="T116" fmla="*/ 287 w 388"/>
                  <a:gd name="T117" fmla="*/ 689 h 712"/>
                  <a:gd name="T118" fmla="*/ 215 w 388"/>
                  <a:gd name="T119" fmla="*/ 71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8" h="712">
                    <a:moveTo>
                      <a:pt x="195" y="712"/>
                    </a:moveTo>
                    <a:lnTo>
                      <a:pt x="195" y="712"/>
                    </a:lnTo>
                    <a:lnTo>
                      <a:pt x="174" y="711"/>
                    </a:lnTo>
                    <a:lnTo>
                      <a:pt x="156" y="709"/>
                    </a:lnTo>
                    <a:lnTo>
                      <a:pt x="137" y="703"/>
                    </a:lnTo>
                    <a:lnTo>
                      <a:pt x="119" y="697"/>
                    </a:lnTo>
                    <a:lnTo>
                      <a:pt x="102" y="689"/>
                    </a:lnTo>
                    <a:lnTo>
                      <a:pt x="86" y="679"/>
                    </a:lnTo>
                    <a:lnTo>
                      <a:pt x="71" y="667"/>
                    </a:lnTo>
                    <a:lnTo>
                      <a:pt x="57" y="655"/>
                    </a:lnTo>
                    <a:lnTo>
                      <a:pt x="45" y="641"/>
                    </a:lnTo>
                    <a:lnTo>
                      <a:pt x="33" y="627"/>
                    </a:lnTo>
                    <a:lnTo>
                      <a:pt x="24" y="610"/>
                    </a:lnTo>
                    <a:lnTo>
                      <a:pt x="16" y="594"/>
                    </a:lnTo>
                    <a:lnTo>
                      <a:pt x="9" y="575"/>
                    </a:lnTo>
                    <a:lnTo>
                      <a:pt x="4" y="556"/>
                    </a:lnTo>
                    <a:lnTo>
                      <a:pt x="1" y="538"/>
                    </a:lnTo>
                    <a:lnTo>
                      <a:pt x="0" y="518"/>
                    </a:lnTo>
                    <a:lnTo>
                      <a:pt x="0" y="518"/>
                    </a:lnTo>
                    <a:lnTo>
                      <a:pt x="1" y="511"/>
                    </a:lnTo>
                    <a:lnTo>
                      <a:pt x="2" y="505"/>
                    </a:lnTo>
                    <a:lnTo>
                      <a:pt x="5" y="499"/>
                    </a:lnTo>
                    <a:lnTo>
                      <a:pt x="10" y="494"/>
                    </a:lnTo>
                    <a:lnTo>
                      <a:pt x="15" y="490"/>
                    </a:lnTo>
                    <a:lnTo>
                      <a:pt x="20" y="487"/>
                    </a:lnTo>
                    <a:lnTo>
                      <a:pt x="26" y="485"/>
                    </a:lnTo>
                    <a:lnTo>
                      <a:pt x="33" y="485"/>
                    </a:lnTo>
                    <a:lnTo>
                      <a:pt x="33" y="485"/>
                    </a:lnTo>
                    <a:lnTo>
                      <a:pt x="40" y="485"/>
                    </a:lnTo>
                    <a:lnTo>
                      <a:pt x="46" y="487"/>
                    </a:lnTo>
                    <a:lnTo>
                      <a:pt x="52" y="490"/>
                    </a:lnTo>
                    <a:lnTo>
                      <a:pt x="56" y="494"/>
                    </a:lnTo>
                    <a:lnTo>
                      <a:pt x="60" y="499"/>
                    </a:lnTo>
                    <a:lnTo>
                      <a:pt x="63" y="505"/>
                    </a:lnTo>
                    <a:lnTo>
                      <a:pt x="65" y="511"/>
                    </a:lnTo>
                    <a:lnTo>
                      <a:pt x="67" y="518"/>
                    </a:lnTo>
                    <a:lnTo>
                      <a:pt x="67" y="518"/>
                    </a:lnTo>
                    <a:lnTo>
                      <a:pt x="67" y="530"/>
                    </a:lnTo>
                    <a:lnTo>
                      <a:pt x="69" y="544"/>
                    </a:lnTo>
                    <a:lnTo>
                      <a:pt x="72" y="555"/>
                    </a:lnTo>
                    <a:lnTo>
                      <a:pt x="77" y="568"/>
                    </a:lnTo>
                    <a:lnTo>
                      <a:pt x="82" y="579"/>
                    </a:lnTo>
                    <a:lnTo>
                      <a:pt x="88" y="589"/>
                    </a:lnTo>
                    <a:lnTo>
                      <a:pt x="96" y="599"/>
                    </a:lnTo>
                    <a:lnTo>
                      <a:pt x="104" y="608"/>
                    </a:lnTo>
                    <a:lnTo>
                      <a:pt x="113" y="616"/>
                    </a:lnTo>
                    <a:lnTo>
                      <a:pt x="122" y="624"/>
                    </a:lnTo>
                    <a:lnTo>
                      <a:pt x="134" y="630"/>
                    </a:lnTo>
                    <a:lnTo>
                      <a:pt x="144" y="636"/>
                    </a:lnTo>
                    <a:lnTo>
                      <a:pt x="157" y="640"/>
                    </a:lnTo>
                    <a:lnTo>
                      <a:pt x="169" y="643"/>
                    </a:lnTo>
                    <a:lnTo>
                      <a:pt x="181" y="645"/>
                    </a:lnTo>
                    <a:lnTo>
                      <a:pt x="195" y="645"/>
                    </a:lnTo>
                    <a:lnTo>
                      <a:pt x="195" y="645"/>
                    </a:lnTo>
                    <a:lnTo>
                      <a:pt x="207" y="645"/>
                    </a:lnTo>
                    <a:lnTo>
                      <a:pt x="221" y="643"/>
                    </a:lnTo>
                    <a:lnTo>
                      <a:pt x="232" y="640"/>
                    </a:lnTo>
                    <a:lnTo>
                      <a:pt x="245" y="636"/>
                    </a:lnTo>
                    <a:lnTo>
                      <a:pt x="256" y="630"/>
                    </a:lnTo>
                    <a:lnTo>
                      <a:pt x="266" y="624"/>
                    </a:lnTo>
                    <a:lnTo>
                      <a:pt x="276" y="616"/>
                    </a:lnTo>
                    <a:lnTo>
                      <a:pt x="285" y="608"/>
                    </a:lnTo>
                    <a:lnTo>
                      <a:pt x="293" y="599"/>
                    </a:lnTo>
                    <a:lnTo>
                      <a:pt x="300" y="589"/>
                    </a:lnTo>
                    <a:lnTo>
                      <a:pt x="307" y="579"/>
                    </a:lnTo>
                    <a:lnTo>
                      <a:pt x="313" y="568"/>
                    </a:lnTo>
                    <a:lnTo>
                      <a:pt x="317" y="555"/>
                    </a:lnTo>
                    <a:lnTo>
                      <a:pt x="320" y="544"/>
                    </a:lnTo>
                    <a:lnTo>
                      <a:pt x="322" y="530"/>
                    </a:lnTo>
                    <a:lnTo>
                      <a:pt x="322" y="518"/>
                    </a:lnTo>
                    <a:lnTo>
                      <a:pt x="322" y="518"/>
                    </a:lnTo>
                    <a:lnTo>
                      <a:pt x="322" y="505"/>
                    </a:lnTo>
                    <a:lnTo>
                      <a:pt x="320" y="492"/>
                    </a:lnTo>
                    <a:lnTo>
                      <a:pt x="317" y="480"/>
                    </a:lnTo>
                    <a:lnTo>
                      <a:pt x="313" y="467"/>
                    </a:lnTo>
                    <a:lnTo>
                      <a:pt x="307" y="457"/>
                    </a:lnTo>
                    <a:lnTo>
                      <a:pt x="300" y="446"/>
                    </a:lnTo>
                    <a:lnTo>
                      <a:pt x="293" y="436"/>
                    </a:lnTo>
                    <a:lnTo>
                      <a:pt x="285" y="427"/>
                    </a:lnTo>
                    <a:lnTo>
                      <a:pt x="276" y="419"/>
                    </a:lnTo>
                    <a:lnTo>
                      <a:pt x="266" y="411"/>
                    </a:lnTo>
                    <a:lnTo>
                      <a:pt x="256" y="405"/>
                    </a:lnTo>
                    <a:lnTo>
                      <a:pt x="245" y="400"/>
                    </a:lnTo>
                    <a:lnTo>
                      <a:pt x="232" y="395"/>
                    </a:lnTo>
                    <a:lnTo>
                      <a:pt x="221" y="392"/>
                    </a:lnTo>
                    <a:lnTo>
                      <a:pt x="207" y="390"/>
                    </a:lnTo>
                    <a:lnTo>
                      <a:pt x="195" y="390"/>
                    </a:lnTo>
                    <a:lnTo>
                      <a:pt x="195" y="390"/>
                    </a:lnTo>
                    <a:lnTo>
                      <a:pt x="174" y="389"/>
                    </a:lnTo>
                    <a:lnTo>
                      <a:pt x="156" y="386"/>
                    </a:lnTo>
                    <a:lnTo>
                      <a:pt x="137" y="380"/>
                    </a:lnTo>
                    <a:lnTo>
                      <a:pt x="119" y="374"/>
                    </a:lnTo>
                    <a:lnTo>
                      <a:pt x="102" y="366"/>
                    </a:lnTo>
                    <a:lnTo>
                      <a:pt x="86" y="357"/>
                    </a:lnTo>
                    <a:lnTo>
                      <a:pt x="71" y="345"/>
                    </a:lnTo>
                    <a:lnTo>
                      <a:pt x="57" y="333"/>
                    </a:lnTo>
                    <a:lnTo>
                      <a:pt x="45" y="318"/>
                    </a:lnTo>
                    <a:lnTo>
                      <a:pt x="33" y="304"/>
                    </a:lnTo>
                    <a:lnTo>
                      <a:pt x="24" y="287"/>
                    </a:lnTo>
                    <a:lnTo>
                      <a:pt x="16" y="271"/>
                    </a:lnTo>
                    <a:lnTo>
                      <a:pt x="9" y="253"/>
                    </a:lnTo>
                    <a:lnTo>
                      <a:pt x="4" y="234"/>
                    </a:lnTo>
                    <a:lnTo>
                      <a:pt x="1" y="215"/>
                    </a:lnTo>
                    <a:lnTo>
                      <a:pt x="0" y="195"/>
                    </a:lnTo>
                    <a:lnTo>
                      <a:pt x="0" y="195"/>
                    </a:lnTo>
                    <a:lnTo>
                      <a:pt x="1" y="175"/>
                    </a:lnTo>
                    <a:lnTo>
                      <a:pt x="4" y="156"/>
                    </a:lnTo>
                    <a:lnTo>
                      <a:pt x="9" y="137"/>
                    </a:lnTo>
                    <a:lnTo>
                      <a:pt x="16" y="120"/>
                    </a:lnTo>
                    <a:lnTo>
                      <a:pt x="24" y="103"/>
                    </a:lnTo>
                    <a:lnTo>
                      <a:pt x="33" y="86"/>
                    </a:lnTo>
                    <a:lnTo>
                      <a:pt x="45" y="72"/>
                    </a:lnTo>
                    <a:lnTo>
                      <a:pt x="57" y="57"/>
                    </a:lnTo>
                    <a:lnTo>
                      <a:pt x="71" y="45"/>
                    </a:lnTo>
                    <a:lnTo>
                      <a:pt x="86" y="35"/>
                    </a:lnTo>
                    <a:lnTo>
                      <a:pt x="102" y="24"/>
                    </a:lnTo>
                    <a:lnTo>
                      <a:pt x="119" y="16"/>
                    </a:lnTo>
                    <a:lnTo>
                      <a:pt x="137" y="10"/>
                    </a:lnTo>
                    <a:lnTo>
                      <a:pt x="156" y="5"/>
                    </a:lnTo>
                    <a:lnTo>
                      <a:pt x="174" y="2"/>
                    </a:lnTo>
                    <a:lnTo>
                      <a:pt x="195" y="0"/>
                    </a:lnTo>
                    <a:lnTo>
                      <a:pt x="195" y="0"/>
                    </a:lnTo>
                    <a:lnTo>
                      <a:pt x="215" y="2"/>
                    </a:lnTo>
                    <a:lnTo>
                      <a:pt x="233" y="5"/>
                    </a:lnTo>
                    <a:lnTo>
                      <a:pt x="252" y="10"/>
                    </a:lnTo>
                    <a:lnTo>
                      <a:pt x="270" y="16"/>
                    </a:lnTo>
                    <a:lnTo>
                      <a:pt x="287" y="24"/>
                    </a:lnTo>
                    <a:lnTo>
                      <a:pt x="304" y="35"/>
                    </a:lnTo>
                    <a:lnTo>
                      <a:pt x="318" y="45"/>
                    </a:lnTo>
                    <a:lnTo>
                      <a:pt x="331" y="57"/>
                    </a:lnTo>
                    <a:lnTo>
                      <a:pt x="344" y="72"/>
                    </a:lnTo>
                    <a:lnTo>
                      <a:pt x="355" y="86"/>
                    </a:lnTo>
                    <a:lnTo>
                      <a:pt x="366" y="103"/>
                    </a:lnTo>
                    <a:lnTo>
                      <a:pt x="374" y="120"/>
                    </a:lnTo>
                    <a:lnTo>
                      <a:pt x="380" y="137"/>
                    </a:lnTo>
                    <a:lnTo>
                      <a:pt x="385" y="156"/>
                    </a:lnTo>
                    <a:lnTo>
                      <a:pt x="387" y="175"/>
                    </a:lnTo>
                    <a:lnTo>
                      <a:pt x="388" y="195"/>
                    </a:lnTo>
                    <a:lnTo>
                      <a:pt x="388" y="195"/>
                    </a:lnTo>
                    <a:lnTo>
                      <a:pt x="388" y="202"/>
                    </a:lnTo>
                    <a:lnTo>
                      <a:pt x="386" y="209"/>
                    </a:lnTo>
                    <a:lnTo>
                      <a:pt x="383" y="214"/>
                    </a:lnTo>
                    <a:lnTo>
                      <a:pt x="379" y="219"/>
                    </a:lnTo>
                    <a:lnTo>
                      <a:pt x="374" y="223"/>
                    </a:lnTo>
                    <a:lnTo>
                      <a:pt x="369" y="226"/>
                    </a:lnTo>
                    <a:lnTo>
                      <a:pt x="363" y="227"/>
                    </a:lnTo>
                    <a:lnTo>
                      <a:pt x="355" y="228"/>
                    </a:lnTo>
                    <a:lnTo>
                      <a:pt x="355" y="228"/>
                    </a:lnTo>
                    <a:lnTo>
                      <a:pt x="349" y="227"/>
                    </a:lnTo>
                    <a:lnTo>
                      <a:pt x="343" y="226"/>
                    </a:lnTo>
                    <a:lnTo>
                      <a:pt x="338" y="223"/>
                    </a:lnTo>
                    <a:lnTo>
                      <a:pt x="332" y="219"/>
                    </a:lnTo>
                    <a:lnTo>
                      <a:pt x="328" y="214"/>
                    </a:lnTo>
                    <a:lnTo>
                      <a:pt x="325" y="209"/>
                    </a:lnTo>
                    <a:lnTo>
                      <a:pt x="323" y="202"/>
                    </a:lnTo>
                    <a:lnTo>
                      <a:pt x="322" y="195"/>
                    </a:lnTo>
                    <a:lnTo>
                      <a:pt x="322" y="195"/>
                    </a:lnTo>
                    <a:lnTo>
                      <a:pt x="322" y="182"/>
                    </a:lnTo>
                    <a:lnTo>
                      <a:pt x="320" y="169"/>
                    </a:lnTo>
                    <a:lnTo>
                      <a:pt x="317" y="157"/>
                    </a:lnTo>
                    <a:lnTo>
                      <a:pt x="313" y="145"/>
                    </a:lnTo>
                    <a:lnTo>
                      <a:pt x="307" y="134"/>
                    </a:lnTo>
                    <a:lnTo>
                      <a:pt x="300" y="124"/>
                    </a:lnTo>
                    <a:lnTo>
                      <a:pt x="293" y="113"/>
                    </a:lnTo>
                    <a:lnTo>
                      <a:pt x="285" y="105"/>
                    </a:lnTo>
                    <a:lnTo>
                      <a:pt x="276" y="97"/>
                    </a:lnTo>
                    <a:lnTo>
                      <a:pt x="266" y="88"/>
                    </a:lnTo>
                    <a:lnTo>
                      <a:pt x="256" y="82"/>
                    </a:lnTo>
                    <a:lnTo>
                      <a:pt x="245" y="77"/>
                    </a:lnTo>
                    <a:lnTo>
                      <a:pt x="232" y="73"/>
                    </a:lnTo>
                    <a:lnTo>
                      <a:pt x="221" y="70"/>
                    </a:lnTo>
                    <a:lnTo>
                      <a:pt x="207" y="68"/>
                    </a:lnTo>
                    <a:lnTo>
                      <a:pt x="195" y="67"/>
                    </a:lnTo>
                    <a:lnTo>
                      <a:pt x="195" y="67"/>
                    </a:lnTo>
                    <a:lnTo>
                      <a:pt x="181" y="68"/>
                    </a:lnTo>
                    <a:lnTo>
                      <a:pt x="169" y="70"/>
                    </a:lnTo>
                    <a:lnTo>
                      <a:pt x="157" y="73"/>
                    </a:lnTo>
                    <a:lnTo>
                      <a:pt x="144" y="77"/>
                    </a:lnTo>
                    <a:lnTo>
                      <a:pt x="134" y="82"/>
                    </a:lnTo>
                    <a:lnTo>
                      <a:pt x="122" y="88"/>
                    </a:lnTo>
                    <a:lnTo>
                      <a:pt x="113" y="97"/>
                    </a:lnTo>
                    <a:lnTo>
                      <a:pt x="104" y="105"/>
                    </a:lnTo>
                    <a:lnTo>
                      <a:pt x="96" y="113"/>
                    </a:lnTo>
                    <a:lnTo>
                      <a:pt x="88" y="124"/>
                    </a:lnTo>
                    <a:lnTo>
                      <a:pt x="82" y="134"/>
                    </a:lnTo>
                    <a:lnTo>
                      <a:pt x="77" y="145"/>
                    </a:lnTo>
                    <a:lnTo>
                      <a:pt x="72" y="157"/>
                    </a:lnTo>
                    <a:lnTo>
                      <a:pt x="69" y="169"/>
                    </a:lnTo>
                    <a:lnTo>
                      <a:pt x="67" y="182"/>
                    </a:lnTo>
                    <a:lnTo>
                      <a:pt x="67" y="195"/>
                    </a:lnTo>
                    <a:lnTo>
                      <a:pt x="67" y="195"/>
                    </a:lnTo>
                    <a:lnTo>
                      <a:pt x="67" y="209"/>
                    </a:lnTo>
                    <a:lnTo>
                      <a:pt x="69" y="221"/>
                    </a:lnTo>
                    <a:lnTo>
                      <a:pt x="72" y="233"/>
                    </a:lnTo>
                    <a:lnTo>
                      <a:pt x="77" y="245"/>
                    </a:lnTo>
                    <a:lnTo>
                      <a:pt x="82" y="256"/>
                    </a:lnTo>
                    <a:lnTo>
                      <a:pt x="88" y="267"/>
                    </a:lnTo>
                    <a:lnTo>
                      <a:pt x="96" y="277"/>
                    </a:lnTo>
                    <a:lnTo>
                      <a:pt x="104" y="286"/>
                    </a:lnTo>
                    <a:lnTo>
                      <a:pt x="113" y="294"/>
                    </a:lnTo>
                    <a:lnTo>
                      <a:pt x="122" y="302"/>
                    </a:lnTo>
                    <a:lnTo>
                      <a:pt x="134" y="308"/>
                    </a:lnTo>
                    <a:lnTo>
                      <a:pt x="144" y="313"/>
                    </a:lnTo>
                    <a:lnTo>
                      <a:pt x="157" y="317"/>
                    </a:lnTo>
                    <a:lnTo>
                      <a:pt x="169" y="320"/>
                    </a:lnTo>
                    <a:lnTo>
                      <a:pt x="181" y="322"/>
                    </a:lnTo>
                    <a:lnTo>
                      <a:pt x="195" y="323"/>
                    </a:lnTo>
                    <a:lnTo>
                      <a:pt x="195" y="323"/>
                    </a:lnTo>
                    <a:lnTo>
                      <a:pt x="215" y="324"/>
                    </a:lnTo>
                    <a:lnTo>
                      <a:pt x="233" y="328"/>
                    </a:lnTo>
                    <a:lnTo>
                      <a:pt x="252" y="332"/>
                    </a:lnTo>
                    <a:lnTo>
                      <a:pt x="270" y="339"/>
                    </a:lnTo>
                    <a:lnTo>
                      <a:pt x="287" y="347"/>
                    </a:lnTo>
                    <a:lnTo>
                      <a:pt x="304" y="357"/>
                    </a:lnTo>
                    <a:lnTo>
                      <a:pt x="318" y="368"/>
                    </a:lnTo>
                    <a:lnTo>
                      <a:pt x="331" y="380"/>
                    </a:lnTo>
                    <a:lnTo>
                      <a:pt x="344" y="394"/>
                    </a:lnTo>
                    <a:lnTo>
                      <a:pt x="355" y="409"/>
                    </a:lnTo>
                    <a:lnTo>
                      <a:pt x="366" y="425"/>
                    </a:lnTo>
                    <a:lnTo>
                      <a:pt x="374" y="442"/>
                    </a:lnTo>
                    <a:lnTo>
                      <a:pt x="380" y="460"/>
                    </a:lnTo>
                    <a:lnTo>
                      <a:pt x="385" y="479"/>
                    </a:lnTo>
                    <a:lnTo>
                      <a:pt x="387" y="497"/>
                    </a:lnTo>
                    <a:lnTo>
                      <a:pt x="388" y="518"/>
                    </a:lnTo>
                    <a:lnTo>
                      <a:pt x="388" y="518"/>
                    </a:lnTo>
                    <a:lnTo>
                      <a:pt x="387" y="538"/>
                    </a:lnTo>
                    <a:lnTo>
                      <a:pt x="385" y="556"/>
                    </a:lnTo>
                    <a:lnTo>
                      <a:pt x="380" y="575"/>
                    </a:lnTo>
                    <a:lnTo>
                      <a:pt x="374" y="594"/>
                    </a:lnTo>
                    <a:lnTo>
                      <a:pt x="366" y="610"/>
                    </a:lnTo>
                    <a:lnTo>
                      <a:pt x="355" y="627"/>
                    </a:lnTo>
                    <a:lnTo>
                      <a:pt x="344" y="641"/>
                    </a:lnTo>
                    <a:lnTo>
                      <a:pt x="331" y="655"/>
                    </a:lnTo>
                    <a:lnTo>
                      <a:pt x="318" y="667"/>
                    </a:lnTo>
                    <a:lnTo>
                      <a:pt x="304" y="679"/>
                    </a:lnTo>
                    <a:lnTo>
                      <a:pt x="287" y="689"/>
                    </a:lnTo>
                    <a:lnTo>
                      <a:pt x="270" y="697"/>
                    </a:lnTo>
                    <a:lnTo>
                      <a:pt x="252" y="703"/>
                    </a:lnTo>
                    <a:lnTo>
                      <a:pt x="233" y="709"/>
                    </a:lnTo>
                    <a:lnTo>
                      <a:pt x="215" y="711"/>
                    </a:lnTo>
                    <a:lnTo>
                      <a:pt x="195" y="712"/>
                    </a:lnTo>
                    <a:lnTo>
                      <a:pt x="195" y="7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1318">
                <a:extLst>
                  <a:ext uri="{FF2B5EF4-FFF2-40B4-BE49-F238E27FC236}">
                    <a16:creationId xmlns:a16="http://schemas.microsoft.com/office/drawing/2014/main" id="{1D21F1CF-404B-4ECF-93B1-06FA6FD19919}"/>
                  </a:ext>
                </a:extLst>
              </p:cNvPr>
              <p:cNvSpPr>
                <a:spLocks/>
              </p:cNvSpPr>
              <p:nvPr/>
            </p:nvSpPr>
            <p:spPr bwMode="auto">
              <a:xfrm>
                <a:off x="2855913" y="3133726"/>
                <a:ext cx="15875" cy="39688"/>
              </a:xfrm>
              <a:custGeom>
                <a:avLst/>
                <a:gdLst>
                  <a:gd name="T0" fmla="*/ 33 w 66"/>
                  <a:gd name="T1" fmla="*/ 174 h 174"/>
                  <a:gd name="T2" fmla="*/ 33 w 66"/>
                  <a:gd name="T3" fmla="*/ 174 h 174"/>
                  <a:gd name="T4" fmla="*/ 26 w 66"/>
                  <a:gd name="T5" fmla="*/ 174 h 174"/>
                  <a:gd name="T6" fmla="*/ 19 w 66"/>
                  <a:gd name="T7" fmla="*/ 172 h 174"/>
                  <a:gd name="T8" fmla="*/ 14 w 66"/>
                  <a:gd name="T9" fmla="*/ 169 h 174"/>
                  <a:gd name="T10" fmla="*/ 9 w 66"/>
                  <a:gd name="T11" fmla="*/ 165 h 174"/>
                  <a:gd name="T12" fmla="*/ 5 w 66"/>
                  <a:gd name="T13" fmla="*/ 160 h 174"/>
                  <a:gd name="T14" fmla="*/ 2 w 66"/>
                  <a:gd name="T15" fmla="*/ 155 h 174"/>
                  <a:gd name="T16" fmla="*/ 0 w 66"/>
                  <a:gd name="T17" fmla="*/ 148 h 174"/>
                  <a:gd name="T18" fmla="*/ 0 w 66"/>
                  <a:gd name="T19" fmla="*/ 141 h 174"/>
                  <a:gd name="T20" fmla="*/ 0 w 66"/>
                  <a:gd name="T21" fmla="*/ 34 h 174"/>
                  <a:gd name="T22" fmla="*/ 0 w 66"/>
                  <a:gd name="T23" fmla="*/ 34 h 174"/>
                  <a:gd name="T24" fmla="*/ 0 w 66"/>
                  <a:gd name="T25" fmla="*/ 27 h 174"/>
                  <a:gd name="T26" fmla="*/ 2 w 66"/>
                  <a:gd name="T27" fmla="*/ 21 h 174"/>
                  <a:gd name="T28" fmla="*/ 5 w 66"/>
                  <a:gd name="T29" fmla="*/ 16 h 174"/>
                  <a:gd name="T30" fmla="*/ 9 w 66"/>
                  <a:gd name="T31" fmla="*/ 11 h 174"/>
                  <a:gd name="T32" fmla="*/ 14 w 66"/>
                  <a:gd name="T33" fmla="*/ 7 h 174"/>
                  <a:gd name="T34" fmla="*/ 19 w 66"/>
                  <a:gd name="T35" fmla="*/ 3 h 174"/>
                  <a:gd name="T36" fmla="*/ 26 w 66"/>
                  <a:gd name="T37" fmla="*/ 1 h 174"/>
                  <a:gd name="T38" fmla="*/ 33 w 66"/>
                  <a:gd name="T39" fmla="*/ 0 h 174"/>
                  <a:gd name="T40" fmla="*/ 33 w 66"/>
                  <a:gd name="T41" fmla="*/ 0 h 174"/>
                  <a:gd name="T42" fmla="*/ 39 w 66"/>
                  <a:gd name="T43" fmla="*/ 1 h 174"/>
                  <a:gd name="T44" fmla="*/ 45 w 66"/>
                  <a:gd name="T45" fmla="*/ 3 h 174"/>
                  <a:gd name="T46" fmla="*/ 51 w 66"/>
                  <a:gd name="T47" fmla="*/ 7 h 174"/>
                  <a:gd name="T48" fmla="*/ 56 w 66"/>
                  <a:gd name="T49" fmla="*/ 11 h 174"/>
                  <a:gd name="T50" fmla="*/ 60 w 66"/>
                  <a:gd name="T51" fmla="*/ 16 h 174"/>
                  <a:gd name="T52" fmla="*/ 63 w 66"/>
                  <a:gd name="T53" fmla="*/ 21 h 174"/>
                  <a:gd name="T54" fmla="*/ 65 w 66"/>
                  <a:gd name="T55" fmla="*/ 27 h 174"/>
                  <a:gd name="T56" fmla="*/ 66 w 66"/>
                  <a:gd name="T57" fmla="*/ 34 h 174"/>
                  <a:gd name="T58" fmla="*/ 66 w 66"/>
                  <a:gd name="T59" fmla="*/ 141 h 174"/>
                  <a:gd name="T60" fmla="*/ 66 w 66"/>
                  <a:gd name="T61" fmla="*/ 141 h 174"/>
                  <a:gd name="T62" fmla="*/ 65 w 66"/>
                  <a:gd name="T63" fmla="*/ 148 h 174"/>
                  <a:gd name="T64" fmla="*/ 63 w 66"/>
                  <a:gd name="T65" fmla="*/ 155 h 174"/>
                  <a:gd name="T66" fmla="*/ 60 w 66"/>
                  <a:gd name="T67" fmla="*/ 160 h 174"/>
                  <a:gd name="T68" fmla="*/ 56 w 66"/>
                  <a:gd name="T69" fmla="*/ 165 h 174"/>
                  <a:gd name="T70" fmla="*/ 51 w 66"/>
                  <a:gd name="T71" fmla="*/ 169 h 174"/>
                  <a:gd name="T72" fmla="*/ 45 w 66"/>
                  <a:gd name="T73" fmla="*/ 172 h 174"/>
                  <a:gd name="T74" fmla="*/ 39 w 66"/>
                  <a:gd name="T75" fmla="*/ 174 h 174"/>
                  <a:gd name="T76" fmla="*/ 33 w 66"/>
                  <a:gd name="T77" fmla="*/ 174 h 174"/>
                  <a:gd name="T78" fmla="*/ 33 w 66"/>
                  <a:gd name="T79"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6" h="174">
                    <a:moveTo>
                      <a:pt x="33" y="174"/>
                    </a:moveTo>
                    <a:lnTo>
                      <a:pt x="33" y="174"/>
                    </a:lnTo>
                    <a:lnTo>
                      <a:pt x="26" y="174"/>
                    </a:lnTo>
                    <a:lnTo>
                      <a:pt x="19" y="172"/>
                    </a:lnTo>
                    <a:lnTo>
                      <a:pt x="14" y="169"/>
                    </a:lnTo>
                    <a:lnTo>
                      <a:pt x="9" y="165"/>
                    </a:lnTo>
                    <a:lnTo>
                      <a:pt x="5" y="160"/>
                    </a:lnTo>
                    <a:lnTo>
                      <a:pt x="2" y="155"/>
                    </a:lnTo>
                    <a:lnTo>
                      <a:pt x="0" y="148"/>
                    </a:lnTo>
                    <a:lnTo>
                      <a:pt x="0" y="141"/>
                    </a:lnTo>
                    <a:lnTo>
                      <a:pt x="0" y="34"/>
                    </a:lnTo>
                    <a:lnTo>
                      <a:pt x="0" y="34"/>
                    </a:lnTo>
                    <a:lnTo>
                      <a:pt x="0" y="27"/>
                    </a:lnTo>
                    <a:lnTo>
                      <a:pt x="2" y="21"/>
                    </a:lnTo>
                    <a:lnTo>
                      <a:pt x="5" y="16"/>
                    </a:lnTo>
                    <a:lnTo>
                      <a:pt x="9" y="11"/>
                    </a:lnTo>
                    <a:lnTo>
                      <a:pt x="14" y="7"/>
                    </a:lnTo>
                    <a:lnTo>
                      <a:pt x="19" y="3"/>
                    </a:lnTo>
                    <a:lnTo>
                      <a:pt x="26" y="1"/>
                    </a:lnTo>
                    <a:lnTo>
                      <a:pt x="33" y="0"/>
                    </a:lnTo>
                    <a:lnTo>
                      <a:pt x="33" y="0"/>
                    </a:lnTo>
                    <a:lnTo>
                      <a:pt x="39" y="1"/>
                    </a:lnTo>
                    <a:lnTo>
                      <a:pt x="45" y="3"/>
                    </a:lnTo>
                    <a:lnTo>
                      <a:pt x="51" y="7"/>
                    </a:lnTo>
                    <a:lnTo>
                      <a:pt x="56" y="11"/>
                    </a:lnTo>
                    <a:lnTo>
                      <a:pt x="60" y="16"/>
                    </a:lnTo>
                    <a:lnTo>
                      <a:pt x="63" y="21"/>
                    </a:lnTo>
                    <a:lnTo>
                      <a:pt x="65" y="27"/>
                    </a:lnTo>
                    <a:lnTo>
                      <a:pt x="66" y="34"/>
                    </a:lnTo>
                    <a:lnTo>
                      <a:pt x="66" y="141"/>
                    </a:lnTo>
                    <a:lnTo>
                      <a:pt x="66" y="141"/>
                    </a:lnTo>
                    <a:lnTo>
                      <a:pt x="65" y="148"/>
                    </a:lnTo>
                    <a:lnTo>
                      <a:pt x="63" y="155"/>
                    </a:lnTo>
                    <a:lnTo>
                      <a:pt x="60" y="160"/>
                    </a:lnTo>
                    <a:lnTo>
                      <a:pt x="56" y="165"/>
                    </a:lnTo>
                    <a:lnTo>
                      <a:pt x="51" y="169"/>
                    </a:lnTo>
                    <a:lnTo>
                      <a:pt x="45" y="172"/>
                    </a:lnTo>
                    <a:lnTo>
                      <a:pt x="39" y="174"/>
                    </a:lnTo>
                    <a:lnTo>
                      <a:pt x="33" y="174"/>
                    </a:lnTo>
                    <a:lnTo>
                      <a:pt x="33"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1319">
                <a:extLst>
                  <a:ext uri="{FF2B5EF4-FFF2-40B4-BE49-F238E27FC236}">
                    <a16:creationId xmlns:a16="http://schemas.microsoft.com/office/drawing/2014/main" id="{A1E2A94D-9504-43BF-8983-89C88B6B28D2}"/>
                  </a:ext>
                </a:extLst>
              </p:cNvPr>
              <p:cNvSpPr>
                <a:spLocks/>
              </p:cNvSpPr>
              <p:nvPr/>
            </p:nvSpPr>
            <p:spPr bwMode="auto">
              <a:xfrm>
                <a:off x="2855913" y="2963863"/>
                <a:ext cx="15875" cy="39688"/>
              </a:xfrm>
              <a:custGeom>
                <a:avLst/>
                <a:gdLst>
                  <a:gd name="T0" fmla="*/ 33 w 66"/>
                  <a:gd name="T1" fmla="*/ 173 h 173"/>
                  <a:gd name="T2" fmla="*/ 33 w 66"/>
                  <a:gd name="T3" fmla="*/ 173 h 173"/>
                  <a:gd name="T4" fmla="*/ 26 w 66"/>
                  <a:gd name="T5" fmla="*/ 173 h 173"/>
                  <a:gd name="T6" fmla="*/ 19 w 66"/>
                  <a:gd name="T7" fmla="*/ 171 h 173"/>
                  <a:gd name="T8" fmla="*/ 14 w 66"/>
                  <a:gd name="T9" fmla="*/ 168 h 173"/>
                  <a:gd name="T10" fmla="*/ 9 w 66"/>
                  <a:gd name="T11" fmla="*/ 163 h 173"/>
                  <a:gd name="T12" fmla="*/ 5 w 66"/>
                  <a:gd name="T13" fmla="*/ 158 h 173"/>
                  <a:gd name="T14" fmla="*/ 2 w 66"/>
                  <a:gd name="T15" fmla="*/ 153 h 173"/>
                  <a:gd name="T16" fmla="*/ 0 w 66"/>
                  <a:gd name="T17" fmla="*/ 147 h 173"/>
                  <a:gd name="T18" fmla="*/ 0 w 66"/>
                  <a:gd name="T19" fmla="*/ 140 h 173"/>
                  <a:gd name="T20" fmla="*/ 0 w 66"/>
                  <a:gd name="T21" fmla="*/ 32 h 173"/>
                  <a:gd name="T22" fmla="*/ 0 w 66"/>
                  <a:gd name="T23" fmla="*/ 32 h 173"/>
                  <a:gd name="T24" fmla="*/ 0 w 66"/>
                  <a:gd name="T25" fmla="*/ 26 h 173"/>
                  <a:gd name="T26" fmla="*/ 2 w 66"/>
                  <a:gd name="T27" fmla="*/ 20 h 173"/>
                  <a:gd name="T28" fmla="*/ 5 w 66"/>
                  <a:gd name="T29" fmla="*/ 14 h 173"/>
                  <a:gd name="T30" fmla="*/ 9 w 66"/>
                  <a:gd name="T31" fmla="*/ 9 h 173"/>
                  <a:gd name="T32" fmla="*/ 14 w 66"/>
                  <a:gd name="T33" fmla="*/ 5 h 173"/>
                  <a:gd name="T34" fmla="*/ 19 w 66"/>
                  <a:gd name="T35" fmla="*/ 2 h 173"/>
                  <a:gd name="T36" fmla="*/ 26 w 66"/>
                  <a:gd name="T37" fmla="*/ 0 h 173"/>
                  <a:gd name="T38" fmla="*/ 33 w 66"/>
                  <a:gd name="T39" fmla="*/ 0 h 173"/>
                  <a:gd name="T40" fmla="*/ 33 w 66"/>
                  <a:gd name="T41" fmla="*/ 0 h 173"/>
                  <a:gd name="T42" fmla="*/ 39 w 66"/>
                  <a:gd name="T43" fmla="*/ 0 h 173"/>
                  <a:gd name="T44" fmla="*/ 45 w 66"/>
                  <a:gd name="T45" fmla="*/ 2 h 173"/>
                  <a:gd name="T46" fmla="*/ 51 w 66"/>
                  <a:gd name="T47" fmla="*/ 5 h 173"/>
                  <a:gd name="T48" fmla="*/ 56 w 66"/>
                  <a:gd name="T49" fmla="*/ 9 h 173"/>
                  <a:gd name="T50" fmla="*/ 60 w 66"/>
                  <a:gd name="T51" fmla="*/ 14 h 173"/>
                  <a:gd name="T52" fmla="*/ 63 w 66"/>
                  <a:gd name="T53" fmla="*/ 20 h 173"/>
                  <a:gd name="T54" fmla="*/ 65 w 66"/>
                  <a:gd name="T55" fmla="*/ 26 h 173"/>
                  <a:gd name="T56" fmla="*/ 66 w 66"/>
                  <a:gd name="T57" fmla="*/ 32 h 173"/>
                  <a:gd name="T58" fmla="*/ 66 w 66"/>
                  <a:gd name="T59" fmla="*/ 140 h 173"/>
                  <a:gd name="T60" fmla="*/ 66 w 66"/>
                  <a:gd name="T61" fmla="*/ 140 h 173"/>
                  <a:gd name="T62" fmla="*/ 65 w 66"/>
                  <a:gd name="T63" fmla="*/ 147 h 173"/>
                  <a:gd name="T64" fmla="*/ 63 w 66"/>
                  <a:gd name="T65" fmla="*/ 153 h 173"/>
                  <a:gd name="T66" fmla="*/ 60 w 66"/>
                  <a:gd name="T67" fmla="*/ 158 h 173"/>
                  <a:gd name="T68" fmla="*/ 56 w 66"/>
                  <a:gd name="T69" fmla="*/ 163 h 173"/>
                  <a:gd name="T70" fmla="*/ 51 w 66"/>
                  <a:gd name="T71" fmla="*/ 168 h 173"/>
                  <a:gd name="T72" fmla="*/ 45 w 66"/>
                  <a:gd name="T73" fmla="*/ 171 h 173"/>
                  <a:gd name="T74" fmla="*/ 39 w 66"/>
                  <a:gd name="T75" fmla="*/ 173 h 173"/>
                  <a:gd name="T76" fmla="*/ 33 w 66"/>
                  <a:gd name="T77" fmla="*/ 173 h 173"/>
                  <a:gd name="T78" fmla="*/ 33 w 66"/>
                  <a:gd name="T79" fmla="*/ 17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6" h="173">
                    <a:moveTo>
                      <a:pt x="33" y="173"/>
                    </a:moveTo>
                    <a:lnTo>
                      <a:pt x="33" y="173"/>
                    </a:lnTo>
                    <a:lnTo>
                      <a:pt x="26" y="173"/>
                    </a:lnTo>
                    <a:lnTo>
                      <a:pt x="19" y="171"/>
                    </a:lnTo>
                    <a:lnTo>
                      <a:pt x="14" y="168"/>
                    </a:lnTo>
                    <a:lnTo>
                      <a:pt x="9" y="163"/>
                    </a:lnTo>
                    <a:lnTo>
                      <a:pt x="5" y="158"/>
                    </a:lnTo>
                    <a:lnTo>
                      <a:pt x="2" y="153"/>
                    </a:lnTo>
                    <a:lnTo>
                      <a:pt x="0" y="147"/>
                    </a:lnTo>
                    <a:lnTo>
                      <a:pt x="0" y="140"/>
                    </a:lnTo>
                    <a:lnTo>
                      <a:pt x="0" y="32"/>
                    </a:lnTo>
                    <a:lnTo>
                      <a:pt x="0" y="32"/>
                    </a:lnTo>
                    <a:lnTo>
                      <a:pt x="0" y="26"/>
                    </a:lnTo>
                    <a:lnTo>
                      <a:pt x="2" y="20"/>
                    </a:lnTo>
                    <a:lnTo>
                      <a:pt x="5" y="14"/>
                    </a:lnTo>
                    <a:lnTo>
                      <a:pt x="9" y="9"/>
                    </a:lnTo>
                    <a:lnTo>
                      <a:pt x="14" y="5"/>
                    </a:lnTo>
                    <a:lnTo>
                      <a:pt x="19" y="2"/>
                    </a:lnTo>
                    <a:lnTo>
                      <a:pt x="26" y="0"/>
                    </a:lnTo>
                    <a:lnTo>
                      <a:pt x="33" y="0"/>
                    </a:lnTo>
                    <a:lnTo>
                      <a:pt x="33" y="0"/>
                    </a:lnTo>
                    <a:lnTo>
                      <a:pt x="39" y="0"/>
                    </a:lnTo>
                    <a:lnTo>
                      <a:pt x="45" y="2"/>
                    </a:lnTo>
                    <a:lnTo>
                      <a:pt x="51" y="5"/>
                    </a:lnTo>
                    <a:lnTo>
                      <a:pt x="56" y="9"/>
                    </a:lnTo>
                    <a:lnTo>
                      <a:pt x="60" y="14"/>
                    </a:lnTo>
                    <a:lnTo>
                      <a:pt x="63" y="20"/>
                    </a:lnTo>
                    <a:lnTo>
                      <a:pt x="65" y="26"/>
                    </a:lnTo>
                    <a:lnTo>
                      <a:pt x="66" y="32"/>
                    </a:lnTo>
                    <a:lnTo>
                      <a:pt x="66" y="140"/>
                    </a:lnTo>
                    <a:lnTo>
                      <a:pt x="66" y="140"/>
                    </a:lnTo>
                    <a:lnTo>
                      <a:pt x="65" y="147"/>
                    </a:lnTo>
                    <a:lnTo>
                      <a:pt x="63" y="153"/>
                    </a:lnTo>
                    <a:lnTo>
                      <a:pt x="60" y="158"/>
                    </a:lnTo>
                    <a:lnTo>
                      <a:pt x="56" y="163"/>
                    </a:lnTo>
                    <a:lnTo>
                      <a:pt x="51" y="168"/>
                    </a:lnTo>
                    <a:lnTo>
                      <a:pt x="45" y="171"/>
                    </a:lnTo>
                    <a:lnTo>
                      <a:pt x="39" y="173"/>
                    </a:lnTo>
                    <a:lnTo>
                      <a:pt x="33" y="173"/>
                    </a:lnTo>
                    <a:lnTo>
                      <a:pt x="33" y="1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01" name="Group 100">
            <a:extLst>
              <a:ext uri="{FF2B5EF4-FFF2-40B4-BE49-F238E27FC236}">
                <a16:creationId xmlns:a16="http://schemas.microsoft.com/office/drawing/2014/main" id="{1BA561D3-FC94-433C-A941-42E82B5C499D}"/>
              </a:ext>
            </a:extLst>
          </p:cNvPr>
          <p:cNvGrpSpPr/>
          <p:nvPr/>
        </p:nvGrpSpPr>
        <p:grpSpPr>
          <a:xfrm>
            <a:off x="11103521" y="5455861"/>
            <a:ext cx="222534" cy="222534"/>
            <a:chOff x="9155113" y="3608388"/>
            <a:chExt cx="360363" cy="360363"/>
          </a:xfrm>
          <a:solidFill>
            <a:srgbClr val="110E26"/>
          </a:solidFill>
        </p:grpSpPr>
        <p:sp>
          <p:nvSpPr>
            <p:cNvPr id="102" name="Freeform 829">
              <a:extLst>
                <a:ext uri="{FF2B5EF4-FFF2-40B4-BE49-F238E27FC236}">
                  <a16:creationId xmlns:a16="http://schemas.microsoft.com/office/drawing/2014/main" id="{BB558CE0-7E22-4F60-8C69-510F97EFC58C}"/>
                </a:ext>
              </a:extLst>
            </p:cNvPr>
            <p:cNvSpPr>
              <a:spLocks/>
            </p:cNvSpPr>
            <p:nvPr/>
          </p:nvSpPr>
          <p:spPr bwMode="auto">
            <a:xfrm>
              <a:off x="9155113" y="3954463"/>
              <a:ext cx="360363" cy="14288"/>
            </a:xfrm>
            <a:custGeom>
              <a:avLst/>
              <a:gdLst>
                <a:gd name="T0" fmla="*/ 1554 w 1587"/>
                <a:gd name="T1" fmla="*/ 66 h 66"/>
                <a:gd name="T2" fmla="*/ 33 w 1587"/>
                <a:gd name="T3" fmla="*/ 66 h 66"/>
                <a:gd name="T4" fmla="*/ 33 w 1587"/>
                <a:gd name="T5" fmla="*/ 66 h 66"/>
                <a:gd name="T6" fmla="*/ 26 w 1587"/>
                <a:gd name="T7" fmla="*/ 65 h 66"/>
                <a:gd name="T8" fmla="*/ 20 w 1587"/>
                <a:gd name="T9" fmla="*/ 64 h 66"/>
                <a:gd name="T10" fmla="*/ 14 w 1587"/>
                <a:gd name="T11" fmla="*/ 61 h 66"/>
                <a:gd name="T12" fmla="*/ 10 w 1587"/>
                <a:gd name="T13" fmla="*/ 57 h 66"/>
                <a:gd name="T14" fmla="*/ 6 w 1587"/>
                <a:gd name="T15" fmla="*/ 52 h 66"/>
                <a:gd name="T16" fmla="*/ 3 w 1587"/>
                <a:gd name="T17" fmla="*/ 47 h 66"/>
                <a:gd name="T18" fmla="*/ 1 w 1587"/>
                <a:gd name="T19" fmla="*/ 41 h 66"/>
                <a:gd name="T20" fmla="*/ 0 w 1587"/>
                <a:gd name="T21" fmla="*/ 33 h 66"/>
                <a:gd name="T22" fmla="*/ 0 w 1587"/>
                <a:gd name="T23" fmla="*/ 33 h 66"/>
                <a:gd name="T24" fmla="*/ 1 w 1587"/>
                <a:gd name="T25" fmla="*/ 27 h 66"/>
                <a:gd name="T26" fmla="*/ 3 w 1587"/>
                <a:gd name="T27" fmla="*/ 21 h 66"/>
                <a:gd name="T28" fmla="*/ 6 w 1587"/>
                <a:gd name="T29" fmla="*/ 15 h 66"/>
                <a:gd name="T30" fmla="*/ 10 w 1587"/>
                <a:gd name="T31" fmla="*/ 11 h 66"/>
                <a:gd name="T32" fmla="*/ 14 w 1587"/>
                <a:gd name="T33" fmla="*/ 6 h 66"/>
                <a:gd name="T34" fmla="*/ 20 w 1587"/>
                <a:gd name="T35" fmla="*/ 3 h 66"/>
                <a:gd name="T36" fmla="*/ 26 w 1587"/>
                <a:gd name="T37" fmla="*/ 1 h 66"/>
                <a:gd name="T38" fmla="*/ 33 w 1587"/>
                <a:gd name="T39" fmla="*/ 0 h 66"/>
                <a:gd name="T40" fmla="*/ 1554 w 1587"/>
                <a:gd name="T41" fmla="*/ 0 h 66"/>
                <a:gd name="T42" fmla="*/ 1554 w 1587"/>
                <a:gd name="T43" fmla="*/ 0 h 66"/>
                <a:gd name="T44" fmla="*/ 1560 w 1587"/>
                <a:gd name="T45" fmla="*/ 1 h 66"/>
                <a:gd name="T46" fmla="*/ 1566 w 1587"/>
                <a:gd name="T47" fmla="*/ 3 h 66"/>
                <a:gd name="T48" fmla="*/ 1573 w 1587"/>
                <a:gd name="T49" fmla="*/ 6 h 66"/>
                <a:gd name="T50" fmla="*/ 1578 w 1587"/>
                <a:gd name="T51" fmla="*/ 11 h 66"/>
                <a:gd name="T52" fmla="*/ 1582 w 1587"/>
                <a:gd name="T53" fmla="*/ 15 h 66"/>
                <a:gd name="T54" fmla="*/ 1584 w 1587"/>
                <a:gd name="T55" fmla="*/ 21 h 66"/>
                <a:gd name="T56" fmla="*/ 1586 w 1587"/>
                <a:gd name="T57" fmla="*/ 27 h 66"/>
                <a:gd name="T58" fmla="*/ 1587 w 1587"/>
                <a:gd name="T59" fmla="*/ 33 h 66"/>
                <a:gd name="T60" fmla="*/ 1587 w 1587"/>
                <a:gd name="T61" fmla="*/ 33 h 66"/>
                <a:gd name="T62" fmla="*/ 1586 w 1587"/>
                <a:gd name="T63" fmla="*/ 41 h 66"/>
                <a:gd name="T64" fmla="*/ 1584 w 1587"/>
                <a:gd name="T65" fmla="*/ 47 h 66"/>
                <a:gd name="T66" fmla="*/ 1582 w 1587"/>
                <a:gd name="T67" fmla="*/ 52 h 66"/>
                <a:gd name="T68" fmla="*/ 1578 w 1587"/>
                <a:gd name="T69" fmla="*/ 57 h 66"/>
                <a:gd name="T70" fmla="*/ 1573 w 1587"/>
                <a:gd name="T71" fmla="*/ 61 h 66"/>
                <a:gd name="T72" fmla="*/ 1566 w 1587"/>
                <a:gd name="T73" fmla="*/ 64 h 66"/>
                <a:gd name="T74" fmla="*/ 1560 w 1587"/>
                <a:gd name="T75" fmla="*/ 65 h 66"/>
                <a:gd name="T76" fmla="*/ 1554 w 1587"/>
                <a:gd name="T77" fmla="*/ 66 h 66"/>
                <a:gd name="T78" fmla="*/ 1554 w 1587"/>
                <a:gd name="T79"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87" h="66">
                  <a:moveTo>
                    <a:pt x="1554" y="66"/>
                  </a:moveTo>
                  <a:lnTo>
                    <a:pt x="33" y="66"/>
                  </a:lnTo>
                  <a:lnTo>
                    <a:pt x="33" y="66"/>
                  </a:lnTo>
                  <a:lnTo>
                    <a:pt x="26" y="65"/>
                  </a:lnTo>
                  <a:lnTo>
                    <a:pt x="20" y="64"/>
                  </a:lnTo>
                  <a:lnTo>
                    <a:pt x="14" y="61"/>
                  </a:lnTo>
                  <a:lnTo>
                    <a:pt x="10" y="57"/>
                  </a:lnTo>
                  <a:lnTo>
                    <a:pt x="6" y="52"/>
                  </a:lnTo>
                  <a:lnTo>
                    <a:pt x="3" y="47"/>
                  </a:lnTo>
                  <a:lnTo>
                    <a:pt x="1" y="41"/>
                  </a:lnTo>
                  <a:lnTo>
                    <a:pt x="0" y="33"/>
                  </a:lnTo>
                  <a:lnTo>
                    <a:pt x="0" y="33"/>
                  </a:lnTo>
                  <a:lnTo>
                    <a:pt x="1" y="27"/>
                  </a:lnTo>
                  <a:lnTo>
                    <a:pt x="3" y="21"/>
                  </a:lnTo>
                  <a:lnTo>
                    <a:pt x="6" y="15"/>
                  </a:lnTo>
                  <a:lnTo>
                    <a:pt x="10" y="11"/>
                  </a:lnTo>
                  <a:lnTo>
                    <a:pt x="14" y="6"/>
                  </a:lnTo>
                  <a:lnTo>
                    <a:pt x="20" y="3"/>
                  </a:lnTo>
                  <a:lnTo>
                    <a:pt x="26" y="1"/>
                  </a:lnTo>
                  <a:lnTo>
                    <a:pt x="33" y="0"/>
                  </a:lnTo>
                  <a:lnTo>
                    <a:pt x="1554" y="0"/>
                  </a:lnTo>
                  <a:lnTo>
                    <a:pt x="1554" y="0"/>
                  </a:lnTo>
                  <a:lnTo>
                    <a:pt x="1560" y="1"/>
                  </a:lnTo>
                  <a:lnTo>
                    <a:pt x="1566" y="3"/>
                  </a:lnTo>
                  <a:lnTo>
                    <a:pt x="1573" y="6"/>
                  </a:lnTo>
                  <a:lnTo>
                    <a:pt x="1578" y="11"/>
                  </a:lnTo>
                  <a:lnTo>
                    <a:pt x="1582" y="15"/>
                  </a:lnTo>
                  <a:lnTo>
                    <a:pt x="1584" y="21"/>
                  </a:lnTo>
                  <a:lnTo>
                    <a:pt x="1586" y="27"/>
                  </a:lnTo>
                  <a:lnTo>
                    <a:pt x="1587" y="33"/>
                  </a:lnTo>
                  <a:lnTo>
                    <a:pt x="1587" y="33"/>
                  </a:lnTo>
                  <a:lnTo>
                    <a:pt x="1586" y="41"/>
                  </a:lnTo>
                  <a:lnTo>
                    <a:pt x="1584" y="47"/>
                  </a:lnTo>
                  <a:lnTo>
                    <a:pt x="1582" y="52"/>
                  </a:lnTo>
                  <a:lnTo>
                    <a:pt x="1578" y="57"/>
                  </a:lnTo>
                  <a:lnTo>
                    <a:pt x="1573" y="61"/>
                  </a:lnTo>
                  <a:lnTo>
                    <a:pt x="1566" y="64"/>
                  </a:lnTo>
                  <a:lnTo>
                    <a:pt x="1560" y="65"/>
                  </a:lnTo>
                  <a:lnTo>
                    <a:pt x="1554" y="66"/>
                  </a:lnTo>
                  <a:lnTo>
                    <a:pt x="1554"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830">
              <a:extLst>
                <a:ext uri="{FF2B5EF4-FFF2-40B4-BE49-F238E27FC236}">
                  <a16:creationId xmlns:a16="http://schemas.microsoft.com/office/drawing/2014/main" id="{EAE9A9A1-3793-4F8F-B63C-AED8345CC0F9}"/>
                </a:ext>
              </a:extLst>
            </p:cNvPr>
            <p:cNvSpPr>
              <a:spLocks noEditPoints="1"/>
            </p:cNvSpPr>
            <p:nvPr/>
          </p:nvSpPr>
          <p:spPr bwMode="auto">
            <a:xfrm>
              <a:off x="9170988" y="3879851"/>
              <a:ext cx="60325" cy="88900"/>
            </a:xfrm>
            <a:custGeom>
              <a:avLst/>
              <a:gdLst>
                <a:gd name="T0" fmla="*/ 232 w 265"/>
                <a:gd name="T1" fmla="*/ 396 h 396"/>
                <a:gd name="T2" fmla="*/ 33 w 265"/>
                <a:gd name="T3" fmla="*/ 396 h 396"/>
                <a:gd name="T4" fmla="*/ 33 w 265"/>
                <a:gd name="T5" fmla="*/ 396 h 396"/>
                <a:gd name="T6" fmla="*/ 27 w 265"/>
                <a:gd name="T7" fmla="*/ 395 h 396"/>
                <a:gd name="T8" fmla="*/ 20 w 265"/>
                <a:gd name="T9" fmla="*/ 394 h 396"/>
                <a:gd name="T10" fmla="*/ 14 w 265"/>
                <a:gd name="T11" fmla="*/ 391 h 396"/>
                <a:gd name="T12" fmla="*/ 10 w 265"/>
                <a:gd name="T13" fmla="*/ 387 h 396"/>
                <a:gd name="T14" fmla="*/ 6 w 265"/>
                <a:gd name="T15" fmla="*/ 382 h 396"/>
                <a:gd name="T16" fmla="*/ 3 w 265"/>
                <a:gd name="T17" fmla="*/ 377 h 396"/>
                <a:gd name="T18" fmla="*/ 1 w 265"/>
                <a:gd name="T19" fmla="*/ 371 h 396"/>
                <a:gd name="T20" fmla="*/ 0 w 265"/>
                <a:gd name="T21" fmla="*/ 363 h 396"/>
                <a:gd name="T22" fmla="*/ 0 w 265"/>
                <a:gd name="T23" fmla="*/ 33 h 396"/>
                <a:gd name="T24" fmla="*/ 0 w 265"/>
                <a:gd name="T25" fmla="*/ 33 h 396"/>
                <a:gd name="T26" fmla="*/ 1 w 265"/>
                <a:gd name="T27" fmla="*/ 26 h 396"/>
                <a:gd name="T28" fmla="*/ 3 w 265"/>
                <a:gd name="T29" fmla="*/ 20 h 396"/>
                <a:gd name="T30" fmla="*/ 6 w 265"/>
                <a:gd name="T31" fmla="*/ 14 h 396"/>
                <a:gd name="T32" fmla="*/ 10 w 265"/>
                <a:gd name="T33" fmla="*/ 9 h 396"/>
                <a:gd name="T34" fmla="*/ 14 w 265"/>
                <a:gd name="T35" fmla="*/ 5 h 396"/>
                <a:gd name="T36" fmla="*/ 20 w 265"/>
                <a:gd name="T37" fmla="*/ 2 h 396"/>
                <a:gd name="T38" fmla="*/ 27 w 265"/>
                <a:gd name="T39" fmla="*/ 0 h 396"/>
                <a:gd name="T40" fmla="*/ 33 w 265"/>
                <a:gd name="T41" fmla="*/ 0 h 396"/>
                <a:gd name="T42" fmla="*/ 232 w 265"/>
                <a:gd name="T43" fmla="*/ 0 h 396"/>
                <a:gd name="T44" fmla="*/ 232 w 265"/>
                <a:gd name="T45" fmla="*/ 0 h 396"/>
                <a:gd name="T46" fmla="*/ 238 w 265"/>
                <a:gd name="T47" fmla="*/ 0 h 396"/>
                <a:gd name="T48" fmla="*/ 244 w 265"/>
                <a:gd name="T49" fmla="*/ 2 h 396"/>
                <a:gd name="T50" fmla="*/ 250 w 265"/>
                <a:gd name="T51" fmla="*/ 5 h 396"/>
                <a:gd name="T52" fmla="*/ 254 w 265"/>
                <a:gd name="T53" fmla="*/ 9 h 396"/>
                <a:gd name="T54" fmla="*/ 258 w 265"/>
                <a:gd name="T55" fmla="*/ 14 h 396"/>
                <a:gd name="T56" fmla="*/ 262 w 265"/>
                <a:gd name="T57" fmla="*/ 20 h 396"/>
                <a:gd name="T58" fmla="*/ 264 w 265"/>
                <a:gd name="T59" fmla="*/ 26 h 396"/>
                <a:gd name="T60" fmla="*/ 265 w 265"/>
                <a:gd name="T61" fmla="*/ 33 h 396"/>
                <a:gd name="T62" fmla="*/ 265 w 265"/>
                <a:gd name="T63" fmla="*/ 363 h 396"/>
                <a:gd name="T64" fmla="*/ 265 w 265"/>
                <a:gd name="T65" fmla="*/ 363 h 396"/>
                <a:gd name="T66" fmla="*/ 264 w 265"/>
                <a:gd name="T67" fmla="*/ 371 h 396"/>
                <a:gd name="T68" fmla="*/ 262 w 265"/>
                <a:gd name="T69" fmla="*/ 377 h 396"/>
                <a:gd name="T70" fmla="*/ 258 w 265"/>
                <a:gd name="T71" fmla="*/ 382 h 396"/>
                <a:gd name="T72" fmla="*/ 254 w 265"/>
                <a:gd name="T73" fmla="*/ 387 h 396"/>
                <a:gd name="T74" fmla="*/ 250 w 265"/>
                <a:gd name="T75" fmla="*/ 391 h 396"/>
                <a:gd name="T76" fmla="*/ 244 w 265"/>
                <a:gd name="T77" fmla="*/ 394 h 396"/>
                <a:gd name="T78" fmla="*/ 238 w 265"/>
                <a:gd name="T79" fmla="*/ 395 h 396"/>
                <a:gd name="T80" fmla="*/ 232 w 265"/>
                <a:gd name="T81" fmla="*/ 396 h 396"/>
                <a:gd name="T82" fmla="*/ 232 w 265"/>
                <a:gd name="T83" fmla="*/ 396 h 396"/>
                <a:gd name="T84" fmla="*/ 66 w 265"/>
                <a:gd name="T85" fmla="*/ 330 h 396"/>
                <a:gd name="T86" fmla="*/ 198 w 265"/>
                <a:gd name="T87" fmla="*/ 330 h 396"/>
                <a:gd name="T88" fmla="*/ 198 w 265"/>
                <a:gd name="T89" fmla="*/ 66 h 396"/>
                <a:gd name="T90" fmla="*/ 66 w 265"/>
                <a:gd name="T91" fmla="*/ 66 h 396"/>
                <a:gd name="T92" fmla="*/ 66 w 265"/>
                <a:gd name="T93" fmla="*/ 33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65" h="396">
                  <a:moveTo>
                    <a:pt x="232" y="396"/>
                  </a:moveTo>
                  <a:lnTo>
                    <a:pt x="33" y="396"/>
                  </a:lnTo>
                  <a:lnTo>
                    <a:pt x="33" y="396"/>
                  </a:lnTo>
                  <a:lnTo>
                    <a:pt x="27" y="395"/>
                  </a:lnTo>
                  <a:lnTo>
                    <a:pt x="20" y="394"/>
                  </a:lnTo>
                  <a:lnTo>
                    <a:pt x="14" y="391"/>
                  </a:lnTo>
                  <a:lnTo>
                    <a:pt x="10" y="387"/>
                  </a:lnTo>
                  <a:lnTo>
                    <a:pt x="6" y="382"/>
                  </a:lnTo>
                  <a:lnTo>
                    <a:pt x="3" y="377"/>
                  </a:lnTo>
                  <a:lnTo>
                    <a:pt x="1" y="371"/>
                  </a:lnTo>
                  <a:lnTo>
                    <a:pt x="0" y="363"/>
                  </a:lnTo>
                  <a:lnTo>
                    <a:pt x="0" y="33"/>
                  </a:lnTo>
                  <a:lnTo>
                    <a:pt x="0" y="33"/>
                  </a:lnTo>
                  <a:lnTo>
                    <a:pt x="1" y="26"/>
                  </a:lnTo>
                  <a:lnTo>
                    <a:pt x="3" y="20"/>
                  </a:lnTo>
                  <a:lnTo>
                    <a:pt x="6" y="14"/>
                  </a:lnTo>
                  <a:lnTo>
                    <a:pt x="10" y="9"/>
                  </a:lnTo>
                  <a:lnTo>
                    <a:pt x="14" y="5"/>
                  </a:lnTo>
                  <a:lnTo>
                    <a:pt x="20" y="2"/>
                  </a:lnTo>
                  <a:lnTo>
                    <a:pt x="27" y="0"/>
                  </a:lnTo>
                  <a:lnTo>
                    <a:pt x="33" y="0"/>
                  </a:lnTo>
                  <a:lnTo>
                    <a:pt x="232" y="0"/>
                  </a:lnTo>
                  <a:lnTo>
                    <a:pt x="232" y="0"/>
                  </a:lnTo>
                  <a:lnTo>
                    <a:pt x="238" y="0"/>
                  </a:lnTo>
                  <a:lnTo>
                    <a:pt x="244" y="2"/>
                  </a:lnTo>
                  <a:lnTo>
                    <a:pt x="250" y="5"/>
                  </a:lnTo>
                  <a:lnTo>
                    <a:pt x="254" y="9"/>
                  </a:lnTo>
                  <a:lnTo>
                    <a:pt x="258" y="14"/>
                  </a:lnTo>
                  <a:lnTo>
                    <a:pt x="262" y="20"/>
                  </a:lnTo>
                  <a:lnTo>
                    <a:pt x="264" y="26"/>
                  </a:lnTo>
                  <a:lnTo>
                    <a:pt x="265" y="33"/>
                  </a:lnTo>
                  <a:lnTo>
                    <a:pt x="265" y="363"/>
                  </a:lnTo>
                  <a:lnTo>
                    <a:pt x="265" y="363"/>
                  </a:lnTo>
                  <a:lnTo>
                    <a:pt x="264" y="371"/>
                  </a:lnTo>
                  <a:lnTo>
                    <a:pt x="262" y="377"/>
                  </a:lnTo>
                  <a:lnTo>
                    <a:pt x="258" y="382"/>
                  </a:lnTo>
                  <a:lnTo>
                    <a:pt x="254" y="387"/>
                  </a:lnTo>
                  <a:lnTo>
                    <a:pt x="250" y="391"/>
                  </a:lnTo>
                  <a:lnTo>
                    <a:pt x="244" y="394"/>
                  </a:lnTo>
                  <a:lnTo>
                    <a:pt x="238" y="395"/>
                  </a:lnTo>
                  <a:lnTo>
                    <a:pt x="232" y="396"/>
                  </a:lnTo>
                  <a:lnTo>
                    <a:pt x="232" y="396"/>
                  </a:lnTo>
                  <a:close/>
                  <a:moveTo>
                    <a:pt x="66" y="330"/>
                  </a:moveTo>
                  <a:lnTo>
                    <a:pt x="198" y="330"/>
                  </a:lnTo>
                  <a:lnTo>
                    <a:pt x="198" y="66"/>
                  </a:lnTo>
                  <a:lnTo>
                    <a:pt x="66" y="66"/>
                  </a:lnTo>
                  <a:lnTo>
                    <a:pt x="66" y="3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831">
              <a:extLst>
                <a:ext uri="{FF2B5EF4-FFF2-40B4-BE49-F238E27FC236}">
                  <a16:creationId xmlns:a16="http://schemas.microsoft.com/office/drawing/2014/main" id="{6DCB7E19-71FA-4ACC-9841-216F8EAD5FE8}"/>
                </a:ext>
              </a:extLst>
            </p:cNvPr>
            <p:cNvSpPr>
              <a:spLocks noEditPoints="1"/>
            </p:cNvSpPr>
            <p:nvPr/>
          </p:nvSpPr>
          <p:spPr bwMode="auto">
            <a:xfrm>
              <a:off x="9259888" y="3803651"/>
              <a:ext cx="60325" cy="165100"/>
            </a:xfrm>
            <a:custGeom>
              <a:avLst/>
              <a:gdLst>
                <a:gd name="T0" fmla="*/ 231 w 264"/>
                <a:gd name="T1" fmla="*/ 727 h 727"/>
                <a:gd name="T2" fmla="*/ 33 w 264"/>
                <a:gd name="T3" fmla="*/ 727 h 727"/>
                <a:gd name="T4" fmla="*/ 33 w 264"/>
                <a:gd name="T5" fmla="*/ 727 h 727"/>
                <a:gd name="T6" fmla="*/ 26 w 264"/>
                <a:gd name="T7" fmla="*/ 726 h 727"/>
                <a:gd name="T8" fmla="*/ 20 w 264"/>
                <a:gd name="T9" fmla="*/ 725 h 727"/>
                <a:gd name="T10" fmla="*/ 15 w 264"/>
                <a:gd name="T11" fmla="*/ 722 h 727"/>
                <a:gd name="T12" fmla="*/ 9 w 264"/>
                <a:gd name="T13" fmla="*/ 718 h 727"/>
                <a:gd name="T14" fmla="*/ 5 w 264"/>
                <a:gd name="T15" fmla="*/ 713 h 727"/>
                <a:gd name="T16" fmla="*/ 2 w 264"/>
                <a:gd name="T17" fmla="*/ 708 h 727"/>
                <a:gd name="T18" fmla="*/ 0 w 264"/>
                <a:gd name="T19" fmla="*/ 702 h 727"/>
                <a:gd name="T20" fmla="*/ 0 w 264"/>
                <a:gd name="T21" fmla="*/ 694 h 727"/>
                <a:gd name="T22" fmla="*/ 0 w 264"/>
                <a:gd name="T23" fmla="*/ 33 h 727"/>
                <a:gd name="T24" fmla="*/ 0 w 264"/>
                <a:gd name="T25" fmla="*/ 33 h 727"/>
                <a:gd name="T26" fmla="*/ 0 w 264"/>
                <a:gd name="T27" fmla="*/ 27 h 727"/>
                <a:gd name="T28" fmla="*/ 2 w 264"/>
                <a:gd name="T29" fmla="*/ 20 h 727"/>
                <a:gd name="T30" fmla="*/ 5 w 264"/>
                <a:gd name="T31" fmla="*/ 14 h 727"/>
                <a:gd name="T32" fmla="*/ 9 w 264"/>
                <a:gd name="T33" fmla="*/ 9 h 727"/>
                <a:gd name="T34" fmla="*/ 15 w 264"/>
                <a:gd name="T35" fmla="*/ 6 h 727"/>
                <a:gd name="T36" fmla="*/ 20 w 264"/>
                <a:gd name="T37" fmla="*/ 3 h 727"/>
                <a:gd name="T38" fmla="*/ 26 w 264"/>
                <a:gd name="T39" fmla="*/ 1 h 727"/>
                <a:gd name="T40" fmla="*/ 33 w 264"/>
                <a:gd name="T41" fmla="*/ 0 h 727"/>
                <a:gd name="T42" fmla="*/ 231 w 264"/>
                <a:gd name="T43" fmla="*/ 0 h 727"/>
                <a:gd name="T44" fmla="*/ 231 w 264"/>
                <a:gd name="T45" fmla="*/ 0 h 727"/>
                <a:gd name="T46" fmla="*/ 238 w 264"/>
                <a:gd name="T47" fmla="*/ 1 h 727"/>
                <a:gd name="T48" fmla="*/ 244 w 264"/>
                <a:gd name="T49" fmla="*/ 3 h 727"/>
                <a:gd name="T50" fmla="*/ 250 w 264"/>
                <a:gd name="T51" fmla="*/ 6 h 727"/>
                <a:gd name="T52" fmla="*/ 255 w 264"/>
                <a:gd name="T53" fmla="*/ 9 h 727"/>
                <a:gd name="T54" fmla="*/ 259 w 264"/>
                <a:gd name="T55" fmla="*/ 14 h 727"/>
                <a:gd name="T56" fmla="*/ 262 w 264"/>
                <a:gd name="T57" fmla="*/ 20 h 727"/>
                <a:gd name="T58" fmla="*/ 264 w 264"/>
                <a:gd name="T59" fmla="*/ 27 h 727"/>
                <a:gd name="T60" fmla="*/ 264 w 264"/>
                <a:gd name="T61" fmla="*/ 33 h 727"/>
                <a:gd name="T62" fmla="*/ 264 w 264"/>
                <a:gd name="T63" fmla="*/ 694 h 727"/>
                <a:gd name="T64" fmla="*/ 264 w 264"/>
                <a:gd name="T65" fmla="*/ 694 h 727"/>
                <a:gd name="T66" fmla="*/ 264 w 264"/>
                <a:gd name="T67" fmla="*/ 702 h 727"/>
                <a:gd name="T68" fmla="*/ 262 w 264"/>
                <a:gd name="T69" fmla="*/ 708 h 727"/>
                <a:gd name="T70" fmla="*/ 259 w 264"/>
                <a:gd name="T71" fmla="*/ 713 h 727"/>
                <a:gd name="T72" fmla="*/ 255 w 264"/>
                <a:gd name="T73" fmla="*/ 718 h 727"/>
                <a:gd name="T74" fmla="*/ 250 w 264"/>
                <a:gd name="T75" fmla="*/ 722 h 727"/>
                <a:gd name="T76" fmla="*/ 244 w 264"/>
                <a:gd name="T77" fmla="*/ 725 h 727"/>
                <a:gd name="T78" fmla="*/ 238 w 264"/>
                <a:gd name="T79" fmla="*/ 726 h 727"/>
                <a:gd name="T80" fmla="*/ 231 w 264"/>
                <a:gd name="T81" fmla="*/ 727 h 727"/>
                <a:gd name="T82" fmla="*/ 231 w 264"/>
                <a:gd name="T83" fmla="*/ 727 h 727"/>
                <a:gd name="T84" fmla="*/ 66 w 264"/>
                <a:gd name="T85" fmla="*/ 661 h 727"/>
                <a:gd name="T86" fmla="*/ 198 w 264"/>
                <a:gd name="T87" fmla="*/ 661 h 727"/>
                <a:gd name="T88" fmla="*/ 198 w 264"/>
                <a:gd name="T89" fmla="*/ 66 h 727"/>
                <a:gd name="T90" fmla="*/ 66 w 264"/>
                <a:gd name="T91" fmla="*/ 66 h 727"/>
                <a:gd name="T92" fmla="*/ 66 w 264"/>
                <a:gd name="T93" fmla="*/ 661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64" h="727">
                  <a:moveTo>
                    <a:pt x="231" y="727"/>
                  </a:moveTo>
                  <a:lnTo>
                    <a:pt x="33" y="727"/>
                  </a:lnTo>
                  <a:lnTo>
                    <a:pt x="33" y="727"/>
                  </a:lnTo>
                  <a:lnTo>
                    <a:pt x="26" y="726"/>
                  </a:lnTo>
                  <a:lnTo>
                    <a:pt x="20" y="725"/>
                  </a:lnTo>
                  <a:lnTo>
                    <a:pt x="15" y="722"/>
                  </a:lnTo>
                  <a:lnTo>
                    <a:pt x="9" y="718"/>
                  </a:lnTo>
                  <a:lnTo>
                    <a:pt x="5" y="713"/>
                  </a:lnTo>
                  <a:lnTo>
                    <a:pt x="2" y="708"/>
                  </a:lnTo>
                  <a:lnTo>
                    <a:pt x="0" y="702"/>
                  </a:lnTo>
                  <a:lnTo>
                    <a:pt x="0" y="694"/>
                  </a:lnTo>
                  <a:lnTo>
                    <a:pt x="0" y="33"/>
                  </a:lnTo>
                  <a:lnTo>
                    <a:pt x="0" y="33"/>
                  </a:lnTo>
                  <a:lnTo>
                    <a:pt x="0" y="27"/>
                  </a:lnTo>
                  <a:lnTo>
                    <a:pt x="2" y="20"/>
                  </a:lnTo>
                  <a:lnTo>
                    <a:pt x="5" y="14"/>
                  </a:lnTo>
                  <a:lnTo>
                    <a:pt x="9" y="9"/>
                  </a:lnTo>
                  <a:lnTo>
                    <a:pt x="15" y="6"/>
                  </a:lnTo>
                  <a:lnTo>
                    <a:pt x="20" y="3"/>
                  </a:lnTo>
                  <a:lnTo>
                    <a:pt x="26" y="1"/>
                  </a:lnTo>
                  <a:lnTo>
                    <a:pt x="33" y="0"/>
                  </a:lnTo>
                  <a:lnTo>
                    <a:pt x="231" y="0"/>
                  </a:lnTo>
                  <a:lnTo>
                    <a:pt x="231" y="0"/>
                  </a:lnTo>
                  <a:lnTo>
                    <a:pt x="238" y="1"/>
                  </a:lnTo>
                  <a:lnTo>
                    <a:pt x="244" y="3"/>
                  </a:lnTo>
                  <a:lnTo>
                    <a:pt x="250" y="6"/>
                  </a:lnTo>
                  <a:lnTo>
                    <a:pt x="255" y="9"/>
                  </a:lnTo>
                  <a:lnTo>
                    <a:pt x="259" y="14"/>
                  </a:lnTo>
                  <a:lnTo>
                    <a:pt x="262" y="20"/>
                  </a:lnTo>
                  <a:lnTo>
                    <a:pt x="264" y="27"/>
                  </a:lnTo>
                  <a:lnTo>
                    <a:pt x="264" y="33"/>
                  </a:lnTo>
                  <a:lnTo>
                    <a:pt x="264" y="694"/>
                  </a:lnTo>
                  <a:lnTo>
                    <a:pt x="264" y="694"/>
                  </a:lnTo>
                  <a:lnTo>
                    <a:pt x="264" y="702"/>
                  </a:lnTo>
                  <a:lnTo>
                    <a:pt x="262" y="708"/>
                  </a:lnTo>
                  <a:lnTo>
                    <a:pt x="259" y="713"/>
                  </a:lnTo>
                  <a:lnTo>
                    <a:pt x="255" y="718"/>
                  </a:lnTo>
                  <a:lnTo>
                    <a:pt x="250" y="722"/>
                  </a:lnTo>
                  <a:lnTo>
                    <a:pt x="244" y="725"/>
                  </a:lnTo>
                  <a:lnTo>
                    <a:pt x="238" y="726"/>
                  </a:lnTo>
                  <a:lnTo>
                    <a:pt x="231" y="727"/>
                  </a:lnTo>
                  <a:lnTo>
                    <a:pt x="231" y="727"/>
                  </a:lnTo>
                  <a:close/>
                  <a:moveTo>
                    <a:pt x="66" y="661"/>
                  </a:moveTo>
                  <a:lnTo>
                    <a:pt x="198" y="661"/>
                  </a:lnTo>
                  <a:lnTo>
                    <a:pt x="198" y="66"/>
                  </a:lnTo>
                  <a:lnTo>
                    <a:pt x="66" y="66"/>
                  </a:lnTo>
                  <a:lnTo>
                    <a:pt x="66" y="6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832">
              <a:extLst>
                <a:ext uri="{FF2B5EF4-FFF2-40B4-BE49-F238E27FC236}">
                  <a16:creationId xmlns:a16="http://schemas.microsoft.com/office/drawing/2014/main" id="{BAD5FF54-4BE8-4D1F-A94A-CDFD929CF0EE}"/>
                </a:ext>
              </a:extLst>
            </p:cNvPr>
            <p:cNvSpPr>
              <a:spLocks noEditPoints="1"/>
            </p:cNvSpPr>
            <p:nvPr/>
          </p:nvSpPr>
          <p:spPr bwMode="auto">
            <a:xfrm>
              <a:off x="9350375" y="3833813"/>
              <a:ext cx="60325" cy="134938"/>
            </a:xfrm>
            <a:custGeom>
              <a:avLst/>
              <a:gdLst>
                <a:gd name="T0" fmla="*/ 232 w 265"/>
                <a:gd name="T1" fmla="*/ 595 h 595"/>
                <a:gd name="T2" fmla="*/ 34 w 265"/>
                <a:gd name="T3" fmla="*/ 595 h 595"/>
                <a:gd name="T4" fmla="*/ 34 w 265"/>
                <a:gd name="T5" fmla="*/ 595 h 595"/>
                <a:gd name="T6" fmla="*/ 27 w 265"/>
                <a:gd name="T7" fmla="*/ 594 h 595"/>
                <a:gd name="T8" fmla="*/ 21 w 265"/>
                <a:gd name="T9" fmla="*/ 593 h 595"/>
                <a:gd name="T10" fmla="*/ 15 w 265"/>
                <a:gd name="T11" fmla="*/ 590 h 595"/>
                <a:gd name="T12" fmla="*/ 10 w 265"/>
                <a:gd name="T13" fmla="*/ 586 h 595"/>
                <a:gd name="T14" fmla="*/ 7 w 265"/>
                <a:gd name="T15" fmla="*/ 581 h 595"/>
                <a:gd name="T16" fmla="*/ 4 w 265"/>
                <a:gd name="T17" fmla="*/ 576 h 595"/>
                <a:gd name="T18" fmla="*/ 2 w 265"/>
                <a:gd name="T19" fmla="*/ 570 h 595"/>
                <a:gd name="T20" fmla="*/ 0 w 265"/>
                <a:gd name="T21" fmla="*/ 562 h 595"/>
                <a:gd name="T22" fmla="*/ 0 w 265"/>
                <a:gd name="T23" fmla="*/ 33 h 595"/>
                <a:gd name="T24" fmla="*/ 0 w 265"/>
                <a:gd name="T25" fmla="*/ 33 h 595"/>
                <a:gd name="T26" fmla="*/ 2 w 265"/>
                <a:gd name="T27" fmla="*/ 26 h 595"/>
                <a:gd name="T28" fmla="*/ 4 w 265"/>
                <a:gd name="T29" fmla="*/ 20 h 595"/>
                <a:gd name="T30" fmla="*/ 7 w 265"/>
                <a:gd name="T31" fmla="*/ 15 h 595"/>
                <a:gd name="T32" fmla="*/ 10 w 265"/>
                <a:gd name="T33" fmla="*/ 9 h 595"/>
                <a:gd name="T34" fmla="*/ 15 w 265"/>
                <a:gd name="T35" fmla="*/ 5 h 595"/>
                <a:gd name="T36" fmla="*/ 21 w 265"/>
                <a:gd name="T37" fmla="*/ 2 h 595"/>
                <a:gd name="T38" fmla="*/ 27 w 265"/>
                <a:gd name="T39" fmla="*/ 1 h 595"/>
                <a:gd name="T40" fmla="*/ 34 w 265"/>
                <a:gd name="T41" fmla="*/ 0 h 595"/>
                <a:gd name="T42" fmla="*/ 232 w 265"/>
                <a:gd name="T43" fmla="*/ 0 h 595"/>
                <a:gd name="T44" fmla="*/ 232 w 265"/>
                <a:gd name="T45" fmla="*/ 0 h 595"/>
                <a:gd name="T46" fmla="*/ 239 w 265"/>
                <a:gd name="T47" fmla="*/ 1 h 595"/>
                <a:gd name="T48" fmla="*/ 245 w 265"/>
                <a:gd name="T49" fmla="*/ 2 h 595"/>
                <a:gd name="T50" fmla="*/ 251 w 265"/>
                <a:gd name="T51" fmla="*/ 5 h 595"/>
                <a:gd name="T52" fmla="*/ 255 w 265"/>
                <a:gd name="T53" fmla="*/ 9 h 595"/>
                <a:gd name="T54" fmla="*/ 259 w 265"/>
                <a:gd name="T55" fmla="*/ 15 h 595"/>
                <a:gd name="T56" fmla="*/ 262 w 265"/>
                <a:gd name="T57" fmla="*/ 20 h 595"/>
                <a:gd name="T58" fmla="*/ 264 w 265"/>
                <a:gd name="T59" fmla="*/ 26 h 595"/>
                <a:gd name="T60" fmla="*/ 265 w 265"/>
                <a:gd name="T61" fmla="*/ 33 h 595"/>
                <a:gd name="T62" fmla="*/ 265 w 265"/>
                <a:gd name="T63" fmla="*/ 562 h 595"/>
                <a:gd name="T64" fmla="*/ 265 w 265"/>
                <a:gd name="T65" fmla="*/ 562 h 595"/>
                <a:gd name="T66" fmla="*/ 264 w 265"/>
                <a:gd name="T67" fmla="*/ 570 h 595"/>
                <a:gd name="T68" fmla="*/ 262 w 265"/>
                <a:gd name="T69" fmla="*/ 576 h 595"/>
                <a:gd name="T70" fmla="*/ 259 w 265"/>
                <a:gd name="T71" fmla="*/ 581 h 595"/>
                <a:gd name="T72" fmla="*/ 255 w 265"/>
                <a:gd name="T73" fmla="*/ 586 h 595"/>
                <a:gd name="T74" fmla="*/ 251 w 265"/>
                <a:gd name="T75" fmla="*/ 590 h 595"/>
                <a:gd name="T76" fmla="*/ 245 w 265"/>
                <a:gd name="T77" fmla="*/ 593 h 595"/>
                <a:gd name="T78" fmla="*/ 239 w 265"/>
                <a:gd name="T79" fmla="*/ 594 h 595"/>
                <a:gd name="T80" fmla="*/ 232 w 265"/>
                <a:gd name="T81" fmla="*/ 595 h 595"/>
                <a:gd name="T82" fmla="*/ 232 w 265"/>
                <a:gd name="T83" fmla="*/ 595 h 595"/>
                <a:gd name="T84" fmla="*/ 67 w 265"/>
                <a:gd name="T85" fmla="*/ 529 h 595"/>
                <a:gd name="T86" fmla="*/ 199 w 265"/>
                <a:gd name="T87" fmla="*/ 529 h 595"/>
                <a:gd name="T88" fmla="*/ 199 w 265"/>
                <a:gd name="T89" fmla="*/ 66 h 595"/>
                <a:gd name="T90" fmla="*/ 67 w 265"/>
                <a:gd name="T91" fmla="*/ 66 h 595"/>
                <a:gd name="T92" fmla="*/ 67 w 265"/>
                <a:gd name="T93" fmla="*/ 529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65" h="595">
                  <a:moveTo>
                    <a:pt x="232" y="595"/>
                  </a:moveTo>
                  <a:lnTo>
                    <a:pt x="34" y="595"/>
                  </a:lnTo>
                  <a:lnTo>
                    <a:pt x="34" y="595"/>
                  </a:lnTo>
                  <a:lnTo>
                    <a:pt x="27" y="594"/>
                  </a:lnTo>
                  <a:lnTo>
                    <a:pt x="21" y="593"/>
                  </a:lnTo>
                  <a:lnTo>
                    <a:pt x="15" y="590"/>
                  </a:lnTo>
                  <a:lnTo>
                    <a:pt x="10" y="586"/>
                  </a:lnTo>
                  <a:lnTo>
                    <a:pt x="7" y="581"/>
                  </a:lnTo>
                  <a:lnTo>
                    <a:pt x="4" y="576"/>
                  </a:lnTo>
                  <a:lnTo>
                    <a:pt x="2" y="570"/>
                  </a:lnTo>
                  <a:lnTo>
                    <a:pt x="0" y="562"/>
                  </a:lnTo>
                  <a:lnTo>
                    <a:pt x="0" y="33"/>
                  </a:lnTo>
                  <a:lnTo>
                    <a:pt x="0" y="33"/>
                  </a:lnTo>
                  <a:lnTo>
                    <a:pt x="2" y="26"/>
                  </a:lnTo>
                  <a:lnTo>
                    <a:pt x="4" y="20"/>
                  </a:lnTo>
                  <a:lnTo>
                    <a:pt x="7" y="15"/>
                  </a:lnTo>
                  <a:lnTo>
                    <a:pt x="10" y="9"/>
                  </a:lnTo>
                  <a:lnTo>
                    <a:pt x="15" y="5"/>
                  </a:lnTo>
                  <a:lnTo>
                    <a:pt x="21" y="2"/>
                  </a:lnTo>
                  <a:lnTo>
                    <a:pt x="27" y="1"/>
                  </a:lnTo>
                  <a:lnTo>
                    <a:pt x="34" y="0"/>
                  </a:lnTo>
                  <a:lnTo>
                    <a:pt x="232" y="0"/>
                  </a:lnTo>
                  <a:lnTo>
                    <a:pt x="232" y="0"/>
                  </a:lnTo>
                  <a:lnTo>
                    <a:pt x="239" y="1"/>
                  </a:lnTo>
                  <a:lnTo>
                    <a:pt x="245" y="2"/>
                  </a:lnTo>
                  <a:lnTo>
                    <a:pt x="251" y="5"/>
                  </a:lnTo>
                  <a:lnTo>
                    <a:pt x="255" y="9"/>
                  </a:lnTo>
                  <a:lnTo>
                    <a:pt x="259" y="15"/>
                  </a:lnTo>
                  <a:lnTo>
                    <a:pt x="262" y="20"/>
                  </a:lnTo>
                  <a:lnTo>
                    <a:pt x="264" y="26"/>
                  </a:lnTo>
                  <a:lnTo>
                    <a:pt x="265" y="33"/>
                  </a:lnTo>
                  <a:lnTo>
                    <a:pt x="265" y="562"/>
                  </a:lnTo>
                  <a:lnTo>
                    <a:pt x="265" y="562"/>
                  </a:lnTo>
                  <a:lnTo>
                    <a:pt x="264" y="570"/>
                  </a:lnTo>
                  <a:lnTo>
                    <a:pt x="262" y="576"/>
                  </a:lnTo>
                  <a:lnTo>
                    <a:pt x="259" y="581"/>
                  </a:lnTo>
                  <a:lnTo>
                    <a:pt x="255" y="586"/>
                  </a:lnTo>
                  <a:lnTo>
                    <a:pt x="251" y="590"/>
                  </a:lnTo>
                  <a:lnTo>
                    <a:pt x="245" y="593"/>
                  </a:lnTo>
                  <a:lnTo>
                    <a:pt x="239" y="594"/>
                  </a:lnTo>
                  <a:lnTo>
                    <a:pt x="232" y="595"/>
                  </a:lnTo>
                  <a:lnTo>
                    <a:pt x="232" y="595"/>
                  </a:lnTo>
                  <a:close/>
                  <a:moveTo>
                    <a:pt x="67" y="529"/>
                  </a:moveTo>
                  <a:lnTo>
                    <a:pt x="199" y="529"/>
                  </a:lnTo>
                  <a:lnTo>
                    <a:pt x="199" y="66"/>
                  </a:lnTo>
                  <a:lnTo>
                    <a:pt x="67" y="66"/>
                  </a:lnTo>
                  <a:lnTo>
                    <a:pt x="67" y="5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833">
              <a:extLst>
                <a:ext uri="{FF2B5EF4-FFF2-40B4-BE49-F238E27FC236}">
                  <a16:creationId xmlns:a16="http://schemas.microsoft.com/office/drawing/2014/main" id="{1965C172-4845-4DAE-93F4-EE52FAA9D8D0}"/>
                </a:ext>
              </a:extLst>
            </p:cNvPr>
            <p:cNvSpPr>
              <a:spLocks noEditPoints="1"/>
            </p:cNvSpPr>
            <p:nvPr/>
          </p:nvSpPr>
          <p:spPr bwMode="auto">
            <a:xfrm>
              <a:off x="9440863" y="3729038"/>
              <a:ext cx="60325" cy="239713"/>
            </a:xfrm>
            <a:custGeom>
              <a:avLst/>
              <a:gdLst>
                <a:gd name="T0" fmla="*/ 232 w 265"/>
                <a:gd name="T1" fmla="*/ 1058 h 1058"/>
                <a:gd name="T2" fmla="*/ 33 w 265"/>
                <a:gd name="T3" fmla="*/ 1058 h 1058"/>
                <a:gd name="T4" fmla="*/ 33 w 265"/>
                <a:gd name="T5" fmla="*/ 1058 h 1058"/>
                <a:gd name="T6" fmla="*/ 27 w 265"/>
                <a:gd name="T7" fmla="*/ 1057 h 1058"/>
                <a:gd name="T8" fmla="*/ 21 w 265"/>
                <a:gd name="T9" fmla="*/ 1056 h 1058"/>
                <a:gd name="T10" fmla="*/ 15 w 265"/>
                <a:gd name="T11" fmla="*/ 1053 h 1058"/>
                <a:gd name="T12" fmla="*/ 10 w 265"/>
                <a:gd name="T13" fmla="*/ 1049 h 1058"/>
                <a:gd name="T14" fmla="*/ 6 w 265"/>
                <a:gd name="T15" fmla="*/ 1044 h 1058"/>
                <a:gd name="T16" fmla="*/ 3 w 265"/>
                <a:gd name="T17" fmla="*/ 1039 h 1058"/>
                <a:gd name="T18" fmla="*/ 1 w 265"/>
                <a:gd name="T19" fmla="*/ 1033 h 1058"/>
                <a:gd name="T20" fmla="*/ 0 w 265"/>
                <a:gd name="T21" fmla="*/ 1025 h 1058"/>
                <a:gd name="T22" fmla="*/ 0 w 265"/>
                <a:gd name="T23" fmla="*/ 34 h 1058"/>
                <a:gd name="T24" fmla="*/ 0 w 265"/>
                <a:gd name="T25" fmla="*/ 34 h 1058"/>
                <a:gd name="T26" fmla="*/ 1 w 265"/>
                <a:gd name="T27" fmla="*/ 26 h 1058"/>
                <a:gd name="T28" fmla="*/ 3 w 265"/>
                <a:gd name="T29" fmla="*/ 20 h 1058"/>
                <a:gd name="T30" fmla="*/ 6 w 265"/>
                <a:gd name="T31" fmla="*/ 15 h 1058"/>
                <a:gd name="T32" fmla="*/ 10 w 265"/>
                <a:gd name="T33" fmla="*/ 10 h 1058"/>
                <a:gd name="T34" fmla="*/ 15 w 265"/>
                <a:gd name="T35" fmla="*/ 6 h 1058"/>
                <a:gd name="T36" fmla="*/ 21 w 265"/>
                <a:gd name="T37" fmla="*/ 3 h 1058"/>
                <a:gd name="T38" fmla="*/ 27 w 265"/>
                <a:gd name="T39" fmla="*/ 0 h 1058"/>
                <a:gd name="T40" fmla="*/ 33 w 265"/>
                <a:gd name="T41" fmla="*/ 0 h 1058"/>
                <a:gd name="T42" fmla="*/ 232 w 265"/>
                <a:gd name="T43" fmla="*/ 0 h 1058"/>
                <a:gd name="T44" fmla="*/ 232 w 265"/>
                <a:gd name="T45" fmla="*/ 0 h 1058"/>
                <a:gd name="T46" fmla="*/ 239 w 265"/>
                <a:gd name="T47" fmla="*/ 0 h 1058"/>
                <a:gd name="T48" fmla="*/ 245 w 265"/>
                <a:gd name="T49" fmla="*/ 3 h 1058"/>
                <a:gd name="T50" fmla="*/ 250 w 265"/>
                <a:gd name="T51" fmla="*/ 6 h 1058"/>
                <a:gd name="T52" fmla="*/ 255 w 265"/>
                <a:gd name="T53" fmla="*/ 10 h 1058"/>
                <a:gd name="T54" fmla="*/ 260 w 265"/>
                <a:gd name="T55" fmla="*/ 15 h 1058"/>
                <a:gd name="T56" fmla="*/ 263 w 265"/>
                <a:gd name="T57" fmla="*/ 20 h 1058"/>
                <a:gd name="T58" fmla="*/ 264 w 265"/>
                <a:gd name="T59" fmla="*/ 26 h 1058"/>
                <a:gd name="T60" fmla="*/ 265 w 265"/>
                <a:gd name="T61" fmla="*/ 34 h 1058"/>
                <a:gd name="T62" fmla="*/ 265 w 265"/>
                <a:gd name="T63" fmla="*/ 1025 h 1058"/>
                <a:gd name="T64" fmla="*/ 265 w 265"/>
                <a:gd name="T65" fmla="*/ 1025 h 1058"/>
                <a:gd name="T66" fmla="*/ 264 w 265"/>
                <a:gd name="T67" fmla="*/ 1033 h 1058"/>
                <a:gd name="T68" fmla="*/ 263 w 265"/>
                <a:gd name="T69" fmla="*/ 1039 h 1058"/>
                <a:gd name="T70" fmla="*/ 260 w 265"/>
                <a:gd name="T71" fmla="*/ 1044 h 1058"/>
                <a:gd name="T72" fmla="*/ 255 w 265"/>
                <a:gd name="T73" fmla="*/ 1049 h 1058"/>
                <a:gd name="T74" fmla="*/ 250 w 265"/>
                <a:gd name="T75" fmla="*/ 1053 h 1058"/>
                <a:gd name="T76" fmla="*/ 245 w 265"/>
                <a:gd name="T77" fmla="*/ 1056 h 1058"/>
                <a:gd name="T78" fmla="*/ 239 w 265"/>
                <a:gd name="T79" fmla="*/ 1057 h 1058"/>
                <a:gd name="T80" fmla="*/ 232 w 265"/>
                <a:gd name="T81" fmla="*/ 1058 h 1058"/>
                <a:gd name="T82" fmla="*/ 232 w 265"/>
                <a:gd name="T83" fmla="*/ 1058 h 1058"/>
                <a:gd name="T84" fmla="*/ 66 w 265"/>
                <a:gd name="T85" fmla="*/ 992 h 1058"/>
                <a:gd name="T86" fmla="*/ 199 w 265"/>
                <a:gd name="T87" fmla="*/ 992 h 1058"/>
                <a:gd name="T88" fmla="*/ 199 w 265"/>
                <a:gd name="T89" fmla="*/ 67 h 1058"/>
                <a:gd name="T90" fmla="*/ 66 w 265"/>
                <a:gd name="T91" fmla="*/ 67 h 1058"/>
                <a:gd name="T92" fmla="*/ 66 w 265"/>
                <a:gd name="T93" fmla="*/ 992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65" h="1058">
                  <a:moveTo>
                    <a:pt x="232" y="1058"/>
                  </a:moveTo>
                  <a:lnTo>
                    <a:pt x="33" y="1058"/>
                  </a:lnTo>
                  <a:lnTo>
                    <a:pt x="33" y="1058"/>
                  </a:lnTo>
                  <a:lnTo>
                    <a:pt x="27" y="1057"/>
                  </a:lnTo>
                  <a:lnTo>
                    <a:pt x="21" y="1056"/>
                  </a:lnTo>
                  <a:lnTo>
                    <a:pt x="15" y="1053"/>
                  </a:lnTo>
                  <a:lnTo>
                    <a:pt x="10" y="1049"/>
                  </a:lnTo>
                  <a:lnTo>
                    <a:pt x="6" y="1044"/>
                  </a:lnTo>
                  <a:lnTo>
                    <a:pt x="3" y="1039"/>
                  </a:lnTo>
                  <a:lnTo>
                    <a:pt x="1" y="1033"/>
                  </a:lnTo>
                  <a:lnTo>
                    <a:pt x="0" y="1025"/>
                  </a:lnTo>
                  <a:lnTo>
                    <a:pt x="0" y="34"/>
                  </a:lnTo>
                  <a:lnTo>
                    <a:pt x="0" y="34"/>
                  </a:lnTo>
                  <a:lnTo>
                    <a:pt x="1" y="26"/>
                  </a:lnTo>
                  <a:lnTo>
                    <a:pt x="3" y="20"/>
                  </a:lnTo>
                  <a:lnTo>
                    <a:pt x="6" y="15"/>
                  </a:lnTo>
                  <a:lnTo>
                    <a:pt x="10" y="10"/>
                  </a:lnTo>
                  <a:lnTo>
                    <a:pt x="15" y="6"/>
                  </a:lnTo>
                  <a:lnTo>
                    <a:pt x="21" y="3"/>
                  </a:lnTo>
                  <a:lnTo>
                    <a:pt x="27" y="0"/>
                  </a:lnTo>
                  <a:lnTo>
                    <a:pt x="33" y="0"/>
                  </a:lnTo>
                  <a:lnTo>
                    <a:pt x="232" y="0"/>
                  </a:lnTo>
                  <a:lnTo>
                    <a:pt x="232" y="0"/>
                  </a:lnTo>
                  <a:lnTo>
                    <a:pt x="239" y="0"/>
                  </a:lnTo>
                  <a:lnTo>
                    <a:pt x="245" y="3"/>
                  </a:lnTo>
                  <a:lnTo>
                    <a:pt x="250" y="6"/>
                  </a:lnTo>
                  <a:lnTo>
                    <a:pt x="255" y="10"/>
                  </a:lnTo>
                  <a:lnTo>
                    <a:pt x="260" y="15"/>
                  </a:lnTo>
                  <a:lnTo>
                    <a:pt x="263" y="20"/>
                  </a:lnTo>
                  <a:lnTo>
                    <a:pt x="264" y="26"/>
                  </a:lnTo>
                  <a:lnTo>
                    <a:pt x="265" y="34"/>
                  </a:lnTo>
                  <a:lnTo>
                    <a:pt x="265" y="1025"/>
                  </a:lnTo>
                  <a:lnTo>
                    <a:pt x="265" y="1025"/>
                  </a:lnTo>
                  <a:lnTo>
                    <a:pt x="264" y="1033"/>
                  </a:lnTo>
                  <a:lnTo>
                    <a:pt x="263" y="1039"/>
                  </a:lnTo>
                  <a:lnTo>
                    <a:pt x="260" y="1044"/>
                  </a:lnTo>
                  <a:lnTo>
                    <a:pt x="255" y="1049"/>
                  </a:lnTo>
                  <a:lnTo>
                    <a:pt x="250" y="1053"/>
                  </a:lnTo>
                  <a:lnTo>
                    <a:pt x="245" y="1056"/>
                  </a:lnTo>
                  <a:lnTo>
                    <a:pt x="239" y="1057"/>
                  </a:lnTo>
                  <a:lnTo>
                    <a:pt x="232" y="1058"/>
                  </a:lnTo>
                  <a:lnTo>
                    <a:pt x="232" y="1058"/>
                  </a:lnTo>
                  <a:close/>
                  <a:moveTo>
                    <a:pt x="66" y="992"/>
                  </a:moveTo>
                  <a:lnTo>
                    <a:pt x="199" y="992"/>
                  </a:lnTo>
                  <a:lnTo>
                    <a:pt x="199" y="67"/>
                  </a:lnTo>
                  <a:lnTo>
                    <a:pt x="66" y="67"/>
                  </a:lnTo>
                  <a:lnTo>
                    <a:pt x="66" y="9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834">
              <a:extLst>
                <a:ext uri="{FF2B5EF4-FFF2-40B4-BE49-F238E27FC236}">
                  <a16:creationId xmlns:a16="http://schemas.microsoft.com/office/drawing/2014/main" id="{3B1B7791-1140-4C05-8D62-3DA845454F7A}"/>
                </a:ext>
              </a:extLst>
            </p:cNvPr>
            <p:cNvSpPr>
              <a:spLocks noEditPoints="1"/>
            </p:cNvSpPr>
            <p:nvPr/>
          </p:nvSpPr>
          <p:spPr bwMode="auto">
            <a:xfrm>
              <a:off x="9177338" y="3759201"/>
              <a:ext cx="46038" cy="44450"/>
            </a:xfrm>
            <a:custGeom>
              <a:avLst/>
              <a:gdLst>
                <a:gd name="T0" fmla="*/ 99 w 199"/>
                <a:gd name="T1" fmla="*/ 199 h 199"/>
                <a:gd name="T2" fmla="*/ 80 w 199"/>
                <a:gd name="T3" fmla="*/ 197 h 199"/>
                <a:gd name="T4" fmla="*/ 61 w 199"/>
                <a:gd name="T5" fmla="*/ 191 h 199"/>
                <a:gd name="T6" fmla="*/ 43 w 199"/>
                <a:gd name="T7" fmla="*/ 182 h 199"/>
                <a:gd name="T8" fmla="*/ 29 w 199"/>
                <a:gd name="T9" fmla="*/ 170 h 199"/>
                <a:gd name="T10" fmla="*/ 17 w 199"/>
                <a:gd name="T11" fmla="*/ 155 h 199"/>
                <a:gd name="T12" fmla="*/ 8 w 199"/>
                <a:gd name="T13" fmla="*/ 139 h 199"/>
                <a:gd name="T14" fmla="*/ 2 w 199"/>
                <a:gd name="T15" fmla="*/ 120 h 199"/>
                <a:gd name="T16" fmla="*/ 0 w 199"/>
                <a:gd name="T17" fmla="*/ 99 h 199"/>
                <a:gd name="T18" fmla="*/ 1 w 199"/>
                <a:gd name="T19" fmla="*/ 89 h 199"/>
                <a:gd name="T20" fmla="*/ 4 w 199"/>
                <a:gd name="T21" fmla="*/ 70 h 199"/>
                <a:gd name="T22" fmla="*/ 12 w 199"/>
                <a:gd name="T23" fmla="*/ 53 h 199"/>
                <a:gd name="T24" fmla="*/ 23 w 199"/>
                <a:gd name="T25" fmla="*/ 36 h 199"/>
                <a:gd name="T26" fmla="*/ 36 w 199"/>
                <a:gd name="T27" fmla="*/ 23 h 199"/>
                <a:gd name="T28" fmla="*/ 52 w 199"/>
                <a:gd name="T29" fmla="*/ 12 h 199"/>
                <a:gd name="T30" fmla="*/ 70 w 199"/>
                <a:gd name="T31" fmla="*/ 5 h 199"/>
                <a:gd name="T32" fmla="*/ 89 w 199"/>
                <a:gd name="T33" fmla="*/ 1 h 199"/>
                <a:gd name="T34" fmla="*/ 99 w 199"/>
                <a:gd name="T35" fmla="*/ 0 h 199"/>
                <a:gd name="T36" fmla="*/ 119 w 199"/>
                <a:gd name="T37" fmla="*/ 2 h 199"/>
                <a:gd name="T38" fmla="*/ 137 w 199"/>
                <a:gd name="T39" fmla="*/ 8 h 199"/>
                <a:gd name="T40" fmla="*/ 155 w 199"/>
                <a:gd name="T41" fmla="*/ 18 h 199"/>
                <a:gd name="T42" fmla="*/ 170 w 199"/>
                <a:gd name="T43" fmla="*/ 30 h 199"/>
                <a:gd name="T44" fmla="*/ 181 w 199"/>
                <a:gd name="T45" fmla="*/ 44 h 199"/>
                <a:gd name="T46" fmla="*/ 190 w 199"/>
                <a:gd name="T47" fmla="*/ 61 h 199"/>
                <a:gd name="T48" fmla="*/ 196 w 199"/>
                <a:gd name="T49" fmla="*/ 80 h 199"/>
                <a:gd name="T50" fmla="*/ 199 w 199"/>
                <a:gd name="T51" fmla="*/ 99 h 199"/>
                <a:gd name="T52" fmla="*/ 198 w 199"/>
                <a:gd name="T53" fmla="*/ 110 h 199"/>
                <a:gd name="T54" fmla="*/ 194 w 199"/>
                <a:gd name="T55" fmla="*/ 129 h 199"/>
                <a:gd name="T56" fmla="*/ 186 w 199"/>
                <a:gd name="T57" fmla="*/ 147 h 199"/>
                <a:gd name="T58" fmla="*/ 176 w 199"/>
                <a:gd name="T59" fmla="*/ 162 h 199"/>
                <a:gd name="T60" fmla="*/ 162 w 199"/>
                <a:gd name="T61" fmla="*/ 176 h 199"/>
                <a:gd name="T62" fmla="*/ 147 w 199"/>
                <a:gd name="T63" fmla="*/ 187 h 199"/>
                <a:gd name="T64" fmla="*/ 128 w 199"/>
                <a:gd name="T65" fmla="*/ 195 h 199"/>
                <a:gd name="T66" fmla="*/ 110 w 199"/>
                <a:gd name="T67" fmla="*/ 199 h 199"/>
                <a:gd name="T68" fmla="*/ 99 w 199"/>
                <a:gd name="T69" fmla="*/ 199 h 199"/>
                <a:gd name="T70" fmla="*/ 99 w 199"/>
                <a:gd name="T71" fmla="*/ 66 h 199"/>
                <a:gd name="T72" fmla="*/ 87 w 199"/>
                <a:gd name="T73" fmla="*/ 69 h 199"/>
                <a:gd name="T74" fmla="*/ 75 w 199"/>
                <a:gd name="T75" fmla="*/ 77 h 199"/>
                <a:gd name="T76" fmla="*/ 69 w 199"/>
                <a:gd name="T77" fmla="*/ 87 h 199"/>
                <a:gd name="T78" fmla="*/ 66 w 199"/>
                <a:gd name="T79" fmla="*/ 99 h 199"/>
                <a:gd name="T80" fmla="*/ 67 w 199"/>
                <a:gd name="T81" fmla="*/ 107 h 199"/>
                <a:gd name="T82" fmla="*/ 72 w 199"/>
                <a:gd name="T83" fmla="*/ 118 h 199"/>
                <a:gd name="T84" fmla="*/ 81 w 199"/>
                <a:gd name="T85" fmla="*/ 127 h 199"/>
                <a:gd name="T86" fmla="*/ 93 w 199"/>
                <a:gd name="T87" fmla="*/ 132 h 199"/>
                <a:gd name="T88" fmla="*/ 99 w 199"/>
                <a:gd name="T89" fmla="*/ 132 h 199"/>
                <a:gd name="T90" fmla="*/ 112 w 199"/>
                <a:gd name="T91" fmla="*/ 130 h 199"/>
                <a:gd name="T92" fmla="*/ 123 w 199"/>
                <a:gd name="T93" fmla="*/ 123 h 199"/>
                <a:gd name="T94" fmla="*/ 129 w 199"/>
                <a:gd name="T95" fmla="*/ 113 h 199"/>
                <a:gd name="T96" fmla="*/ 132 w 199"/>
                <a:gd name="T97" fmla="*/ 99 h 199"/>
                <a:gd name="T98" fmla="*/ 131 w 199"/>
                <a:gd name="T99" fmla="*/ 93 h 199"/>
                <a:gd name="T100" fmla="*/ 126 w 199"/>
                <a:gd name="T101" fmla="*/ 81 h 199"/>
                <a:gd name="T102" fmla="*/ 118 w 199"/>
                <a:gd name="T103" fmla="*/ 72 h 199"/>
                <a:gd name="T104" fmla="*/ 105 w 199"/>
                <a:gd name="T105" fmla="*/ 67 h 199"/>
                <a:gd name="T106" fmla="*/ 99 w 199"/>
                <a:gd name="T107" fmla="*/ 66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 h="199">
                  <a:moveTo>
                    <a:pt x="99" y="199"/>
                  </a:moveTo>
                  <a:lnTo>
                    <a:pt x="99" y="199"/>
                  </a:lnTo>
                  <a:lnTo>
                    <a:pt x="89" y="199"/>
                  </a:lnTo>
                  <a:lnTo>
                    <a:pt x="80" y="197"/>
                  </a:lnTo>
                  <a:lnTo>
                    <a:pt x="70" y="195"/>
                  </a:lnTo>
                  <a:lnTo>
                    <a:pt x="61" y="191"/>
                  </a:lnTo>
                  <a:lnTo>
                    <a:pt x="52" y="187"/>
                  </a:lnTo>
                  <a:lnTo>
                    <a:pt x="43" y="182"/>
                  </a:lnTo>
                  <a:lnTo>
                    <a:pt x="36" y="176"/>
                  </a:lnTo>
                  <a:lnTo>
                    <a:pt x="29" y="170"/>
                  </a:lnTo>
                  <a:lnTo>
                    <a:pt x="23" y="162"/>
                  </a:lnTo>
                  <a:lnTo>
                    <a:pt x="17" y="155"/>
                  </a:lnTo>
                  <a:lnTo>
                    <a:pt x="12" y="147"/>
                  </a:lnTo>
                  <a:lnTo>
                    <a:pt x="8" y="139"/>
                  </a:lnTo>
                  <a:lnTo>
                    <a:pt x="4" y="129"/>
                  </a:lnTo>
                  <a:lnTo>
                    <a:pt x="2" y="120"/>
                  </a:lnTo>
                  <a:lnTo>
                    <a:pt x="1" y="110"/>
                  </a:lnTo>
                  <a:lnTo>
                    <a:pt x="0" y="99"/>
                  </a:lnTo>
                  <a:lnTo>
                    <a:pt x="0" y="99"/>
                  </a:lnTo>
                  <a:lnTo>
                    <a:pt x="1" y="89"/>
                  </a:lnTo>
                  <a:lnTo>
                    <a:pt x="2" y="80"/>
                  </a:lnTo>
                  <a:lnTo>
                    <a:pt x="4" y="70"/>
                  </a:lnTo>
                  <a:lnTo>
                    <a:pt x="8" y="61"/>
                  </a:lnTo>
                  <a:lnTo>
                    <a:pt x="12" y="53"/>
                  </a:lnTo>
                  <a:lnTo>
                    <a:pt x="17" y="44"/>
                  </a:lnTo>
                  <a:lnTo>
                    <a:pt x="23" y="36"/>
                  </a:lnTo>
                  <a:lnTo>
                    <a:pt x="29" y="30"/>
                  </a:lnTo>
                  <a:lnTo>
                    <a:pt x="36" y="23"/>
                  </a:lnTo>
                  <a:lnTo>
                    <a:pt x="43" y="18"/>
                  </a:lnTo>
                  <a:lnTo>
                    <a:pt x="52" y="12"/>
                  </a:lnTo>
                  <a:lnTo>
                    <a:pt x="61" y="8"/>
                  </a:lnTo>
                  <a:lnTo>
                    <a:pt x="70" y="5"/>
                  </a:lnTo>
                  <a:lnTo>
                    <a:pt x="80" y="2"/>
                  </a:lnTo>
                  <a:lnTo>
                    <a:pt x="89" y="1"/>
                  </a:lnTo>
                  <a:lnTo>
                    <a:pt x="99" y="0"/>
                  </a:lnTo>
                  <a:lnTo>
                    <a:pt x="99" y="0"/>
                  </a:lnTo>
                  <a:lnTo>
                    <a:pt x="110" y="1"/>
                  </a:lnTo>
                  <a:lnTo>
                    <a:pt x="119" y="2"/>
                  </a:lnTo>
                  <a:lnTo>
                    <a:pt x="128" y="5"/>
                  </a:lnTo>
                  <a:lnTo>
                    <a:pt x="137" y="8"/>
                  </a:lnTo>
                  <a:lnTo>
                    <a:pt x="147" y="12"/>
                  </a:lnTo>
                  <a:lnTo>
                    <a:pt x="155" y="18"/>
                  </a:lnTo>
                  <a:lnTo>
                    <a:pt x="162" y="23"/>
                  </a:lnTo>
                  <a:lnTo>
                    <a:pt x="170" y="30"/>
                  </a:lnTo>
                  <a:lnTo>
                    <a:pt x="176" y="36"/>
                  </a:lnTo>
                  <a:lnTo>
                    <a:pt x="181" y="44"/>
                  </a:lnTo>
                  <a:lnTo>
                    <a:pt x="186" y="53"/>
                  </a:lnTo>
                  <a:lnTo>
                    <a:pt x="190" y="61"/>
                  </a:lnTo>
                  <a:lnTo>
                    <a:pt x="194" y="70"/>
                  </a:lnTo>
                  <a:lnTo>
                    <a:pt x="196" y="80"/>
                  </a:lnTo>
                  <a:lnTo>
                    <a:pt x="198" y="89"/>
                  </a:lnTo>
                  <a:lnTo>
                    <a:pt x="199" y="99"/>
                  </a:lnTo>
                  <a:lnTo>
                    <a:pt x="199" y="99"/>
                  </a:lnTo>
                  <a:lnTo>
                    <a:pt x="198" y="110"/>
                  </a:lnTo>
                  <a:lnTo>
                    <a:pt x="196" y="120"/>
                  </a:lnTo>
                  <a:lnTo>
                    <a:pt x="194" y="129"/>
                  </a:lnTo>
                  <a:lnTo>
                    <a:pt x="190" y="139"/>
                  </a:lnTo>
                  <a:lnTo>
                    <a:pt x="186" y="147"/>
                  </a:lnTo>
                  <a:lnTo>
                    <a:pt x="181" y="155"/>
                  </a:lnTo>
                  <a:lnTo>
                    <a:pt x="176" y="162"/>
                  </a:lnTo>
                  <a:lnTo>
                    <a:pt x="170" y="170"/>
                  </a:lnTo>
                  <a:lnTo>
                    <a:pt x="162" y="176"/>
                  </a:lnTo>
                  <a:lnTo>
                    <a:pt x="155" y="182"/>
                  </a:lnTo>
                  <a:lnTo>
                    <a:pt x="147" y="187"/>
                  </a:lnTo>
                  <a:lnTo>
                    <a:pt x="137" y="191"/>
                  </a:lnTo>
                  <a:lnTo>
                    <a:pt x="128" y="195"/>
                  </a:lnTo>
                  <a:lnTo>
                    <a:pt x="119" y="197"/>
                  </a:lnTo>
                  <a:lnTo>
                    <a:pt x="110" y="199"/>
                  </a:lnTo>
                  <a:lnTo>
                    <a:pt x="99" y="199"/>
                  </a:lnTo>
                  <a:lnTo>
                    <a:pt x="99" y="199"/>
                  </a:lnTo>
                  <a:close/>
                  <a:moveTo>
                    <a:pt x="99" y="66"/>
                  </a:moveTo>
                  <a:lnTo>
                    <a:pt x="99" y="66"/>
                  </a:lnTo>
                  <a:lnTo>
                    <a:pt x="93" y="67"/>
                  </a:lnTo>
                  <a:lnTo>
                    <a:pt x="87" y="69"/>
                  </a:lnTo>
                  <a:lnTo>
                    <a:pt x="81" y="72"/>
                  </a:lnTo>
                  <a:lnTo>
                    <a:pt x="75" y="77"/>
                  </a:lnTo>
                  <a:lnTo>
                    <a:pt x="72" y="81"/>
                  </a:lnTo>
                  <a:lnTo>
                    <a:pt x="69" y="87"/>
                  </a:lnTo>
                  <a:lnTo>
                    <a:pt x="67" y="93"/>
                  </a:lnTo>
                  <a:lnTo>
                    <a:pt x="66" y="99"/>
                  </a:lnTo>
                  <a:lnTo>
                    <a:pt x="66" y="99"/>
                  </a:lnTo>
                  <a:lnTo>
                    <a:pt x="67" y="107"/>
                  </a:lnTo>
                  <a:lnTo>
                    <a:pt x="69" y="113"/>
                  </a:lnTo>
                  <a:lnTo>
                    <a:pt x="72" y="118"/>
                  </a:lnTo>
                  <a:lnTo>
                    <a:pt x="75" y="123"/>
                  </a:lnTo>
                  <a:lnTo>
                    <a:pt x="81" y="127"/>
                  </a:lnTo>
                  <a:lnTo>
                    <a:pt x="87" y="130"/>
                  </a:lnTo>
                  <a:lnTo>
                    <a:pt x="93" y="132"/>
                  </a:lnTo>
                  <a:lnTo>
                    <a:pt x="99" y="132"/>
                  </a:lnTo>
                  <a:lnTo>
                    <a:pt x="99" y="132"/>
                  </a:lnTo>
                  <a:lnTo>
                    <a:pt x="105" y="132"/>
                  </a:lnTo>
                  <a:lnTo>
                    <a:pt x="112" y="130"/>
                  </a:lnTo>
                  <a:lnTo>
                    <a:pt x="118" y="127"/>
                  </a:lnTo>
                  <a:lnTo>
                    <a:pt x="123" y="123"/>
                  </a:lnTo>
                  <a:lnTo>
                    <a:pt x="126" y="118"/>
                  </a:lnTo>
                  <a:lnTo>
                    <a:pt x="129" y="113"/>
                  </a:lnTo>
                  <a:lnTo>
                    <a:pt x="131" y="107"/>
                  </a:lnTo>
                  <a:lnTo>
                    <a:pt x="132" y="99"/>
                  </a:lnTo>
                  <a:lnTo>
                    <a:pt x="132" y="99"/>
                  </a:lnTo>
                  <a:lnTo>
                    <a:pt x="131" y="93"/>
                  </a:lnTo>
                  <a:lnTo>
                    <a:pt x="129" y="87"/>
                  </a:lnTo>
                  <a:lnTo>
                    <a:pt x="126" y="81"/>
                  </a:lnTo>
                  <a:lnTo>
                    <a:pt x="123" y="77"/>
                  </a:lnTo>
                  <a:lnTo>
                    <a:pt x="118" y="72"/>
                  </a:lnTo>
                  <a:lnTo>
                    <a:pt x="112" y="69"/>
                  </a:lnTo>
                  <a:lnTo>
                    <a:pt x="105" y="67"/>
                  </a:lnTo>
                  <a:lnTo>
                    <a:pt x="99" y="66"/>
                  </a:lnTo>
                  <a:lnTo>
                    <a:pt x="99"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835">
              <a:extLst>
                <a:ext uri="{FF2B5EF4-FFF2-40B4-BE49-F238E27FC236}">
                  <a16:creationId xmlns:a16="http://schemas.microsoft.com/office/drawing/2014/main" id="{3CF9B1C0-1702-490F-B5B0-F0A8831A3F14}"/>
                </a:ext>
              </a:extLst>
            </p:cNvPr>
            <p:cNvSpPr>
              <a:spLocks noEditPoints="1"/>
            </p:cNvSpPr>
            <p:nvPr/>
          </p:nvSpPr>
          <p:spPr bwMode="auto">
            <a:xfrm>
              <a:off x="9267825" y="3684588"/>
              <a:ext cx="44450" cy="44450"/>
            </a:xfrm>
            <a:custGeom>
              <a:avLst/>
              <a:gdLst>
                <a:gd name="T0" fmla="*/ 99 w 198"/>
                <a:gd name="T1" fmla="*/ 198 h 198"/>
                <a:gd name="T2" fmla="*/ 79 w 198"/>
                <a:gd name="T3" fmla="*/ 196 h 198"/>
                <a:gd name="T4" fmla="*/ 60 w 198"/>
                <a:gd name="T5" fmla="*/ 190 h 198"/>
                <a:gd name="T6" fmla="*/ 44 w 198"/>
                <a:gd name="T7" fmla="*/ 181 h 198"/>
                <a:gd name="T8" fmla="*/ 29 w 198"/>
                <a:gd name="T9" fmla="*/ 169 h 198"/>
                <a:gd name="T10" fmla="*/ 17 w 198"/>
                <a:gd name="T11" fmla="*/ 154 h 198"/>
                <a:gd name="T12" fmla="*/ 7 w 198"/>
                <a:gd name="T13" fmla="*/ 137 h 198"/>
                <a:gd name="T14" fmla="*/ 2 w 198"/>
                <a:gd name="T15" fmla="*/ 119 h 198"/>
                <a:gd name="T16" fmla="*/ 0 w 198"/>
                <a:gd name="T17" fmla="*/ 99 h 198"/>
                <a:gd name="T18" fmla="*/ 0 w 198"/>
                <a:gd name="T19" fmla="*/ 89 h 198"/>
                <a:gd name="T20" fmla="*/ 4 w 198"/>
                <a:gd name="T21" fmla="*/ 69 h 198"/>
                <a:gd name="T22" fmla="*/ 12 w 198"/>
                <a:gd name="T23" fmla="*/ 51 h 198"/>
                <a:gd name="T24" fmla="*/ 23 w 198"/>
                <a:gd name="T25" fmla="*/ 36 h 198"/>
                <a:gd name="T26" fmla="*/ 36 w 198"/>
                <a:gd name="T27" fmla="*/ 22 h 198"/>
                <a:gd name="T28" fmla="*/ 52 w 198"/>
                <a:gd name="T29" fmla="*/ 11 h 198"/>
                <a:gd name="T30" fmla="*/ 70 w 198"/>
                <a:gd name="T31" fmla="*/ 4 h 198"/>
                <a:gd name="T32" fmla="*/ 89 w 198"/>
                <a:gd name="T33" fmla="*/ 0 h 198"/>
                <a:gd name="T34" fmla="*/ 99 w 198"/>
                <a:gd name="T35" fmla="*/ 0 h 198"/>
                <a:gd name="T36" fmla="*/ 119 w 198"/>
                <a:gd name="T37" fmla="*/ 2 h 198"/>
                <a:gd name="T38" fmla="*/ 138 w 198"/>
                <a:gd name="T39" fmla="*/ 7 h 198"/>
                <a:gd name="T40" fmla="*/ 154 w 198"/>
                <a:gd name="T41" fmla="*/ 16 h 198"/>
                <a:gd name="T42" fmla="*/ 169 w 198"/>
                <a:gd name="T43" fmla="*/ 29 h 198"/>
                <a:gd name="T44" fmla="*/ 181 w 198"/>
                <a:gd name="T45" fmla="*/ 43 h 198"/>
                <a:gd name="T46" fmla="*/ 191 w 198"/>
                <a:gd name="T47" fmla="*/ 60 h 198"/>
                <a:gd name="T48" fmla="*/ 196 w 198"/>
                <a:gd name="T49" fmla="*/ 78 h 198"/>
                <a:gd name="T50" fmla="*/ 198 w 198"/>
                <a:gd name="T51" fmla="*/ 99 h 198"/>
                <a:gd name="T52" fmla="*/ 198 w 198"/>
                <a:gd name="T53" fmla="*/ 109 h 198"/>
                <a:gd name="T54" fmla="*/ 194 w 198"/>
                <a:gd name="T55" fmla="*/ 128 h 198"/>
                <a:gd name="T56" fmla="*/ 187 w 198"/>
                <a:gd name="T57" fmla="*/ 146 h 198"/>
                <a:gd name="T58" fmla="*/ 175 w 198"/>
                <a:gd name="T59" fmla="*/ 162 h 198"/>
                <a:gd name="T60" fmla="*/ 162 w 198"/>
                <a:gd name="T61" fmla="*/ 176 h 198"/>
                <a:gd name="T62" fmla="*/ 146 w 198"/>
                <a:gd name="T63" fmla="*/ 186 h 198"/>
                <a:gd name="T64" fmla="*/ 129 w 198"/>
                <a:gd name="T65" fmla="*/ 193 h 198"/>
                <a:gd name="T66" fmla="*/ 109 w 198"/>
                <a:gd name="T67" fmla="*/ 197 h 198"/>
                <a:gd name="T68" fmla="*/ 99 w 198"/>
                <a:gd name="T69" fmla="*/ 198 h 198"/>
                <a:gd name="T70" fmla="*/ 99 w 198"/>
                <a:gd name="T71" fmla="*/ 66 h 198"/>
                <a:gd name="T72" fmla="*/ 86 w 198"/>
                <a:gd name="T73" fmla="*/ 68 h 198"/>
                <a:gd name="T74" fmla="*/ 76 w 198"/>
                <a:gd name="T75" fmla="*/ 75 h 198"/>
                <a:gd name="T76" fmla="*/ 69 w 198"/>
                <a:gd name="T77" fmla="*/ 86 h 198"/>
                <a:gd name="T78" fmla="*/ 65 w 198"/>
                <a:gd name="T79" fmla="*/ 99 h 198"/>
                <a:gd name="T80" fmla="*/ 66 w 198"/>
                <a:gd name="T81" fmla="*/ 105 h 198"/>
                <a:gd name="T82" fmla="*/ 72 w 198"/>
                <a:gd name="T83" fmla="*/ 118 h 198"/>
                <a:gd name="T84" fmla="*/ 81 w 198"/>
                <a:gd name="T85" fmla="*/ 126 h 198"/>
                <a:gd name="T86" fmla="*/ 92 w 198"/>
                <a:gd name="T87" fmla="*/ 131 h 198"/>
                <a:gd name="T88" fmla="*/ 99 w 198"/>
                <a:gd name="T89" fmla="*/ 132 h 198"/>
                <a:gd name="T90" fmla="*/ 112 w 198"/>
                <a:gd name="T91" fmla="*/ 129 h 198"/>
                <a:gd name="T92" fmla="*/ 122 w 198"/>
                <a:gd name="T93" fmla="*/ 122 h 198"/>
                <a:gd name="T94" fmla="*/ 130 w 198"/>
                <a:gd name="T95" fmla="*/ 112 h 198"/>
                <a:gd name="T96" fmla="*/ 132 w 198"/>
                <a:gd name="T97" fmla="*/ 99 h 198"/>
                <a:gd name="T98" fmla="*/ 132 w 198"/>
                <a:gd name="T99" fmla="*/ 92 h 198"/>
                <a:gd name="T100" fmla="*/ 127 w 198"/>
                <a:gd name="T101" fmla="*/ 80 h 198"/>
                <a:gd name="T102" fmla="*/ 117 w 198"/>
                <a:gd name="T103" fmla="*/ 71 h 198"/>
                <a:gd name="T104" fmla="*/ 106 w 198"/>
                <a:gd name="T105" fmla="*/ 66 h 198"/>
                <a:gd name="T106" fmla="*/ 99 w 198"/>
                <a:gd name="T107" fmla="*/ 6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8" h="198">
                  <a:moveTo>
                    <a:pt x="99" y="198"/>
                  </a:moveTo>
                  <a:lnTo>
                    <a:pt x="99" y="198"/>
                  </a:lnTo>
                  <a:lnTo>
                    <a:pt x="89" y="197"/>
                  </a:lnTo>
                  <a:lnTo>
                    <a:pt x="79" y="196"/>
                  </a:lnTo>
                  <a:lnTo>
                    <a:pt x="70" y="193"/>
                  </a:lnTo>
                  <a:lnTo>
                    <a:pt x="60" y="190"/>
                  </a:lnTo>
                  <a:lnTo>
                    <a:pt x="52" y="186"/>
                  </a:lnTo>
                  <a:lnTo>
                    <a:pt x="44" y="181"/>
                  </a:lnTo>
                  <a:lnTo>
                    <a:pt x="36" y="176"/>
                  </a:lnTo>
                  <a:lnTo>
                    <a:pt x="29" y="169"/>
                  </a:lnTo>
                  <a:lnTo>
                    <a:pt x="23" y="162"/>
                  </a:lnTo>
                  <a:lnTo>
                    <a:pt x="17" y="154"/>
                  </a:lnTo>
                  <a:lnTo>
                    <a:pt x="12" y="146"/>
                  </a:lnTo>
                  <a:lnTo>
                    <a:pt x="7" y="137"/>
                  </a:lnTo>
                  <a:lnTo>
                    <a:pt x="4" y="128"/>
                  </a:lnTo>
                  <a:lnTo>
                    <a:pt x="2" y="119"/>
                  </a:lnTo>
                  <a:lnTo>
                    <a:pt x="0" y="109"/>
                  </a:lnTo>
                  <a:lnTo>
                    <a:pt x="0" y="99"/>
                  </a:lnTo>
                  <a:lnTo>
                    <a:pt x="0" y="99"/>
                  </a:lnTo>
                  <a:lnTo>
                    <a:pt x="0" y="89"/>
                  </a:lnTo>
                  <a:lnTo>
                    <a:pt x="2" y="78"/>
                  </a:lnTo>
                  <a:lnTo>
                    <a:pt x="4" y="69"/>
                  </a:lnTo>
                  <a:lnTo>
                    <a:pt x="7" y="60"/>
                  </a:lnTo>
                  <a:lnTo>
                    <a:pt x="12" y="51"/>
                  </a:lnTo>
                  <a:lnTo>
                    <a:pt x="17" y="43"/>
                  </a:lnTo>
                  <a:lnTo>
                    <a:pt x="23" y="36"/>
                  </a:lnTo>
                  <a:lnTo>
                    <a:pt x="29" y="29"/>
                  </a:lnTo>
                  <a:lnTo>
                    <a:pt x="36" y="22"/>
                  </a:lnTo>
                  <a:lnTo>
                    <a:pt x="44" y="16"/>
                  </a:lnTo>
                  <a:lnTo>
                    <a:pt x="52" y="11"/>
                  </a:lnTo>
                  <a:lnTo>
                    <a:pt x="60" y="7"/>
                  </a:lnTo>
                  <a:lnTo>
                    <a:pt x="70" y="4"/>
                  </a:lnTo>
                  <a:lnTo>
                    <a:pt x="79" y="2"/>
                  </a:lnTo>
                  <a:lnTo>
                    <a:pt x="89" y="0"/>
                  </a:lnTo>
                  <a:lnTo>
                    <a:pt x="99" y="0"/>
                  </a:lnTo>
                  <a:lnTo>
                    <a:pt x="99" y="0"/>
                  </a:lnTo>
                  <a:lnTo>
                    <a:pt x="109" y="0"/>
                  </a:lnTo>
                  <a:lnTo>
                    <a:pt x="119" y="2"/>
                  </a:lnTo>
                  <a:lnTo>
                    <a:pt x="129" y="4"/>
                  </a:lnTo>
                  <a:lnTo>
                    <a:pt x="138" y="7"/>
                  </a:lnTo>
                  <a:lnTo>
                    <a:pt x="146" y="11"/>
                  </a:lnTo>
                  <a:lnTo>
                    <a:pt x="154" y="16"/>
                  </a:lnTo>
                  <a:lnTo>
                    <a:pt x="162" y="22"/>
                  </a:lnTo>
                  <a:lnTo>
                    <a:pt x="169" y="29"/>
                  </a:lnTo>
                  <a:lnTo>
                    <a:pt x="175" y="36"/>
                  </a:lnTo>
                  <a:lnTo>
                    <a:pt x="181" y="43"/>
                  </a:lnTo>
                  <a:lnTo>
                    <a:pt x="187" y="51"/>
                  </a:lnTo>
                  <a:lnTo>
                    <a:pt x="191" y="60"/>
                  </a:lnTo>
                  <a:lnTo>
                    <a:pt x="194" y="69"/>
                  </a:lnTo>
                  <a:lnTo>
                    <a:pt x="196" y="78"/>
                  </a:lnTo>
                  <a:lnTo>
                    <a:pt x="198" y="89"/>
                  </a:lnTo>
                  <a:lnTo>
                    <a:pt x="198" y="99"/>
                  </a:lnTo>
                  <a:lnTo>
                    <a:pt x="198" y="99"/>
                  </a:lnTo>
                  <a:lnTo>
                    <a:pt x="198" y="109"/>
                  </a:lnTo>
                  <a:lnTo>
                    <a:pt x="196" y="119"/>
                  </a:lnTo>
                  <a:lnTo>
                    <a:pt x="194" y="128"/>
                  </a:lnTo>
                  <a:lnTo>
                    <a:pt x="191" y="137"/>
                  </a:lnTo>
                  <a:lnTo>
                    <a:pt x="187" y="146"/>
                  </a:lnTo>
                  <a:lnTo>
                    <a:pt x="181" y="154"/>
                  </a:lnTo>
                  <a:lnTo>
                    <a:pt x="175" y="162"/>
                  </a:lnTo>
                  <a:lnTo>
                    <a:pt x="169" y="169"/>
                  </a:lnTo>
                  <a:lnTo>
                    <a:pt x="162" y="176"/>
                  </a:lnTo>
                  <a:lnTo>
                    <a:pt x="154" y="181"/>
                  </a:lnTo>
                  <a:lnTo>
                    <a:pt x="146" y="186"/>
                  </a:lnTo>
                  <a:lnTo>
                    <a:pt x="138" y="190"/>
                  </a:lnTo>
                  <a:lnTo>
                    <a:pt x="129" y="193"/>
                  </a:lnTo>
                  <a:lnTo>
                    <a:pt x="119" y="196"/>
                  </a:lnTo>
                  <a:lnTo>
                    <a:pt x="109" y="197"/>
                  </a:lnTo>
                  <a:lnTo>
                    <a:pt x="99" y="198"/>
                  </a:lnTo>
                  <a:lnTo>
                    <a:pt x="99" y="198"/>
                  </a:lnTo>
                  <a:close/>
                  <a:moveTo>
                    <a:pt x="99" y="66"/>
                  </a:moveTo>
                  <a:lnTo>
                    <a:pt x="99" y="66"/>
                  </a:lnTo>
                  <a:lnTo>
                    <a:pt x="92" y="66"/>
                  </a:lnTo>
                  <a:lnTo>
                    <a:pt x="86" y="68"/>
                  </a:lnTo>
                  <a:lnTo>
                    <a:pt x="81" y="71"/>
                  </a:lnTo>
                  <a:lnTo>
                    <a:pt x="76" y="75"/>
                  </a:lnTo>
                  <a:lnTo>
                    <a:pt x="72" y="80"/>
                  </a:lnTo>
                  <a:lnTo>
                    <a:pt x="69" y="86"/>
                  </a:lnTo>
                  <a:lnTo>
                    <a:pt x="66" y="92"/>
                  </a:lnTo>
                  <a:lnTo>
                    <a:pt x="65" y="99"/>
                  </a:lnTo>
                  <a:lnTo>
                    <a:pt x="65" y="99"/>
                  </a:lnTo>
                  <a:lnTo>
                    <a:pt x="66" y="105"/>
                  </a:lnTo>
                  <a:lnTo>
                    <a:pt x="69" y="112"/>
                  </a:lnTo>
                  <a:lnTo>
                    <a:pt x="72" y="118"/>
                  </a:lnTo>
                  <a:lnTo>
                    <a:pt x="76" y="122"/>
                  </a:lnTo>
                  <a:lnTo>
                    <a:pt x="81" y="126"/>
                  </a:lnTo>
                  <a:lnTo>
                    <a:pt x="86" y="129"/>
                  </a:lnTo>
                  <a:lnTo>
                    <a:pt x="92" y="131"/>
                  </a:lnTo>
                  <a:lnTo>
                    <a:pt x="99" y="132"/>
                  </a:lnTo>
                  <a:lnTo>
                    <a:pt x="99" y="132"/>
                  </a:lnTo>
                  <a:lnTo>
                    <a:pt x="106" y="131"/>
                  </a:lnTo>
                  <a:lnTo>
                    <a:pt x="112" y="129"/>
                  </a:lnTo>
                  <a:lnTo>
                    <a:pt x="117" y="126"/>
                  </a:lnTo>
                  <a:lnTo>
                    <a:pt x="122" y="122"/>
                  </a:lnTo>
                  <a:lnTo>
                    <a:pt x="127" y="118"/>
                  </a:lnTo>
                  <a:lnTo>
                    <a:pt x="130" y="112"/>
                  </a:lnTo>
                  <a:lnTo>
                    <a:pt x="132" y="105"/>
                  </a:lnTo>
                  <a:lnTo>
                    <a:pt x="132" y="99"/>
                  </a:lnTo>
                  <a:lnTo>
                    <a:pt x="132" y="99"/>
                  </a:lnTo>
                  <a:lnTo>
                    <a:pt x="132" y="92"/>
                  </a:lnTo>
                  <a:lnTo>
                    <a:pt x="130" y="86"/>
                  </a:lnTo>
                  <a:lnTo>
                    <a:pt x="127" y="80"/>
                  </a:lnTo>
                  <a:lnTo>
                    <a:pt x="122" y="75"/>
                  </a:lnTo>
                  <a:lnTo>
                    <a:pt x="117" y="71"/>
                  </a:lnTo>
                  <a:lnTo>
                    <a:pt x="112" y="68"/>
                  </a:lnTo>
                  <a:lnTo>
                    <a:pt x="106" y="66"/>
                  </a:lnTo>
                  <a:lnTo>
                    <a:pt x="99" y="66"/>
                  </a:lnTo>
                  <a:lnTo>
                    <a:pt x="99"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836">
              <a:extLst>
                <a:ext uri="{FF2B5EF4-FFF2-40B4-BE49-F238E27FC236}">
                  <a16:creationId xmlns:a16="http://schemas.microsoft.com/office/drawing/2014/main" id="{64BD058C-13F7-475E-B494-7644C2852385}"/>
                </a:ext>
              </a:extLst>
            </p:cNvPr>
            <p:cNvSpPr>
              <a:spLocks noEditPoints="1"/>
            </p:cNvSpPr>
            <p:nvPr/>
          </p:nvSpPr>
          <p:spPr bwMode="auto">
            <a:xfrm>
              <a:off x="9358313" y="3714751"/>
              <a:ext cx="44450" cy="44450"/>
            </a:xfrm>
            <a:custGeom>
              <a:avLst/>
              <a:gdLst>
                <a:gd name="T0" fmla="*/ 99 w 198"/>
                <a:gd name="T1" fmla="*/ 198 h 198"/>
                <a:gd name="T2" fmla="*/ 79 w 198"/>
                <a:gd name="T3" fmla="*/ 196 h 198"/>
                <a:gd name="T4" fmla="*/ 61 w 198"/>
                <a:gd name="T5" fmla="*/ 191 h 198"/>
                <a:gd name="T6" fmla="*/ 43 w 198"/>
                <a:gd name="T7" fmla="*/ 181 h 198"/>
                <a:gd name="T8" fmla="*/ 29 w 198"/>
                <a:gd name="T9" fmla="*/ 169 h 198"/>
                <a:gd name="T10" fmla="*/ 16 w 198"/>
                <a:gd name="T11" fmla="*/ 154 h 198"/>
                <a:gd name="T12" fmla="*/ 8 w 198"/>
                <a:gd name="T13" fmla="*/ 138 h 198"/>
                <a:gd name="T14" fmla="*/ 2 w 198"/>
                <a:gd name="T15" fmla="*/ 119 h 198"/>
                <a:gd name="T16" fmla="*/ 0 w 198"/>
                <a:gd name="T17" fmla="*/ 100 h 198"/>
                <a:gd name="T18" fmla="*/ 1 w 198"/>
                <a:gd name="T19" fmla="*/ 89 h 198"/>
                <a:gd name="T20" fmla="*/ 4 w 198"/>
                <a:gd name="T21" fmla="*/ 70 h 198"/>
                <a:gd name="T22" fmla="*/ 12 w 198"/>
                <a:gd name="T23" fmla="*/ 52 h 198"/>
                <a:gd name="T24" fmla="*/ 22 w 198"/>
                <a:gd name="T25" fmla="*/ 36 h 198"/>
                <a:gd name="T26" fmla="*/ 36 w 198"/>
                <a:gd name="T27" fmla="*/ 23 h 198"/>
                <a:gd name="T28" fmla="*/ 51 w 198"/>
                <a:gd name="T29" fmla="*/ 12 h 198"/>
                <a:gd name="T30" fmla="*/ 69 w 198"/>
                <a:gd name="T31" fmla="*/ 4 h 198"/>
                <a:gd name="T32" fmla="*/ 89 w 198"/>
                <a:gd name="T33" fmla="*/ 0 h 198"/>
                <a:gd name="T34" fmla="*/ 99 w 198"/>
                <a:gd name="T35" fmla="*/ 0 h 198"/>
                <a:gd name="T36" fmla="*/ 119 w 198"/>
                <a:gd name="T37" fmla="*/ 2 h 198"/>
                <a:gd name="T38" fmla="*/ 137 w 198"/>
                <a:gd name="T39" fmla="*/ 7 h 198"/>
                <a:gd name="T40" fmla="*/ 154 w 198"/>
                <a:gd name="T41" fmla="*/ 17 h 198"/>
                <a:gd name="T42" fmla="*/ 169 w 198"/>
                <a:gd name="T43" fmla="*/ 29 h 198"/>
                <a:gd name="T44" fmla="*/ 181 w 198"/>
                <a:gd name="T45" fmla="*/ 44 h 198"/>
                <a:gd name="T46" fmla="*/ 190 w 198"/>
                <a:gd name="T47" fmla="*/ 60 h 198"/>
                <a:gd name="T48" fmla="*/ 196 w 198"/>
                <a:gd name="T49" fmla="*/ 79 h 198"/>
                <a:gd name="T50" fmla="*/ 198 w 198"/>
                <a:gd name="T51" fmla="*/ 100 h 198"/>
                <a:gd name="T52" fmla="*/ 197 w 198"/>
                <a:gd name="T53" fmla="*/ 109 h 198"/>
                <a:gd name="T54" fmla="*/ 193 w 198"/>
                <a:gd name="T55" fmla="*/ 129 h 198"/>
                <a:gd name="T56" fmla="*/ 186 w 198"/>
                <a:gd name="T57" fmla="*/ 146 h 198"/>
                <a:gd name="T58" fmla="*/ 176 w 198"/>
                <a:gd name="T59" fmla="*/ 163 h 198"/>
                <a:gd name="T60" fmla="*/ 162 w 198"/>
                <a:gd name="T61" fmla="*/ 176 h 198"/>
                <a:gd name="T62" fmla="*/ 147 w 198"/>
                <a:gd name="T63" fmla="*/ 187 h 198"/>
                <a:gd name="T64" fmla="*/ 128 w 198"/>
                <a:gd name="T65" fmla="*/ 194 h 198"/>
                <a:gd name="T66" fmla="*/ 109 w 198"/>
                <a:gd name="T67" fmla="*/ 198 h 198"/>
                <a:gd name="T68" fmla="*/ 99 w 198"/>
                <a:gd name="T69" fmla="*/ 198 h 198"/>
                <a:gd name="T70" fmla="*/ 99 w 198"/>
                <a:gd name="T71" fmla="*/ 66 h 198"/>
                <a:gd name="T72" fmla="*/ 85 w 198"/>
                <a:gd name="T73" fmla="*/ 69 h 198"/>
                <a:gd name="T74" fmla="*/ 75 w 198"/>
                <a:gd name="T75" fmla="*/ 76 h 198"/>
                <a:gd name="T76" fmla="*/ 68 w 198"/>
                <a:gd name="T77" fmla="*/ 86 h 198"/>
                <a:gd name="T78" fmla="*/ 66 w 198"/>
                <a:gd name="T79" fmla="*/ 100 h 198"/>
                <a:gd name="T80" fmla="*/ 67 w 198"/>
                <a:gd name="T81" fmla="*/ 106 h 198"/>
                <a:gd name="T82" fmla="*/ 71 w 198"/>
                <a:gd name="T83" fmla="*/ 117 h 198"/>
                <a:gd name="T84" fmla="*/ 80 w 198"/>
                <a:gd name="T85" fmla="*/ 126 h 198"/>
                <a:gd name="T86" fmla="*/ 92 w 198"/>
                <a:gd name="T87" fmla="*/ 132 h 198"/>
                <a:gd name="T88" fmla="*/ 99 w 198"/>
                <a:gd name="T89" fmla="*/ 133 h 198"/>
                <a:gd name="T90" fmla="*/ 111 w 198"/>
                <a:gd name="T91" fmla="*/ 130 h 198"/>
                <a:gd name="T92" fmla="*/ 122 w 198"/>
                <a:gd name="T93" fmla="*/ 122 h 198"/>
                <a:gd name="T94" fmla="*/ 129 w 198"/>
                <a:gd name="T95" fmla="*/ 112 h 198"/>
                <a:gd name="T96" fmla="*/ 132 w 198"/>
                <a:gd name="T97" fmla="*/ 100 h 198"/>
                <a:gd name="T98" fmla="*/ 131 w 198"/>
                <a:gd name="T99" fmla="*/ 92 h 198"/>
                <a:gd name="T100" fmla="*/ 126 w 198"/>
                <a:gd name="T101" fmla="*/ 81 h 198"/>
                <a:gd name="T102" fmla="*/ 118 w 198"/>
                <a:gd name="T103" fmla="*/ 72 h 198"/>
                <a:gd name="T104" fmla="*/ 105 w 198"/>
                <a:gd name="T105" fmla="*/ 66 h 198"/>
                <a:gd name="T106" fmla="*/ 99 w 198"/>
                <a:gd name="T107" fmla="*/ 6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8" h="198">
                  <a:moveTo>
                    <a:pt x="99" y="198"/>
                  </a:moveTo>
                  <a:lnTo>
                    <a:pt x="99" y="198"/>
                  </a:lnTo>
                  <a:lnTo>
                    <a:pt x="89" y="198"/>
                  </a:lnTo>
                  <a:lnTo>
                    <a:pt x="79" y="196"/>
                  </a:lnTo>
                  <a:lnTo>
                    <a:pt x="69" y="194"/>
                  </a:lnTo>
                  <a:lnTo>
                    <a:pt x="61" y="191"/>
                  </a:lnTo>
                  <a:lnTo>
                    <a:pt x="51" y="187"/>
                  </a:lnTo>
                  <a:lnTo>
                    <a:pt x="43" y="181"/>
                  </a:lnTo>
                  <a:lnTo>
                    <a:pt x="36" y="176"/>
                  </a:lnTo>
                  <a:lnTo>
                    <a:pt x="29" y="169"/>
                  </a:lnTo>
                  <a:lnTo>
                    <a:pt x="22" y="163"/>
                  </a:lnTo>
                  <a:lnTo>
                    <a:pt x="16" y="154"/>
                  </a:lnTo>
                  <a:lnTo>
                    <a:pt x="12" y="146"/>
                  </a:lnTo>
                  <a:lnTo>
                    <a:pt x="8" y="138"/>
                  </a:lnTo>
                  <a:lnTo>
                    <a:pt x="4" y="129"/>
                  </a:lnTo>
                  <a:lnTo>
                    <a:pt x="2" y="119"/>
                  </a:lnTo>
                  <a:lnTo>
                    <a:pt x="1" y="109"/>
                  </a:lnTo>
                  <a:lnTo>
                    <a:pt x="0" y="100"/>
                  </a:lnTo>
                  <a:lnTo>
                    <a:pt x="0" y="100"/>
                  </a:lnTo>
                  <a:lnTo>
                    <a:pt x="1" y="89"/>
                  </a:lnTo>
                  <a:lnTo>
                    <a:pt x="2" y="79"/>
                  </a:lnTo>
                  <a:lnTo>
                    <a:pt x="4" y="70"/>
                  </a:lnTo>
                  <a:lnTo>
                    <a:pt x="8" y="60"/>
                  </a:lnTo>
                  <a:lnTo>
                    <a:pt x="12" y="52"/>
                  </a:lnTo>
                  <a:lnTo>
                    <a:pt x="16" y="44"/>
                  </a:lnTo>
                  <a:lnTo>
                    <a:pt x="22" y="36"/>
                  </a:lnTo>
                  <a:lnTo>
                    <a:pt x="29" y="29"/>
                  </a:lnTo>
                  <a:lnTo>
                    <a:pt x="36" y="23"/>
                  </a:lnTo>
                  <a:lnTo>
                    <a:pt x="43" y="17"/>
                  </a:lnTo>
                  <a:lnTo>
                    <a:pt x="51" y="12"/>
                  </a:lnTo>
                  <a:lnTo>
                    <a:pt x="61" y="7"/>
                  </a:lnTo>
                  <a:lnTo>
                    <a:pt x="69" y="4"/>
                  </a:lnTo>
                  <a:lnTo>
                    <a:pt x="79" y="2"/>
                  </a:lnTo>
                  <a:lnTo>
                    <a:pt x="89" y="0"/>
                  </a:lnTo>
                  <a:lnTo>
                    <a:pt x="99" y="0"/>
                  </a:lnTo>
                  <a:lnTo>
                    <a:pt x="99" y="0"/>
                  </a:lnTo>
                  <a:lnTo>
                    <a:pt x="109" y="0"/>
                  </a:lnTo>
                  <a:lnTo>
                    <a:pt x="119" y="2"/>
                  </a:lnTo>
                  <a:lnTo>
                    <a:pt x="128" y="4"/>
                  </a:lnTo>
                  <a:lnTo>
                    <a:pt x="137" y="7"/>
                  </a:lnTo>
                  <a:lnTo>
                    <a:pt x="147" y="12"/>
                  </a:lnTo>
                  <a:lnTo>
                    <a:pt x="154" y="17"/>
                  </a:lnTo>
                  <a:lnTo>
                    <a:pt x="162" y="23"/>
                  </a:lnTo>
                  <a:lnTo>
                    <a:pt x="169" y="29"/>
                  </a:lnTo>
                  <a:lnTo>
                    <a:pt x="176" y="36"/>
                  </a:lnTo>
                  <a:lnTo>
                    <a:pt x="181" y="44"/>
                  </a:lnTo>
                  <a:lnTo>
                    <a:pt x="186" y="52"/>
                  </a:lnTo>
                  <a:lnTo>
                    <a:pt x="190" y="60"/>
                  </a:lnTo>
                  <a:lnTo>
                    <a:pt x="193" y="70"/>
                  </a:lnTo>
                  <a:lnTo>
                    <a:pt x="196" y="79"/>
                  </a:lnTo>
                  <a:lnTo>
                    <a:pt x="197" y="89"/>
                  </a:lnTo>
                  <a:lnTo>
                    <a:pt x="198" y="100"/>
                  </a:lnTo>
                  <a:lnTo>
                    <a:pt x="198" y="100"/>
                  </a:lnTo>
                  <a:lnTo>
                    <a:pt x="197" y="109"/>
                  </a:lnTo>
                  <a:lnTo>
                    <a:pt x="196" y="119"/>
                  </a:lnTo>
                  <a:lnTo>
                    <a:pt x="193" y="129"/>
                  </a:lnTo>
                  <a:lnTo>
                    <a:pt x="190" y="138"/>
                  </a:lnTo>
                  <a:lnTo>
                    <a:pt x="186" y="146"/>
                  </a:lnTo>
                  <a:lnTo>
                    <a:pt x="181" y="154"/>
                  </a:lnTo>
                  <a:lnTo>
                    <a:pt x="176" y="163"/>
                  </a:lnTo>
                  <a:lnTo>
                    <a:pt x="169" y="169"/>
                  </a:lnTo>
                  <a:lnTo>
                    <a:pt x="162" y="176"/>
                  </a:lnTo>
                  <a:lnTo>
                    <a:pt x="154" y="181"/>
                  </a:lnTo>
                  <a:lnTo>
                    <a:pt x="147" y="187"/>
                  </a:lnTo>
                  <a:lnTo>
                    <a:pt x="137" y="191"/>
                  </a:lnTo>
                  <a:lnTo>
                    <a:pt x="128" y="194"/>
                  </a:lnTo>
                  <a:lnTo>
                    <a:pt x="119" y="196"/>
                  </a:lnTo>
                  <a:lnTo>
                    <a:pt x="109" y="198"/>
                  </a:lnTo>
                  <a:lnTo>
                    <a:pt x="99" y="198"/>
                  </a:lnTo>
                  <a:lnTo>
                    <a:pt x="99" y="198"/>
                  </a:lnTo>
                  <a:close/>
                  <a:moveTo>
                    <a:pt x="99" y="66"/>
                  </a:moveTo>
                  <a:lnTo>
                    <a:pt x="99" y="66"/>
                  </a:lnTo>
                  <a:lnTo>
                    <a:pt x="92" y="66"/>
                  </a:lnTo>
                  <a:lnTo>
                    <a:pt x="85" y="69"/>
                  </a:lnTo>
                  <a:lnTo>
                    <a:pt x="80" y="72"/>
                  </a:lnTo>
                  <a:lnTo>
                    <a:pt x="75" y="76"/>
                  </a:lnTo>
                  <a:lnTo>
                    <a:pt x="71" y="81"/>
                  </a:lnTo>
                  <a:lnTo>
                    <a:pt x="68" y="86"/>
                  </a:lnTo>
                  <a:lnTo>
                    <a:pt x="67" y="92"/>
                  </a:lnTo>
                  <a:lnTo>
                    <a:pt x="66" y="100"/>
                  </a:lnTo>
                  <a:lnTo>
                    <a:pt x="66" y="100"/>
                  </a:lnTo>
                  <a:lnTo>
                    <a:pt x="67" y="106"/>
                  </a:lnTo>
                  <a:lnTo>
                    <a:pt x="68" y="112"/>
                  </a:lnTo>
                  <a:lnTo>
                    <a:pt x="71" y="117"/>
                  </a:lnTo>
                  <a:lnTo>
                    <a:pt x="75" y="122"/>
                  </a:lnTo>
                  <a:lnTo>
                    <a:pt x="80" y="126"/>
                  </a:lnTo>
                  <a:lnTo>
                    <a:pt x="85" y="130"/>
                  </a:lnTo>
                  <a:lnTo>
                    <a:pt x="92" y="132"/>
                  </a:lnTo>
                  <a:lnTo>
                    <a:pt x="99" y="133"/>
                  </a:lnTo>
                  <a:lnTo>
                    <a:pt x="99" y="133"/>
                  </a:lnTo>
                  <a:lnTo>
                    <a:pt x="105" y="132"/>
                  </a:lnTo>
                  <a:lnTo>
                    <a:pt x="111" y="130"/>
                  </a:lnTo>
                  <a:lnTo>
                    <a:pt x="118" y="126"/>
                  </a:lnTo>
                  <a:lnTo>
                    <a:pt x="122" y="122"/>
                  </a:lnTo>
                  <a:lnTo>
                    <a:pt x="126" y="117"/>
                  </a:lnTo>
                  <a:lnTo>
                    <a:pt x="129" y="112"/>
                  </a:lnTo>
                  <a:lnTo>
                    <a:pt x="131" y="106"/>
                  </a:lnTo>
                  <a:lnTo>
                    <a:pt x="132" y="100"/>
                  </a:lnTo>
                  <a:lnTo>
                    <a:pt x="132" y="100"/>
                  </a:lnTo>
                  <a:lnTo>
                    <a:pt x="131" y="92"/>
                  </a:lnTo>
                  <a:lnTo>
                    <a:pt x="129" y="86"/>
                  </a:lnTo>
                  <a:lnTo>
                    <a:pt x="126" y="81"/>
                  </a:lnTo>
                  <a:lnTo>
                    <a:pt x="122" y="76"/>
                  </a:lnTo>
                  <a:lnTo>
                    <a:pt x="118" y="72"/>
                  </a:lnTo>
                  <a:lnTo>
                    <a:pt x="111" y="69"/>
                  </a:lnTo>
                  <a:lnTo>
                    <a:pt x="105" y="66"/>
                  </a:lnTo>
                  <a:lnTo>
                    <a:pt x="99" y="66"/>
                  </a:lnTo>
                  <a:lnTo>
                    <a:pt x="99"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837">
              <a:extLst>
                <a:ext uri="{FF2B5EF4-FFF2-40B4-BE49-F238E27FC236}">
                  <a16:creationId xmlns:a16="http://schemas.microsoft.com/office/drawing/2014/main" id="{8A63A24A-E281-4644-B902-17AB7494AEAC}"/>
                </a:ext>
              </a:extLst>
            </p:cNvPr>
            <p:cNvSpPr>
              <a:spLocks noEditPoints="1"/>
            </p:cNvSpPr>
            <p:nvPr/>
          </p:nvSpPr>
          <p:spPr bwMode="auto">
            <a:xfrm>
              <a:off x="9447213" y="3608388"/>
              <a:ext cx="46038" cy="46038"/>
            </a:xfrm>
            <a:custGeom>
              <a:avLst/>
              <a:gdLst>
                <a:gd name="T0" fmla="*/ 99 w 199"/>
                <a:gd name="T1" fmla="*/ 199 h 199"/>
                <a:gd name="T2" fmla="*/ 80 w 199"/>
                <a:gd name="T3" fmla="*/ 197 h 199"/>
                <a:gd name="T4" fmla="*/ 61 w 199"/>
                <a:gd name="T5" fmla="*/ 192 h 199"/>
                <a:gd name="T6" fmla="*/ 44 w 199"/>
                <a:gd name="T7" fmla="*/ 183 h 199"/>
                <a:gd name="T8" fmla="*/ 30 w 199"/>
                <a:gd name="T9" fmla="*/ 170 h 199"/>
                <a:gd name="T10" fmla="*/ 18 w 199"/>
                <a:gd name="T11" fmla="*/ 156 h 199"/>
                <a:gd name="T12" fmla="*/ 8 w 199"/>
                <a:gd name="T13" fmla="*/ 139 h 199"/>
                <a:gd name="T14" fmla="*/ 2 w 199"/>
                <a:gd name="T15" fmla="*/ 121 h 199"/>
                <a:gd name="T16" fmla="*/ 0 w 199"/>
                <a:gd name="T17" fmla="*/ 100 h 199"/>
                <a:gd name="T18" fmla="*/ 1 w 199"/>
                <a:gd name="T19" fmla="*/ 89 h 199"/>
                <a:gd name="T20" fmla="*/ 5 w 199"/>
                <a:gd name="T21" fmla="*/ 71 h 199"/>
                <a:gd name="T22" fmla="*/ 12 w 199"/>
                <a:gd name="T23" fmla="*/ 53 h 199"/>
                <a:gd name="T24" fmla="*/ 23 w 199"/>
                <a:gd name="T25" fmla="*/ 37 h 199"/>
                <a:gd name="T26" fmla="*/ 36 w 199"/>
                <a:gd name="T27" fmla="*/ 23 h 199"/>
                <a:gd name="T28" fmla="*/ 53 w 199"/>
                <a:gd name="T29" fmla="*/ 13 h 199"/>
                <a:gd name="T30" fmla="*/ 70 w 199"/>
                <a:gd name="T31" fmla="*/ 6 h 199"/>
                <a:gd name="T32" fmla="*/ 90 w 199"/>
                <a:gd name="T33" fmla="*/ 1 h 199"/>
                <a:gd name="T34" fmla="*/ 99 w 199"/>
                <a:gd name="T35" fmla="*/ 0 h 199"/>
                <a:gd name="T36" fmla="*/ 120 w 199"/>
                <a:gd name="T37" fmla="*/ 3 h 199"/>
                <a:gd name="T38" fmla="*/ 139 w 199"/>
                <a:gd name="T39" fmla="*/ 9 h 199"/>
                <a:gd name="T40" fmla="*/ 155 w 199"/>
                <a:gd name="T41" fmla="*/ 18 h 199"/>
                <a:gd name="T42" fmla="*/ 170 w 199"/>
                <a:gd name="T43" fmla="*/ 29 h 199"/>
                <a:gd name="T44" fmla="*/ 182 w 199"/>
                <a:gd name="T45" fmla="*/ 45 h 199"/>
                <a:gd name="T46" fmla="*/ 191 w 199"/>
                <a:gd name="T47" fmla="*/ 62 h 199"/>
                <a:gd name="T48" fmla="*/ 197 w 199"/>
                <a:gd name="T49" fmla="*/ 80 h 199"/>
                <a:gd name="T50" fmla="*/ 199 w 199"/>
                <a:gd name="T51" fmla="*/ 100 h 199"/>
                <a:gd name="T52" fmla="*/ 199 w 199"/>
                <a:gd name="T53" fmla="*/ 110 h 199"/>
                <a:gd name="T54" fmla="*/ 195 w 199"/>
                <a:gd name="T55" fmla="*/ 130 h 199"/>
                <a:gd name="T56" fmla="*/ 187 w 199"/>
                <a:gd name="T57" fmla="*/ 147 h 199"/>
                <a:gd name="T58" fmla="*/ 176 w 199"/>
                <a:gd name="T59" fmla="*/ 163 h 199"/>
                <a:gd name="T60" fmla="*/ 162 w 199"/>
                <a:gd name="T61" fmla="*/ 176 h 199"/>
                <a:gd name="T62" fmla="*/ 147 w 199"/>
                <a:gd name="T63" fmla="*/ 188 h 199"/>
                <a:gd name="T64" fmla="*/ 129 w 199"/>
                <a:gd name="T65" fmla="*/ 195 h 199"/>
                <a:gd name="T66" fmla="*/ 110 w 199"/>
                <a:gd name="T67" fmla="*/ 199 h 199"/>
                <a:gd name="T68" fmla="*/ 99 w 199"/>
                <a:gd name="T69" fmla="*/ 199 h 199"/>
                <a:gd name="T70" fmla="*/ 99 w 199"/>
                <a:gd name="T71" fmla="*/ 67 h 199"/>
                <a:gd name="T72" fmla="*/ 87 w 199"/>
                <a:gd name="T73" fmla="*/ 70 h 199"/>
                <a:gd name="T74" fmla="*/ 77 w 199"/>
                <a:gd name="T75" fmla="*/ 77 h 199"/>
                <a:gd name="T76" fmla="*/ 69 w 199"/>
                <a:gd name="T77" fmla="*/ 87 h 199"/>
                <a:gd name="T78" fmla="*/ 66 w 199"/>
                <a:gd name="T79" fmla="*/ 100 h 199"/>
                <a:gd name="T80" fmla="*/ 67 w 199"/>
                <a:gd name="T81" fmla="*/ 107 h 199"/>
                <a:gd name="T82" fmla="*/ 72 w 199"/>
                <a:gd name="T83" fmla="*/ 118 h 199"/>
                <a:gd name="T84" fmla="*/ 81 w 199"/>
                <a:gd name="T85" fmla="*/ 128 h 199"/>
                <a:gd name="T86" fmla="*/ 93 w 199"/>
                <a:gd name="T87" fmla="*/ 133 h 199"/>
                <a:gd name="T88" fmla="*/ 99 w 199"/>
                <a:gd name="T89" fmla="*/ 133 h 199"/>
                <a:gd name="T90" fmla="*/ 113 w 199"/>
                <a:gd name="T91" fmla="*/ 131 h 199"/>
                <a:gd name="T92" fmla="*/ 123 w 199"/>
                <a:gd name="T93" fmla="*/ 124 h 199"/>
                <a:gd name="T94" fmla="*/ 130 w 199"/>
                <a:gd name="T95" fmla="*/ 113 h 199"/>
                <a:gd name="T96" fmla="*/ 132 w 199"/>
                <a:gd name="T97" fmla="*/ 100 h 199"/>
                <a:gd name="T98" fmla="*/ 132 w 199"/>
                <a:gd name="T99" fmla="*/ 94 h 199"/>
                <a:gd name="T100" fmla="*/ 127 w 199"/>
                <a:gd name="T101" fmla="*/ 81 h 199"/>
                <a:gd name="T102" fmla="*/ 118 w 199"/>
                <a:gd name="T103" fmla="*/ 73 h 199"/>
                <a:gd name="T104" fmla="*/ 107 w 199"/>
                <a:gd name="T105" fmla="*/ 68 h 199"/>
                <a:gd name="T106" fmla="*/ 99 w 199"/>
                <a:gd name="T107" fmla="*/ 67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 h="199">
                  <a:moveTo>
                    <a:pt x="99" y="199"/>
                  </a:moveTo>
                  <a:lnTo>
                    <a:pt x="99" y="199"/>
                  </a:lnTo>
                  <a:lnTo>
                    <a:pt x="90" y="199"/>
                  </a:lnTo>
                  <a:lnTo>
                    <a:pt x="80" y="197"/>
                  </a:lnTo>
                  <a:lnTo>
                    <a:pt x="70" y="195"/>
                  </a:lnTo>
                  <a:lnTo>
                    <a:pt x="61" y="192"/>
                  </a:lnTo>
                  <a:lnTo>
                    <a:pt x="53" y="188"/>
                  </a:lnTo>
                  <a:lnTo>
                    <a:pt x="44" y="183"/>
                  </a:lnTo>
                  <a:lnTo>
                    <a:pt x="36" y="176"/>
                  </a:lnTo>
                  <a:lnTo>
                    <a:pt x="30" y="170"/>
                  </a:lnTo>
                  <a:lnTo>
                    <a:pt x="23" y="163"/>
                  </a:lnTo>
                  <a:lnTo>
                    <a:pt x="18" y="156"/>
                  </a:lnTo>
                  <a:lnTo>
                    <a:pt x="12" y="147"/>
                  </a:lnTo>
                  <a:lnTo>
                    <a:pt x="8" y="139"/>
                  </a:lnTo>
                  <a:lnTo>
                    <a:pt x="5" y="130"/>
                  </a:lnTo>
                  <a:lnTo>
                    <a:pt x="2" y="121"/>
                  </a:lnTo>
                  <a:lnTo>
                    <a:pt x="1" y="110"/>
                  </a:lnTo>
                  <a:lnTo>
                    <a:pt x="0" y="100"/>
                  </a:lnTo>
                  <a:lnTo>
                    <a:pt x="0" y="100"/>
                  </a:lnTo>
                  <a:lnTo>
                    <a:pt x="1" y="89"/>
                  </a:lnTo>
                  <a:lnTo>
                    <a:pt x="2" y="80"/>
                  </a:lnTo>
                  <a:lnTo>
                    <a:pt x="5" y="71"/>
                  </a:lnTo>
                  <a:lnTo>
                    <a:pt x="8" y="62"/>
                  </a:lnTo>
                  <a:lnTo>
                    <a:pt x="12" y="53"/>
                  </a:lnTo>
                  <a:lnTo>
                    <a:pt x="18" y="45"/>
                  </a:lnTo>
                  <a:lnTo>
                    <a:pt x="23" y="37"/>
                  </a:lnTo>
                  <a:lnTo>
                    <a:pt x="30" y="29"/>
                  </a:lnTo>
                  <a:lnTo>
                    <a:pt x="36" y="23"/>
                  </a:lnTo>
                  <a:lnTo>
                    <a:pt x="44" y="18"/>
                  </a:lnTo>
                  <a:lnTo>
                    <a:pt x="53" y="13"/>
                  </a:lnTo>
                  <a:lnTo>
                    <a:pt x="61" y="9"/>
                  </a:lnTo>
                  <a:lnTo>
                    <a:pt x="70" y="6"/>
                  </a:lnTo>
                  <a:lnTo>
                    <a:pt x="80" y="3"/>
                  </a:lnTo>
                  <a:lnTo>
                    <a:pt x="90" y="1"/>
                  </a:lnTo>
                  <a:lnTo>
                    <a:pt x="99" y="0"/>
                  </a:lnTo>
                  <a:lnTo>
                    <a:pt x="99" y="0"/>
                  </a:lnTo>
                  <a:lnTo>
                    <a:pt x="110" y="1"/>
                  </a:lnTo>
                  <a:lnTo>
                    <a:pt x="120" y="3"/>
                  </a:lnTo>
                  <a:lnTo>
                    <a:pt x="129" y="6"/>
                  </a:lnTo>
                  <a:lnTo>
                    <a:pt x="139" y="9"/>
                  </a:lnTo>
                  <a:lnTo>
                    <a:pt x="147" y="13"/>
                  </a:lnTo>
                  <a:lnTo>
                    <a:pt x="155" y="18"/>
                  </a:lnTo>
                  <a:lnTo>
                    <a:pt x="162" y="23"/>
                  </a:lnTo>
                  <a:lnTo>
                    <a:pt x="170" y="29"/>
                  </a:lnTo>
                  <a:lnTo>
                    <a:pt x="176" y="37"/>
                  </a:lnTo>
                  <a:lnTo>
                    <a:pt x="182" y="45"/>
                  </a:lnTo>
                  <a:lnTo>
                    <a:pt x="187" y="53"/>
                  </a:lnTo>
                  <a:lnTo>
                    <a:pt x="191" y="62"/>
                  </a:lnTo>
                  <a:lnTo>
                    <a:pt x="195" y="71"/>
                  </a:lnTo>
                  <a:lnTo>
                    <a:pt x="197" y="80"/>
                  </a:lnTo>
                  <a:lnTo>
                    <a:pt x="199" y="89"/>
                  </a:lnTo>
                  <a:lnTo>
                    <a:pt x="199" y="100"/>
                  </a:lnTo>
                  <a:lnTo>
                    <a:pt x="199" y="100"/>
                  </a:lnTo>
                  <a:lnTo>
                    <a:pt x="199" y="110"/>
                  </a:lnTo>
                  <a:lnTo>
                    <a:pt x="197" y="121"/>
                  </a:lnTo>
                  <a:lnTo>
                    <a:pt x="195" y="130"/>
                  </a:lnTo>
                  <a:lnTo>
                    <a:pt x="191" y="139"/>
                  </a:lnTo>
                  <a:lnTo>
                    <a:pt x="187" y="147"/>
                  </a:lnTo>
                  <a:lnTo>
                    <a:pt x="182" y="156"/>
                  </a:lnTo>
                  <a:lnTo>
                    <a:pt x="176" y="163"/>
                  </a:lnTo>
                  <a:lnTo>
                    <a:pt x="170" y="170"/>
                  </a:lnTo>
                  <a:lnTo>
                    <a:pt x="162" y="176"/>
                  </a:lnTo>
                  <a:lnTo>
                    <a:pt x="155" y="183"/>
                  </a:lnTo>
                  <a:lnTo>
                    <a:pt x="147" y="188"/>
                  </a:lnTo>
                  <a:lnTo>
                    <a:pt x="139" y="192"/>
                  </a:lnTo>
                  <a:lnTo>
                    <a:pt x="129" y="195"/>
                  </a:lnTo>
                  <a:lnTo>
                    <a:pt x="120" y="197"/>
                  </a:lnTo>
                  <a:lnTo>
                    <a:pt x="110" y="199"/>
                  </a:lnTo>
                  <a:lnTo>
                    <a:pt x="99" y="199"/>
                  </a:lnTo>
                  <a:lnTo>
                    <a:pt x="99" y="199"/>
                  </a:lnTo>
                  <a:close/>
                  <a:moveTo>
                    <a:pt x="99" y="67"/>
                  </a:moveTo>
                  <a:lnTo>
                    <a:pt x="99" y="67"/>
                  </a:lnTo>
                  <a:lnTo>
                    <a:pt x="93" y="68"/>
                  </a:lnTo>
                  <a:lnTo>
                    <a:pt x="87" y="70"/>
                  </a:lnTo>
                  <a:lnTo>
                    <a:pt x="81" y="73"/>
                  </a:lnTo>
                  <a:lnTo>
                    <a:pt x="77" y="77"/>
                  </a:lnTo>
                  <a:lnTo>
                    <a:pt x="72" y="81"/>
                  </a:lnTo>
                  <a:lnTo>
                    <a:pt x="69" y="87"/>
                  </a:lnTo>
                  <a:lnTo>
                    <a:pt x="67" y="94"/>
                  </a:lnTo>
                  <a:lnTo>
                    <a:pt x="66" y="100"/>
                  </a:lnTo>
                  <a:lnTo>
                    <a:pt x="66" y="100"/>
                  </a:lnTo>
                  <a:lnTo>
                    <a:pt x="67" y="107"/>
                  </a:lnTo>
                  <a:lnTo>
                    <a:pt x="69" y="113"/>
                  </a:lnTo>
                  <a:lnTo>
                    <a:pt x="72" y="118"/>
                  </a:lnTo>
                  <a:lnTo>
                    <a:pt x="77" y="124"/>
                  </a:lnTo>
                  <a:lnTo>
                    <a:pt x="81" y="128"/>
                  </a:lnTo>
                  <a:lnTo>
                    <a:pt x="87" y="131"/>
                  </a:lnTo>
                  <a:lnTo>
                    <a:pt x="93" y="133"/>
                  </a:lnTo>
                  <a:lnTo>
                    <a:pt x="99" y="133"/>
                  </a:lnTo>
                  <a:lnTo>
                    <a:pt x="99" y="133"/>
                  </a:lnTo>
                  <a:lnTo>
                    <a:pt x="107" y="133"/>
                  </a:lnTo>
                  <a:lnTo>
                    <a:pt x="113" y="131"/>
                  </a:lnTo>
                  <a:lnTo>
                    <a:pt x="118" y="128"/>
                  </a:lnTo>
                  <a:lnTo>
                    <a:pt x="123" y="124"/>
                  </a:lnTo>
                  <a:lnTo>
                    <a:pt x="127" y="118"/>
                  </a:lnTo>
                  <a:lnTo>
                    <a:pt x="130" y="113"/>
                  </a:lnTo>
                  <a:lnTo>
                    <a:pt x="132" y="107"/>
                  </a:lnTo>
                  <a:lnTo>
                    <a:pt x="132" y="100"/>
                  </a:lnTo>
                  <a:lnTo>
                    <a:pt x="132" y="100"/>
                  </a:lnTo>
                  <a:lnTo>
                    <a:pt x="132" y="94"/>
                  </a:lnTo>
                  <a:lnTo>
                    <a:pt x="130" y="87"/>
                  </a:lnTo>
                  <a:lnTo>
                    <a:pt x="127" y="81"/>
                  </a:lnTo>
                  <a:lnTo>
                    <a:pt x="123" y="77"/>
                  </a:lnTo>
                  <a:lnTo>
                    <a:pt x="118" y="73"/>
                  </a:lnTo>
                  <a:lnTo>
                    <a:pt x="113" y="70"/>
                  </a:lnTo>
                  <a:lnTo>
                    <a:pt x="107" y="68"/>
                  </a:lnTo>
                  <a:lnTo>
                    <a:pt x="99" y="67"/>
                  </a:lnTo>
                  <a:lnTo>
                    <a:pt x="99"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838">
              <a:extLst>
                <a:ext uri="{FF2B5EF4-FFF2-40B4-BE49-F238E27FC236}">
                  <a16:creationId xmlns:a16="http://schemas.microsoft.com/office/drawing/2014/main" id="{EEE9B09C-85EE-42B2-998C-7A92843F5C37}"/>
                </a:ext>
              </a:extLst>
            </p:cNvPr>
            <p:cNvSpPr>
              <a:spLocks/>
            </p:cNvSpPr>
            <p:nvPr/>
          </p:nvSpPr>
          <p:spPr bwMode="auto">
            <a:xfrm>
              <a:off x="9204325" y="3708401"/>
              <a:ext cx="82550" cy="71438"/>
            </a:xfrm>
            <a:custGeom>
              <a:avLst/>
              <a:gdLst>
                <a:gd name="T0" fmla="*/ 33 w 361"/>
                <a:gd name="T1" fmla="*/ 312 h 312"/>
                <a:gd name="T2" fmla="*/ 33 w 361"/>
                <a:gd name="T3" fmla="*/ 312 h 312"/>
                <a:gd name="T4" fmla="*/ 26 w 361"/>
                <a:gd name="T5" fmla="*/ 312 h 312"/>
                <a:gd name="T6" fmla="*/ 19 w 361"/>
                <a:gd name="T7" fmla="*/ 309 h 312"/>
                <a:gd name="T8" fmla="*/ 13 w 361"/>
                <a:gd name="T9" fmla="*/ 306 h 312"/>
                <a:gd name="T10" fmla="*/ 8 w 361"/>
                <a:gd name="T11" fmla="*/ 301 h 312"/>
                <a:gd name="T12" fmla="*/ 8 w 361"/>
                <a:gd name="T13" fmla="*/ 301 h 312"/>
                <a:gd name="T14" fmla="*/ 4 w 361"/>
                <a:gd name="T15" fmla="*/ 295 h 312"/>
                <a:gd name="T16" fmla="*/ 2 w 361"/>
                <a:gd name="T17" fmla="*/ 289 h 312"/>
                <a:gd name="T18" fmla="*/ 0 w 361"/>
                <a:gd name="T19" fmla="*/ 283 h 312"/>
                <a:gd name="T20" fmla="*/ 0 w 361"/>
                <a:gd name="T21" fmla="*/ 277 h 312"/>
                <a:gd name="T22" fmla="*/ 1 w 361"/>
                <a:gd name="T23" fmla="*/ 270 h 312"/>
                <a:gd name="T24" fmla="*/ 4 w 361"/>
                <a:gd name="T25" fmla="*/ 264 h 312"/>
                <a:gd name="T26" fmla="*/ 7 w 361"/>
                <a:gd name="T27" fmla="*/ 258 h 312"/>
                <a:gd name="T28" fmla="*/ 12 w 361"/>
                <a:gd name="T29" fmla="*/ 254 h 312"/>
                <a:gd name="T30" fmla="*/ 307 w 361"/>
                <a:gd name="T31" fmla="*/ 8 h 312"/>
                <a:gd name="T32" fmla="*/ 307 w 361"/>
                <a:gd name="T33" fmla="*/ 8 h 312"/>
                <a:gd name="T34" fmla="*/ 312 w 361"/>
                <a:gd name="T35" fmla="*/ 4 h 312"/>
                <a:gd name="T36" fmla="*/ 319 w 361"/>
                <a:gd name="T37" fmla="*/ 1 h 312"/>
                <a:gd name="T38" fmla="*/ 325 w 361"/>
                <a:gd name="T39" fmla="*/ 0 h 312"/>
                <a:gd name="T40" fmla="*/ 331 w 361"/>
                <a:gd name="T41" fmla="*/ 0 h 312"/>
                <a:gd name="T42" fmla="*/ 337 w 361"/>
                <a:gd name="T43" fmla="*/ 1 h 312"/>
                <a:gd name="T44" fmla="*/ 343 w 361"/>
                <a:gd name="T45" fmla="*/ 4 h 312"/>
                <a:gd name="T46" fmla="*/ 349 w 361"/>
                <a:gd name="T47" fmla="*/ 8 h 312"/>
                <a:gd name="T48" fmla="*/ 354 w 361"/>
                <a:gd name="T49" fmla="*/ 12 h 312"/>
                <a:gd name="T50" fmla="*/ 354 w 361"/>
                <a:gd name="T51" fmla="*/ 12 h 312"/>
                <a:gd name="T52" fmla="*/ 358 w 361"/>
                <a:gd name="T53" fmla="*/ 17 h 312"/>
                <a:gd name="T54" fmla="*/ 360 w 361"/>
                <a:gd name="T55" fmla="*/ 23 h 312"/>
                <a:gd name="T56" fmla="*/ 361 w 361"/>
                <a:gd name="T57" fmla="*/ 29 h 312"/>
                <a:gd name="T58" fmla="*/ 361 w 361"/>
                <a:gd name="T59" fmla="*/ 36 h 312"/>
                <a:gd name="T60" fmla="*/ 360 w 361"/>
                <a:gd name="T61" fmla="*/ 43 h 312"/>
                <a:gd name="T62" fmla="*/ 358 w 361"/>
                <a:gd name="T63" fmla="*/ 48 h 312"/>
                <a:gd name="T64" fmla="*/ 354 w 361"/>
                <a:gd name="T65" fmla="*/ 54 h 312"/>
                <a:gd name="T66" fmla="*/ 350 w 361"/>
                <a:gd name="T67" fmla="*/ 58 h 312"/>
                <a:gd name="T68" fmla="*/ 55 w 361"/>
                <a:gd name="T69" fmla="*/ 305 h 312"/>
                <a:gd name="T70" fmla="*/ 55 w 361"/>
                <a:gd name="T71" fmla="*/ 305 h 312"/>
                <a:gd name="T72" fmla="*/ 49 w 361"/>
                <a:gd name="T73" fmla="*/ 308 h 312"/>
                <a:gd name="T74" fmla="*/ 44 w 361"/>
                <a:gd name="T75" fmla="*/ 311 h 312"/>
                <a:gd name="T76" fmla="*/ 39 w 361"/>
                <a:gd name="T77" fmla="*/ 312 h 312"/>
                <a:gd name="T78" fmla="*/ 33 w 361"/>
                <a:gd name="T79" fmla="*/ 312 h 312"/>
                <a:gd name="T80" fmla="*/ 33 w 361"/>
                <a:gd name="T81" fmla="*/ 312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61" h="312">
                  <a:moveTo>
                    <a:pt x="33" y="312"/>
                  </a:moveTo>
                  <a:lnTo>
                    <a:pt x="33" y="312"/>
                  </a:lnTo>
                  <a:lnTo>
                    <a:pt x="26" y="312"/>
                  </a:lnTo>
                  <a:lnTo>
                    <a:pt x="19" y="309"/>
                  </a:lnTo>
                  <a:lnTo>
                    <a:pt x="13" y="306"/>
                  </a:lnTo>
                  <a:lnTo>
                    <a:pt x="8" y="301"/>
                  </a:lnTo>
                  <a:lnTo>
                    <a:pt x="8" y="301"/>
                  </a:lnTo>
                  <a:lnTo>
                    <a:pt x="4" y="295"/>
                  </a:lnTo>
                  <a:lnTo>
                    <a:pt x="2" y="289"/>
                  </a:lnTo>
                  <a:lnTo>
                    <a:pt x="0" y="283"/>
                  </a:lnTo>
                  <a:lnTo>
                    <a:pt x="0" y="277"/>
                  </a:lnTo>
                  <a:lnTo>
                    <a:pt x="1" y="270"/>
                  </a:lnTo>
                  <a:lnTo>
                    <a:pt x="4" y="264"/>
                  </a:lnTo>
                  <a:lnTo>
                    <a:pt x="7" y="258"/>
                  </a:lnTo>
                  <a:lnTo>
                    <a:pt x="12" y="254"/>
                  </a:lnTo>
                  <a:lnTo>
                    <a:pt x="307" y="8"/>
                  </a:lnTo>
                  <a:lnTo>
                    <a:pt x="307" y="8"/>
                  </a:lnTo>
                  <a:lnTo>
                    <a:pt x="312" y="4"/>
                  </a:lnTo>
                  <a:lnTo>
                    <a:pt x="319" y="1"/>
                  </a:lnTo>
                  <a:lnTo>
                    <a:pt x="325" y="0"/>
                  </a:lnTo>
                  <a:lnTo>
                    <a:pt x="331" y="0"/>
                  </a:lnTo>
                  <a:lnTo>
                    <a:pt x="337" y="1"/>
                  </a:lnTo>
                  <a:lnTo>
                    <a:pt x="343" y="4"/>
                  </a:lnTo>
                  <a:lnTo>
                    <a:pt x="349" y="8"/>
                  </a:lnTo>
                  <a:lnTo>
                    <a:pt x="354" y="12"/>
                  </a:lnTo>
                  <a:lnTo>
                    <a:pt x="354" y="12"/>
                  </a:lnTo>
                  <a:lnTo>
                    <a:pt x="358" y="17"/>
                  </a:lnTo>
                  <a:lnTo>
                    <a:pt x="360" y="23"/>
                  </a:lnTo>
                  <a:lnTo>
                    <a:pt x="361" y="29"/>
                  </a:lnTo>
                  <a:lnTo>
                    <a:pt x="361" y="36"/>
                  </a:lnTo>
                  <a:lnTo>
                    <a:pt x="360" y="43"/>
                  </a:lnTo>
                  <a:lnTo>
                    <a:pt x="358" y="48"/>
                  </a:lnTo>
                  <a:lnTo>
                    <a:pt x="354" y="54"/>
                  </a:lnTo>
                  <a:lnTo>
                    <a:pt x="350" y="58"/>
                  </a:lnTo>
                  <a:lnTo>
                    <a:pt x="55" y="305"/>
                  </a:lnTo>
                  <a:lnTo>
                    <a:pt x="55" y="305"/>
                  </a:lnTo>
                  <a:lnTo>
                    <a:pt x="49" y="308"/>
                  </a:lnTo>
                  <a:lnTo>
                    <a:pt x="44" y="311"/>
                  </a:lnTo>
                  <a:lnTo>
                    <a:pt x="39" y="312"/>
                  </a:lnTo>
                  <a:lnTo>
                    <a:pt x="33" y="312"/>
                  </a:lnTo>
                  <a:lnTo>
                    <a:pt x="33" y="3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839">
              <a:extLst>
                <a:ext uri="{FF2B5EF4-FFF2-40B4-BE49-F238E27FC236}">
                  <a16:creationId xmlns:a16="http://schemas.microsoft.com/office/drawing/2014/main" id="{02693D7F-74F8-4A0D-8C59-79B4F2B4A7E6}"/>
                </a:ext>
              </a:extLst>
            </p:cNvPr>
            <p:cNvSpPr>
              <a:spLocks/>
            </p:cNvSpPr>
            <p:nvPr/>
          </p:nvSpPr>
          <p:spPr bwMode="auto">
            <a:xfrm>
              <a:off x="9297988" y="3703638"/>
              <a:ext cx="76200" cy="36513"/>
            </a:xfrm>
            <a:custGeom>
              <a:avLst/>
              <a:gdLst>
                <a:gd name="T0" fmla="*/ 306 w 339"/>
                <a:gd name="T1" fmla="*/ 157 h 157"/>
                <a:gd name="T2" fmla="*/ 306 w 339"/>
                <a:gd name="T3" fmla="*/ 157 h 157"/>
                <a:gd name="T4" fmla="*/ 301 w 339"/>
                <a:gd name="T5" fmla="*/ 156 h 157"/>
                <a:gd name="T6" fmla="*/ 296 w 339"/>
                <a:gd name="T7" fmla="*/ 155 h 157"/>
                <a:gd name="T8" fmla="*/ 22 w 339"/>
                <a:gd name="T9" fmla="*/ 64 h 157"/>
                <a:gd name="T10" fmla="*/ 22 w 339"/>
                <a:gd name="T11" fmla="*/ 64 h 157"/>
                <a:gd name="T12" fmla="*/ 16 w 339"/>
                <a:gd name="T13" fmla="*/ 62 h 157"/>
                <a:gd name="T14" fmla="*/ 11 w 339"/>
                <a:gd name="T15" fmla="*/ 58 h 157"/>
                <a:gd name="T16" fmla="*/ 7 w 339"/>
                <a:gd name="T17" fmla="*/ 52 h 157"/>
                <a:gd name="T18" fmla="*/ 3 w 339"/>
                <a:gd name="T19" fmla="*/ 47 h 157"/>
                <a:gd name="T20" fmla="*/ 1 w 339"/>
                <a:gd name="T21" fmla="*/ 41 h 157"/>
                <a:gd name="T22" fmla="*/ 0 w 339"/>
                <a:gd name="T23" fmla="*/ 35 h 157"/>
                <a:gd name="T24" fmla="*/ 0 w 339"/>
                <a:gd name="T25" fmla="*/ 29 h 157"/>
                <a:gd name="T26" fmla="*/ 2 w 339"/>
                <a:gd name="T27" fmla="*/ 22 h 157"/>
                <a:gd name="T28" fmla="*/ 2 w 339"/>
                <a:gd name="T29" fmla="*/ 22 h 157"/>
                <a:gd name="T30" fmla="*/ 4 w 339"/>
                <a:gd name="T31" fmla="*/ 16 h 157"/>
                <a:gd name="T32" fmla="*/ 8 w 339"/>
                <a:gd name="T33" fmla="*/ 11 h 157"/>
                <a:gd name="T34" fmla="*/ 12 w 339"/>
                <a:gd name="T35" fmla="*/ 7 h 157"/>
                <a:gd name="T36" fmla="*/ 18 w 339"/>
                <a:gd name="T37" fmla="*/ 3 h 157"/>
                <a:gd name="T38" fmla="*/ 23 w 339"/>
                <a:gd name="T39" fmla="*/ 1 h 157"/>
                <a:gd name="T40" fmla="*/ 30 w 339"/>
                <a:gd name="T41" fmla="*/ 0 h 157"/>
                <a:gd name="T42" fmla="*/ 37 w 339"/>
                <a:gd name="T43" fmla="*/ 0 h 157"/>
                <a:gd name="T44" fmla="*/ 43 w 339"/>
                <a:gd name="T45" fmla="*/ 2 h 157"/>
                <a:gd name="T46" fmla="*/ 316 w 339"/>
                <a:gd name="T47" fmla="*/ 93 h 157"/>
                <a:gd name="T48" fmla="*/ 316 w 339"/>
                <a:gd name="T49" fmla="*/ 93 h 157"/>
                <a:gd name="T50" fmla="*/ 322 w 339"/>
                <a:gd name="T51" fmla="*/ 95 h 157"/>
                <a:gd name="T52" fmla="*/ 328 w 339"/>
                <a:gd name="T53" fmla="*/ 99 h 157"/>
                <a:gd name="T54" fmla="*/ 332 w 339"/>
                <a:gd name="T55" fmla="*/ 103 h 157"/>
                <a:gd name="T56" fmla="*/ 336 w 339"/>
                <a:gd name="T57" fmla="*/ 109 h 157"/>
                <a:gd name="T58" fmla="*/ 338 w 339"/>
                <a:gd name="T59" fmla="*/ 115 h 157"/>
                <a:gd name="T60" fmla="*/ 339 w 339"/>
                <a:gd name="T61" fmla="*/ 121 h 157"/>
                <a:gd name="T62" fmla="*/ 339 w 339"/>
                <a:gd name="T63" fmla="*/ 128 h 157"/>
                <a:gd name="T64" fmla="*/ 337 w 339"/>
                <a:gd name="T65" fmla="*/ 134 h 157"/>
                <a:gd name="T66" fmla="*/ 337 w 339"/>
                <a:gd name="T67" fmla="*/ 134 h 157"/>
                <a:gd name="T68" fmla="*/ 335 w 339"/>
                <a:gd name="T69" fmla="*/ 139 h 157"/>
                <a:gd name="T70" fmla="*/ 333 w 339"/>
                <a:gd name="T71" fmla="*/ 144 h 157"/>
                <a:gd name="T72" fmla="*/ 329 w 339"/>
                <a:gd name="T73" fmla="*/ 148 h 157"/>
                <a:gd name="T74" fmla="*/ 326 w 339"/>
                <a:gd name="T75" fmla="*/ 151 h 157"/>
                <a:gd name="T76" fmla="*/ 320 w 339"/>
                <a:gd name="T77" fmla="*/ 154 h 157"/>
                <a:gd name="T78" fmla="*/ 316 w 339"/>
                <a:gd name="T79" fmla="*/ 155 h 157"/>
                <a:gd name="T80" fmla="*/ 311 w 339"/>
                <a:gd name="T81" fmla="*/ 156 h 157"/>
                <a:gd name="T82" fmla="*/ 306 w 339"/>
                <a:gd name="T83" fmla="*/ 157 h 157"/>
                <a:gd name="T84" fmla="*/ 306 w 339"/>
                <a:gd name="T85" fmla="*/ 15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9" h="157">
                  <a:moveTo>
                    <a:pt x="306" y="157"/>
                  </a:moveTo>
                  <a:lnTo>
                    <a:pt x="306" y="157"/>
                  </a:lnTo>
                  <a:lnTo>
                    <a:pt x="301" y="156"/>
                  </a:lnTo>
                  <a:lnTo>
                    <a:pt x="296" y="155"/>
                  </a:lnTo>
                  <a:lnTo>
                    <a:pt x="22" y="64"/>
                  </a:lnTo>
                  <a:lnTo>
                    <a:pt x="22" y="64"/>
                  </a:lnTo>
                  <a:lnTo>
                    <a:pt x="16" y="62"/>
                  </a:lnTo>
                  <a:lnTo>
                    <a:pt x="11" y="58"/>
                  </a:lnTo>
                  <a:lnTo>
                    <a:pt x="7" y="52"/>
                  </a:lnTo>
                  <a:lnTo>
                    <a:pt x="3" y="47"/>
                  </a:lnTo>
                  <a:lnTo>
                    <a:pt x="1" y="41"/>
                  </a:lnTo>
                  <a:lnTo>
                    <a:pt x="0" y="35"/>
                  </a:lnTo>
                  <a:lnTo>
                    <a:pt x="0" y="29"/>
                  </a:lnTo>
                  <a:lnTo>
                    <a:pt x="2" y="22"/>
                  </a:lnTo>
                  <a:lnTo>
                    <a:pt x="2" y="22"/>
                  </a:lnTo>
                  <a:lnTo>
                    <a:pt x="4" y="16"/>
                  </a:lnTo>
                  <a:lnTo>
                    <a:pt x="8" y="11"/>
                  </a:lnTo>
                  <a:lnTo>
                    <a:pt x="12" y="7"/>
                  </a:lnTo>
                  <a:lnTo>
                    <a:pt x="18" y="3"/>
                  </a:lnTo>
                  <a:lnTo>
                    <a:pt x="23" y="1"/>
                  </a:lnTo>
                  <a:lnTo>
                    <a:pt x="30" y="0"/>
                  </a:lnTo>
                  <a:lnTo>
                    <a:pt x="37" y="0"/>
                  </a:lnTo>
                  <a:lnTo>
                    <a:pt x="43" y="2"/>
                  </a:lnTo>
                  <a:lnTo>
                    <a:pt x="316" y="93"/>
                  </a:lnTo>
                  <a:lnTo>
                    <a:pt x="316" y="93"/>
                  </a:lnTo>
                  <a:lnTo>
                    <a:pt x="322" y="95"/>
                  </a:lnTo>
                  <a:lnTo>
                    <a:pt x="328" y="99"/>
                  </a:lnTo>
                  <a:lnTo>
                    <a:pt x="332" y="103"/>
                  </a:lnTo>
                  <a:lnTo>
                    <a:pt x="336" y="109"/>
                  </a:lnTo>
                  <a:lnTo>
                    <a:pt x="338" y="115"/>
                  </a:lnTo>
                  <a:lnTo>
                    <a:pt x="339" y="121"/>
                  </a:lnTo>
                  <a:lnTo>
                    <a:pt x="339" y="128"/>
                  </a:lnTo>
                  <a:lnTo>
                    <a:pt x="337" y="134"/>
                  </a:lnTo>
                  <a:lnTo>
                    <a:pt x="337" y="134"/>
                  </a:lnTo>
                  <a:lnTo>
                    <a:pt x="335" y="139"/>
                  </a:lnTo>
                  <a:lnTo>
                    <a:pt x="333" y="144"/>
                  </a:lnTo>
                  <a:lnTo>
                    <a:pt x="329" y="148"/>
                  </a:lnTo>
                  <a:lnTo>
                    <a:pt x="326" y="151"/>
                  </a:lnTo>
                  <a:lnTo>
                    <a:pt x="320" y="154"/>
                  </a:lnTo>
                  <a:lnTo>
                    <a:pt x="316" y="155"/>
                  </a:lnTo>
                  <a:lnTo>
                    <a:pt x="311" y="156"/>
                  </a:lnTo>
                  <a:lnTo>
                    <a:pt x="306" y="157"/>
                  </a:lnTo>
                  <a:lnTo>
                    <a:pt x="306" y="1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840">
              <a:extLst>
                <a:ext uri="{FF2B5EF4-FFF2-40B4-BE49-F238E27FC236}">
                  <a16:creationId xmlns:a16="http://schemas.microsoft.com/office/drawing/2014/main" id="{533C9DC5-92AC-4E91-B802-D032A6EB500B}"/>
                </a:ext>
              </a:extLst>
            </p:cNvPr>
            <p:cNvSpPr>
              <a:spLocks/>
            </p:cNvSpPr>
            <p:nvPr/>
          </p:nvSpPr>
          <p:spPr bwMode="auto">
            <a:xfrm>
              <a:off x="9382125" y="3635376"/>
              <a:ext cx="85725" cy="96838"/>
            </a:xfrm>
            <a:custGeom>
              <a:avLst/>
              <a:gdLst>
                <a:gd name="T0" fmla="*/ 32 w 377"/>
                <a:gd name="T1" fmla="*/ 429 h 429"/>
                <a:gd name="T2" fmla="*/ 32 w 377"/>
                <a:gd name="T3" fmla="*/ 429 h 429"/>
                <a:gd name="T4" fmla="*/ 27 w 377"/>
                <a:gd name="T5" fmla="*/ 428 h 429"/>
                <a:gd name="T6" fmla="*/ 22 w 377"/>
                <a:gd name="T7" fmla="*/ 427 h 429"/>
                <a:gd name="T8" fmla="*/ 16 w 377"/>
                <a:gd name="T9" fmla="*/ 425 h 429"/>
                <a:gd name="T10" fmla="*/ 12 w 377"/>
                <a:gd name="T11" fmla="*/ 421 h 429"/>
                <a:gd name="T12" fmla="*/ 12 w 377"/>
                <a:gd name="T13" fmla="*/ 421 h 429"/>
                <a:gd name="T14" fmla="*/ 7 w 377"/>
                <a:gd name="T15" fmla="*/ 417 h 429"/>
                <a:gd name="T16" fmla="*/ 3 w 377"/>
                <a:gd name="T17" fmla="*/ 410 h 429"/>
                <a:gd name="T18" fmla="*/ 1 w 377"/>
                <a:gd name="T19" fmla="*/ 404 h 429"/>
                <a:gd name="T20" fmla="*/ 0 w 377"/>
                <a:gd name="T21" fmla="*/ 398 h 429"/>
                <a:gd name="T22" fmla="*/ 0 w 377"/>
                <a:gd name="T23" fmla="*/ 392 h 429"/>
                <a:gd name="T24" fmla="*/ 1 w 377"/>
                <a:gd name="T25" fmla="*/ 386 h 429"/>
                <a:gd name="T26" fmla="*/ 3 w 377"/>
                <a:gd name="T27" fmla="*/ 380 h 429"/>
                <a:gd name="T28" fmla="*/ 8 w 377"/>
                <a:gd name="T29" fmla="*/ 374 h 429"/>
                <a:gd name="T30" fmla="*/ 318 w 377"/>
                <a:gd name="T31" fmla="*/ 12 h 429"/>
                <a:gd name="T32" fmla="*/ 318 w 377"/>
                <a:gd name="T33" fmla="*/ 12 h 429"/>
                <a:gd name="T34" fmla="*/ 323 w 377"/>
                <a:gd name="T35" fmla="*/ 7 h 429"/>
                <a:gd name="T36" fmla="*/ 329 w 377"/>
                <a:gd name="T37" fmla="*/ 4 h 429"/>
                <a:gd name="T38" fmla="*/ 335 w 377"/>
                <a:gd name="T39" fmla="*/ 1 h 429"/>
                <a:gd name="T40" fmla="*/ 341 w 377"/>
                <a:gd name="T41" fmla="*/ 0 h 429"/>
                <a:gd name="T42" fmla="*/ 347 w 377"/>
                <a:gd name="T43" fmla="*/ 0 h 429"/>
                <a:gd name="T44" fmla="*/ 354 w 377"/>
                <a:gd name="T45" fmla="*/ 1 h 429"/>
                <a:gd name="T46" fmla="*/ 359 w 377"/>
                <a:gd name="T47" fmla="*/ 5 h 429"/>
                <a:gd name="T48" fmla="*/ 366 w 377"/>
                <a:gd name="T49" fmla="*/ 8 h 429"/>
                <a:gd name="T50" fmla="*/ 366 w 377"/>
                <a:gd name="T51" fmla="*/ 8 h 429"/>
                <a:gd name="T52" fmla="*/ 370 w 377"/>
                <a:gd name="T53" fmla="*/ 13 h 429"/>
                <a:gd name="T54" fmla="*/ 373 w 377"/>
                <a:gd name="T55" fmla="*/ 18 h 429"/>
                <a:gd name="T56" fmla="*/ 376 w 377"/>
                <a:gd name="T57" fmla="*/ 24 h 429"/>
                <a:gd name="T58" fmla="*/ 377 w 377"/>
                <a:gd name="T59" fmla="*/ 30 h 429"/>
                <a:gd name="T60" fmla="*/ 376 w 377"/>
                <a:gd name="T61" fmla="*/ 37 h 429"/>
                <a:gd name="T62" fmla="*/ 375 w 377"/>
                <a:gd name="T63" fmla="*/ 43 h 429"/>
                <a:gd name="T64" fmla="*/ 373 w 377"/>
                <a:gd name="T65" fmla="*/ 49 h 429"/>
                <a:gd name="T66" fmla="*/ 369 w 377"/>
                <a:gd name="T67" fmla="*/ 54 h 429"/>
                <a:gd name="T68" fmla="*/ 58 w 377"/>
                <a:gd name="T69" fmla="*/ 418 h 429"/>
                <a:gd name="T70" fmla="*/ 58 w 377"/>
                <a:gd name="T71" fmla="*/ 418 h 429"/>
                <a:gd name="T72" fmla="*/ 52 w 377"/>
                <a:gd name="T73" fmla="*/ 423 h 429"/>
                <a:gd name="T74" fmla="*/ 47 w 377"/>
                <a:gd name="T75" fmla="*/ 426 h 429"/>
                <a:gd name="T76" fmla="*/ 40 w 377"/>
                <a:gd name="T77" fmla="*/ 428 h 429"/>
                <a:gd name="T78" fmla="*/ 32 w 377"/>
                <a:gd name="T79" fmla="*/ 429 h 429"/>
                <a:gd name="T80" fmla="*/ 32 w 377"/>
                <a:gd name="T81" fmla="*/ 429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77" h="429">
                  <a:moveTo>
                    <a:pt x="32" y="429"/>
                  </a:moveTo>
                  <a:lnTo>
                    <a:pt x="32" y="429"/>
                  </a:lnTo>
                  <a:lnTo>
                    <a:pt x="27" y="428"/>
                  </a:lnTo>
                  <a:lnTo>
                    <a:pt x="22" y="427"/>
                  </a:lnTo>
                  <a:lnTo>
                    <a:pt x="16" y="425"/>
                  </a:lnTo>
                  <a:lnTo>
                    <a:pt x="12" y="421"/>
                  </a:lnTo>
                  <a:lnTo>
                    <a:pt x="12" y="421"/>
                  </a:lnTo>
                  <a:lnTo>
                    <a:pt x="7" y="417"/>
                  </a:lnTo>
                  <a:lnTo>
                    <a:pt x="3" y="410"/>
                  </a:lnTo>
                  <a:lnTo>
                    <a:pt x="1" y="404"/>
                  </a:lnTo>
                  <a:lnTo>
                    <a:pt x="0" y="398"/>
                  </a:lnTo>
                  <a:lnTo>
                    <a:pt x="0" y="392"/>
                  </a:lnTo>
                  <a:lnTo>
                    <a:pt x="1" y="386"/>
                  </a:lnTo>
                  <a:lnTo>
                    <a:pt x="3" y="380"/>
                  </a:lnTo>
                  <a:lnTo>
                    <a:pt x="8" y="374"/>
                  </a:lnTo>
                  <a:lnTo>
                    <a:pt x="318" y="12"/>
                  </a:lnTo>
                  <a:lnTo>
                    <a:pt x="318" y="12"/>
                  </a:lnTo>
                  <a:lnTo>
                    <a:pt x="323" y="7"/>
                  </a:lnTo>
                  <a:lnTo>
                    <a:pt x="329" y="4"/>
                  </a:lnTo>
                  <a:lnTo>
                    <a:pt x="335" y="1"/>
                  </a:lnTo>
                  <a:lnTo>
                    <a:pt x="341" y="0"/>
                  </a:lnTo>
                  <a:lnTo>
                    <a:pt x="347" y="0"/>
                  </a:lnTo>
                  <a:lnTo>
                    <a:pt x="354" y="1"/>
                  </a:lnTo>
                  <a:lnTo>
                    <a:pt x="359" y="5"/>
                  </a:lnTo>
                  <a:lnTo>
                    <a:pt x="366" y="8"/>
                  </a:lnTo>
                  <a:lnTo>
                    <a:pt x="366" y="8"/>
                  </a:lnTo>
                  <a:lnTo>
                    <a:pt x="370" y="13"/>
                  </a:lnTo>
                  <a:lnTo>
                    <a:pt x="373" y="18"/>
                  </a:lnTo>
                  <a:lnTo>
                    <a:pt x="376" y="24"/>
                  </a:lnTo>
                  <a:lnTo>
                    <a:pt x="377" y="30"/>
                  </a:lnTo>
                  <a:lnTo>
                    <a:pt x="376" y="37"/>
                  </a:lnTo>
                  <a:lnTo>
                    <a:pt x="375" y="43"/>
                  </a:lnTo>
                  <a:lnTo>
                    <a:pt x="373" y="49"/>
                  </a:lnTo>
                  <a:lnTo>
                    <a:pt x="369" y="54"/>
                  </a:lnTo>
                  <a:lnTo>
                    <a:pt x="58" y="418"/>
                  </a:lnTo>
                  <a:lnTo>
                    <a:pt x="58" y="418"/>
                  </a:lnTo>
                  <a:lnTo>
                    <a:pt x="52" y="423"/>
                  </a:lnTo>
                  <a:lnTo>
                    <a:pt x="47" y="426"/>
                  </a:lnTo>
                  <a:lnTo>
                    <a:pt x="40" y="428"/>
                  </a:lnTo>
                  <a:lnTo>
                    <a:pt x="32" y="429"/>
                  </a:lnTo>
                  <a:lnTo>
                    <a:pt x="32" y="4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aphicFrame>
        <p:nvGraphicFramePr>
          <p:cNvPr id="16" name="Chart 15">
            <a:extLst>
              <a:ext uri="{FF2B5EF4-FFF2-40B4-BE49-F238E27FC236}">
                <a16:creationId xmlns:a16="http://schemas.microsoft.com/office/drawing/2014/main" id="{A1AD0E30-0B9A-875C-95E7-7AC72FF3F16A}"/>
              </a:ext>
            </a:extLst>
          </p:cNvPr>
          <p:cNvGraphicFramePr/>
          <p:nvPr>
            <p:extLst>
              <p:ext uri="{D42A27DB-BD31-4B8C-83A1-F6EECF244321}">
                <p14:modId xmlns:p14="http://schemas.microsoft.com/office/powerpoint/2010/main" val="3954266616"/>
              </p:ext>
            </p:extLst>
          </p:nvPr>
        </p:nvGraphicFramePr>
        <p:xfrm>
          <a:off x="1965344" y="1235374"/>
          <a:ext cx="8261312" cy="494549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60950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id="{76591C03-4458-4BD3-8BB6-1F279975591E}"/>
              </a:ext>
            </a:extLst>
          </p:cNvPr>
          <p:cNvSpPr/>
          <p:nvPr/>
        </p:nvSpPr>
        <p:spPr>
          <a:xfrm>
            <a:off x="-17251" y="-241540"/>
            <a:ext cx="12192000" cy="7315200"/>
          </a:xfrm>
          <a:prstGeom prst="rect">
            <a:avLst/>
          </a:prstGeom>
          <a:solidFill>
            <a:srgbClr val="110E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dirty="0">
              <a:solidFill>
                <a:srgbClr val="0D77E1"/>
              </a:solidFill>
            </a:endParaRPr>
          </a:p>
        </p:txBody>
      </p:sp>
      <p:sp>
        <p:nvSpPr>
          <p:cNvPr id="4" name="Footer Placeholder 3">
            <a:extLst>
              <a:ext uri="{FF2B5EF4-FFF2-40B4-BE49-F238E27FC236}">
                <a16:creationId xmlns:a16="http://schemas.microsoft.com/office/drawing/2014/main" id="{FD1C2D6E-7C38-4AFC-B046-AD45DAD169A5}"/>
              </a:ext>
            </a:extLst>
          </p:cNvPr>
          <p:cNvSpPr>
            <a:spLocks noGrp="1"/>
          </p:cNvSpPr>
          <p:nvPr>
            <p:ph type="ftr" sz="quarter" idx="11"/>
          </p:nvPr>
        </p:nvSpPr>
        <p:spPr/>
        <p:txBody>
          <a:bodyPr/>
          <a:lstStyle/>
          <a:p>
            <a:r>
              <a:rPr lang="en-ID">
                <a:solidFill>
                  <a:srgbClr val="110E26"/>
                </a:solidFill>
              </a:rPr>
              <a:t>Insert Your Footer Here</a:t>
            </a:r>
          </a:p>
        </p:txBody>
      </p:sp>
      <p:sp>
        <p:nvSpPr>
          <p:cNvPr id="5" name="Slide Number Placeholder 4">
            <a:extLst>
              <a:ext uri="{FF2B5EF4-FFF2-40B4-BE49-F238E27FC236}">
                <a16:creationId xmlns:a16="http://schemas.microsoft.com/office/drawing/2014/main" id="{1BEB3498-91B9-49EE-9969-DE1C7A0B4E0A}"/>
              </a:ext>
            </a:extLst>
          </p:cNvPr>
          <p:cNvSpPr>
            <a:spLocks noGrp="1"/>
          </p:cNvSpPr>
          <p:nvPr>
            <p:ph type="sldNum" sz="quarter" idx="12"/>
          </p:nvPr>
        </p:nvSpPr>
        <p:spPr/>
        <p:txBody>
          <a:bodyPr/>
          <a:lstStyle/>
          <a:p>
            <a:fld id="{CF25293F-90B6-45AB-8342-A371567C769B}" type="slidenum">
              <a:rPr lang="en-ID" smtClean="0">
                <a:solidFill>
                  <a:srgbClr val="110E26"/>
                </a:solidFill>
              </a:rPr>
              <a:t>5</a:t>
            </a:fld>
            <a:endParaRPr lang="en-ID">
              <a:solidFill>
                <a:srgbClr val="110E26"/>
              </a:solidFill>
            </a:endParaRPr>
          </a:p>
        </p:txBody>
      </p:sp>
      <p:grpSp>
        <p:nvGrpSpPr>
          <p:cNvPr id="116" name="Group 115">
            <a:extLst>
              <a:ext uri="{FF2B5EF4-FFF2-40B4-BE49-F238E27FC236}">
                <a16:creationId xmlns:a16="http://schemas.microsoft.com/office/drawing/2014/main" id="{80627B5E-ACED-4D1F-BA09-7E9170514B85}"/>
              </a:ext>
            </a:extLst>
          </p:cNvPr>
          <p:cNvGrpSpPr/>
          <p:nvPr/>
        </p:nvGrpSpPr>
        <p:grpSpPr>
          <a:xfrm>
            <a:off x="723901" y="1842248"/>
            <a:ext cx="10744199" cy="2649874"/>
            <a:chOff x="723901" y="2111375"/>
            <a:chExt cx="10744199" cy="2649874"/>
          </a:xfrm>
        </p:grpSpPr>
        <p:sp>
          <p:nvSpPr>
            <p:cNvPr id="7" name="Rectangle 6">
              <a:extLst>
                <a:ext uri="{FF2B5EF4-FFF2-40B4-BE49-F238E27FC236}">
                  <a16:creationId xmlns:a16="http://schemas.microsoft.com/office/drawing/2014/main" id="{093DC9F8-A174-4061-9549-ACC0EDE87D28}"/>
                </a:ext>
              </a:extLst>
            </p:cNvPr>
            <p:cNvSpPr/>
            <p:nvPr/>
          </p:nvSpPr>
          <p:spPr>
            <a:xfrm>
              <a:off x="723901" y="2111375"/>
              <a:ext cx="2113280" cy="26498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0D77E1"/>
                </a:solidFill>
              </a:endParaRPr>
            </a:p>
          </p:txBody>
        </p:sp>
        <p:sp>
          <p:nvSpPr>
            <p:cNvPr id="8" name="Rectangle 7">
              <a:extLst>
                <a:ext uri="{FF2B5EF4-FFF2-40B4-BE49-F238E27FC236}">
                  <a16:creationId xmlns:a16="http://schemas.microsoft.com/office/drawing/2014/main" id="{38A04AF7-0695-45F1-8FC2-672FE48E42C5}"/>
                </a:ext>
              </a:extLst>
            </p:cNvPr>
            <p:cNvSpPr/>
            <p:nvPr/>
          </p:nvSpPr>
          <p:spPr>
            <a:xfrm>
              <a:off x="2881630" y="2111375"/>
              <a:ext cx="2113280" cy="12954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0D77E1"/>
                </a:solidFill>
              </a:endParaRPr>
            </a:p>
          </p:txBody>
        </p:sp>
        <p:sp>
          <p:nvSpPr>
            <p:cNvPr id="9" name="Rectangle 8">
              <a:extLst>
                <a:ext uri="{FF2B5EF4-FFF2-40B4-BE49-F238E27FC236}">
                  <a16:creationId xmlns:a16="http://schemas.microsoft.com/office/drawing/2014/main" id="{929983CD-ADB5-43E9-B6E3-9DE9FC867609}"/>
                </a:ext>
              </a:extLst>
            </p:cNvPr>
            <p:cNvSpPr/>
            <p:nvPr/>
          </p:nvSpPr>
          <p:spPr>
            <a:xfrm>
              <a:off x="2881630" y="3465031"/>
              <a:ext cx="2113280" cy="12954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0D77E1"/>
                </a:solidFill>
              </a:endParaRPr>
            </a:p>
          </p:txBody>
        </p:sp>
        <p:sp>
          <p:nvSpPr>
            <p:cNvPr id="11" name="Rectangle 10">
              <a:extLst>
                <a:ext uri="{FF2B5EF4-FFF2-40B4-BE49-F238E27FC236}">
                  <a16:creationId xmlns:a16="http://schemas.microsoft.com/office/drawing/2014/main" id="{C1B0C319-F54B-495D-9350-A25B281BA40E}"/>
                </a:ext>
              </a:extLst>
            </p:cNvPr>
            <p:cNvSpPr/>
            <p:nvPr/>
          </p:nvSpPr>
          <p:spPr>
            <a:xfrm>
              <a:off x="5039361" y="2111375"/>
              <a:ext cx="2113280" cy="26498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0D77E1"/>
                </a:solidFill>
              </a:endParaRPr>
            </a:p>
          </p:txBody>
        </p:sp>
        <p:sp>
          <p:nvSpPr>
            <p:cNvPr id="12" name="Rectangle 11">
              <a:extLst>
                <a:ext uri="{FF2B5EF4-FFF2-40B4-BE49-F238E27FC236}">
                  <a16:creationId xmlns:a16="http://schemas.microsoft.com/office/drawing/2014/main" id="{0BF34E04-CDB0-4DEE-8FF9-FD9B05F791DC}"/>
                </a:ext>
              </a:extLst>
            </p:cNvPr>
            <p:cNvSpPr/>
            <p:nvPr/>
          </p:nvSpPr>
          <p:spPr>
            <a:xfrm>
              <a:off x="7197090" y="2111375"/>
              <a:ext cx="2113280" cy="12954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0D77E1"/>
                </a:solidFill>
              </a:endParaRPr>
            </a:p>
          </p:txBody>
        </p:sp>
        <p:sp>
          <p:nvSpPr>
            <p:cNvPr id="13" name="Rectangle 12">
              <a:extLst>
                <a:ext uri="{FF2B5EF4-FFF2-40B4-BE49-F238E27FC236}">
                  <a16:creationId xmlns:a16="http://schemas.microsoft.com/office/drawing/2014/main" id="{36860422-4226-4A7C-8165-1113C905D5DC}"/>
                </a:ext>
              </a:extLst>
            </p:cNvPr>
            <p:cNvSpPr/>
            <p:nvPr/>
          </p:nvSpPr>
          <p:spPr>
            <a:xfrm>
              <a:off x="7197090" y="3465839"/>
              <a:ext cx="2113280" cy="12954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0D77E1"/>
                </a:solidFill>
              </a:endParaRPr>
            </a:p>
          </p:txBody>
        </p:sp>
        <p:sp>
          <p:nvSpPr>
            <p:cNvPr id="14" name="Rectangle 13">
              <a:extLst>
                <a:ext uri="{FF2B5EF4-FFF2-40B4-BE49-F238E27FC236}">
                  <a16:creationId xmlns:a16="http://schemas.microsoft.com/office/drawing/2014/main" id="{5BD67171-0475-4DD4-A777-3B1CA1A5EC37}"/>
                </a:ext>
              </a:extLst>
            </p:cNvPr>
            <p:cNvSpPr/>
            <p:nvPr/>
          </p:nvSpPr>
          <p:spPr>
            <a:xfrm>
              <a:off x="9354820" y="2111375"/>
              <a:ext cx="2113280" cy="26498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0D77E1"/>
                </a:solidFill>
              </a:endParaRPr>
            </a:p>
          </p:txBody>
        </p:sp>
        <p:sp>
          <p:nvSpPr>
            <p:cNvPr id="19" name="Content Placeholder 8">
              <a:extLst>
                <a:ext uri="{FF2B5EF4-FFF2-40B4-BE49-F238E27FC236}">
                  <a16:creationId xmlns:a16="http://schemas.microsoft.com/office/drawing/2014/main" id="{E7E51584-8736-432E-BCB0-A3CA463044D4}"/>
                </a:ext>
              </a:extLst>
            </p:cNvPr>
            <p:cNvSpPr txBox="1">
              <a:spLocks/>
            </p:cNvSpPr>
            <p:nvPr/>
          </p:nvSpPr>
          <p:spPr>
            <a:xfrm>
              <a:off x="918230" y="2325635"/>
              <a:ext cx="1880323" cy="193899"/>
            </a:xfrm>
            <a:prstGeom prst="rect">
              <a:avLst/>
            </a:prstGeom>
          </p:spPr>
          <p:txBody>
            <a:bodyPr vert="horz" wrap="non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b="1" dirty="0">
                  <a:solidFill>
                    <a:srgbClr val="21D795"/>
                  </a:solidFill>
                </a:rPr>
                <a:t>DETAILED PRICE POINT</a:t>
              </a:r>
              <a:endParaRPr lang="en-ID" sz="1400" b="1" dirty="0">
                <a:solidFill>
                  <a:srgbClr val="21D795"/>
                </a:solidFill>
              </a:endParaRPr>
            </a:p>
          </p:txBody>
        </p:sp>
        <p:sp>
          <p:nvSpPr>
            <p:cNvPr id="20" name="Content Placeholder 8">
              <a:extLst>
                <a:ext uri="{FF2B5EF4-FFF2-40B4-BE49-F238E27FC236}">
                  <a16:creationId xmlns:a16="http://schemas.microsoft.com/office/drawing/2014/main" id="{C7D25E4F-320F-4A0B-881F-D1DCD1962B95}"/>
                </a:ext>
              </a:extLst>
            </p:cNvPr>
            <p:cNvSpPr txBox="1">
              <a:spLocks/>
            </p:cNvSpPr>
            <p:nvPr/>
          </p:nvSpPr>
          <p:spPr>
            <a:xfrm>
              <a:off x="918230" y="2597808"/>
              <a:ext cx="1724622" cy="387798"/>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solidFill>
                    <a:srgbClr val="110E26"/>
                  </a:solidFill>
                </a:rPr>
                <a:t>YOU CAN GET THE EXACT PRICE</a:t>
              </a:r>
              <a:endParaRPr lang="en-ID" sz="1400" dirty="0">
                <a:solidFill>
                  <a:srgbClr val="110E26"/>
                </a:solidFill>
              </a:endParaRPr>
            </a:p>
          </p:txBody>
        </p:sp>
        <p:sp>
          <p:nvSpPr>
            <p:cNvPr id="23" name="Content Placeholder 8">
              <a:extLst>
                <a:ext uri="{FF2B5EF4-FFF2-40B4-BE49-F238E27FC236}">
                  <a16:creationId xmlns:a16="http://schemas.microsoft.com/office/drawing/2014/main" id="{F497E3A3-DA6C-46E7-AC03-760D68BC29D7}"/>
                </a:ext>
              </a:extLst>
            </p:cNvPr>
            <p:cNvSpPr txBox="1">
              <a:spLocks/>
            </p:cNvSpPr>
            <p:nvPr/>
          </p:nvSpPr>
          <p:spPr>
            <a:xfrm>
              <a:off x="3075959" y="2215973"/>
              <a:ext cx="1724621" cy="581698"/>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solidFill>
                    <a:srgbClr val="21D795"/>
                  </a:solidFill>
                </a:rPr>
                <a:t>DIFFERENT RETURENT AT ONE PLACE</a:t>
              </a:r>
              <a:endParaRPr lang="en-ID" sz="1400" b="1" dirty="0">
                <a:solidFill>
                  <a:srgbClr val="21D795"/>
                </a:solidFill>
              </a:endParaRPr>
            </a:p>
          </p:txBody>
        </p:sp>
        <p:sp>
          <p:nvSpPr>
            <p:cNvPr id="24" name="Content Placeholder 8">
              <a:extLst>
                <a:ext uri="{FF2B5EF4-FFF2-40B4-BE49-F238E27FC236}">
                  <a16:creationId xmlns:a16="http://schemas.microsoft.com/office/drawing/2014/main" id="{769DD814-E52B-4C8C-AE65-66CADC53EE6C}"/>
                </a:ext>
              </a:extLst>
            </p:cNvPr>
            <p:cNvSpPr txBox="1">
              <a:spLocks/>
            </p:cNvSpPr>
            <p:nvPr/>
          </p:nvSpPr>
          <p:spPr>
            <a:xfrm>
              <a:off x="3075959" y="2908010"/>
              <a:ext cx="1724622" cy="1938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solidFill>
                    <a:srgbClr val="110E26"/>
                  </a:solidFill>
                </a:rPr>
                <a:t>GET FULL MENU LIST</a:t>
              </a:r>
              <a:endParaRPr lang="en-ID" sz="1400" dirty="0">
                <a:solidFill>
                  <a:srgbClr val="110E26"/>
                </a:solidFill>
              </a:endParaRPr>
            </a:p>
          </p:txBody>
        </p:sp>
        <p:sp>
          <p:nvSpPr>
            <p:cNvPr id="26" name="Content Placeholder 8">
              <a:extLst>
                <a:ext uri="{FF2B5EF4-FFF2-40B4-BE49-F238E27FC236}">
                  <a16:creationId xmlns:a16="http://schemas.microsoft.com/office/drawing/2014/main" id="{B7EFFA1B-A81B-4B89-867F-B0128C07E0C8}"/>
                </a:ext>
              </a:extLst>
            </p:cNvPr>
            <p:cNvSpPr txBox="1">
              <a:spLocks/>
            </p:cNvSpPr>
            <p:nvPr/>
          </p:nvSpPr>
          <p:spPr>
            <a:xfrm>
              <a:off x="3075959" y="3679752"/>
              <a:ext cx="1664943" cy="193899"/>
            </a:xfrm>
            <a:prstGeom prst="rect">
              <a:avLst/>
            </a:prstGeom>
          </p:spPr>
          <p:txBody>
            <a:bodyPr vert="horz" wrap="non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solidFill>
                    <a:srgbClr val="21D795"/>
                  </a:solidFill>
                </a:rPr>
                <a:t>NO EXTRA CHARGES</a:t>
              </a:r>
            </a:p>
          </p:txBody>
        </p:sp>
        <p:sp>
          <p:nvSpPr>
            <p:cNvPr id="27" name="Content Placeholder 8">
              <a:extLst>
                <a:ext uri="{FF2B5EF4-FFF2-40B4-BE49-F238E27FC236}">
                  <a16:creationId xmlns:a16="http://schemas.microsoft.com/office/drawing/2014/main" id="{6855308E-81FC-4DCC-B65E-13C67DC09D05}"/>
                </a:ext>
              </a:extLst>
            </p:cNvPr>
            <p:cNvSpPr txBox="1">
              <a:spLocks/>
            </p:cNvSpPr>
            <p:nvPr/>
          </p:nvSpPr>
          <p:spPr>
            <a:xfrm>
              <a:off x="3075959" y="3926047"/>
              <a:ext cx="1724622" cy="775597"/>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solidFill>
                    <a:srgbClr val="110E26"/>
                  </a:solidFill>
                </a:rPr>
                <a:t>NO EXTRA CHARGE HAS TO BE PAID + FIXED DELIVERY CHARGE</a:t>
              </a:r>
              <a:endParaRPr lang="en-ID" sz="1400" dirty="0">
                <a:solidFill>
                  <a:srgbClr val="110E26"/>
                </a:solidFill>
              </a:endParaRPr>
            </a:p>
          </p:txBody>
        </p:sp>
        <p:sp>
          <p:nvSpPr>
            <p:cNvPr id="29" name="Content Placeholder 8">
              <a:extLst>
                <a:ext uri="{FF2B5EF4-FFF2-40B4-BE49-F238E27FC236}">
                  <a16:creationId xmlns:a16="http://schemas.microsoft.com/office/drawing/2014/main" id="{B34199B1-820E-4495-9904-5411534D1FD8}"/>
                </a:ext>
              </a:extLst>
            </p:cNvPr>
            <p:cNvSpPr txBox="1">
              <a:spLocks/>
            </p:cNvSpPr>
            <p:nvPr/>
          </p:nvSpPr>
          <p:spPr>
            <a:xfrm>
              <a:off x="5233690" y="2325635"/>
              <a:ext cx="1260794" cy="193899"/>
            </a:xfrm>
            <a:prstGeom prst="rect">
              <a:avLst/>
            </a:prstGeom>
          </p:spPr>
          <p:txBody>
            <a:bodyPr vert="horz" wrap="non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solidFill>
                    <a:srgbClr val="21D795"/>
                  </a:solidFill>
                </a:rPr>
                <a:t>FAST DELIVERY</a:t>
              </a:r>
            </a:p>
          </p:txBody>
        </p:sp>
        <p:sp>
          <p:nvSpPr>
            <p:cNvPr id="30" name="Content Placeholder 8">
              <a:extLst>
                <a:ext uri="{FF2B5EF4-FFF2-40B4-BE49-F238E27FC236}">
                  <a16:creationId xmlns:a16="http://schemas.microsoft.com/office/drawing/2014/main" id="{49BC9C72-563E-4299-8FC3-A9663E590D00}"/>
                </a:ext>
              </a:extLst>
            </p:cNvPr>
            <p:cNvSpPr txBox="1">
              <a:spLocks/>
            </p:cNvSpPr>
            <p:nvPr/>
          </p:nvSpPr>
          <p:spPr>
            <a:xfrm>
              <a:off x="5233690" y="2597808"/>
              <a:ext cx="1724622" cy="581698"/>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solidFill>
                    <a:srgbClr val="110E26"/>
                  </a:solidFill>
                </a:rPr>
                <a:t>GET YOUR ORDER DELIVERED WITH HIGHT SPEED</a:t>
              </a:r>
              <a:endParaRPr lang="en-ID" sz="1400" dirty="0">
                <a:solidFill>
                  <a:srgbClr val="110E26"/>
                </a:solidFill>
              </a:endParaRPr>
            </a:p>
          </p:txBody>
        </p:sp>
        <p:sp>
          <p:nvSpPr>
            <p:cNvPr id="32" name="Content Placeholder 8">
              <a:extLst>
                <a:ext uri="{FF2B5EF4-FFF2-40B4-BE49-F238E27FC236}">
                  <a16:creationId xmlns:a16="http://schemas.microsoft.com/office/drawing/2014/main" id="{DA8D2C11-DEFE-49A0-8D50-4A6A8EFB33FB}"/>
                </a:ext>
              </a:extLst>
            </p:cNvPr>
            <p:cNvSpPr txBox="1">
              <a:spLocks/>
            </p:cNvSpPr>
            <p:nvPr/>
          </p:nvSpPr>
          <p:spPr>
            <a:xfrm>
              <a:off x="7337774" y="2325287"/>
              <a:ext cx="1586268" cy="193899"/>
            </a:xfrm>
            <a:prstGeom prst="rect">
              <a:avLst/>
            </a:prstGeom>
          </p:spPr>
          <p:txBody>
            <a:bodyPr vert="horz" wrap="non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solidFill>
                    <a:srgbClr val="21D795"/>
                  </a:solidFill>
                </a:rPr>
                <a:t>CUSTOMER SEIVICE</a:t>
              </a:r>
            </a:p>
          </p:txBody>
        </p:sp>
        <p:sp>
          <p:nvSpPr>
            <p:cNvPr id="33" name="Content Placeholder 8">
              <a:extLst>
                <a:ext uri="{FF2B5EF4-FFF2-40B4-BE49-F238E27FC236}">
                  <a16:creationId xmlns:a16="http://schemas.microsoft.com/office/drawing/2014/main" id="{4FF4CB7E-7718-4B7D-BF5E-B38EB0C61E98}"/>
                </a:ext>
              </a:extLst>
            </p:cNvPr>
            <p:cNvSpPr txBox="1">
              <a:spLocks/>
            </p:cNvSpPr>
            <p:nvPr/>
          </p:nvSpPr>
          <p:spPr>
            <a:xfrm>
              <a:off x="7337774" y="2597460"/>
              <a:ext cx="1724622" cy="581698"/>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solidFill>
                    <a:srgbClr val="110E26"/>
                  </a:solidFill>
                </a:rPr>
                <a:t>GET CUSTOMER SERIVES 10 A.M. – 10:30 P.M.</a:t>
              </a:r>
              <a:endParaRPr lang="en-ID" sz="1400" dirty="0">
                <a:solidFill>
                  <a:srgbClr val="110E26"/>
                </a:solidFill>
              </a:endParaRPr>
            </a:p>
          </p:txBody>
        </p:sp>
        <p:sp>
          <p:nvSpPr>
            <p:cNvPr id="35" name="Content Placeholder 8">
              <a:extLst>
                <a:ext uri="{FF2B5EF4-FFF2-40B4-BE49-F238E27FC236}">
                  <a16:creationId xmlns:a16="http://schemas.microsoft.com/office/drawing/2014/main" id="{532D275B-B970-4C1A-B437-83BA39303788}"/>
                </a:ext>
              </a:extLst>
            </p:cNvPr>
            <p:cNvSpPr txBox="1">
              <a:spLocks/>
            </p:cNvSpPr>
            <p:nvPr/>
          </p:nvSpPr>
          <p:spPr>
            <a:xfrm>
              <a:off x="7337774" y="3679752"/>
              <a:ext cx="742191" cy="193899"/>
            </a:xfrm>
            <a:prstGeom prst="rect">
              <a:avLst/>
            </a:prstGeom>
          </p:spPr>
          <p:txBody>
            <a:bodyPr vert="horz" wrap="non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solidFill>
                    <a:srgbClr val="21D795"/>
                  </a:solidFill>
                </a:rPr>
                <a:t>QUALITY</a:t>
              </a:r>
            </a:p>
          </p:txBody>
        </p:sp>
        <p:sp>
          <p:nvSpPr>
            <p:cNvPr id="36" name="Content Placeholder 8">
              <a:extLst>
                <a:ext uri="{FF2B5EF4-FFF2-40B4-BE49-F238E27FC236}">
                  <a16:creationId xmlns:a16="http://schemas.microsoft.com/office/drawing/2014/main" id="{00778A0E-1700-4AEE-AE5E-205A35CFF89C}"/>
                </a:ext>
              </a:extLst>
            </p:cNvPr>
            <p:cNvSpPr txBox="1">
              <a:spLocks/>
            </p:cNvSpPr>
            <p:nvPr/>
          </p:nvSpPr>
          <p:spPr>
            <a:xfrm>
              <a:off x="7337774" y="3951925"/>
              <a:ext cx="1724622" cy="581698"/>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solidFill>
                    <a:srgbClr val="110E26"/>
                  </a:solidFill>
                </a:rPr>
                <a:t>GET QUALITY PRODUCTS GUARANTEED</a:t>
              </a:r>
              <a:endParaRPr lang="en-ID" sz="1400" dirty="0">
                <a:solidFill>
                  <a:srgbClr val="110E26"/>
                </a:solidFill>
              </a:endParaRPr>
            </a:p>
          </p:txBody>
        </p:sp>
        <p:sp>
          <p:nvSpPr>
            <p:cNvPr id="38" name="Content Placeholder 8">
              <a:extLst>
                <a:ext uri="{FF2B5EF4-FFF2-40B4-BE49-F238E27FC236}">
                  <a16:creationId xmlns:a16="http://schemas.microsoft.com/office/drawing/2014/main" id="{400F76A8-1146-42B0-9D85-6F54D6B3A0CA}"/>
                </a:ext>
              </a:extLst>
            </p:cNvPr>
            <p:cNvSpPr txBox="1">
              <a:spLocks/>
            </p:cNvSpPr>
            <p:nvPr/>
          </p:nvSpPr>
          <p:spPr>
            <a:xfrm>
              <a:off x="9549149" y="2325635"/>
              <a:ext cx="799386" cy="193899"/>
            </a:xfrm>
            <a:prstGeom prst="rect">
              <a:avLst/>
            </a:prstGeom>
          </p:spPr>
          <p:txBody>
            <a:bodyPr vert="horz" wrap="non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solidFill>
                    <a:srgbClr val="21D795"/>
                  </a:solidFill>
                </a:rPr>
                <a:t>PAYMENT</a:t>
              </a:r>
            </a:p>
          </p:txBody>
        </p:sp>
        <p:sp>
          <p:nvSpPr>
            <p:cNvPr id="39" name="Content Placeholder 8">
              <a:extLst>
                <a:ext uri="{FF2B5EF4-FFF2-40B4-BE49-F238E27FC236}">
                  <a16:creationId xmlns:a16="http://schemas.microsoft.com/office/drawing/2014/main" id="{9F11CF4F-57AC-44E9-AAF7-6B9A56949A47}"/>
                </a:ext>
              </a:extLst>
            </p:cNvPr>
            <p:cNvSpPr txBox="1">
              <a:spLocks/>
            </p:cNvSpPr>
            <p:nvPr/>
          </p:nvSpPr>
          <p:spPr>
            <a:xfrm>
              <a:off x="9549149" y="2597808"/>
              <a:ext cx="1724622" cy="775597"/>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solidFill>
                    <a:srgbClr val="110E26"/>
                  </a:solidFill>
                </a:rPr>
                <a:t>USE ANY PAYMENT OPTIONS AND CASH ON DELIVERY AVAILABLE.</a:t>
              </a:r>
              <a:endParaRPr lang="en-ID" sz="1400" dirty="0">
                <a:solidFill>
                  <a:srgbClr val="110E26"/>
                </a:solidFill>
              </a:endParaRPr>
            </a:p>
          </p:txBody>
        </p:sp>
      </p:grpSp>
      <p:sp>
        <p:nvSpPr>
          <p:cNvPr id="118" name="Title 117">
            <a:extLst>
              <a:ext uri="{FF2B5EF4-FFF2-40B4-BE49-F238E27FC236}">
                <a16:creationId xmlns:a16="http://schemas.microsoft.com/office/drawing/2014/main" id="{3A8B6338-2A2F-4B4C-BA89-8569682C26FD}"/>
              </a:ext>
            </a:extLst>
          </p:cNvPr>
          <p:cNvSpPr>
            <a:spLocks noGrp="1"/>
          </p:cNvSpPr>
          <p:nvPr>
            <p:ph type="title"/>
          </p:nvPr>
        </p:nvSpPr>
        <p:spPr>
          <a:xfrm>
            <a:off x="700649" y="405565"/>
            <a:ext cx="6162675" cy="1107996"/>
          </a:xfrm>
        </p:spPr>
        <p:txBody>
          <a:bodyPr/>
          <a:lstStyle/>
          <a:p>
            <a:r>
              <a:rPr lang="en-ID" sz="4000" dirty="0"/>
              <a:t>On Our Platform</a:t>
            </a:r>
            <a:br>
              <a:rPr lang="en-ID" sz="4000" dirty="0"/>
            </a:br>
            <a:r>
              <a:rPr lang="en-ID" sz="4000" dirty="0">
                <a:solidFill>
                  <a:srgbClr val="21D795"/>
                </a:solidFill>
              </a:rPr>
              <a:t>We Provide!</a:t>
            </a:r>
          </a:p>
        </p:txBody>
      </p:sp>
    </p:spTree>
    <p:extLst>
      <p:ext uri="{BB962C8B-B14F-4D97-AF65-F5344CB8AC3E}">
        <p14:creationId xmlns:p14="http://schemas.microsoft.com/office/powerpoint/2010/main" val="3550840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EED967C-F2EC-174A-0F5C-6E8F4CFFFF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8933" y="2727478"/>
            <a:ext cx="2395112" cy="2677114"/>
          </a:xfrm>
          <a:prstGeom prst="rect">
            <a:avLst/>
          </a:prstGeom>
        </p:spPr>
      </p:pic>
      <p:sp>
        <p:nvSpPr>
          <p:cNvPr id="6" name="Title 117">
            <a:extLst>
              <a:ext uri="{FF2B5EF4-FFF2-40B4-BE49-F238E27FC236}">
                <a16:creationId xmlns:a16="http://schemas.microsoft.com/office/drawing/2014/main" id="{4AAEC78F-FC15-4104-FCC6-C81267490853}"/>
              </a:ext>
            </a:extLst>
          </p:cNvPr>
          <p:cNvSpPr>
            <a:spLocks noGrp="1"/>
          </p:cNvSpPr>
          <p:nvPr>
            <p:ph type="title"/>
          </p:nvPr>
        </p:nvSpPr>
        <p:spPr>
          <a:xfrm>
            <a:off x="700649" y="405565"/>
            <a:ext cx="6162675" cy="1107996"/>
          </a:xfrm>
        </p:spPr>
        <p:txBody>
          <a:bodyPr/>
          <a:lstStyle/>
          <a:p>
            <a:r>
              <a:rPr lang="en-ID" sz="4000" dirty="0"/>
              <a:t>Wake up Customer</a:t>
            </a:r>
            <a:br>
              <a:rPr lang="en-ID" sz="4000" dirty="0"/>
            </a:br>
            <a:r>
              <a:rPr lang="en-ID" sz="4000" dirty="0">
                <a:solidFill>
                  <a:srgbClr val="21D795"/>
                </a:solidFill>
              </a:rPr>
              <a:t>Wake Up!!</a:t>
            </a:r>
          </a:p>
        </p:txBody>
      </p:sp>
      <p:sp>
        <p:nvSpPr>
          <p:cNvPr id="16" name="TextBox 15">
            <a:extLst>
              <a:ext uri="{FF2B5EF4-FFF2-40B4-BE49-F238E27FC236}">
                <a16:creationId xmlns:a16="http://schemas.microsoft.com/office/drawing/2014/main" id="{22B14246-0C4E-6179-E8CC-EE9FB01AC9C2}"/>
              </a:ext>
            </a:extLst>
          </p:cNvPr>
          <p:cNvSpPr txBox="1"/>
          <p:nvPr/>
        </p:nvSpPr>
        <p:spPr>
          <a:xfrm>
            <a:off x="741874" y="1777042"/>
            <a:ext cx="3942272" cy="2862322"/>
          </a:xfrm>
          <a:prstGeom prst="rect">
            <a:avLst/>
          </a:prstGeom>
          <a:noFill/>
        </p:spPr>
        <p:txBody>
          <a:bodyPr wrap="square" rtlCol="0">
            <a:spAutoFit/>
          </a:bodyPr>
          <a:lstStyle/>
          <a:p>
            <a:r>
              <a:rPr lang="en-IN" sz="2000" dirty="0">
                <a:solidFill>
                  <a:schemeClr val="bg1"/>
                </a:solidFill>
              </a:rPr>
              <a:t>Pay only for what you get. Don’t pay extra.</a:t>
            </a:r>
          </a:p>
          <a:p>
            <a:endParaRPr lang="en-IN" sz="2000" dirty="0">
              <a:solidFill>
                <a:schemeClr val="bg1"/>
              </a:solidFill>
            </a:endParaRPr>
          </a:p>
          <a:p>
            <a:r>
              <a:rPr lang="en-IN" sz="2000" dirty="0">
                <a:solidFill>
                  <a:schemeClr val="bg1"/>
                </a:solidFill>
              </a:rPr>
              <a:t>Don’t get into the tap of extra charge.</a:t>
            </a:r>
          </a:p>
          <a:p>
            <a:endParaRPr lang="en-IN" sz="2000" dirty="0">
              <a:solidFill>
                <a:schemeClr val="bg1"/>
              </a:solidFill>
            </a:endParaRPr>
          </a:p>
          <a:p>
            <a:r>
              <a:rPr lang="en-IN" sz="2000" dirty="0">
                <a:solidFill>
                  <a:schemeClr val="bg1"/>
                </a:solidFill>
              </a:rPr>
              <a:t>Review the Terms and Conditions.</a:t>
            </a:r>
          </a:p>
          <a:p>
            <a:endParaRPr lang="en-IN" sz="2000" dirty="0">
              <a:solidFill>
                <a:schemeClr val="bg1"/>
              </a:solidFill>
            </a:endParaRPr>
          </a:p>
          <a:p>
            <a:r>
              <a:rPr lang="en-IN" sz="2000" dirty="0">
                <a:solidFill>
                  <a:schemeClr val="bg1"/>
                </a:solidFill>
              </a:rPr>
              <a:t>Beware of chicanery.</a:t>
            </a:r>
          </a:p>
        </p:txBody>
      </p:sp>
      <p:sp>
        <p:nvSpPr>
          <p:cNvPr id="17" name="TextBox 16">
            <a:extLst>
              <a:ext uri="{FF2B5EF4-FFF2-40B4-BE49-F238E27FC236}">
                <a16:creationId xmlns:a16="http://schemas.microsoft.com/office/drawing/2014/main" id="{12413F52-C4B9-C925-237A-7C90B9BBDED3}"/>
              </a:ext>
            </a:extLst>
          </p:cNvPr>
          <p:cNvSpPr txBox="1"/>
          <p:nvPr/>
        </p:nvSpPr>
        <p:spPr>
          <a:xfrm>
            <a:off x="6185142" y="1199074"/>
            <a:ext cx="5210354" cy="1538883"/>
          </a:xfrm>
          <a:prstGeom prst="rect">
            <a:avLst/>
          </a:prstGeom>
          <a:noFill/>
        </p:spPr>
        <p:txBody>
          <a:bodyPr wrap="square" rtlCol="0">
            <a:spAutoFit/>
          </a:bodyPr>
          <a:lstStyle/>
          <a:p>
            <a:pPr algn="ctr"/>
            <a:r>
              <a:rPr lang="en-IN" sz="2000" b="1" dirty="0">
                <a:solidFill>
                  <a:srgbClr val="21D795"/>
                </a:solidFill>
              </a:rPr>
              <a:t>FOR ANY COMPLAIT</a:t>
            </a:r>
          </a:p>
          <a:p>
            <a:pPr algn="ctr"/>
            <a:endParaRPr lang="en-IN" sz="2000" b="1" dirty="0">
              <a:solidFill>
                <a:srgbClr val="21D795"/>
              </a:solidFill>
            </a:endParaRPr>
          </a:p>
          <a:p>
            <a:pPr algn="just"/>
            <a:r>
              <a:rPr lang="en-IN" b="1" dirty="0">
                <a:solidFill>
                  <a:schemeClr val="bg1"/>
                </a:solidFill>
              </a:rPr>
              <a:t>Contact Consumer Forum: </a:t>
            </a:r>
          </a:p>
          <a:p>
            <a:pPr algn="just"/>
            <a:endParaRPr lang="en-IN" b="1" dirty="0">
              <a:solidFill>
                <a:schemeClr val="bg1"/>
              </a:solidFill>
            </a:endParaRPr>
          </a:p>
          <a:p>
            <a:pPr algn="just"/>
            <a:r>
              <a:rPr lang="en-IN" b="1" dirty="0">
                <a:solidFill>
                  <a:schemeClr val="bg1"/>
                </a:solidFill>
              </a:rPr>
              <a:t>National Consumer Helpline: 1800114000 or 1915</a:t>
            </a:r>
          </a:p>
        </p:txBody>
      </p:sp>
      <p:sp>
        <p:nvSpPr>
          <p:cNvPr id="18" name="TextBox 17">
            <a:extLst>
              <a:ext uri="{FF2B5EF4-FFF2-40B4-BE49-F238E27FC236}">
                <a16:creationId xmlns:a16="http://schemas.microsoft.com/office/drawing/2014/main" id="{7D0706F4-BBF1-6718-7290-208D2928795A}"/>
              </a:ext>
            </a:extLst>
          </p:cNvPr>
          <p:cNvSpPr txBox="1"/>
          <p:nvPr/>
        </p:nvSpPr>
        <p:spPr>
          <a:xfrm>
            <a:off x="6346168" y="4525988"/>
            <a:ext cx="5210354" cy="1938992"/>
          </a:xfrm>
          <a:prstGeom prst="rect">
            <a:avLst/>
          </a:prstGeom>
          <a:noFill/>
        </p:spPr>
        <p:txBody>
          <a:bodyPr wrap="square" rtlCol="0">
            <a:spAutoFit/>
          </a:bodyPr>
          <a:lstStyle/>
          <a:p>
            <a:pPr algn="ctr"/>
            <a:r>
              <a:rPr lang="en-IN" sz="2000" b="1" dirty="0">
                <a:solidFill>
                  <a:srgbClr val="21D795"/>
                </a:solidFill>
              </a:rPr>
              <a:t>FOR ANY QUARIES</a:t>
            </a:r>
          </a:p>
          <a:p>
            <a:pPr algn="ctr"/>
            <a:endParaRPr lang="en-IN" sz="2000" b="1" dirty="0">
              <a:solidFill>
                <a:srgbClr val="21D795"/>
              </a:solidFill>
            </a:endParaRPr>
          </a:p>
          <a:p>
            <a:pPr algn="just"/>
            <a:r>
              <a:rPr lang="en-IN" sz="2000" b="1" dirty="0">
                <a:solidFill>
                  <a:schemeClr val="bg1"/>
                </a:solidFill>
              </a:rPr>
              <a:t>Visit our Contact Page of the Website and tell us.</a:t>
            </a:r>
          </a:p>
          <a:p>
            <a:pPr algn="just"/>
            <a:r>
              <a:rPr lang="en-IN" sz="2000" b="1" dirty="0">
                <a:solidFill>
                  <a:schemeClr val="bg1"/>
                </a:solidFill>
              </a:rPr>
              <a:t>We will try to find the solution to the problem.</a:t>
            </a:r>
            <a:endParaRPr lang="en-IN" b="1" dirty="0">
              <a:solidFill>
                <a:schemeClr val="bg1"/>
              </a:solidFill>
            </a:endParaRPr>
          </a:p>
        </p:txBody>
      </p:sp>
    </p:spTree>
    <p:extLst>
      <p:ext uri="{BB962C8B-B14F-4D97-AF65-F5344CB8AC3E}">
        <p14:creationId xmlns:p14="http://schemas.microsoft.com/office/powerpoint/2010/main" val="392844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10E26"/>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EE73191-38DC-4B52-9B35-85BC0FA2EDAC}"/>
              </a:ext>
            </a:extLst>
          </p:cNvPr>
          <p:cNvSpPr/>
          <p:nvPr/>
        </p:nvSpPr>
        <p:spPr>
          <a:xfrm>
            <a:off x="4405439" y="1863724"/>
            <a:ext cx="3962400" cy="4994275"/>
          </a:xfrm>
          <a:prstGeom prst="rect">
            <a:avLst/>
          </a:prstGeom>
          <a:solidFill>
            <a:srgbClr val="231D4F">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solidFill>
                <a:srgbClr val="0D77E1"/>
              </a:solidFill>
            </a:endParaRPr>
          </a:p>
        </p:txBody>
      </p:sp>
      <p:pic>
        <p:nvPicPr>
          <p:cNvPr id="5" name="Picture 4">
            <a:extLst>
              <a:ext uri="{FF2B5EF4-FFF2-40B4-BE49-F238E27FC236}">
                <a16:creationId xmlns:a16="http://schemas.microsoft.com/office/drawing/2014/main" id="{B66644D1-620F-47A2-BD3C-200C0DA153E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79146" y="552085"/>
            <a:ext cx="5221322" cy="5555411"/>
          </a:xfrm>
          <a:prstGeom prst="rect">
            <a:avLst/>
          </a:prstGeom>
        </p:spPr>
      </p:pic>
      <p:sp>
        <p:nvSpPr>
          <p:cNvPr id="2" name="Title 1">
            <a:extLst>
              <a:ext uri="{FF2B5EF4-FFF2-40B4-BE49-F238E27FC236}">
                <a16:creationId xmlns:a16="http://schemas.microsoft.com/office/drawing/2014/main" id="{D5096B68-6C37-4F46-A848-EEC23DC76213}"/>
              </a:ext>
            </a:extLst>
          </p:cNvPr>
          <p:cNvSpPr>
            <a:spLocks noGrp="1"/>
          </p:cNvSpPr>
          <p:nvPr>
            <p:ph type="ctrTitle"/>
          </p:nvPr>
        </p:nvSpPr>
        <p:spPr>
          <a:xfrm>
            <a:off x="6636449" y="5258615"/>
            <a:ext cx="5009256" cy="780214"/>
          </a:xfrm>
        </p:spPr>
        <p:txBody>
          <a:bodyPr wrap="none">
            <a:spAutoFit/>
          </a:bodyPr>
          <a:lstStyle/>
          <a:p>
            <a:pPr algn="l">
              <a:lnSpc>
                <a:spcPts val="6000"/>
              </a:lnSpc>
            </a:pPr>
            <a:r>
              <a:rPr lang="en-ID" dirty="0">
                <a:solidFill>
                  <a:srgbClr val="1BB57E"/>
                </a:solidFill>
              </a:rPr>
              <a:t>THANK YOU !!!</a:t>
            </a:r>
          </a:p>
        </p:txBody>
      </p:sp>
      <p:sp>
        <p:nvSpPr>
          <p:cNvPr id="3" name="Subtitle 2">
            <a:extLst>
              <a:ext uri="{FF2B5EF4-FFF2-40B4-BE49-F238E27FC236}">
                <a16:creationId xmlns:a16="http://schemas.microsoft.com/office/drawing/2014/main" id="{E29B2DE0-EEE3-43CE-853F-52152143A195}"/>
              </a:ext>
            </a:extLst>
          </p:cNvPr>
          <p:cNvSpPr>
            <a:spLocks noGrp="1"/>
          </p:cNvSpPr>
          <p:nvPr>
            <p:ph type="subTitle" idx="1"/>
          </p:nvPr>
        </p:nvSpPr>
        <p:spPr>
          <a:xfrm>
            <a:off x="6440526" y="1684113"/>
            <a:ext cx="3893922" cy="2376035"/>
          </a:xfrm>
        </p:spPr>
        <p:txBody>
          <a:bodyPr wrap="square">
            <a:spAutoFit/>
          </a:bodyPr>
          <a:lstStyle/>
          <a:p>
            <a:r>
              <a:rPr lang="en-ID" sz="2000" b="1" dirty="0">
                <a:solidFill>
                  <a:srgbClr val="1BB57E"/>
                </a:solidFill>
              </a:rPr>
              <a:t>TEAM MEMBERS:</a:t>
            </a:r>
            <a:r>
              <a:rPr lang="en-ID" sz="1600" i="1" dirty="0">
                <a:solidFill>
                  <a:schemeClr val="bg1"/>
                </a:solidFill>
              </a:rPr>
              <a:t> </a:t>
            </a:r>
          </a:p>
          <a:p>
            <a:pPr algn="l"/>
            <a:r>
              <a:rPr lang="en-ID" sz="1400" dirty="0"/>
              <a:t>Team Lead:</a:t>
            </a:r>
            <a:r>
              <a:rPr lang="en-ID" sz="1600" dirty="0"/>
              <a:t> </a:t>
            </a:r>
            <a:r>
              <a:rPr lang="en-ID" sz="1600" dirty="0">
                <a:solidFill>
                  <a:schemeClr val="bg1"/>
                </a:solidFill>
              </a:rPr>
              <a:t>ARIJIT DAS, CST</a:t>
            </a:r>
          </a:p>
          <a:p>
            <a:pPr algn="l"/>
            <a:r>
              <a:rPr lang="en-ID" sz="1400" dirty="0"/>
              <a:t>Member 1: </a:t>
            </a:r>
            <a:r>
              <a:rPr lang="en-ID" sz="1600" dirty="0"/>
              <a:t>KAUSTAV CHAKRABORTY, IT</a:t>
            </a:r>
          </a:p>
          <a:p>
            <a:pPr algn="l"/>
            <a:r>
              <a:rPr lang="en-ID" sz="1400" dirty="0"/>
              <a:t>Member 2:</a:t>
            </a:r>
            <a:r>
              <a:rPr lang="en-ID" sz="1600" dirty="0"/>
              <a:t> </a:t>
            </a:r>
            <a:r>
              <a:rPr lang="en-ID" sz="1600" dirty="0">
                <a:solidFill>
                  <a:schemeClr val="bg1"/>
                </a:solidFill>
              </a:rPr>
              <a:t>REETU PAUL, CSE</a:t>
            </a:r>
          </a:p>
          <a:p>
            <a:pPr algn="l"/>
            <a:r>
              <a:rPr lang="en-ID" sz="1400" dirty="0"/>
              <a:t>Member 3:</a:t>
            </a:r>
            <a:r>
              <a:rPr lang="en-ID" sz="1600" dirty="0"/>
              <a:t> RIK BISWAS, CSE</a:t>
            </a:r>
          </a:p>
          <a:p>
            <a:pPr algn="l"/>
            <a:r>
              <a:rPr lang="en-ID" sz="1400" dirty="0"/>
              <a:t>Member 4:</a:t>
            </a:r>
            <a:r>
              <a:rPr lang="en-ID" sz="1600" dirty="0"/>
              <a:t> </a:t>
            </a:r>
            <a:r>
              <a:rPr lang="en-ID" sz="1600" dirty="0">
                <a:solidFill>
                  <a:schemeClr val="bg1"/>
                </a:solidFill>
              </a:rPr>
              <a:t>SRIJAN GHOSH, CST</a:t>
            </a:r>
          </a:p>
          <a:p>
            <a:pPr algn="l"/>
            <a:r>
              <a:rPr lang="en-ID" sz="1400" dirty="0"/>
              <a:t>Mentor: </a:t>
            </a:r>
            <a:r>
              <a:rPr lang="en-ID" sz="1600" dirty="0"/>
              <a:t>DR. SITANATH BISWAS</a:t>
            </a:r>
          </a:p>
        </p:txBody>
      </p:sp>
    </p:spTree>
    <p:extLst>
      <p:ext uri="{BB962C8B-B14F-4D97-AF65-F5344CB8AC3E}">
        <p14:creationId xmlns:p14="http://schemas.microsoft.com/office/powerpoint/2010/main" val="21157577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0">
      <a:majorFont>
        <a:latin typeface="Corbel"/>
        <a:ea typeface=""/>
        <a:cs typeface=""/>
      </a:majorFont>
      <a:minorFont>
        <a:latin typeface="Corbe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solidFill>
              <a:srgbClr val="0D77E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1070</TotalTime>
  <Words>601</Words>
  <Application>Microsoft Office PowerPoint</Application>
  <PresentationFormat>Widescreen</PresentationFormat>
  <Paragraphs>81</Paragraphs>
  <Slides>7</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Corbel</vt:lpstr>
      <vt:lpstr>Google Sans</vt:lpstr>
      <vt:lpstr>Office Theme</vt:lpstr>
      <vt:lpstr>EXTRA PRICE. WHY?</vt:lpstr>
      <vt:lpstr>Question to Customer</vt:lpstr>
      <vt:lpstr>How Does Online Platforms Charge Extra?</vt:lpstr>
      <vt:lpstr>Statistics of Price Variation</vt:lpstr>
      <vt:lpstr>On Our Platform We Provide!</vt:lpstr>
      <vt:lpstr>Wake up Customer Wake Up!!</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it 24slides</dc:creator>
  <cp:lastModifiedBy>Srijan Ghosh</cp:lastModifiedBy>
  <cp:revision>71</cp:revision>
  <dcterms:created xsi:type="dcterms:W3CDTF">2019-07-10T03:17:29Z</dcterms:created>
  <dcterms:modified xsi:type="dcterms:W3CDTF">2024-01-28T07:10:10Z</dcterms:modified>
</cp:coreProperties>
</file>