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1"/>
  </p:sldMasterIdLst>
  <p:notesMasterIdLst>
    <p:notesMasterId r:id="rId38"/>
  </p:notesMasterIdLst>
  <p:sldIdLst>
    <p:sldId id="348" r:id="rId2"/>
    <p:sldId id="264" r:id="rId3"/>
    <p:sldId id="265" r:id="rId4"/>
    <p:sldId id="257" r:id="rId5"/>
    <p:sldId id="258" r:id="rId6"/>
    <p:sldId id="259" r:id="rId7"/>
    <p:sldId id="266" r:id="rId8"/>
    <p:sldId id="261" r:id="rId9"/>
    <p:sldId id="260" r:id="rId10"/>
    <p:sldId id="267" r:id="rId11"/>
    <p:sldId id="263" r:id="rId12"/>
    <p:sldId id="262" r:id="rId13"/>
    <p:sldId id="268" r:id="rId14"/>
    <p:sldId id="269" r:id="rId15"/>
    <p:sldId id="271" r:id="rId16"/>
    <p:sldId id="270" r:id="rId17"/>
    <p:sldId id="272" r:id="rId18"/>
    <p:sldId id="273" r:id="rId19"/>
    <p:sldId id="274" r:id="rId20"/>
    <p:sldId id="277" r:id="rId21"/>
    <p:sldId id="275" r:id="rId22"/>
    <p:sldId id="276" r:id="rId23"/>
    <p:sldId id="278" r:id="rId24"/>
    <p:sldId id="279" r:id="rId25"/>
    <p:sldId id="283" r:id="rId26"/>
    <p:sldId id="281" r:id="rId27"/>
    <p:sldId id="282" r:id="rId28"/>
    <p:sldId id="280" r:id="rId29"/>
    <p:sldId id="284" r:id="rId30"/>
    <p:sldId id="285" r:id="rId31"/>
    <p:sldId id="287" r:id="rId32"/>
    <p:sldId id="288" r:id="rId33"/>
    <p:sldId id="289" r:id="rId34"/>
    <p:sldId id="292" r:id="rId35"/>
    <p:sldId id="293" r:id="rId36"/>
    <p:sldId id="294" r:id="rId37"/>
  </p:sldIdLst>
  <p:sldSz cx="9144000" cy="6858000" type="screen4x3"/>
  <p:notesSz cx="6858000" cy="9144000"/>
  <p:defaultTextStyle>
    <a:defPPr>
      <a:defRPr lang="th-TH"/>
    </a:defPPr>
    <a:lvl1pPr algn="l" rtl="0" fontAlgn="base">
      <a:spcBef>
        <a:spcPct val="0"/>
      </a:spcBef>
      <a:spcAft>
        <a:spcPct val="0"/>
      </a:spcAft>
      <a:defRPr kern="1200">
        <a:solidFill>
          <a:schemeClr val="tx1"/>
        </a:solidFill>
        <a:latin typeface="Verdana" panose="020B060403050404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Verdana" panose="020B060403050404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Verdana" panose="020B060403050404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Verdana" panose="020B060403050404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Verdana" panose="020B060403050404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911452-F4F4-4CCA-A497-300CD05254C9}" v="201" dt="2024-05-15T06:19:58.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48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9E911452-F4F4-4CCA-A497-300CD05254C9}"/>
    <pc:docChg chg="addSld delSld modSld addMainMaster delMainMaster">
      <pc:chgData name="Ganavi M" userId="aa0847465628f3dc" providerId="Windows Live" clId="Web-{9E911452-F4F4-4CCA-A497-300CD05254C9}" dt="2024-05-15T06:19:58.959" v="192" actId="20577"/>
      <pc:docMkLst>
        <pc:docMk/>
      </pc:docMkLst>
      <pc:sldChg chg="modSp del mod modClrScheme chgLayout">
        <pc:chgData name="Ganavi M" userId="aa0847465628f3dc" providerId="Windows Live" clId="Web-{9E911452-F4F4-4CCA-A497-300CD05254C9}" dt="2024-05-15T06:07:51.592" v="12"/>
        <pc:sldMkLst>
          <pc:docMk/>
          <pc:sldMk cId="0" sldId="256"/>
        </pc:sldMkLst>
        <pc:spChg chg="mod ord">
          <ac:chgData name="Ganavi M" userId="aa0847465628f3dc" providerId="Windows Live" clId="Web-{9E911452-F4F4-4CCA-A497-300CD05254C9}" dt="2024-05-15T06:06:43.606" v="1"/>
          <ac:spMkLst>
            <pc:docMk/>
            <pc:sldMk cId="0" sldId="256"/>
            <ac:spMk id="2050" creationId="{BE0D4B4B-90EF-F5DF-5147-D3C37403CCF1}"/>
          </ac:spMkLst>
        </pc:spChg>
        <pc:spChg chg="mod ord">
          <ac:chgData name="Ganavi M" userId="aa0847465628f3dc" providerId="Windows Live" clId="Web-{9E911452-F4F4-4CCA-A497-300CD05254C9}" dt="2024-05-15T06:06:43.606" v="1"/>
          <ac:spMkLst>
            <pc:docMk/>
            <pc:sldMk cId="0" sldId="256"/>
            <ac:spMk id="2051" creationId="{B12CE4F0-3A15-718B-56B9-88C80923815B}"/>
          </ac:spMkLst>
        </pc:spChg>
      </pc:sldChg>
      <pc:sldChg chg="modSp mod modClrScheme chgLayout">
        <pc:chgData name="Ganavi M" userId="aa0847465628f3dc" providerId="Windows Live" clId="Web-{9E911452-F4F4-4CCA-A497-300CD05254C9}" dt="2024-05-15T06:06:43.606" v="1"/>
        <pc:sldMkLst>
          <pc:docMk/>
          <pc:sldMk cId="0" sldId="257"/>
        </pc:sldMkLst>
        <pc:spChg chg="mod ord">
          <ac:chgData name="Ganavi M" userId="aa0847465628f3dc" providerId="Windows Live" clId="Web-{9E911452-F4F4-4CCA-A497-300CD05254C9}" dt="2024-05-15T06:06:43.606" v="1"/>
          <ac:spMkLst>
            <pc:docMk/>
            <pc:sldMk cId="0" sldId="257"/>
            <ac:spMk id="4" creationId="{F28D9732-1B88-5C0A-0337-33A78876AEF1}"/>
          </ac:spMkLst>
        </pc:spChg>
        <pc:spChg chg="mod ord">
          <ac:chgData name="Ganavi M" userId="aa0847465628f3dc" providerId="Windows Live" clId="Web-{9E911452-F4F4-4CCA-A497-300CD05254C9}" dt="2024-05-15T06:06:43.606" v="1"/>
          <ac:spMkLst>
            <pc:docMk/>
            <pc:sldMk cId="0" sldId="257"/>
            <ac:spMk id="3074" creationId="{11D265E1-258C-5B9E-EEFA-D75E3BACCE44}"/>
          </ac:spMkLst>
        </pc:spChg>
        <pc:spChg chg="mod ord">
          <ac:chgData name="Ganavi M" userId="aa0847465628f3dc" providerId="Windows Live" clId="Web-{9E911452-F4F4-4CCA-A497-300CD05254C9}" dt="2024-05-15T06:06:43.606" v="1"/>
          <ac:spMkLst>
            <pc:docMk/>
            <pc:sldMk cId="0" sldId="257"/>
            <ac:spMk id="3075" creationId="{19B69A1B-BB4A-730B-FDC9-634740AD86B6}"/>
          </ac:spMkLst>
        </pc:spChg>
      </pc:sldChg>
      <pc:sldChg chg="modSp mod modClrScheme chgLayout">
        <pc:chgData name="Ganavi M" userId="aa0847465628f3dc" providerId="Windows Live" clId="Web-{9E911452-F4F4-4CCA-A497-300CD05254C9}" dt="2024-05-15T06:06:43.606" v="1"/>
        <pc:sldMkLst>
          <pc:docMk/>
          <pc:sldMk cId="0" sldId="258"/>
        </pc:sldMkLst>
        <pc:spChg chg="mod ord">
          <ac:chgData name="Ganavi M" userId="aa0847465628f3dc" providerId="Windows Live" clId="Web-{9E911452-F4F4-4CCA-A497-300CD05254C9}" dt="2024-05-15T06:06:43.606" v="1"/>
          <ac:spMkLst>
            <pc:docMk/>
            <pc:sldMk cId="0" sldId="258"/>
            <ac:spMk id="4" creationId="{1F9F4F3E-A0C1-CB8B-D0A7-67B1C9C86498}"/>
          </ac:spMkLst>
        </pc:spChg>
        <pc:spChg chg="mod ord">
          <ac:chgData name="Ganavi M" userId="aa0847465628f3dc" providerId="Windows Live" clId="Web-{9E911452-F4F4-4CCA-A497-300CD05254C9}" dt="2024-05-15T06:06:43.606" v="1"/>
          <ac:spMkLst>
            <pc:docMk/>
            <pc:sldMk cId="0" sldId="258"/>
            <ac:spMk id="8194" creationId="{D47249EE-9B8C-BA2E-CCF6-9502DA93AB54}"/>
          </ac:spMkLst>
        </pc:spChg>
        <pc:spChg chg="mod ord">
          <ac:chgData name="Ganavi M" userId="aa0847465628f3dc" providerId="Windows Live" clId="Web-{9E911452-F4F4-4CCA-A497-300CD05254C9}" dt="2024-05-15T06:06:43.606" v="1"/>
          <ac:spMkLst>
            <pc:docMk/>
            <pc:sldMk cId="0" sldId="258"/>
            <ac:spMk id="8195" creationId="{9AD4F303-0986-C735-162D-4E9BB922C12E}"/>
          </ac:spMkLst>
        </pc:spChg>
      </pc:sldChg>
      <pc:sldChg chg="modSp mod modClrScheme chgLayout">
        <pc:chgData name="Ganavi M" userId="aa0847465628f3dc" providerId="Windows Live" clId="Web-{9E911452-F4F4-4CCA-A497-300CD05254C9}" dt="2024-05-15T06:08:39.750" v="20" actId="1076"/>
        <pc:sldMkLst>
          <pc:docMk/>
          <pc:sldMk cId="0" sldId="259"/>
        </pc:sldMkLst>
        <pc:spChg chg="mod ord">
          <ac:chgData name="Ganavi M" userId="aa0847465628f3dc" providerId="Windows Live" clId="Web-{9E911452-F4F4-4CCA-A497-300CD05254C9}" dt="2024-05-15T06:06:43.606" v="1"/>
          <ac:spMkLst>
            <pc:docMk/>
            <pc:sldMk cId="0" sldId="259"/>
            <ac:spMk id="4" creationId="{3C41E11E-7F78-925F-4D4E-8CF908698270}"/>
          </ac:spMkLst>
        </pc:spChg>
        <pc:spChg chg="mod">
          <ac:chgData name="Ganavi M" userId="aa0847465628f3dc" providerId="Windows Live" clId="Web-{9E911452-F4F4-4CCA-A497-300CD05254C9}" dt="2024-05-15T06:08:16.202" v="15" actId="1076"/>
          <ac:spMkLst>
            <pc:docMk/>
            <pc:sldMk cId="0" sldId="259"/>
            <ac:spMk id="9223" creationId="{8998AC7C-FCE2-5640-2386-4A1B5D56399A}"/>
          </ac:spMkLst>
        </pc:spChg>
        <pc:spChg chg="mod ord">
          <ac:chgData name="Ganavi M" userId="aa0847465628f3dc" providerId="Windows Live" clId="Web-{9E911452-F4F4-4CCA-A497-300CD05254C9}" dt="2024-05-15T06:06:43.606" v="1"/>
          <ac:spMkLst>
            <pc:docMk/>
            <pc:sldMk cId="0" sldId="259"/>
            <ac:spMk id="9225" creationId="{A0802D14-D3FC-A6F8-D947-8336CD2B80F0}"/>
          </ac:spMkLst>
        </pc:spChg>
        <pc:spChg chg="mod">
          <ac:chgData name="Ganavi M" userId="aa0847465628f3dc" providerId="Windows Live" clId="Web-{9E911452-F4F4-4CCA-A497-300CD05254C9}" dt="2024-05-15T06:08:23.203" v="17" actId="1076"/>
          <ac:spMkLst>
            <pc:docMk/>
            <pc:sldMk cId="0" sldId="259"/>
            <ac:spMk id="9227" creationId="{DD6491BD-BF6A-FAB3-9610-E9EE08057C72}"/>
          </ac:spMkLst>
        </pc:spChg>
        <pc:spChg chg="mod ord">
          <ac:chgData name="Ganavi M" userId="aa0847465628f3dc" providerId="Windows Live" clId="Web-{9E911452-F4F4-4CCA-A497-300CD05254C9}" dt="2024-05-15T06:08:39.750" v="20" actId="1076"/>
          <ac:spMkLst>
            <pc:docMk/>
            <pc:sldMk cId="0" sldId="259"/>
            <ac:spMk id="9228" creationId="{8E4BB2D2-6AA0-0BD6-AE10-AC22E1BFAF95}"/>
          </ac:spMkLst>
        </pc:spChg>
        <pc:picChg chg="mod ord">
          <ac:chgData name="Ganavi M" userId="aa0847465628f3dc" providerId="Windows Live" clId="Web-{9E911452-F4F4-4CCA-A497-300CD05254C9}" dt="2024-05-15T06:08:12.405" v="14" actId="1076"/>
          <ac:picMkLst>
            <pc:docMk/>
            <pc:sldMk cId="0" sldId="259"/>
            <ac:picMk id="9220" creationId="{7FACFE0C-A763-704C-5AC1-9D7760F39E45}"/>
          </ac:picMkLst>
        </pc:picChg>
        <pc:picChg chg="mod ord">
          <ac:chgData name="Ganavi M" userId="aa0847465628f3dc" providerId="Windows Live" clId="Web-{9E911452-F4F4-4CCA-A497-300CD05254C9}" dt="2024-05-15T06:08:19.577" v="16" actId="1076"/>
          <ac:picMkLst>
            <pc:docMk/>
            <pc:sldMk cId="0" sldId="259"/>
            <ac:picMk id="9224" creationId="{6F422858-695D-2460-9367-C83F2692DAA0}"/>
          </ac:picMkLst>
        </pc:picChg>
      </pc:sldChg>
      <pc:sldChg chg="modSp mod modClrScheme chgLayout">
        <pc:chgData name="Ganavi M" userId="aa0847465628f3dc" providerId="Windows Live" clId="Web-{9E911452-F4F4-4CCA-A497-300CD05254C9}" dt="2024-05-15T06:09:10.563" v="25" actId="14100"/>
        <pc:sldMkLst>
          <pc:docMk/>
          <pc:sldMk cId="0" sldId="260"/>
        </pc:sldMkLst>
        <pc:spChg chg="mod ord">
          <ac:chgData name="Ganavi M" userId="aa0847465628f3dc" providerId="Windows Live" clId="Web-{9E911452-F4F4-4CCA-A497-300CD05254C9}" dt="2024-05-15T06:06:43.606" v="1"/>
          <ac:spMkLst>
            <pc:docMk/>
            <pc:sldMk cId="0" sldId="260"/>
            <ac:spMk id="4" creationId="{31FE2A30-F2DF-72A3-4698-064A6BBAA04C}"/>
          </ac:spMkLst>
        </pc:spChg>
        <pc:spChg chg="mod ord">
          <ac:chgData name="Ganavi M" userId="aa0847465628f3dc" providerId="Windows Live" clId="Web-{9E911452-F4F4-4CCA-A497-300CD05254C9}" dt="2024-05-15T06:06:43.606" v="1"/>
          <ac:spMkLst>
            <pc:docMk/>
            <pc:sldMk cId="0" sldId="260"/>
            <ac:spMk id="14338" creationId="{48173892-CC20-8D0F-20DF-D1CE3DD524BB}"/>
          </ac:spMkLst>
        </pc:spChg>
        <pc:picChg chg="mod ord">
          <ac:chgData name="Ganavi M" userId="aa0847465628f3dc" providerId="Windows Live" clId="Web-{9E911452-F4F4-4CCA-A497-300CD05254C9}" dt="2024-05-15T06:09:10.563" v="25" actId="14100"/>
          <ac:picMkLst>
            <pc:docMk/>
            <pc:sldMk cId="0" sldId="260"/>
            <ac:picMk id="14340" creationId="{4EDCCEF0-1075-CFA7-9E6C-3D0D6A1D8708}"/>
          </ac:picMkLst>
        </pc:picChg>
      </pc:sldChg>
      <pc:sldChg chg="modSp mod modClrScheme chgLayout">
        <pc:chgData name="Ganavi M" userId="aa0847465628f3dc" providerId="Windows Live" clId="Web-{9E911452-F4F4-4CCA-A497-300CD05254C9}" dt="2024-05-15T06:09:02.126" v="23" actId="14100"/>
        <pc:sldMkLst>
          <pc:docMk/>
          <pc:sldMk cId="0" sldId="261"/>
        </pc:sldMkLst>
        <pc:spChg chg="mod ord">
          <ac:chgData name="Ganavi M" userId="aa0847465628f3dc" providerId="Windows Live" clId="Web-{9E911452-F4F4-4CCA-A497-300CD05254C9}" dt="2024-05-15T06:06:43.606" v="1"/>
          <ac:spMkLst>
            <pc:docMk/>
            <pc:sldMk cId="0" sldId="261"/>
            <ac:spMk id="4" creationId="{C0181AC9-0FA9-6671-2629-FDE786102350}"/>
          </ac:spMkLst>
        </pc:spChg>
        <pc:spChg chg="mod ord">
          <ac:chgData name="Ganavi M" userId="aa0847465628f3dc" providerId="Windows Live" clId="Web-{9E911452-F4F4-4CCA-A497-300CD05254C9}" dt="2024-05-15T06:06:43.606" v="1"/>
          <ac:spMkLst>
            <pc:docMk/>
            <pc:sldMk cId="0" sldId="261"/>
            <ac:spMk id="16386" creationId="{DCF7DF7E-76EF-86FC-366F-D04E7B10C34B}"/>
          </ac:spMkLst>
        </pc:spChg>
        <pc:spChg chg="mod ord">
          <ac:chgData name="Ganavi M" userId="aa0847465628f3dc" providerId="Windows Live" clId="Web-{9E911452-F4F4-4CCA-A497-300CD05254C9}" dt="2024-05-15T06:09:02.126" v="23" actId="14100"/>
          <ac:spMkLst>
            <pc:docMk/>
            <pc:sldMk cId="0" sldId="261"/>
            <ac:spMk id="16387" creationId="{635A15B4-5F84-B6F7-89BA-7BCFF7625A01}"/>
          </ac:spMkLst>
        </pc:spChg>
      </pc:sldChg>
      <pc:sldChg chg="modSp mod modClrScheme chgLayout">
        <pc:chgData name="Ganavi M" userId="aa0847465628f3dc" providerId="Windows Live" clId="Web-{9E911452-F4F4-4CCA-A497-300CD05254C9}" dt="2024-05-15T06:09:48.346" v="35" actId="14100"/>
        <pc:sldMkLst>
          <pc:docMk/>
          <pc:sldMk cId="0" sldId="262"/>
        </pc:sldMkLst>
        <pc:spChg chg="mod ord">
          <ac:chgData name="Ganavi M" userId="aa0847465628f3dc" providerId="Windows Live" clId="Web-{9E911452-F4F4-4CCA-A497-300CD05254C9}" dt="2024-05-15T06:06:43.606" v="1"/>
          <ac:spMkLst>
            <pc:docMk/>
            <pc:sldMk cId="0" sldId="262"/>
            <ac:spMk id="4" creationId="{C2AD0E6B-2763-3023-96E5-C4C084B80B8F}"/>
          </ac:spMkLst>
        </pc:spChg>
        <pc:spChg chg="mod ord">
          <ac:chgData name="Ganavi M" userId="aa0847465628f3dc" providerId="Windows Live" clId="Web-{9E911452-F4F4-4CCA-A497-300CD05254C9}" dt="2024-05-15T06:06:43.606" v="1"/>
          <ac:spMkLst>
            <pc:docMk/>
            <pc:sldMk cId="0" sldId="262"/>
            <ac:spMk id="17410" creationId="{95213EBC-A0A0-E196-5215-2D26C9AA6B6A}"/>
          </ac:spMkLst>
        </pc:spChg>
        <pc:spChg chg="mod ord">
          <ac:chgData name="Ganavi M" userId="aa0847465628f3dc" providerId="Windows Live" clId="Web-{9E911452-F4F4-4CCA-A497-300CD05254C9}" dt="2024-05-15T06:09:48.346" v="35" actId="14100"/>
          <ac:spMkLst>
            <pc:docMk/>
            <pc:sldMk cId="0" sldId="262"/>
            <ac:spMk id="17411" creationId="{1BFFC9DE-BC58-F363-7857-37FB4F8F623F}"/>
          </ac:spMkLst>
        </pc:spChg>
      </pc:sldChg>
      <pc:sldChg chg="modSp mod modClrScheme chgLayout">
        <pc:chgData name="Ganavi M" userId="aa0847465628f3dc" providerId="Windows Live" clId="Web-{9E911452-F4F4-4CCA-A497-300CD05254C9}" dt="2024-05-15T06:09:35.783" v="32" actId="14100"/>
        <pc:sldMkLst>
          <pc:docMk/>
          <pc:sldMk cId="0" sldId="263"/>
        </pc:sldMkLst>
        <pc:spChg chg="mod ord">
          <ac:chgData name="Ganavi M" userId="aa0847465628f3dc" providerId="Windows Live" clId="Web-{9E911452-F4F4-4CCA-A497-300CD05254C9}" dt="2024-05-15T06:06:43.606" v="1"/>
          <ac:spMkLst>
            <pc:docMk/>
            <pc:sldMk cId="0" sldId="263"/>
            <ac:spMk id="4" creationId="{45DE5330-A9CB-30CB-1617-FE10B40CD0D2}"/>
          </ac:spMkLst>
        </pc:spChg>
        <pc:spChg chg="mod ord">
          <ac:chgData name="Ganavi M" userId="aa0847465628f3dc" providerId="Windows Live" clId="Web-{9E911452-F4F4-4CCA-A497-300CD05254C9}" dt="2024-05-15T06:06:43.606" v="1"/>
          <ac:spMkLst>
            <pc:docMk/>
            <pc:sldMk cId="0" sldId="263"/>
            <ac:spMk id="18434" creationId="{5DBB0E07-C2EA-C8CF-F1E8-D029F8186D3A}"/>
          </ac:spMkLst>
        </pc:spChg>
        <pc:spChg chg="mod ord">
          <ac:chgData name="Ganavi M" userId="aa0847465628f3dc" providerId="Windows Live" clId="Web-{9E911452-F4F4-4CCA-A497-300CD05254C9}" dt="2024-05-15T06:09:35.783" v="32" actId="14100"/>
          <ac:spMkLst>
            <pc:docMk/>
            <pc:sldMk cId="0" sldId="263"/>
            <ac:spMk id="18435" creationId="{ED79AFF0-5C05-E697-FFF9-EA79805A16C8}"/>
          </ac:spMkLst>
        </pc:spChg>
      </pc:sldChg>
      <pc:sldChg chg="modSp mod modClrScheme chgLayout">
        <pc:chgData name="Ganavi M" userId="aa0847465628f3dc" providerId="Windows Live" clId="Web-{9E911452-F4F4-4CCA-A497-300CD05254C9}" dt="2024-05-15T06:07:43.186" v="11" actId="1076"/>
        <pc:sldMkLst>
          <pc:docMk/>
          <pc:sldMk cId="0" sldId="264"/>
        </pc:sldMkLst>
        <pc:spChg chg="mod ord">
          <ac:chgData name="Ganavi M" userId="aa0847465628f3dc" providerId="Windows Live" clId="Web-{9E911452-F4F4-4CCA-A497-300CD05254C9}" dt="2024-05-15T06:06:43.606" v="1"/>
          <ac:spMkLst>
            <pc:docMk/>
            <pc:sldMk cId="0" sldId="264"/>
            <ac:spMk id="4" creationId="{566D8671-8B47-21DB-1A8D-35BB587A0488}"/>
          </ac:spMkLst>
        </pc:spChg>
        <pc:spChg chg="mod ord">
          <ac:chgData name="Ganavi M" userId="aa0847465628f3dc" providerId="Windows Live" clId="Web-{9E911452-F4F4-4CCA-A497-300CD05254C9}" dt="2024-05-15T06:06:43.606" v="1"/>
          <ac:spMkLst>
            <pc:docMk/>
            <pc:sldMk cId="0" sldId="264"/>
            <ac:spMk id="21506" creationId="{830BABFF-9937-A8AB-3825-BBC0FB5A2A7A}"/>
          </ac:spMkLst>
        </pc:spChg>
        <pc:picChg chg="mod ord">
          <ac:chgData name="Ganavi M" userId="aa0847465628f3dc" providerId="Windows Live" clId="Web-{9E911452-F4F4-4CCA-A497-300CD05254C9}" dt="2024-05-15T06:07:43.186" v="11" actId="1076"/>
          <ac:picMkLst>
            <pc:docMk/>
            <pc:sldMk cId="0" sldId="264"/>
            <ac:picMk id="21507" creationId="{B1015D47-41C0-BE80-2BED-6C56EBA5D926}"/>
          </ac:picMkLst>
        </pc:picChg>
      </pc:sldChg>
      <pc:sldChg chg="delSp modSp mod modClrScheme chgLayout">
        <pc:chgData name="Ganavi M" userId="aa0847465628f3dc" providerId="Windows Live" clId="Web-{9E911452-F4F4-4CCA-A497-300CD05254C9}" dt="2024-05-15T06:08:02.686" v="13"/>
        <pc:sldMkLst>
          <pc:docMk/>
          <pc:sldMk cId="0" sldId="265"/>
        </pc:sldMkLst>
        <pc:spChg chg="mod ord">
          <ac:chgData name="Ganavi M" userId="aa0847465628f3dc" providerId="Windows Live" clId="Web-{9E911452-F4F4-4CCA-A497-300CD05254C9}" dt="2024-05-15T06:06:43.606" v="1"/>
          <ac:spMkLst>
            <pc:docMk/>
            <pc:sldMk cId="0" sldId="265"/>
            <ac:spMk id="22532" creationId="{2B2827BC-4706-D5BC-392D-90132E977C7B}"/>
          </ac:spMkLst>
        </pc:spChg>
        <pc:spChg chg="del mod ord">
          <ac:chgData name="Ganavi M" userId="aa0847465628f3dc" providerId="Windows Live" clId="Web-{9E911452-F4F4-4CCA-A497-300CD05254C9}" dt="2024-05-15T06:08:02.686" v="13"/>
          <ac:spMkLst>
            <pc:docMk/>
            <pc:sldMk cId="0" sldId="265"/>
            <ac:spMk id="22533" creationId="{EBDB6CE6-4D6B-E311-0F98-EE043102B121}"/>
          </ac:spMkLst>
        </pc:spChg>
      </pc:sldChg>
      <pc:sldChg chg="delSp modSp mod modClrScheme chgLayout">
        <pc:chgData name="Ganavi M" userId="aa0847465628f3dc" providerId="Windows Live" clId="Web-{9E911452-F4F4-4CCA-A497-300CD05254C9}" dt="2024-05-15T06:08:49.532" v="21"/>
        <pc:sldMkLst>
          <pc:docMk/>
          <pc:sldMk cId="0" sldId="266"/>
        </pc:sldMkLst>
        <pc:spChg chg="mod ord">
          <ac:chgData name="Ganavi M" userId="aa0847465628f3dc" providerId="Windows Live" clId="Web-{9E911452-F4F4-4CCA-A497-300CD05254C9}" dt="2024-05-15T06:06:43.606" v="1"/>
          <ac:spMkLst>
            <pc:docMk/>
            <pc:sldMk cId="0" sldId="266"/>
            <ac:spMk id="24580" creationId="{5DBCFD4E-230F-04BF-B7AF-4E189FE8349D}"/>
          </ac:spMkLst>
        </pc:spChg>
        <pc:spChg chg="del mod ord">
          <ac:chgData name="Ganavi M" userId="aa0847465628f3dc" providerId="Windows Live" clId="Web-{9E911452-F4F4-4CCA-A497-300CD05254C9}" dt="2024-05-15T06:08:49.532" v="21"/>
          <ac:spMkLst>
            <pc:docMk/>
            <pc:sldMk cId="0" sldId="266"/>
            <ac:spMk id="24581" creationId="{81DD590E-7A19-65B5-4513-17D172CBE843}"/>
          </ac:spMkLst>
        </pc:spChg>
      </pc:sldChg>
      <pc:sldChg chg="modSp mod modClrScheme chgLayout">
        <pc:chgData name="Ganavi M" userId="aa0847465628f3dc" providerId="Windows Live" clId="Web-{9E911452-F4F4-4CCA-A497-300CD05254C9}" dt="2024-05-15T06:09:25.736" v="28" actId="14100"/>
        <pc:sldMkLst>
          <pc:docMk/>
          <pc:sldMk cId="0" sldId="267"/>
        </pc:sldMkLst>
        <pc:spChg chg="mod ord">
          <ac:chgData name="Ganavi M" userId="aa0847465628f3dc" providerId="Windows Live" clId="Web-{9E911452-F4F4-4CCA-A497-300CD05254C9}" dt="2024-05-15T06:06:43.606" v="1"/>
          <ac:spMkLst>
            <pc:docMk/>
            <pc:sldMk cId="0" sldId="267"/>
            <ac:spMk id="4" creationId="{08AD70DF-A35A-ED53-58C0-01326993F43E}"/>
          </ac:spMkLst>
        </pc:spChg>
        <pc:spChg chg="mod ord">
          <ac:chgData name="Ganavi M" userId="aa0847465628f3dc" providerId="Windows Live" clId="Web-{9E911452-F4F4-4CCA-A497-300CD05254C9}" dt="2024-05-15T06:06:43.606" v="1"/>
          <ac:spMkLst>
            <pc:docMk/>
            <pc:sldMk cId="0" sldId="267"/>
            <ac:spMk id="26626" creationId="{CD163951-E8E5-D94F-461E-984B6113879A}"/>
          </ac:spMkLst>
        </pc:spChg>
        <pc:spChg chg="mod ord">
          <ac:chgData name="Ganavi M" userId="aa0847465628f3dc" providerId="Windows Live" clId="Web-{9E911452-F4F4-4CCA-A497-300CD05254C9}" dt="2024-05-15T06:09:25.736" v="28" actId="14100"/>
          <ac:spMkLst>
            <pc:docMk/>
            <pc:sldMk cId="0" sldId="267"/>
            <ac:spMk id="26627" creationId="{4037076C-3942-DC1A-4EAE-D92339B87A79}"/>
          </ac:spMkLst>
        </pc:spChg>
      </pc:sldChg>
      <pc:sldChg chg="modSp mod modClrScheme chgLayout">
        <pc:chgData name="Ganavi M" userId="aa0847465628f3dc" providerId="Windows Live" clId="Web-{9E911452-F4F4-4CCA-A497-300CD05254C9}" dt="2024-05-15T06:09:57.112" v="38" actId="20577"/>
        <pc:sldMkLst>
          <pc:docMk/>
          <pc:sldMk cId="0" sldId="268"/>
        </pc:sldMkLst>
        <pc:spChg chg="mod ord">
          <ac:chgData name="Ganavi M" userId="aa0847465628f3dc" providerId="Windows Live" clId="Web-{9E911452-F4F4-4CCA-A497-300CD05254C9}" dt="2024-05-15T06:06:43.606" v="1"/>
          <ac:spMkLst>
            <pc:docMk/>
            <pc:sldMk cId="0" sldId="268"/>
            <ac:spMk id="4" creationId="{3675D963-35E2-115D-77C0-D1C55564DEB9}"/>
          </ac:spMkLst>
        </pc:spChg>
        <pc:spChg chg="mod ord">
          <ac:chgData name="Ganavi M" userId="aa0847465628f3dc" providerId="Windows Live" clId="Web-{9E911452-F4F4-4CCA-A497-300CD05254C9}" dt="2024-05-15T06:06:43.606" v="1"/>
          <ac:spMkLst>
            <pc:docMk/>
            <pc:sldMk cId="0" sldId="268"/>
            <ac:spMk id="27650" creationId="{3467F3E2-81FE-9C3C-ABDB-2307A2A38E89}"/>
          </ac:spMkLst>
        </pc:spChg>
        <pc:spChg chg="mod ord">
          <ac:chgData name="Ganavi M" userId="aa0847465628f3dc" providerId="Windows Live" clId="Web-{9E911452-F4F4-4CCA-A497-300CD05254C9}" dt="2024-05-15T06:09:57.112" v="38" actId="20577"/>
          <ac:spMkLst>
            <pc:docMk/>
            <pc:sldMk cId="0" sldId="268"/>
            <ac:spMk id="27651" creationId="{DC9832E0-B047-D966-331E-D5EFA3E15344}"/>
          </ac:spMkLst>
        </pc:spChg>
      </pc:sldChg>
      <pc:sldChg chg="modSp mod modClrScheme chgLayout">
        <pc:chgData name="Ganavi M" userId="aa0847465628f3dc" providerId="Windows Live" clId="Web-{9E911452-F4F4-4CCA-A497-300CD05254C9}" dt="2024-05-15T06:10:25.160" v="49" actId="20577"/>
        <pc:sldMkLst>
          <pc:docMk/>
          <pc:sldMk cId="0" sldId="269"/>
        </pc:sldMkLst>
        <pc:spChg chg="mod ord">
          <ac:chgData name="Ganavi M" userId="aa0847465628f3dc" providerId="Windows Live" clId="Web-{9E911452-F4F4-4CCA-A497-300CD05254C9}" dt="2024-05-15T06:06:43.606" v="1"/>
          <ac:spMkLst>
            <pc:docMk/>
            <pc:sldMk cId="0" sldId="269"/>
            <ac:spMk id="4" creationId="{D18C88CB-A916-6A51-2EDE-58334E653094}"/>
          </ac:spMkLst>
        </pc:spChg>
        <pc:spChg chg="mod ord">
          <ac:chgData name="Ganavi M" userId="aa0847465628f3dc" providerId="Windows Live" clId="Web-{9E911452-F4F4-4CCA-A497-300CD05254C9}" dt="2024-05-15T06:06:43.606" v="1"/>
          <ac:spMkLst>
            <pc:docMk/>
            <pc:sldMk cId="0" sldId="269"/>
            <ac:spMk id="28674" creationId="{C100A777-D4A3-FF11-1075-34FD1C8A38A1}"/>
          </ac:spMkLst>
        </pc:spChg>
        <pc:spChg chg="mod ord">
          <ac:chgData name="Ganavi M" userId="aa0847465628f3dc" providerId="Windows Live" clId="Web-{9E911452-F4F4-4CCA-A497-300CD05254C9}" dt="2024-05-15T06:10:25.160" v="49" actId="20577"/>
          <ac:spMkLst>
            <pc:docMk/>
            <pc:sldMk cId="0" sldId="269"/>
            <ac:spMk id="28675" creationId="{F8396CE5-E6A3-5445-2DED-79F244D1C4E5}"/>
          </ac:spMkLst>
        </pc:spChg>
      </pc:sldChg>
      <pc:sldChg chg="modSp mod modClrScheme chgLayout">
        <pc:chgData name="Ganavi M" userId="aa0847465628f3dc" providerId="Windows Live" clId="Web-{9E911452-F4F4-4CCA-A497-300CD05254C9}" dt="2024-05-15T06:06:43.606" v="1"/>
        <pc:sldMkLst>
          <pc:docMk/>
          <pc:sldMk cId="0" sldId="270"/>
        </pc:sldMkLst>
        <pc:spChg chg="mod ord">
          <ac:chgData name="Ganavi M" userId="aa0847465628f3dc" providerId="Windows Live" clId="Web-{9E911452-F4F4-4CCA-A497-300CD05254C9}" dt="2024-05-15T06:06:43.606" v="1"/>
          <ac:spMkLst>
            <pc:docMk/>
            <pc:sldMk cId="0" sldId="270"/>
            <ac:spMk id="4" creationId="{1EF7C174-D718-F221-75F5-0602A0421030}"/>
          </ac:spMkLst>
        </pc:spChg>
        <pc:spChg chg="mod ord">
          <ac:chgData name="Ganavi M" userId="aa0847465628f3dc" providerId="Windows Live" clId="Web-{9E911452-F4F4-4CCA-A497-300CD05254C9}" dt="2024-05-15T06:06:43.606" v="1"/>
          <ac:spMkLst>
            <pc:docMk/>
            <pc:sldMk cId="0" sldId="270"/>
            <ac:spMk id="29701" creationId="{F1BCFD79-B716-FD37-7F72-3E48205F0F6A}"/>
          </ac:spMkLst>
        </pc:spChg>
        <pc:picChg chg="mod ord">
          <ac:chgData name="Ganavi M" userId="aa0847465628f3dc" providerId="Windows Live" clId="Web-{9E911452-F4F4-4CCA-A497-300CD05254C9}" dt="2024-05-15T06:06:43.606" v="1"/>
          <ac:picMkLst>
            <pc:docMk/>
            <pc:sldMk cId="0" sldId="270"/>
            <ac:picMk id="29700" creationId="{D6D84EF6-550B-4CA2-3620-23B2C3985BE3}"/>
          </ac:picMkLst>
        </pc:picChg>
      </pc:sldChg>
      <pc:sldChg chg="modSp mod modClrScheme chgLayout">
        <pc:chgData name="Ganavi M" userId="aa0847465628f3dc" providerId="Windows Live" clId="Web-{9E911452-F4F4-4CCA-A497-300CD05254C9}" dt="2024-05-15T06:10:36.926" v="51" actId="1076"/>
        <pc:sldMkLst>
          <pc:docMk/>
          <pc:sldMk cId="0" sldId="271"/>
        </pc:sldMkLst>
        <pc:spChg chg="mod ord">
          <ac:chgData name="Ganavi M" userId="aa0847465628f3dc" providerId="Windows Live" clId="Web-{9E911452-F4F4-4CCA-A497-300CD05254C9}" dt="2024-05-15T06:06:43.606" v="1"/>
          <ac:spMkLst>
            <pc:docMk/>
            <pc:sldMk cId="0" sldId="271"/>
            <ac:spMk id="4" creationId="{20362D8E-5B71-D1DF-E71D-E9ABBBDF6356}"/>
          </ac:spMkLst>
        </pc:spChg>
        <pc:spChg chg="mod ord">
          <ac:chgData name="Ganavi M" userId="aa0847465628f3dc" providerId="Windows Live" clId="Web-{9E911452-F4F4-4CCA-A497-300CD05254C9}" dt="2024-05-15T06:06:43.606" v="1"/>
          <ac:spMkLst>
            <pc:docMk/>
            <pc:sldMk cId="0" sldId="271"/>
            <ac:spMk id="31746" creationId="{A7E602D4-D200-2BFC-DDFA-DB4742D2AA54}"/>
          </ac:spMkLst>
        </pc:spChg>
        <pc:spChg chg="mod ord">
          <ac:chgData name="Ganavi M" userId="aa0847465628f3dc" providerId="Windows Live" clId="Web-{9E911452-F4F4-4CCA-A497-300CD05254C9}" dt="2024-05-15T06:10:36.926" v="51" actId="1076"/>
          <ac:spMkLst>
            <pc:docMk/>
            <pc:sldMk cId="0" sldId="271"/>
            <ac:spMk id="31747" creationId="{164A2B97-52CB-C99C-F2CB-445C7AC0DE9E}"/>
          </ac:spMkLst>
        </pc:spChg>
      </pc:sldChg>
      <pc:sldChg chg="modSp mod modClrScheme chgLayout">
        <pc:chgData name="Ganavi M" userId="aa0847465628f3dc" providerId="Windows Live" clId="Web-{9E911452-F4F4-4CCA-A497-300CD05254C9}" dt="2024-05-15T06:11:11.505" v="55" actId="20577"/>
        <pc:sldMkLst>
          <pc:docMk/>
          <pc:sldMk cId="0" sldId="272"/>
        </pc:sldMkLst>
        <pc:spChg chg="mod ord">
          <ac:chgData name="Ganavi M" userId="aa0847465628f3dc" providerId="Windows Live" clId="Web-{9E911452-F4F4-4CCA-A497-300CD05254C9}" dt="2024-05-15T06:06:43.606" v="1"/>
          <ac:spMkLst>
            <pc:docMk/>
            <pc:sldMk cId="0" sldId="272"/>
            <ac:spMk id="4" creationId="{0D3BF24B-CAAC-F8EC-A7B8-2A4F2721B9E9}"/>
          </ac:spMkLst>
        </pc:spChg>
        <pc:spChg chg="mod ord">
          <ac:chgData name="Ganavi M" userId="aa0847465628f3dc" providerId="Windows Live" clId="Web-{9E911452-F4F4-4CCA-A497-300CD05254C9}" dt="2024-05-15T06:06:43.606" v="1"/>
          <ac:spMkLst>
            <pc:docMk/>
            <pc:sldMk cId="0" sldId="272"/>
            <ac:spMk id="32770" creationId="{8E8B62C0-3E9A-122B-E3F4-31E02C459E97}"/>
          </ac:spMkLst>
        </pc:spChg>
        <pc:spChg chg="mod ord">
          <ac:chgData name="Ganavi M" userId="aa0847465628f3dc" providerId="Windows Live" clId="Web-{9E911452-F4F4-4CCA-A497-300CD05254C9}" dt="2024-05-15T06:11:11.505" v="55" actId="20577"/>
          <ac:spMkLst>
            <pc:docMk/>
            <pc:sldMk cId="0" sldId="272"/>
            <ac:spMk id="32771" creationId="{A1E73385-9A80-594B-5831-E875FD47445C}"/>
          </ac:spMkLst>
        </pc:spChg>
      </pc:sldChg>
      <pc:sldChg chg="modSp mod modClrScheme chgLayout">
        <pc:chgData name="Ganavi M" userId="aa0847465628f3dc" providerId="Windows Live" clId="Web-{9E911452-F4F4-4CCA-A497-300CD05254C9}" dt="2024-05-15T06:06:43.606" v="1"/>
        <pc:sldMkLst>
          <pc:docMk/>
          <pc:sldMk cId="0" sldId="273"/>
        </pc:sldMkLst>
        <pc:spChg chg="mod ord">
          <ac:chgData name="Ganavi M" userId="aa0847465628f3dc" providerId="Windows Live" clId="Web-{9E911452-F4F4-4CCA-A497-300CD05254C9}" dt="2024-05-15T06:06:43.606" v="1"/>
          <ac:spMkLst>
            <pc:docMk/>
            <pc:sldMk cId="0" sldId="273"/>
            <ac:spMk id="33796" creationId="{CEF37A11-7F29-B51B-E690-653648BEAF97}"/>
          </ac:spMkLst>
        </pc:spChg>
        <pc:spChg chg="mod ord">
          <ac:chgData name="Ganavi M" userId="aa0847465628f3dc" providerId="Windows Live" clId="Web-{9E911452-F4F4-4CCA-A497-300CD05254C9}" dt="2024-05-15T06:06:43.606" v="1"/>
          <ac:spMkLst>
            <pc:docMk/>
            <pc:sldMk cId="0" sldId="273"/>
            <ac:spMk id="33797" creationId="{07D6B40D-65B2-BDC7-9D9A-E696CD19C6AD}"/>
          </ac:spMkLst>
        </pc:spChg>
      </pc:sldChg>
      <pc:sldChg chg="modSp mod modClrScheme chgLayout">
        <pc:chgData name="Ganavi M" userId="aa0847465628f3dc" providerId="Windows Live" clId="Web-{9E911452-F4F4-4CCA-A497-300CD05254C9}" dt="2024-05-15T06:11:33.037" v="57" actId="1076"/>
        <pc:sldMkLst>
          <pc:docMk/>
          <pc:sldMk cId="0" sldId="274"/>
        </pc:sldMkLst>
        <pc:spChg chg="mod ord">
          <ac:chgData name="Ganavi M" userId="aa0847465628f3dc" providerId="Windows Live" clId="Web-{9E911452-F4F4-4CCA-A497-300CD05254C9}" dt="2024-05-15T06:06:43.606" v="1"/>
          <ac:spMkLst>
            <pc:docMk/>
            <pc:sldMk cId="0" sldId="274"/>
            <ac:spMk id="4" creationId="{3840C913-B558-EACF-04DC-4B01A9DA5617}"/>
          </ac:spMkLst>
        </pc:spChg>
        <pc:spChg chg="mod ord">
          <ac:chgData name="Ganavi M" userId="aa0847465628f3dc" providerId="Windows Live" clId="Web-{9E911452-F4F4-4CCA-A497-300CD05254C9}" dt="2024-05-15T06:06:43.606" v="1"/>
          <ac:spMkLst>
            <pc:docMk/>
            <pc:sldMk cId="0" sldId="274"/>
            <ac:spMk id="35842" creationId="{FF4A72CF-061B-FF73-2147-CEA25F03E71F}"/>
          </ac:spMkLst>
        </pc:spChg>
        <pc:spChg chg="mod ord">
          <ac:chgData name="Ganavi M" userId="aa0847465628f3dc" providerId="Windows Live" clId="Web-{9E911452-F4F4-4CCA-A497-300CD05254C9}" dt="2024-05-15T06:11:33.037" v="57" actId="1076"/>
          <ac:spMkLst>
            <pc:docMk/>
            <pc:sldMk cId="0" sldId="274"/>
            <ac:spMk id="35843" creationId="{8FBD11D0-4A56-DD7F-D17F-769426473773}"/>
          </ac:spMkLst>
        </pc:spChg>
      </pc:sldChg>
      <pc:sldChg chg="modSp mod modClrScheme chgLayout">
        <pc:chgData name="Ganavi M" userId="aa0847465628f3dc" providerId="Windows Live" clId="Web-{9E911452-F4F4-4CCA-A497-300CD05254C9}" dt="2024-05-15T06:11:52.850" v="59" actId="1076"/>
        <pc:sldMkLst>
          <pc:docMk/>
          <pc:sldMk cId="0" sldId="275"/>
        </pc:sldMkLst>
        <pc:spChg chg="mod ord">
          <ac:chgData name="Ganavi M" userId="aa0847465628f3dc" providerId="Windows Live" clId="Web-{9E911452-F4F4-4CCA-A497-300CD05254C9}" dt="2024-05-15T06:06:43.606" v="1"/>
          <ac:spMkLst>
            <pc:docMk/>
            <pc:sldMk cId="0" sldId="275"/>
            <ac:spMk id="4" creationId="{321D2B40-9366-5C8B-7B0A-6BE2C7D10C95}"/>
          </ac:spMkLst>
        </pc:spChg>
        <pc:spChg chg="mod ord">
          <ac:chgData name="Ganavi M" userId="aa0847465628f3dc" providerId="Windows Live" clId="Web-{9E911452-F4F4-4CCA-A497-300CD05254C9}" dt="2024-05-15T06:06:43.606" v="1"/>
          <ac:spMkLst>
            <pc:docMk/>
            <pc:sldMk cId="0" sldId="275"/>
            <ac:spMk id="36866" creationId="{9B928F4A-1E10-DB4D-E073-0674BC850E20}"/>
          </ac:spMkLst>
        </pc:spChg>
        <pc:picChg chg="mod ord">
          <ac:chgData name="Ganavi M" userId="aa0847465628f3dc" providerId="Windows Live" clId="Web-{9E911452-F4F4-4CCA-A497-300CD05254C9}" dt="2024-05-15T06:11:52.850" v="59" actId="1076"/>
          <ac:picMkLst>
            <pc:docMk/>
            <pc:sldMk cId="0" sldId="275"/>
            <ac:picMk id="36868" creationId="{27ADA1E6-99A4-35F7-B86A-BE1BA3264BD9}"/>
          </ac:picMkLst>
        </pc:picChg>
      </pc:sldChg>
      <pc:sldChg chg="modSp mod modClrScheme chgLayout">
        <pc:chgData name="Ganavi M" userId="aa0847465628f3dc" providerId="Windows Live" clId="Web-{9E911452-F4F4-4CCA-A497-300CD05254C9}" dt="2024-05-15T06:12:08.522" v="63" actId="14100"/>
        <pc:sldMkLst>
          <pc:docMk/>
          <pc:sldMk cId="0" sldId="276"/>
        </pc:sldMkLst>
        <pc:spChg chg="mod ord">
          <ac:chgData name="Ganavi M" userId="aa0847465628f3dc" providerId="Windows Live" clId="Web-{9E911452-F4F4-4CCA-A497-300CD05254C9}" dt="2024-05-15T06:06:43.606" v="1"/>
          <ac:spMkLst>
            <pc:docMk/>
            <pc:sldMk cId="0" sldId="276"/>
            <ac:spMk id="4" creationId="{789DE4B9-027F-589C-9799-FBA521A67B2E}"/>
          </ac:spMkLst>
        </pc:spChg>
        <pc:spChg chg="mod ord">
          <ac:chgData name="Ganavi M" userId="aa0847465628f3dc" providerId="Windows Live" clId="Web-{9E911452-F4F4-4CCA-A497-300CD05254C9}" dt="2024-05-15T06:06:43.606" v="1"/>
          <ac:spMkLst>
            <pc:docMk/>
            <pc:sldMk cId="0" sldId="276"/>
            <ac:spMk id="37888" creationId="{CB569860-60F1-26A7-9B6E-89CC827EE8E9}"/>
          </ac:spMkLst>
        </pc:spChg>
        <pc:spChg chg="mod ord">
          <ac:chgData name="Ganavi M" userId="aa0847465628f3dc" providerId="Windows Live" clId="Web-{9E911452-F4F4-4CCA-A497-300CD05254C9}" dt="2024-05-15T06:12:08.522" v="63" actId="14100"/>
          <ac:spMkLst>
            <pc:docMk/>
            <pc:sldMk cId="0" sldId="276"/>
            <ac:spMk id="37890" creationId="{841D20D0-04AB-A4CD-1EEC-92C25D23562B}"/>
          </ac:spMkLst>
        </pc:spChg>
      </pc:sldChg>
      <pc:sldChg chg="modSp mod modClrScheme chgLayout">
        <pc:chgData name="Ganavi M" userId="aa0847465628f3dc" providerId="Windows Live" clId="Web-{9E911452-F4F4-4CCA-A497-300CD05254C9}" dt="2024-05-15T06:11:44.428" v="58" actId="20577"/>
        <pc:sldMkLst>
          <pc:docMk/>
          <pc:sldMk cId="0" sldId="277"/>
        </pc:sldMkLst>
        <pc:spChg chg="mod ord">
          <ac:chgData name="Ganavi M" userId="aa0847465628f3dc" providerId="Windows Live" clId="Web-{9E911452-F4F4-4CCA-A497-300CD05254C9}" dt="2024-05-15T06:06:43.606" v="1"/>
          <ac:spMkLst>
            <pc:docMk/>
            <pc:sldMk cId="0" sldId="277"/>
            <ac:spMk id="4" creationId="{2B10BBA1-9A6E-21D2-1CB4-36674708327F}"/>
          </ac:spMkLst>
        </pc:spChg>
        <pc:spChg chg="mod ord">
          <ac:chgData name="Ganavi M" userId="aa0847465628f3dc" providerId="Windows Live" clId="Web-{9E911452-F4F4-4CCA-A497-300CD05254C9}" dt="2024-05-15T06:06:43.606" v="1"/>
          <ac:spMkLst>
            <pc:docMk/>
            <pc:sldMk cId="0" sldId="277"/>
            <ac:spMk id="39938" creationId="{1B024624-4C30-D8CC-361F-6D0DFEFFA9E3}"/>
          </ac:spMkLst>
        </pc:spChg>
        <pc:spChg chg="mod ord">
          <ac:chgData name="Ganavi M" userId="aa0847465628f3dc" providerId="Windows Live" clId="Web-{9E911452-F4F4-4CCA-A497-300CD05254C9}" dt="2024-05-15T06:11:44.428" v="58" actId="20577"/>
          <ac:spMkLst>
            <pc:docMk/>
            <pc:sldMk cId="0" sldId="277"/>
            <ac:spMk id="39939" creationId="{336B5EE3-DCBC-0A59-80BD-D8A8C61D8A08}"/>
          </ac:spMkLst>
        </pc:spChg>
      </pc:sldChg>
      <pc:sldChg chg="modSp mod modClrScheme chgLayout">
        <pc:chgData name="Ganavi M" userId="aa0847465628f3dc" providerId="Windows Live" clId="Web-{9E911452-F4F4-4CCA-A497-300CD05254C9}" dt="2024-05-15T06:19:58.959" v="192" actId="20577"/>
        <pc:sldMkLst>
          <pc:docMk/>
          <pc:sldMk cId="0" sldId="278"/>
        </pc:sldMkLst>
        <pc:spChg chg="mod ord">
          <ac:chgData name="Ganavi M" userId="aa0847465628f3dc" providerId="Windows Live" clId="Web-{9E911452-F4F4-4CCA-A497-300CD05254C9}" dt="2024-05-15T06:06:43.606" v="1"/>
          <ac:spMkLst>
            <pc:docMk/>
            <pc:sldMk cId="0" sldId="278"/>
            <ac:spMk id="4" creationId="{7DD03FD7-D6E0-60EE-25AA-491C92F62489}"/>
          </ac:spMkLst>
        </pc:spChg>
        <pc:spChg chg="mod ord">
          <ac:chgData name="Ganavi M" userId="aa0847465628f3dc" providerId="Windows Live" clId="Web-{9E911452-F4F4-4CCA-A497-300CD05254C9}" dt="2024-05-15T06:06:43.606" v="1"/>
          <ac:spMkLst>
            <pc:docMk/>
            <pc:sldMk cId="0" sldId="278"/>
            <ac:spMk id="43010" creationId="{1D17142B-D468-49CE-4445-940D3FCC3E2E}"/>
          </ac:spMkLst>
        </pc:spChg>
        <pc:spChg chg="mod ord">
          <ac:chgData name="Ganavi M" userId="aa0847465628f3dc" providerId="Windows Live" clId="Web-{9E911452-F4F4-4CCA-A497-300CD05254C9}" dt="2024-05-15T06:19:58.959" v="192" actId="20577"/>
          <ac:spMkLst>
            <pc:docMk/>
            <pc:sldMk cId="0" sldId="278"/>
            <ac:spMk id="43011" creationId="{A87EFAC3-40D1-81C1-D4AC-4090121A06D1}"/>
          </ac:spMkLst>
        </pc:spChg>
      </pc:sldChg>
      <pc:sldChg chg="modSp mod modClrScheme chgLayout">
        <pc:chgData name="Ganavi M" userId="aa0847465628f3dc" providerId="Windows Live" clId="Web-{9E911452-F4F4-4CCA-A497-300CD05254C9}" dt="2024-05-15T06:19:38.833" v="190"/>
        <pc:sldMkLst>
          <pc:docMk/>
          <pc:sldMk cId="0" sldId="279"/>
        </pc:sldMkLst>
        <pc:spChg chg="mod ord">
          <ac:chgData name="Ganavi M" userId="aa0847465628f3dc" providerId="Windows Live" clId="Web-{9E911452-F4F4-4CCA-A497-300CD05254C9}" dt="2024-05-15T06:06:43.606" v="1"/>
          <ac:spMkLst>
            <pc:docMk/>
            <pc:sldMk cId="0" sldId="279"/>
            <ac:spMk id="4" creationId="{304C7670-4523-5262-E70E-BA74F2BC5834}"/>
          </ac:spMkLst>
        </pc:spChg>
        <pc:spChg chg="mod ord">
          <ac:chgData name="Ganavi M" userId="aa0847465628f3dc" providerId="Windows Live" clId="Web-{9E911452-F4F4-4CCA-A497-300CD05254C9}" dt="2024-05-15T06:12:53.039" v="72" actId="1076"/>
          <ac:spMkLst>
            <pc:docMk/>
            <pc:sldMk cId="0" sldId="279"/>
            <ac:spMk id="44065" creationId="{8B7AE5B1-42A5-070A-3737-5F0F89F4F980}"/>
          </ac:spMkLst>
        </pc:spChg>
        <pc:graphicFrameChg chg="mod ord modGraphic">
          <ac:chgData name="Ganavi M" userId="aa0847465628f3dc" providerId="Windows Live" clId="Web-{9E911452-F4F4-4CCA-A497-300CD05254C9}" dt="2024-05-15T06:19:38.833" v="190"/>
          <ac:graphicFrameMkLst>
            <pc:docMk/>
            <pc:sldMk cId="0" sldId="279"/>
            <ac:graphicFrameMk id="44068" creationId="{C89937F1-17E9-BBEF-D2F6-77FBFAB34DCE}"/>
          </ac:graphicFrameMkLst>
        </pc:graphicFrameChg>
      </pc:sldChg>
      <pc:sldChg chg="modSp mod modClrScheme chgLayout">
        <pc:chgData name="Ganavi M" userId="aa0847465628f3dc" providerId="Windows Live" clId="Web-{9E911452-F4F4-4CCA-A497-300CD05254C9}" dt="2024-05-15T06:18:34.519" v="147" actId="14100"/>
        <pc:sldMkLst>
          <pc:docMk/>
          <pc:sldMk cId="0" sldId="280"/>
        </pc:sldMkLst>
        <pc:spChg chg="mod ord">
          <ac:chgData name="Ganavi M" userId="aa0847465628f3dc" providerId="Windows Live" clId="Web-{9E911452-F4F4-4CCA-A497-300CD05254C9}" dt="2024-05-15T06:06:43.606" v="1"/>
          <ac:spMkLst>
            <pc:docMk/>
            <pc:sldMk cId="0" sldId="280"/>
            <ac:spMk id="4" creationId="{55465002-9747-9243-106A-383190A29BFD}"/>
          </ac:spMkLst>
        </pc:spChg>
        <pc:spChg chg="mod ord">
          <ac:chgData name="Ganavi M" userId="aa0847465628f3dc" providerId="Windows Live" clId="Web-{9E911452-F4F4-4CCA-A497-300CD05254C9}" dt="2024-05-15T06:06:43.606" v="1"/>
          <ac:spMkLst>
            <pc:docMk/>
            <pc:sldMk cId="0" sldId="280"/>
            <ac:spMk id="46082" creationId="{C8B7870B-7F88-7610-8E9D-1944AFF8527B}"/>
          </ac:spMkLst>
        </pc:spChg>
        <pc:spChg chg="mod ord">
          <ac:chgData name="Ganavi M" userId="aa0847465628f3dc" providerId="Windows Live" clId="Web-{9E911452-F4F4-4CCA-A497-300CD05254C9}" dt="2024-05-15T06:18:34.519" v="147" actId="14100"/>
          <ac:spMkLst>
            <pc:docMk/>
            <pc:sldMk cId="0" sldId="280"/>
            <ac:spMk id="46083" creationId="{3AA42EAE-CA4C-7C10-B08F-75EE1CB7DB2A}"/>
          </ac:spMkLst>
        </pc:spChg>
      </pc:sldChg>
      <pc:sldChg chg="modSp mod modClrScheme chgLayout">
        <pc:chgData name="Ganavi M" userId="aa0847465628f3dc" providerId="Windows Live" clId="Web-{9E911452-F4F4-4CCA-A497-300CD05254C9}" dt="2024-05-15T06:18:55.629" v="150" actId="1076"/>
        <pc:sldMkLst>
          <pc:docMk/>
          <pc:sldMk cId="0" sldId="281"/>
        </pc:sldMkLst>
        <pc:spChg chg="mod ord">
          <ac:chgData name="Ganavi M" userId="aa0847465628f3dc" providerId="Windows Live" clId="Web-{9E911452-F4F4-4CCA-A497-300CD05254C9}" dt="2024-05-15T06:06:43.606" v="1"/>
          <ac:spMkLst>
            <pc:docMk/>
            <pc:sldMk cId="0" sldId="281"/>
            <ac:spMk id="4" creationId="{05389712-540D-6F13-83A2-B190052C6E07}"/>
          </ac:spMkLst>
        </pc:spChg>
        <pc:spChg chg="mod ord">
          <ac:chgData name="Ganavi M" userId="aa0847465628f3dc" providerId="Windows Live" clId="Web-{9E911452-F4F4-4CCA-A497-300CD05254C9}" dt="2024-05-15T06:18:55.629" v="150" actId="1076"/>
          <ac:spMkLst>
            <pc:docMk/>
            <pc:sldMk cId="0" sldId="281"/>
            <ac:spMk id="47106" creationId="{D1D62840-A8C0-78C7-16BC-D91C3B8A4951}"/>
          </ac:spMkLst>
        </pc:spChg>
        <pc:spChg chg="mod ord">
          <ac:chgData name="Ganavi M" userId="aa0847465628f3dc" providerId="Windows Live" clId="Web-{9E911452-F4F4-4CCA-A497-300CD05254C9}" dt="2024-05-15T06:06:43.606" v="1"/>
          <ac:spMkLst>
            <pc:docMk/>
            <pc:sldMk cId="0" sldId="281"/>
            <ac:spMk id="47107" creationId="{224511A6-BB1C-1B22-3433-A1065334305F}"/>
          </ac:spMkLst>
        </pc:spChg>
      </pc:sldChg>
      <pc:sldChg chg="modSp mod modClrScheme chgLayout">
        <pc:chgData name="Ganavi M" userId="aa0847465628f3dc" providerId="Windows Live" clId="Web-{9E911452-F4F4-4CCA-A497-300CD05254C9}" dt="2024-05-15T06:18:47.910" v="149" actId="1076"/>
        <pc:sldMkLst>
          <pc:docMk/>
          <pc:sldMk cId="0" sldId="282"/>
        </pc:sldMkLst>
        <pc:spChg chg="mod ord">
          <ac:chgData name="Ganavi M" userId="aa0847465628f3dc" providerId="Windows Live" clId="Web-{9E911452-F4F4-4CCA-A497-300CD05254C9}" dt="2024-05-15T06:06:43.606" v="1"/>
          <ac:spMkLst>
            <pc:docMk/>
            <pc:sldMk cId="0" sldId="282"/>
            <ac:spMk id="4" creationId="{52834BB3-E5C2-FA5F-F5ED-C0DFAAE484B3}"/>
          </ac:spMkLst>
        </pc:spChg>
        <pc:spChg chg="mod ord">
          <ac:chgData name="Ganavi M" userId="aa0847465628f3dc" providerId="Windows Live" clId="Web-{9E911452-F4F4-4CCA-A497-300CD05254C9}" dt="2024-05-15T06:18:47.910" v="149" actId="1076"/>
          <ac:spMkLst>
            <pc:docMk/>
            <pc:sldMk cId="0" sldId="282"/>
            <ac:spMk id="48178" creationId="{AFE4CF63-580F-7A5A-2260-D4A96B5F4508}"/>
          </ac:spMkLst>
        </pc:spChg>
        <pc:graphicFrameChg chg="mod ord">
          <ac:chgData name="Ganavi M" userId="aa0847465628f3dc" providerId="Windows Live" clId="Web-{9E911452-F4F4-4CCA-A497-300CD05254C9}" dt="2024-05-15T06:18:42.425" v="148" actId="1076"/>
          <ac:graphicFrameMkLst>
            <pc:docMk/>
            <pc:sldMk cId="0" sldId="282"/>
            <ac:graphicFrameMk id="48181" creationId="{A1974976-4E72-0E5E-B8C8-CCC388AF6B77}"/>
          </ac:graphicFrameMkLst>
        </pc:graphicFrameChg>
      </pc:sldChg>
      <pc:sldChg chg="modSp mod modClrScheme chgLayout">
        <pc:chgData name="Ganavi M" userId="aa0847465628f3dc" providerId="Windows Live" clId="Web-{9E911452-F4F4-4CCA-A497-300CD05254C9}" dt="2024-05-15T06:19:15.223" v="155" actId="14100"/>
        <pc:sldMkLst>
          <pc:docMk/>
          <pc:sldMk cId="0" sldId="283"/>
        </pc:sldMkLst>
        <pc:spChg chg="mod ord">
          <ac:chgData name="Ganavi M" userId="aa0847465628f3dc" providerId="Windows Live" clId="Web-{9E911452-F4F4-4CCA-A497-300CD05254C9}" dt="2024-05-15T06:06:43.606" v="1"/>
          <ac:spMkLst>
            <pc:docMk/>
            <pc:sldMk cId="0" sldId="283"/>
            <ac:spMk id="4" creationId="{4A2BEEF4-1D32-718C-0D5A-45696BB034E7}"/>
          </ac:spMkLst>
        </pc:spChg>
        <pc:spChg chg="mod ord">
          <ac:chgData name="Ganavi M" userId="aa0847465628f3dc" providerId="Windows Live" clId="Web-{9E911452-F4F4-4CCA-A497-300CD05254C9}" dt="2024-05-15T06:13:23.712" v="78" actId="20577"/>
          <ac:spMkLst>
            <pc:docMk/>
            <pc:sldMk cId="0" sldId="283"/>
            <ac:spMk id="50178" creationId="{CF36F21C-391E-CC18-7EE1-C1B28D7E2909}"/>
          </ac:spMkLst>
        </pc:spChg>
        <pc:spChg chg="mod ord">
          <ac:chgData name="Ganavi M" userId="aa0847465628f3dc" providerId="Windows Live" clId="Web-{9E911452-F4F4-4CCA-A497-300CD05254C9}" dt="2024-05-15T06:19:15.223" v="155" actId="14100"/>
          <ac:spMkLst>
            <pc:docMk/>
            <pc:sldMk cId="0" sldId="283"/>
            <ac:spMk id="50179" creationId="{9C511191-ECB5-A255-3243-F0F06C46B916}"/>
          </ac:spMkLst>
        </pc:spChg>
      </pc:sldChg>
      <pc:sldChg chg="modSp mod modClrScheme chgLayout">
        <pc:chgData name="Ganavi M" userId="aa0847465628f3dc" providerId="Windows Live" clId="Web-{9E911452-F4F4-4CCA-A497-300CD05254C9}" dt="2024-05-15T06:18:24.300" v="144" actId="14100"/>
        <pc:sldMkLst>
          <pc:docMk/>
          <pc:sldMk cId="0" sldId="284"/>
        </pc:sldMkLst>
        <pc:spChg chg="mod ord">
          <ac:chgData name="Ganavi M" userId="aa0847465628f3dc" providerId="Windows Live" clId="Web-{9E911452-F4F4-4CCA-A497-300CD05254C9}" dt="2024-05-15T06:06:43.606" v="1"/>
          <ac:spMkLst>
            <pc:docMk/>
            <pc:sldMk cId="0" sldId="284"/>
            <ac:spMk id="4" creationId="{5136281B-C054-E868-7331-B813541232A3}"/>
          </ac:spMkLst>
        </pc:spChg>
        <pc:spChg chg="mod ord">
          <ac:chgData name="Ganavi M" userId="aa0847465628f3dc" providerId="Windows Live" clId="Web-{9E911452-F4F4-4CCA-A497-300CD05254C9}" dt="2024-05-15T06:06:43.606" v="1"/>
          <ac:spMkLst>
            <pc:docMk/>
            <pc:sldMk cId="0" sldId="284"/>
            <ac:spMk id="51202" creationId="{82470B53-3092-FE6E-58A7-E89359468B39}"/>
          </ac:spMkLst>
        </pc:spChg>
        <pc:spChg chg="mod ord">
          <ac:chgData name="Ganavi M" userId="aa0847465628f3dc" providerId="Windows Live" clId="Web-{9E911452-F4F4-4CCA-A497-300CD05254C9}" dt="2024-05-15T06:18:24.300" v="144" actId="14100"/>
          <ac:spMkLst>
            <pc:docMk/>
            <pc:sldMk cId="0" sldId="284"/>
            <ac:spMk id="51203" creationId="{26E57EBE-18F6-521B-7BED-52D4C3250897}"/>
          </ac:spMkLst>
        </pc:spChg>
      </pc:sldChg>
      <pc:sldChg chg="modSp mod modClrScheme chgLayout">
        <pc:chgData name="Ganavi M" userId="aa0847465628f3dc" providerId="Windows Live" clId="Web-{9E911452-F4F4-4CCA-A497-300CD05254C9}" dt="2024-05-15T06:18:16.221" v="141" actId="14100"/>
        <pc:sldMkLst>
          <pc:docMk/>
          <pc:sldMk cId="0" sldId="285"/>
        </pc:sldMkLst>
        <pc:spChg chg="mod ord">
          <ac:chgData name="Ganavi M" userId="aa0847465628f3dc" providerId="Windows Live" clId="Web-{9E911452-F4F4-4CCA-A497-300CD05254C9}" dt="2024-05-15T06:06:43.606" v="1"/>
          <ac:spMkLst>
            <pc:docMk/>
            <pc:sldMk cId="0" sldId="285"/>
            <ac:spMk id="4" creationId="{E8D0778D-F7B4-982A-B289-74B5A02D2DAA}"/>
          </ac:spMkLst>
        </pc:spChg>
        <pc:spChg chg="mod ord">
          <ac:chgData name="Ganavi M" userId="aa0847465628f3dc" providerId="Windows Live" clId="Web-{9E911452-F4F4-4CCA-A497-300CD05254C9}" dt="2024-05-15T06:06:43.606" v="1"/>
          <ac:spMkLst>
            <pc:docMk/>
            <pc:sldMk cId="0" sldId="285"/>
            <ac:spMk id="52226" creationId="{402DB0B7-BF23-C6BD-E431-49BB7A36EE60}"/>
          </ac:spMkLst>
        </pc:spChg>
        <pc:spChg chg="mod ord">
          <ac:chgData name="Ganavi M" userId="aa0847465628f3dc" providerId="Windows Live" clId="Web-{9E911452-F4F4-4CCA-A497-300CD05254C9}" dt="2024-05-15T06:18:16.221" v="141" actId="14100"/>
          <ac:spMkLst>
            <pc:docMk/>
            <pc:sldMk cId="0" sldId="285"/>
            <ac:spMk id="52227" creationId="{513DCFA8-E945-1049-E574-3CC898867ECC}"/>
          </ac:spMkLst>
        </pc:spChg>
      </pc:sldChg>
      <pc:sldChg chg="modSp del mod modClrScheme chgLayout">
        <pc:chgData name="Ganavi M" userId="aa0847465628f3dc" providerId="Windows Live" clId="Web-{9E911452-F4F4-4CCA-A497-300CD05254C9}" dt="2024-05-15T06:13:33.228" v="79"/>
        <pc:sldMkLst>
          <pc:docMk/>
          <pc:sldMk cId="0" sldId="286"/>
        </pc:sldMkLst>
        <pc:spChg chg="mod ord">
          <ac:chgData name="Ganavi M" userId="aa0847465628f3dc" providerId="Windows Live" clId="Web-{9E911452-F4F4-4CCA-A497-300CD05254C9}" dt="2024-05-15T06:06:43.606" v="1"/>
          <ac:spMkLst>
            <pc:docMk/>
            <pc:sldMk cId="0" sldId="286"/>
            <ac:spMk id="4" creationId="{92093478-E6DE-952A-8032-F6D44CD38704}"/>
          </ac:spMkLst>
        </pc:spChg>
        <pc:spChg chg="mod ord">
          <ac:chgData name="Ganavi M" userId="aa0847465628f3dc" providerId="Windows Live" clId="Web-{9E911452-F4F4-4CCA-A497-300CD05254C9}" dt="2024-05-15T06:06:43.606" v="1"/>
          <ac:spMkLst>
            <pc:docMk/>
            <pc:sldMk cId="0" sldId="286"/>
            <ac:spMk id="54274" creationId="{4B2E8DAD-CE9F-96F4-57DB-A7B917B0CA54}"/>
          </ac:spMkLst>
        </pc:spChg>
        <pc:spChg chg="mod ord">
          <ac:chgData name="Ganavi M" userId="aa0847465628f3dc" providerId="Windows Live" clId="Web-{9E911452-F4F4-4CCA-A497-300CD05254C9}" dt="2024-05-15T06:06:43.606" v="1"/>
          <ac:spMkLst>
            <pc:docMk/>
            <pc:sldMk cId="0" sldId="286"/>
            <ac:spMk id="54275" creationId="{D6740C98-39E6-7F66-24E6-842C3AD0B9F5}"/>
          </ac:spMkLst>
        </pc:spChg>
      </pc:sldChg>
      <pc:sldChg chg="modSp mod modClrScheme chgLayout">
        <pc:chgData name="Ganavi M" userId="aa0847465628f3dc" providerId="Windows Live" clId="Web-{9E911452-F4F4-4CCA-A497-300CD05254C9}" dt="2024-05-15T06:06:43.606" v="1"/>
        <pc:sldMkLst>
          <pc:docMk/>
          <pc:sldMk cId="0" sldId="287"/>
        </pc:sldMkLst>
        <pc:spChg chg="mod ord">
          <ac:chgData name="Ganavi M" userId="aa0847465628f3dc" providerId="Windows Live" clId="Web-{9E911452-F4F4-4CCA-A497-300CD05254C9}" dt="2024-05-15T06:06:43.606" v="1"/>
          <ac:spMkLst>
            <pc:docMk/>
            <pc:sldMk cId="0" sldId="287"/>
            <ac:spMk id="55300" creationId="{5AD8C96F-10E2-F0FE-3C92-4679B88434EF}"/>
          </ac:spMkLst>
        </pc:spChg>
        <pc:spChg chg="mod ord">
          <ac:chgData name="Ganavi M" userId="aa0847465628f3dc" providerId="Windows Live" clId="Web-{9E911452-F4F4-4CCA-A497-300CD05254C9}" dt="2024-05-15T06:06:43.606" v="1"/>
          <ac:spMkLst>
            <pc:docMk/>
            <pc:sldMk cId="0" sldId="287"/>
            <ac:spMk id="55301" creationId="{7E8B0B2B-BEA9-4BD9-99D0-352FC1B7947D}"/>
          </ac:spMkLst>
        </pc:spChg>
      </pc:sldChg>
      <pc:sldChg chg="modSp mod modClrScheme chgLayout">
        <pc:chgData name="Ganavi M" userId="aa0847465628f3dc" providerId="Windows Live" clId="Web-{9E911452-F4F4-4CCA-A497-300CD05254C9}" dt="2024-05-15T06:18:02.330" v="138" actId="1076"/>
        <pc:sldMkLst>
          <pc:docMk/>
          <pc:sldMk cId="0" sldId="288"/>
        </pc:sldMkLst>
        <pc:spChg chg="mod ord">
          <ac:chgData name="Ganavi M" userId="aa0847465628f3dc" providerId="Windows Live" clId="Web-{9E911452-F4F4-4CCA-A497-300CD05254C9}" dt="2024-05-15T06:06:43.606" v="1"/>
          <ac:spMkLst>
            <pc:docMk/>
            <pc:sldMk cId="0" sldId="288"/>
            <ac:spMk id="4" creationId="{849B183C-E576-8F7E-FE01-862EC1795536}"/>
          </ac:spMkLst>
        </pc:spChg>
        <pc:spChg chg="mod ord">
          <ac:chgData name="Ganavi M" userId="aa0847465628f3dc" providerId="Windows Live" clId="Web-{9E911452-F4F4-4CCA-A497-300CD05254C9}" dt="2024-05-15T06:06:43.606" v="1"/>
          <ac:spMkLst>
            <pc:docMk/>
            <pc:sldMk cId="0" sldId="288"/>
            <ac:spMk id="57349" creationId="{EE85F7C9-A99B-743D-02CB-9AAA332C162F}"/>
          </ac:spMkLst>
        </pc:spChg>
        <pc:spChg chg="mod">
          <ac:chgData name="Ganavi M" userId="aa0847465628f3dc" providerId="Windows Live" clId="Web-{9E911452-F4F4-4CCA-A497-300CD05254C9}" dt="2024-05-15T06:18:02.330" v="138" actId="1076"/>
          <ac:spMkLst>
            <pc:docMk/>
            <pc:sldMk cId="0" sldId="288"/>
            <ac:spMk id="57351" creationId="{A38C0465-8BEC-D994-FFF2-AAEF61B22AEE}"/>
          </ac:spMkLst>
        </pc:spChg>
        <pc:picChg chg="mod ord">
          <ac:chgData name="Ganavi M" userId="aa0847465628f3dc" providerId="Windows Live" clId="Web-{9E911452-F4F4-4CCA-A497-300CD05254C9}" dt="2024-05-15T06:17:56.330" v="137" actId="14100"/>
          <ac:picMkLst>
            <pc:docMk/>
            <pc:sldMk cId="0" sldId="288"/>
            <ac:picMk id="57348" creationId="{33907839-9824-D9AD-AB63-DC8AD933EB20}"/>
          </ac:picMkLst>
        </pc:picChg>
      </pc:sldChg>
      <pc:sldChg chg="modSp mod modClrScheme chgLayout">
        <pc:chgData name="Ganavi M" userId="aa0847465628f3dc" providerId="Windows Live" clId="Web-{9E911452-F4F4-4CCA-A497-300CD05254C9}" dt="2024-05-15T06:16:39.796" v="126" actId="20577"/>
        <pc:sldMkLst>
          <pc:docMk/>
          <pc:sldMk cId="0" sldId="289"/>
        </pc:sldMkLst>
        <pc:spChg chg="mod ord">
          <ac:chgData name="Ganavi M" userId="aa0847465628f3dc" providerId="Windows Live" clId="Web-{9E911452-F4F4-4CCA-A497-300CD05254C9}" dt="2024-05-15T06:06:43.606" v="1"/>
          <ac:spMkLst>
            <pc:docMk/>
            <pc:sldMk cId="0" sldId="289"/>
            <ac:spMk id="4" creationId="{D57B58B2-2A27-0BF7-9749-58978595CADF}"/>
          </ac:spMkLst>
        </pc:spChg>
        <pc:spChg chg="mod ord">
          <ac:chgData name="Ganavi M" userId="aa0847465628f3dc" providerId="Windows Live" clId="Web-{9E911452-F4F4-4CCA-A497-300CD05254C9}" dt="2024-05-15T06:06:43.606" v="1"/>
          <ac:spMkLst>
            <pc:docMk/>
            <pc:sldMk cId="0" sldId="289"/>
            <ac:spMk id="59394" creationId="{29E66388-9C66-2D83-B72A-8CDF8168A9AE}"/>
          </ac:spMkLst>
        </pc:spChg>
        <pc:spChg chg="mod ord">
          <ac:chgData name="Ganavi M" userId="aa0847465628f3dc" providerId="Windows Live" clId="Web-{9E911452-F4F4-4CCA-A497-300CD05254C9}" dt="2024-05-15T06:16:39.796" v="126" actId="20577"/>
          <ac:spMkLst>
            <pc:docMk/>
            <pc:sldMk cId="0" sldId="289"/>
            <ac:spMk id="59395" creationId="{D596269D-462E-195F-5AA2-1D0EC1D5CA63}"/>
          </ac:spMkLst>
        </pc:spChg>
      </pc:sldChg>
      <pc:sldChg chg="modSp del mod modClrScheme chgLayout">
        <pc:chgData name="Ganavi M" userId="aa0847465628f3dc" providerId="Windows Live" clId="Web-{9E911452-F4F4-4CCA-A497-300CD05254C9}" dt="2024-05-15T06:16:43.578" v="127"/>
        <pc:sldMkLst>
          <pc:docMk/>
          <pc:sldMk cId="0" sldId="290"/>
        </pc:sldMkLst>
        <pc:spChg chg="mod ord">
          <ac:chgData name="Ganavi M" userId="aa0847465628f3dc" providerId="Windows Live" clId="Web-{9E911452-F4F4-4CCA-A497-300CD05254C9}" dt="2024-05-15T06:06:43.606" v="1"/>
          <ac:spMkLst>
            <pc:docMk/>
            <pc:sldMk cId="0" sldId="290"/>
            <ac:spMk id="4" creationId="{B0BBCC12-8672-4A76-103F-5FC45019B62D}"/>
          </ac:spMkLst>
        </pc:spChg>
        <pc:spChg chg="mod ord">
          <ac:chgData name="Ganavi M" userId="aa0847465628f3dc" providerId="Windows Live" clId="Web-{9E911452-F4F4-4CCA-A497-300CD05254C9}" dt="2024-05-15T06:06:43.606" v="1"/>
          <ac:spMkLst>
            <pc:docMk/>
            <pc:sldMk cId="0" sldId="290"/>
            <ac:spMk id="60418" creationId="{A9560891-B967-F270-ED74-18C5BFC7F304}"/>
          </ac:spMkLst>
        </pc:spChg>
        <pc:spChg chg="mod ord">
          <ac:chgData name="Ganavi M" userId="aa0847465628f3dc" providerId="Windows Live" clId="Web-{9E911452-F4F4-4CCA-A497-300CD05254C9}" dt="2024-05-15T06:16:15.858" v="119" actId="20577"/>
          <ac:spMkLst>
            <pc:docMk/>
            <pc:sldMk cId="0" sldId="290"/>
            <ac:spMk id="60419" creationId="{0CB805F0-0E03-E888-C0EF-0C43CAB2ABF6}"/>
          </ac:spMkLst>
        </pc:spChg>
      </pc:sldChg>
      <pc:sldChg chg="modSp mod modClrScheme chgLayout">
        <pc:chgData name="Ganavi M" userId="aa0847465628f3dc" providerId="Windows Live" clId="Web-{9E911452-F4F4-4CCA-A497-300CD05254C9}" dt="2024-05-15T06:17:09.110" v="130" actId="14100"/>
        <pc:sldMkLst>
          <pc:docMk/>
          <pc:sldMk cId="0" sldId="292"/>
        </pc:sldMkLst>
        <pc:spChg chg="mod ord">
          <ac:chgData name="Ganavi M" userId="aa0847465628f3dc" providerId="Windows Live" clId="Web-{9E911452-F4F4-4CCA-A497-300CD05254C9}" dt="2024-05-15T06:06:43.606" v="1"/>
          <ac:spMkLst>
            <pc:docMk/>
            <pc:sldMk cId="0" sldId="292"/>
            <ac:spMk id="4" creationId="{E0E3D201-2EE9-2510-422D-002D18C26501}"/>
          </ac:spMkLst>
        </pc:spChg>
        <pc:spChg chg="mod ord">
          <ac:chgData name="Ganavi M" userId="aa0847465628f3dc" providerId="Windows Live" clId="Web-{9E911452-F4F4-4CCA-A497-300CD05254C9}" dt="2024-05-15T06:06:43.606" v="1"/>
          <ac:spMkLst>
            <pc:docMk/>
            <pc:sldMk cId="0" sldId="292"/>
            <ac:spMk id="62466" creationId="{1281AF0F-1DC1-BB81-AEEB-76A1FC6B9324}"/>
          </ac:spMkLst>
        </pc:spChg>
        <pc:spChg chg="mod ord">
          <ac:chgData name="Ganavi M" userId="aa0847465628f3dc" providerId="Windows Live" clId="Web-{9E911452-F4F4-4CCA-A497-300CD05254C9}" dt="2024-05-15T06:17:09.110" v="130" actId="14100"/>
          <ac:spMkLst>
            <pc:docMk/>
            <pc:sldMk cId="0" sldId="292"/>
            <ac:spMk id="62467" creationId="{1DFF1FBA-1942-7961-5801-E9C6E515218D}"/>
          </ac:spMkLst>
        </pc:spChg>
      </pc:sldChg>
      <pc:sldChg chg="modSp mod modClrScheme chgLayout">
        <pc:chgData name="Ganavi M" userId="aa0847465628f3dc" providerId="Windows Live" clId="Web-{9E911452-F4F4-4CCA-A497-300CD05254C9}" dt="2024-05-15T06:15:11.372" v="100" actId="1076"/>
        <pc:sldMkLst>
          <pc:docMk/>
          <pc:sldMk cId="0" sldId="293"/>
        </pc:sldMkLst>
        <pc:spChg chg="mod ord">
          <ac:chgData name="Ganavi M" userId="aa0847465628f3dc" providerId="Windows Live" clId="Web-{9E911452-F4F4-4CCA-A497-300CD05254C9}" dt="2024-05-15T06:06:43.606" v="1"/>
          <ac:spMkLst>
            <pc:docMk/>
            <pc:sldMk cId="0" sldId="293"/>
            <ac:spMk id="4" creationId="{87A036EE-B9FA-3E90-D89B-70D307AF3EB6}"/>
          </ac:spMkLst>
        </pc:spChg>
        <pc:spChg chg="mod ord">
          <ac:chgData name="Ganavi M" userId="aa0847465628f3dc" providerId="Windows Live" clId="Web-{9E911452-F4F4-4CCA-A497-300CD05254C9}" dt="2024-05-15T06:06:43.606" v="1"/>
          <ac:spMkLst>
            <pc:docMk/>
            <pc:sldMk cId="0" sldId="293"/>
            <ac:spMk id="63490" creationId="{8C90504F-47ED-1A6C-0466-C388BE9F3D82}"/>
          </ac:spMkLst>
        </pc:spChg>
        <pc:spChg chg="mod ord">
          <ac:chgData name="Ganavi M" userId="aa0847465628f3dc" providerId="Windows Live" clId="Web-{9E911452-F4F4-4CCA-A497-300CD05254C9}" dt="2024-05-15T06:15:11.372" v="100" actId="1076"/>
          <ac:spMkLst>
            <pc:docMk/>
            <pc:sldMk cId="0" sldId="293"/>
            <ac:spMk id="63491" creationId="{B723D296-BE8A-47A2-351F-8C707FCA4FBC}"/>
          </ac:spMkLst>
        </pc:spChg>
      </pc:sldChg>
      <pc:sldChg chg="modSp mod modClrScheme chgLayout">
        <pc:chgData name="Ganavi M" userId="aa0847465628f3dc" providerId="Windows Live" clId="Web-{9E911452-F4F4-4CCA-A497-300CD05254C9}" dt="2024-05-15T06:14:49.637" v="93" actId="1076"/>
        <pc:sldMkLst>
          <pc:docMk/>
          <pc:sldMk cId="0" sldId="294"/>
        </pc:sldMkLst>
        <pc:spChg chg="mod ord">
          <ac:chgData name="Ganavi M" userId="aa0847465628f3dc" providerId="Windows Live" clId="Web-{9E911452-F4F4-4CCA-A497-300CD05254C9}" dt="2024-05-15T06:06:43.606" v="1"/>
          <ac:spMkLst>
            <pc:docMk/>
            <pc:sldMk cId="0" sldId="294"/>
            <ac:spMk id="4" creationId="{ED725038-29DF-D5EC-FC75-258A096FE734}"/>
          </ac:spMkLst>
        </pc:spChg>
        <pc:spChg chg="mod ord">
          <ac:chgData name="Ganavi M" userId="aa0847465628f3dc" providerId="Windows Live" clId="Web-{9E911452-F4F4-4CCA-A497-300CD05254C9}" dt="2024-05-15T06:06:43.606" v="1"/>
          <ac:spMkLst>
            <pc:docMk/>
            <pc:sldMk cId="0" sldId="294"/>
            <ac:spMk id="64514" creationId="{0E68FEA1-72CD-D5A5-989D-FD59E6F9A4F2}"/>
          </ac:spMkLst>
        </pc:spChg>
        <pc:spChg chg="mod ord">
          <ac:chgData name="Ganavi M" userId="aa0847465628f3dc" providerId="Windows Live" clId="Web-{9E911452-F4F4-4CCA-A497-300CD05254C9}" dt="2024-05-15T06:14:49.637" v="93" actId="1076"/>
          <ac:spMkLst>
            <pc:docMk/>
            <pc:sldMk cId="0" sldId="294"/>
            <ac:spMk id="64515" creationId="{B807E612-AE07-B739-39EA-C812A04FC23C}"/>
          </ac:spMkLst>
        </pc:spChg>
      </pc:sldChg>
      <pc:sldChg chg="modSp del mod modClrScheme chgLayout">
        <pc:chgData name="Ganavi M" userId="aa0847465628f3dc" providerId="Windows Live" clId="Web-{9E911452-F4F4-4CCA-A497-300CD05254C9}" dt="2024-05-15T06:14:52.824" v="94"/>
        <pc:sldMkLst>
          <pc:docMk/>
          <pc:sldMk cId="0" sldId="295"/>
        </pc:sldMkLst>
        <pc:spChg chg="mod ord">
          <ac:chgData name="Ganavi M" userId="aa0847465628f3dc" providerId="Windows Live" clId="Web-{9E911452-F4F4-4CCA-A497-300CD05254C9}" dt="2024-05-15T06:06:43.606" v="1"/>
          <ac:spMkLst>
            <pc:docMk/>
            <pc:sldMk cId="0" sldId="295"/>
            <ac:spMk id="4" creationId="{0459CD5E-F681-D41E-85C0-F04D9FED764D}"/>
          </ac:spMkLst>
        </pc:spChg>
        <pc:spChg chg="mod ord">
          <ac:chgData name="Ganavi M" userId="aa0847465628f3dc" providerId="Windows Live" clId="Web-{9E911452-F4F4-4CCA-A497-300CD05254C9}" dt="2024-05-15T06:06:43.606" v="1"/>
          <ac:spMkLst>
            <pc:docMk/>
            <pc:sldMk cId="0" sldId="295"/>
            <ac:spMk id="65538" creationId="{E9143C2C-7320-F78E-B5C9-8D786D851720}"/>
          </ac:spMkLst>
        </pc:spChg>
        <pc:spChg chg="mod ord">
          <ac:chgData name="Ganavi M" userId="aa0847465628f3dc" providerId="Windows Live" clId="Web-{9E911452-F4F4-4CCA-A497-300CD05254C9}" dt="2024-05-15T06:14:18.386" v="85" actId="20577"/>
          <ac:spMkLst>
            <pc:docMk/>
            <pc:sldMk cId="0" sldId="295"/>
            <ac:spMk id="65539" creationId="{62E1265D-AC4B-CDD9-A893-D886D93AE7BD}"/>
          </ac:spMkLst>
        </pc:spChg>
      </pc:sldChg>
      <pc:sldChg chg="modSp add">
        <pc:chgData name="Ganavi M" userId="aa0847465628f3dc" providerId="Windows Live" clId="Web-{9E911452-F4F4-4CCA-A497-300CD05254C9}" dt="2024-05-15T06:07:33.795" v="10" actId="14100"/>
        <pc:sldMkLst>
          <pc:docMk/>
          <pc:sldMk cId="4259797247" sldId="348"/>
        </pc:sldMkLst>
        <pc:spChg chg="mod">
          <ac:chgData name="Ganavi M" userId="aa0847465628f3dc" providerId="Windows Live" clId="Web-{9E911452-F4F4-4CCA-A497-300CD05254C9}" dt="2024-05-15T06:07:24.716" v="5" actId="1076"/>
          <ac:spMkLst>
            <pc:docMk/>
            <pc:sldMk cId="4259797247" sldId="348"/>
            <ac:spMk id="3" creationId="{01B7E321-1C0E-F3F0-1CD0-3DFE7B03BA76}"/>
          </ac:spMkLst>
        </pc:spChg>
        <pc:spChg chg="mod">
          <ac:chgData name="Ganavi M" userId="aa0847465628f3dc" providerId="Windows Live" clId="Web-{9E911452-F4F4-4CCA-A497-300CD05254C9}" dt="2024-05-15T06:07:33.795" v="10" actId="14100"/>
          <ac:spMkLst>
            <pc:docMk/>
            <pc:sldMk cId="4259797247" sldId="348"/>
            <ac:spMk id="4" creationId="{103B4B10-953E-CBD1-9601-51A457AE9A56}"/>
          </ac:spMkLst>
        </pc:spChg>
      </pc:sldChg>
      <pc:sldMasterChg chg="del delSldLayout">
        <pc:chgData name="Ganavi M" userId="aa0847465628f3dc" providerId="Windows Live" clId="Web-{9E911452-F4F4-4CCA-A497-300CD05254C9}" dt="2024-05-15T06:06:18.058" v="0"/>
        <pc:sldMasterMkLst>
          <pc:docMk/>
          <pc:sldMasterMk cId="0" sldId="2147483649"/>
        </pc:sldMasterMkLst>
        <pc:sldLayoutChg chg="del">
          <pc:chgData name="Ganavi M" userId="aa0847465628f3dc" providerId="Windows Live" clId="Web-{9E911452-F4F4-4CCA-A497-300CD05254C9}" dt="2024-05-15T06:06:18.058" v="0"/>
          <pc:sldLayoutMkLst>
            <pc:docMk/>
            <pc:sldMasterMk cId="0" sldId="2147483649"/>
            <pc:sldLayoutMk cId="0" sldId="2147483650"/>
          </pc:sldLayoutMkLst>
        </pc:sldLayoutChg>
        <pc:sldLayoutChg chg="del">
          <pc:chgData name="Ganavi M" userId="aa0847465628f3dc" providerId="Windows Live" clId="Web-{9E911452-F4F4-4CCA-A497-300CD05254C9}" dt="2024-05-15T06:06:18.058" v="0"/>
          <pc:sldLayoutMkLst>
            <pc:docMk/>
            <pc:sldMasterMk cId="0" sldId="2147483649"/>
            <pc:sldLayoutMk cId="2276057599" sldId="2147483651"/>
          </pc:sldLayoutMkLst>
        </pc:sldLayoutChg>
        <pc:sldLayoutChg chg="del">
          <pc:chgData name="Ganavi M" userId="aa0847465628f3dc" providerId="Windows Live" clId="Web-{9E911452-F4F4-4CCA-A497-300CD05254C9}" dt="2024-05-15T06:06:18.058" v="0"/>
          <pc:sldLayoutMkLst>
            <pc:docMk/>
            <pc:sldMasterMk cId="0" sldId="2147483649"/>
            <pc:sldLayoutMk cId="2996094527" sldId="2147483652"/>
          </pc:sldLayoutMkLst>
        </pc:sldLayoutChg>
        <pc:sldLayoutChg chg="del">
          <pc:chgData name="Ganavi M" userId="aa0847465628f3dc" providerId="Windows Live" clId="Web-{9E911452-F4F4-4CCA-A497-300CD05254C9}" dt="2024-05-15T06:06:18.058" v="0"/>
          <pc:sldLayoutMkLst>
            <pc:docMk/>
            <pc:sldMasterMk cId="0" sldId="2147483649"/>
            <pc:sldLayoutMk cId="1416507668" sldId="2147483653"/>
          </pc:sldLayoutMkLst>
        </pc:sldLayoutChg>
        <pc:sldLayoutChg chg="del">
          <pc:chgData name="Ganavi M" userId="aa0847465628f3dc" providerId="Windows Live" clId="Web-{9E911452-F4F4-4CCA-A497-300CD05254C9}" dt="2024-05-15T06:06:18.058" v="0"/>
          <pc:sldLayoutMkLst>
            <pc:docMk/>
            <pc:sldMasterMk cId="0" sldId="2147483649"/>
            <pc:sldLayoutMk cId="2211163898" sldId="2147483654"/>
          </pc:sldLayoutMkLst>
        </pc:sldLayoutChg>
        <pc:sldLayoutChg chg="del">
          <pc:chgData name="Ganavi M" userId="aa0847465628f3dc" providerId="Windows Live" clId="Web-{9E911452-F4F4-4CCA-A497-300CD05254C9}" dt="2024-05-15T06:06:18.058" v="0"/>
          <pc:sldLayoutMkLst>
            <pc:docMk/>
            <pc:sldMasterMk cId="0" sldId="2147483649"/>
            <pc:sldLayoutMk cId="3161905120" sldId="2147483655"/>
          </pc:sldLayoutMkLst>
        </pc:sldLayoutChg>
        <pc:sldLayoutChg chg="del">
          <pc:chgData name="Ganavi M" userId="aa0847465628f3dc" providerId="Windows Live" clId="Web-{9E911452-F4F4-4CCA-A497-300CD05254C9}" dt="2024-05-15T06:06:18.058" v="0"/>
          <pc:sldLayoutMkLst>
            <pc:docMk/>
            <pc:sldMasterMk cId="0" sldId="2147483649"/>
            <pc:sldLayoutMk cId="2141364948" sldId="2147483656"/>
          </pc:sldLayoutMkLst>
        </pc:sldLayoutChg>
        <pc:sldLayoutChg chg="del">
          <pc:chgData name="Ganavi M" userId="aa0847465628f3dc" providerId="Windows Live" clId="Web-{9E911452-F4F4-4CCA-A497-300CD05254C9}" dt="2024-05-15T06:06:18.058" v="0"/>
          <pc:sldLayoutMkLst>
            <pc:docMk/>
            <pc:sldMasterMk cId="0" sldId="2147483649"/>
            <pc:sldLayoutMk cId="2402960182" sldId="2147483657"/>
          </pc:sldLayoutMkLst>
        </pc:sldLayoutChg>
        <pc:sldLayoutChg chg="del">
          <pc:chgData name="Ganavi M" userId="aa0847465628f3dc" providerId="Windows Live" clId="Web-{9E911452-F4F4-4CCA-A497-300CD05254C9}" dt="2024-05-15T06:06:18.058" v="0"/>
          <pc:sldLayoutMkLst>
            <pc:docMk/>
            <pc:sldMasterMk cId="0" sldId="2147483649"/>
            <pc:sldLayoutMk cId="1374312801" sldId="2147483658"/>
          </pc:sldLayoutMkLst>
        </pc:sldLayoutChg>
        <pc:sldLayoutChg chg="del">
          <pc:chgData name="Ganavi M" userId="aa0847465628f3dc" providerId="Windows Live" clId="Web-{9E911452-F4F4-4CCA-A497-300CD05254C9}" dt="2024-05-15T06:06:18.058" v="0"/>
          <pc:sldLayoutMkLst>
            <pc:docMk/>
            <pc:sldMasterMk cId="0" sldId="2147483649"/>
            <pc:sldLayoutMk cId="4269949447" sldId="2147483659"/>
          </pc:sldLayoutMkLst>
        </pc:sldLayoutChg>
        <pc:sldLayoutChg chg="del">
          <pc:chgData name="Ganavi M" userId="aa0847465628f3dc" providerId="Windows Live" clId="Web-{9E911452-F4F4-4CCA-A497-300CD05254C9}" dt="2024-05-15T06:06:18.058" v="0"/>
          <pc:sldLayoutMkLst>
            <pc:docMk/>
            <pc:sldMasterMk cId="0" sldId="2147483649"/>
            <pc:sldLayoutMk cId="3057893076" sldId="2147483660"/>
          </pc:sldLayoutMkLst>
        </pc:sldLayoutChg>
        <pc:sldLayoutChg chg="del">
          <pc:chgData name="Ganavi M" userId="aa0847465628f3dc" providerId="Windows Live" clId="Web-{9E911452-F4F4-4CCA-A497-300CD05254C9}" dt="2024-05-15T06:06:18.058" v="0"/>
          <pc:sldLayoutMkLst>
            <pc:docMk/>
            <pc:sldMasterMk cId="0" sldId="2147483649"/>
            <pc:sldLayoutMk cId="420626914" sldId="2147483661"/>
          </pc:sldLayoutMkLst>
        </pc:sldLayoutChg>
      </pc:sldMasterChg>
      <pc:sldMasterChg chg="add del addSldLayout delSldLayout modSldLayout">
        <pc:chgData name="Ganavi M" userId="aa0847465628f3dc" providerId="Windows Live" clId="Web-{9E911452-F4F4-4CCA-A497-300CD05254C9}" dt="2024-05-15T06:06:43.606" v="1"/>
        <pc:sldMasterMkLst>
          <pc:docMk/>
          <pc:sldMasterMk cId="4014347759" sldId="2147483662"/>
        </pc:sldMasterMkLst>
        <pc:sldLayoutChg chg="add del mod replId">
          <pc:chgData name="Ganavi M" userId="aa0847465628f3dc" providerId="Windows Live" clId="Web-{9E911452-F4F4-4CCA-A497-300CD05254C9}" dt="2024-05-15T06:06:43.606" v="1"/>
          <pc:sldLayoutMkLst>
            <pc:docMk/>
            <pc:sldMasterMk cId="4014347759" sldId="2147483662"/>
            <pc:sldLayoutMk cId="3920723750" sldId="2147483663"/>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1482691965" sldId="2147483664"/>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2965098025" sldId="2147483665"/>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2348807243" sldId="2147483666"/>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3280200146" sldId="2147483667"/>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1202436767" sldId="2147483668"/>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4156156695" sldId="2147483669"/>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1565330310" sldId="2147483670"/>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3048028112" sldId="2147483671"/>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997659435" sldId="2147483672"/>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2300120565" sldId="2147483673"/>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1982427174" sldId="2147483674"/>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2945727599" sldId="2147483675"/>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1522131367" sldId="2147483676"/>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1117307950" sldId="2147483677"/>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2766486097" sldId="2147483678"/>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3027005958" sldId="2147483679"/>
          </pc:sldLayoutMkLst>
        </pc:sldLayoutChg>
        <pc:sldLayoutChg chg="add del mod replId">
          <pc:chgData name="Ganavi M" userId="aa0847465628f3dc" providerId="Windows Live" clId="Web-{9E911452-F4F4-4CCA-A497-300CD05254C9}" dt="2024-05-15T06:06:43.606" v="1"/>
          <pc:sldLayoutMkLst>
            <pc:docMk/>
            <pc:sldMasterMk cId="4014347759" sldId="2147483662"/>
            <pc:sldLayoutMk cId="3584424202" sldId="2147483680"/>
          </pc:sldLayoutMkLst>
        </pc:sldLayoutChg>
      </pc:sldMasterChg>
      <pc:sldMasterChg chg="add addSldLayout modSldLayout">
        <pc:chgData name="Ganavi M" userId="aa0847465628f3dc" providerId="Windows Live" clId="Web-{9E911452-F4F4-4CCA-A497-300CD05254C9}" dt="2024-05-15T06:06:43.606" v="1"/>
        <pc:sldMasterMkLst>
          <pc:docMk/>
          <pc:sldMasterMk cId="3406329857" sldId="2147483681"/>
        </pc:sldMasterMkLst>
        <pc:sldLayoutChg chg="add mod replId">
          <pc:chgData name="Ganavi M" userId="aa0847465628f3dc" providerId="Windows Live" clId="Web-{9E911452-F4F4-4CCA-A497-300CD05254C9}" dt="2024-05-15T06:06:43.606" v="1"/>
          <pc:sldLayoutMkLst>
            <pc:docMk/>
            <pc:sldMasterMk cId="3406329857" sldId="2147483681"/>
            <pc:sldLayoutMk cId="34901705" sldId="2147483682"/>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843327831" sldId="2147483683"/>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2871208408" sldId="2147483684"/>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1574932298" sldId="2147483685"/>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3416063841" sldId="2147483686"/>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3717617214" sldId="2147483687"/>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1970708289" sldId="2147483688"/>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2707666193" sldId="2147483689"/>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1494370015" sldId="2147483690"/>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3368617299" sldId="2147483691"/>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3785599865" sldId="2147483692"/>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263232019" sldId="2147483693"/>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73185877" sldId="2147483694"/>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1657366952" sldId="2147483695"/>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733651689" sldId="2147483696"/>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1915994035" sldId="2147483697"/>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3359226961" sldId="2147483698"/>
          </pc:sldLayoutMkLst>
        </pc:sldLayoutChg>
        <pc:sldLayoutChg chg="add mod replId">
          <pc:chgData name="Ganavi M" userId="aa0847465628f3dc" providerId="Windows Live" clId="Web-{9E911452-F4F4-4CCA-A497-300CD05254C9}" dt="2024-05-15T06:06:43.606" v="1"/>
          <pc:sldLayoutMkLst>
            <pc:docMk/>
            <pc:sldMasterMk cId="3406329857" sldId="2147483681"/>
            <pc:sldLayoutMk cId="2906333806" sldId="214748369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6DF5949-907C-DF18-CA5C-4A49949D4F0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th-TH" altLang="en-US"/>
          </a:p>
        </p:txBody>
      </p:sp>
      <p:sp>
        <p:nvSpPr>
          <p:cNvPr id="13315" name="Rectangle 3">
            <a:extLst>
              <a:ext uri="{FF2B5EF4-FFF2-40B4-BE49-F238E27FC236}">
                <a16:creationId xmlns:a16="http://schemas.microsoft.com/office/drawing/2014/main" id="{57F4F452-FB19-F723-3D46-CC864EC3545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th-TH" altLang="en-US"/>
          </a:p>
        </p:txBody>
      </p:sp>
      <p:sp>
        <p:nvSpPr>
          <p:cNvPr id="13316" name="Rectangle 4">
            <a:extLst>
              <a:ext uri="{FF2B5EF4-FFF2-40B4-BE49-F238E27FC236}">
                <a16:creationId xmlns:a16="http://schemas.microsoft.com/office/drawing/2014/main" id="{A3796108-0923-B5EE-1F24-2629B7569EC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EFC9157C-75BE-DCA9-629C-71DE88899D7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th-TH" altLang="en-US"/>
              <a:t>คลิกเพื่อแก้ไขลักษณะของข้อความต้นแบบ</a:t>
            </a:r>
          </a:p>
          <a:p>
            <a:pPr lvl="1"/>
            <a:r>
              <a:rPr lang="th-TH" altLang="en-US"/>
              <a:t>ระดับที่สอง</a:t>
            </a:r>
          </a:p>
          <a:p>
            <a:pPr lvl="2"/>
            <a:r>
              <a:rPr lang="th-TH" altLang="en-US"/>
              <a:t>ระดับที่สาม</a:t>
            </a:r>
          </a:p>
          <a:p>
            <a:pPr lvl="3"/>
            <a:r>
              <a:rPr lang="th-TH" altLang="en-US"/>
              <a:t>ระดับที่สี่</a:t>
            </a:r>
          </a:p>
          <a:p>
            <a:pPr lvl="4"/>
            <a:r>
              <a:rPr lang="th-TH" altLang="en-US"/>
              <a:t>ระดับที่ห้า</a:t>
            </a:r>
          </a:p>
        </p:txBody>
      </p:sp>
      <p:sp>
        <p:nvSpPr>
          <p:cNvPr id="13318" name="Rectangle 6">
            <a:extLst>
              <a:ext uri="{FF2B5EF4-FFF2-40B4-BE49-F238E27FC236}">
                <a16:creationId xmlns:a16="http://schemas.microsoft.com/office/drawing/2014/main" id="{C29DE837-730D-3CD9-015B-A41768FFB46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th-TH" altLang="en-US"/>
          </a:p>
        </p:txBody>
      </p:sp>
      <p:sp>
        <p:nvSpPr>
          <p:cNvPr id="13319" name="Rectangle 7">
            <a:extLst>
              <a:ext uri="{FF2B5EF4-FFF2-40B4-BE49-F238E27FC236}">
                <a16:creationId xmlns:a16="http://schemas.microsoft.com/office/drawing/2014/main" id="{E26B0DFD-4E04-6FF6-59FC-D440EAF2E75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F6A5D7E3-8AFC-4D11-A3B2-A09921A63347}" type="slidenum">
              <a:rPr lang="en-US" altLang="en-US"/>
              <a:pPr/>
              <a:t>‹#›</a:t>
            </a:fld>
            <a:endParaRPr lang="th-TH"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panose="020B0604020202020204" pitchFamily="34" charset="0"/>
        <a:ea typeface="+mn-ea"/>
        <a:cs typeface="Angsana New" panose="02020603050405020304" pitchFamily="18" charset="-34"/>
      </a:defRPr>
    </a:lvl1pPr>
    <a:lvl2pPr marL="457200" algn="l" rtl="0" fontAlgn="base">
      <a:spcBef>
        <a:spcPct val="30000"/>
      </a:spcBef>
      <a:spcAft>
        <a:spcPct val="0"/>
      </a:spcAft>
      <a:defRPr kern="1200">
        <a:solidFill>
          <a:schemeClr val="tx1"/>
        </a:solidFill>
        <a:latin typeface="Arial" panose="020B0604020202020204" pitchFamily="34" charset="0"/>
        <a:ea typeface="+mn-ea"/>
        <a:cs typeface="Angsana New" panose="02020603050405020304" pitchFamily="18" charset="-34"/>
      </a:defRPr>
    </a:lvl2pPr>
    <a:lvl3pPr marL="914400" algn="l" rtl="0" fontAlgn="base">
      <a:spcBef>
        <a:spcPct val="30000"/>
      </a:spcBef>
      <a:spcAft>
        <a:spcPct val="0"/>
      </a:spcAft>
      <a:defRPr kern="1200">
        <a:solidFill>
          <a:schemeClr val="tx1"/>
        </a:solidFill>
        <a:latin typeface="Arial" panose="020B0604020202020204" pitchFamily="34" charset="0"/>
        <a:ea typeface="+mn-ea"/>
        <a:cs typeface="Angsana New" panose="02020603050405020304" pitchFamily="18" charset="-34"/>
      </a:defRPr>
    </a:lvl3pPr>
    <a:lvl4pPr marL="1371600" algn="l" rtl="0" fontAlgn="base">
      <a:spcBef>
        <a:spcPct val="30000"/>
      </a:spcBef>
      <a:spcAft>
        <a:spcPct val="0"/>
      </a:spcAft>
      <a:defRPr kern="1200">
        <a:solidFill>
          <a:schemeClr val="tx1"/>
        </a:solidFill>
        <a:latin typeface="Arial" panose="020B0604020202020204" pitchFamily="34" charset="0"/>
        <a:ea typeface="+mn-ea"/>
        <a:cs typeface="Angsana New" panose="02020603050405020304" pitchFamily="18" charset="-34"/>
      </a:defRPr>
    </a:lvl4pPr>
    <a:lvl5pPr marL="1828800" algn="l" rtl="0" fontAlgn="base">
      <a:spcBef>
        <a:spcPct val="30000"/>
      </a:spcBef>
      <a:spcAft>
        <a:spcPct val="0"/>
      </a:spcAft>
      <a:defRPr kern="1200">
        <a:solidFill>
          <a:schemeClr val="tx1"/>
        </a:solidFill>
        <a:latin typeface="Arial" panose="020B0604020202020204" pitchFamily="34" charset="0"/>
        <a:ea typeface="+mn-ea"/>
        <a:cs typeface="Angsana New" panose="02020603050405020304" pitchFamily="18" charset="-34"/>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dirty="0"/>
              <a:t>Click to edit Master title style</a:t>
            </a:r>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F8DD645-B9B4-46EE-B031-35C24A448A04}" type="datetimeFigureOut">
              <a:rPr lang="en-US" dirty="0"/>
              <a:t>5/14/2024</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90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59E700-EF95-463F-B75A-2CDEC15C5A37}" type="datetimeFigureOut">
              <a:rPr lang="en-US" dirty="0"/>
              <a:t>5/14/2024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861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dirty="0"/>
              <a:t>Click to edit Master title style</a:t>
            </a:r>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857C6CC6-9B37-4318-8876-62F2332BE330}" type="datetimeFigureOut">
              <a:rPr lang="en-US" dirty="0"/>
              <a:t>5/14/2024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559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dirty="0"/>
              <a:t>Click to edit Master title style</a:t>
            </a:r>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171C7781-F104-4BD5-BC26-3DB2DD695986}" type="datetimeFigureOut">
              <a:rPr lang="en-US" dirty="0"/>
              <a:t>5/14/2024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232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BBB9AD0-4BAD-48BB-B06C-62CAB66B1652}" type="datetimeFigureOut">
              <a:rPr lang="en-US" dirty="0"/>
              <a:t>5/14/2024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185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47D66-9247-4313-B245-9F882A4407CD}" type="datetimeFigureOut">
              <a:rPr lang="en-US" dirty="0"/>
              <a:t>5/14/2024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7366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5022A5-2C49-4E61-8AF1-56B5ABF57608}" type="datetimeFigureOut">
              <a:rPr lang="en-US" dirty="0"/>
              <a:t>5/14/2024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3651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621301" y="6387910"/>
            <a:ext cx="990599" cy="228659"/>
          </a:xfrm>
        </p:spPr>
        <p:txBody>
          <a:bodyPr/>
          <a:lstStyle/>
          <a:p>
            <a:fld id="{1F1580A0-ED6C-4884-9FFE-87471827F59A}" type="datetimeFigureOut">
              <a:rPr lang="en-US" dirty="0"/>
              <a:t>5/14/2024</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5994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dirty="0"/>
              <a:t>Click to edit Master title style</a:t>
            </a:r>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9474D98-3273-47CE-B312-A00AAFA2779F}" type="datetimeFigureOut">
              <a:rPr lang="en-US" dirty="0"/>
              <a:t>5/14/2024</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9226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5D15-19BB-A04F-1602-FA1A52AD8DDC}"/>
              </a:ext>
            </a:extLst>
          </p:cNvPr>
          <p:cNvSpPr>
            <a:spLocks noGrp="1"/>
          </p:cNvSpPr>
          <p:nvPr>
            <p:ph type="title"/>
          </p:nvPr>
        </p:nvSpPr>
        <p:spPr>
          <a:xfrm>
            <a:off x="1370013" y="301625"/>
            <a:ext cx="7313612"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BD564455-2BB9-4E86-F3EC-2223287EC0EC}"/>
              </a:ext>
            </a:extLst>
          </p:cNvPr>
          <p:cNvSpPr>
            <a:spLocks noGrp="1"/>
          </p:cNvSpPr>
          <p:nvPr>
            <p:ph type="tbl" idx="1"/>
          </p:nvPr>
        </p:nvSpPr>
        <p:spPr>
          <a:xfrm>
            <a:off x="1370013" y="1827213"/>
            <a:ext cx="7313612" cy="4114800"/>
          </a:xfrm>
        </p:spPr>
        <p:txBody>
          <a:bodyPr/>
          <a:lstStyle/>
          <a:p>
            <a:endParaRPr lang="en-US"/>
          </a:p>
        </p:txBody>
      </p:sp>
      <p:sp>
        <p:nvSpPr>
          <p:cNvPr id="4" name="Date Placeholder 3">
            <a:extLst>
              <a:ext uri="{FF2B5EF4-FFF2-40B4-BE49-F238E27FC236}">
                <a16:creationId xmlns:a16="http://schemas.microsoft.com/office/drawing/2014/main" id="{13E480D2-8845-F812-A071-B329ACEDFC7A}"/>
              </a:ext>
            </a:extLst>
          </p:cNvPr>
          <p:cNvSpPr>
            <a:spLocks noGrp="1"/>
          </p:cNvSpPr>
          <p:nvPr>
            <p:ph type="dt" sz="half" idx="10"/>
          </p:nvPr>
        </p:nvSpPr>
        <p:spPr>
          <a:xfrm>
            <a:off x="457200" y="6248400"/>
            <a:ext cx="2133600" cy="457200"/>
          </a:xfrm>
        </p:spPr>
        <p:txBody>
          <a:bodyPr/>
          <a:lstStyle>
            <a:lvl1pPr>
              <a:defRPr/>
            </a:lvl1pPr>
          </a:lstStyle>
          <a:p>
            <a:endParaRPr lang="th-TH" altLang="en-US"/>
          </a:p>
        </p:txBody>
      </p:sp>
      <p:sp>
        <p:nvSpPr>
          <p:cNvPr id="5" name="Footer Placeholder 4">
            <a:extLst>
              <a:ext uri="{FF2B5EF4-FFF2-40B4-BE49-F238E27FC236}">
                <a16:creationId xmlns:a16="http://schemas.microsoft.com/office/drawing/2014/main" id="{4276B2EC-8B94-C581-EECE-7302A9821975}"/>
              </a:ext>
            </a:extLst>
          </p:cNvPr>
          <p:cNvSpPr>
            <a:spLocks noGrp="1"/>
          </p:cNvSpPr>
          <p:nvPr>
            <p:ph type="ftr" sz="quarter" idx="11"/>
          </p:nvPr>
        </p:nvSpPr>
        <p:spPr>
          <a:xfrm>
            <a:off x="3124200" y="6248400"/>
            <a:ext cx="2895600" cy="457200"/>
          </a:xfrm>
        </p:spPr>
        <p:txBody>
          <a:bodyPr/>
          <a:lstStyle>
            <a:lvl1pPr>
              <a:defRPr/>
            </a:lvl1pPr>
          </a:lstStyle>
          <a:p>
            <a:endParaRPr lang="th-TH" altLang="en-US"/>
          </a:p>
        </p:txBody>
      </p:sp>
      <p:sp>
        <p:nvSpPr>
          <p:cNvPr id="6" name="Slide Number Placeholder 5">
            <a:extLst>
              <a:ext uri="{FF2B5EF4-FFF2-40B4-BE49-F238E27FC236}">
                <a16:creationId xmlns:a16="http://schemas.microsoft.com/office/drawing/2014/main" id="{6B9609A6-0230-CC5A-EF4B-3170472F16FF}"/>
              </a:ext>
            </a:extLst>
          </p:cNvPr>
          <p:cNvSpPr>
            <a:spLocks noGrp="1"/>
          </p:cNvSpPr>
          <p:nvPr>
            <p:ph type="sldNum" sz="quarter" idx="12"/>
          </p:nvPr>
        </p:nvSpPr>
        <p:spPr>
          <a:xfrm>
            <a:off x="6553200" y="6248400"/>
            <a:ext cx="2133600" cy="457200"/>
          </a:xfrm>
        </p:spPr>
        <p:txBody>
          <a:bodyPr/>
          <a:lstStyle>
            <a:lvl1pPr>
              <a:defRPr/>
            </a:lvl1pPr>
          </a:lstStyle>
          <a:p>
            <a:fld id="{5213E9EE-6DE7-4421-A2B0-0CF253EBDEBB}" type="slidenum">
              <a:rPr lang="en-US" altLang="en-US"/>
              <a:pPr/>
              <a:t>‹#›</a:t>
            </a:fld>
            <a:endParaRPr lang="th-TH" altLang="en-US"/>
          </a:p>
        </p:txBody>
      </p:sp>
    </p:spTree>
    <p:extLst>
      <p:ext uri="{BB962C8B-B14F-4D97-AF65-F5344CB8AC3E}">
        <p14:creationId xmlns:p14="http://schemas.microsoft.com/office/powerpoint/2010/main" val="2906333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6993E9-CEF0-47B7-AEA6-AFACC79966BA}" type="datetimeFigureOut">
              <a:rPr lang="en-US" dirty="0"/>
              <a:t>5/14/2024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332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dirty="0"/>
              <a:t>5/14/2024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120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9E62588-EC5C-453B-A942-AA1C7EFEEF33}" type="datetimeFigureOut">
              <a:rPr lang="en-US" dirty="0"/>
              <a:t>5/14/2024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493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2D5D575-BDA5-4AAF-81DC-5D38C213A391}" type="datetimeFigureOut">
              <a:rPr lang="en-US" dirty="0"/>
              <a:t>5/14/2024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606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F9C5B0-21BA-48EA-B067-5E37072B4F18}" type="datetimeFigureOut">
              <a:rPr lang="en-US" dirty="0"/>
              <a:t>5/14/2024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761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9CB959AD-49F4-478E-A013-BE606CDD1B41}" type="datetimeFigureOut">
              <a:rPr lang="en-US" dirty="0"/>
              <a:t>5/14/2024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0708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dirty="0"/>
              <a:t>5/14/2024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7666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dirty="0"/>
              <a:t>5/14/2024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437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0FE61780-2E25-4081-A2D9-4C0805256F67}" type="datetimeFigureOut">
              <a:rPr lang="en-US" dirty="0"/>
              <a:t>5/14/2024</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dirty="0"/>
              <a:t>
              </a:t>
            </a:r>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632985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Lst>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460748" y="933511"/>
            <a:ext cx="7538458" cy="2375651"/>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r>
              <a:rPr lang="en-US" sz="1950" b="1" dirty="0">
                <a:solidFill>
                  <a:schemeClr val="bg1"/>
                </a:solidFill>
                <a:latin typeface="Bookman Old Style"/>
                <a:cs typeface="Calibri"/>
              </a:rPr>
              <a:t>            </a:t>
            </a:r>
            <a:r>
              <a:rPr lang="en-US" sz="2900" dirty="0">
                <a:solidFill>
                  <a:schemeClr val="bg1"/>
                </a:solidFill>
                <a:latin typeface="Century Gothic"/>
                <a:cs typeface="Calibri"/>
              </a:rPr>
              <a:t>        Day 30</a:t>
            </a:r>
            <a:endParaRPr lang="en-US" dirty="0">
              <a:solidFill>
                <a:schemeClr val="bg1"/>
              </a:solidFill>
            </a:endParaRPr>
          </a:p>
          <a:p>
            <a:endParaRPr lang="en-US" sz="2700" b="1">
              <a:solidFill>
                <a:schemeClr val="bg1"/>
              </a:solidFill>
              <a:latin typeface="Bookman Old Style"/>
              <a:cs typeface="Calibri"/>
            </a:endParaRPr>
          </a:p>
          <a:p>
            <a:r>
              <a:rPr lang="en-US" sz="3500" dirty="0">
                <a:solidFill>
                  <a:schemeClr val="bg1"/>
                </a:solidFill>
                <a:latin typeface="Century Gothic"/>
                <a:cs typeface="Calibri"/>
              </a:rPr>
              <a:t>       Linux Device Driver Training</a:t>
            </a:r>
          </a:p>
          <a:p>
            <a:endParaRPr lang="en-US" sz="1950" b="1">
              <a:solidFill>
                <a:schemeClr val="bg1"/>
              </a:solidFill>
              <a:latin typeface="Bookman Old Style"/>
              <a:cs typeface="Calibri"/>
            </a:endParaRPr>
          </a:p>
          <a:p>
            <a:r>
              <a:rPr lang="en-US" sz="1950" b="1" dirty="0">
                <a:solidFill>
                  <a:schemeClr val="bg1"/>
                </a:solidFill>
                <a:latin typeface="Arial"/>
                <a:cs typeface="Arial"/>
              </a:rPr>
              <a:t>                   </a:t>
            </a:r>
          </a:p>
          <a:p>
            <a:endParaRPr lang="en-US" sz="2100" b="1">
              <a:solidFill>
                <a:schemeClr val="bg1"/>
              </a:solidFill>
              <a:latin typeface="Bookman Old Style"/>
              <a:cs typeface="Calibri"/>
            </a:endParaRPr>
          </a:p>
        </p:txBody>
      </p:sp>
      <p:sp>
        <p:nvSpPr>
          <p:cNvPr id="6" name="TextBox 5">
            <a:extLst>
              <a:ext uri="{FF2B5EF4-FFF2-40B4-BE49-F238E27FC236}">
                <a16:creationId xmlns:a16="http://schemas.microsoft.com/office/drawing/2014/main" id="{13ED15A3-DE62-52A5-CD5A-10BB62B31704}"/>
              </a:ext>
            </a:extLst>
          </p:cNvPr>
          <p:cNvSpPr txBox="1"/>
          <p:nvPr/>
        </p:nvSpPr>
        <p:spPr>
          <a:xfrm>
            <a:off x="5962180" y="5526973"/>
            <a:ext cx="2618787" cy="790602"/>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r>
              <a:rPr lang="en-US" sz="1200">
                <a:solidFill>
                  <a:srgbClr val="FFFFFF"/>
                </a:solidFill>
                <a:latin typeface="Bookman Old Style"/>
                <a:cs typeface="Calibri"/>
              </a:rPr>
              <a:t>Presented by,</a:t>
            </a:r>
          </a:p>
          <a:p>
            <a:r>
              <a:rPr lang="en-US" sz="1200">
                <a:solidFill>
                  <a:srgbClr val="FFFFFF"/>
                </a:solidFill>
                <a:latin typeface="Bookman Old Style"/>
                <a:cs typeface="Calibri"/>
              </a:rPr>
              <a:t>Ganavi M </a:t>
            </a:r>
            <a:endParaRPr lang="en-US" sz="1200">
              <a:solidFill>
                <a:srgbClr val="FFFFFF"/>
              </a:solidFill>
              <a:latin typeface="Bookman Old Style"/>
            </a:endParaRPr>
          </a:p>
          <a:p>
            <a:r>
              <a:rPr lang="en-US" sz="1200">
                <a:solidFill>
                  <a:srgbClr val="FFFFFF"/>
                </a:solidFill>
                <a:latin typeface="Bookman Old Style"/>
                <a:cs typeface="Calibri"/>
                <a:hlinkClick r:id="rId2">
                  <a:extLst>
                    <a:ext uri="{A12FA001-AC4F-418D-AE19-62706E023703}">
                      <ahyp:hlinkClr xmlns:ahyp="http://schemas.microsoft.com/office/drawing/2018/hyperlinkcolor" val="tx"/>
                    </a:ext>
                  </a:extLst>
                </a:hlinkClick>
              </a:rPr>
              <a:t>Ganavigowda512@gmail.com</a:t>
            </a:r>
            <a:endParaRPr lang="en-US" sz="1200">
              <a:solidFill>
                <a:srgbClr val="FFFFFF"/>
              </a:solidFill>
              <a:latin typeface="Bookman Old Style"/>
              <a:cs typeface="Calibri"/>
            </a:endParaRPr>
          </a:p>
          <a:p>
            <a:endParaRPr lang="en-US" sz="1200">
              <a:solidFill>
                <a:srgbClr val="FFFFFF"/>
              </a:solidFill>
              <a:latin typeface="Bookman Old Style"/>
              <a:cs typeface="Calibri"/>
            </a:endParaRPr>
          </a:p>
        </p:txBody>
      </p:sp>
      <p:sp>
        <p:nvSpPr>
          <p:cNvPr id="3" name="Rectangle 2">
            <a:extLst>
              <a:ext uri="{FF2B5EF4-FFF2-40B4-BE49-F238E27FC236}">
                <a16:creationId xmlns:a16="http://schemas.microsoft.com/office/drawing/2014/main" id="{01B7E321-1C0E-F3F0-1CD0-3DFE7B03BA76}"/>
              </a:ext>
            </a:extLst>
          </p:cNvPr>
          <p:cNvSpPr>
            <a:spLocks noGrp="1" noChangeArrowheads="1"/>
          </p:cNvSpPr>
          <p:nvPr>
            <p:ph type="ctrTitle"/>
          </p:nvPr>
        </p:nvSpPr>
        <p:spPr>
          <a:xfrm>
            <a:off x="1731092" y="2937176"/>
            <a:ext cx="6486218" cy="1555934"/>
          </a:xfrm>
        </p:spPr>
        <p:txBody>
          <a:bodyPr/>
          <a:lstStyle/>
          <a:p>
            <a:r>
              <a:rPr lang="en-US" dirty="0"/>
              <a:t>Linux Booting Procedure</a:t>
            </a:r>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D163951-E8E5-D94F-461E-984B6113879A}"/>
              </a:ext>
            </a:extLst>
          </p:cNvPr>
          <p:cNvSpPr>
            <a:spLocks noGrp="1" noChangeArrowheads="1"/>
          </p:cNvSpPr>
          <p:nvPr>
            <p:ph type="title"/>
          </p:nvPr>
        </p:nvSpPr>
        <p:spPr/>
        <p:txBody>
          <a:bodyPr/>
          <a:lstStyle/>
          <a:p>
            <a:r>
              <a:rPr lang="en-US" altLang="en-US"/>
              <a:t>MBR</a:t>
            </a:r>
            <a:r>
              <a:rPr lang="th-TH" altLang="en-US"/>
              <a:t> </a:t>
            </a:r>
            <a:r>
              <a:rPr lang="en-US" altLang="en-US"/>
              <a:t>(Master Boot Record)</a:t>
            </a:r>
            <a:endParaRPr lang="th-TH" altLang="en-US"/>
          </a:p>
        </p:txBody>
      </p:sp>
      <p:sp>
        <p:nvSpPr>
          <p:cNvPr id="26627" name="Rectangle 3">
            <a:extLst>
              <a:ext uri="{FF2B5EF4-FFF2-40B4-BE49-F238E27FC236}">
                <a16:creationId xmlns:a16="http://schemas.microsoft.com/office/drawing/2014/main" id="{4037076C-3942-DC1A-4EAE-D92339B87A79}"/>
              </a:ext>
            </a:extLst>
          </p:cNvPr>
          <p:cNvSpPr>
            <a:spLocks noGrp="1" noChangeArrowheads="1"/>
          </p:cNvSpPr>
          <p:nvPr>
            <p:ph idx="1"/>
          </p:nvPr>
        </p:nvSpPr>
        <p:spPr>
          <a:xfrm>
            <a:off x="864382" y="2489200"/>
            <a:ext cx="7612627" cy="3530600"/>
          </a:xfrm>
        </p:spPr>
        <p:txBody>
          <a:bodyPr vert="horz" lIns="91440" tIns="45720" rIns="91440" bIns="45720" rtlCol="0" anchor="t">
            <a:normAutofit/>
          </a:bodyPr>
          <a:lstStyle/>
          <a:p>
            <a:r>
              <a:rPr lang="en-US" altLang="en-US" sz="2500" dirty="0">
                <a:latin typeface="Calibri"/>
                <a:ea typeface="Calibri"/>
                <a:cs typeface="Calibri"/>
              </a:rPr>
              <a:t>The first 446 bytes are the primary boot loader, which contains both executable code and error message text</a:t>
            </a:r>
          </a:p>
          <a:p>
            <a:r>
              <a:rPr lang="en-US" altLang="en-US" sz="2500" dirty="0">
                <a:latin typeface="Calibri"/>
                <a:ea typeface="Calibri"/>
                <a:cs typeface="Calibri"/>
              </a:rPr>
              <a:t>The next sixty-four bytes are the partition table, which contains a record for each of four partitions</a:t>
            </a:r>
            <a:endParaRPr lang="th-TH" altLang="en-US" sz="2500" dirty="0">
              <a:latin typeface="Calibri"/>
              <a:ea typeface="Calibri"/>
            </a:endParaRPr>
          </a:p>
          <a:p>
            <a:r>
              <a:rPr lang="en-US" altLang="en-US" sz="2500" dirty="0">
                <a:latin typeface="Calibri"/>
                <a:ea typeface="Calibri"/>
                <a:cs typeface="Calibri"/>
              </a:rPr>
              <a:t>The MBR ends with two bytes that are defined as the magic number (0xAA55). The magic number serves as a validation check of the MBR</a:t>
            </a:r>
            <a:endParaRPr lang="th-TH" altLang="en-US" sz="2500" dirty="0">
              <a:latin typeface="Calibri"/>
              <a:ea typeface="Calibri"/>
            </a:endParaRPr>
          </a:p>
        </p:txBody>
      </p:sp>
      <p:sp>
        <p:nvSpPr>
          <p:cNvPr id="4" name="Slide Number Placeholder 5">
            <a:extLst>
              <a:ext uri="{FF2B5EF4-FFF2-40B4-BE49-F238E27FC236}">
                <a16:creationId xmlns:a16="http://schemas.microsoft.com/office/drawing/2014/main" id="{08AD70DF-A35A-ED53-58C0-01326993F43E}"/>
              </a:ext>
            </a:extLst>
          </p:cNvPr>
          <p:cNvSpPr>
            <a:spLocks noGrp="1"/>
          </p:cNvSpPr>
          <p:nvPr>
            <p:ph type="sldNum" sz="quarter" idx="12"/>
          </p:nvPr>
        </p:nvSpPr>
        <p:spPr/>
        <p:txBody>
          <a:bodyPr/>
          <a:lstStyle/>
          <a:p>
            <a:fld id="{C2E052A8-2AA4-4388-B1C5-6E2B6A2DD328}" type="slidenum">
              <a:rPr lang="en-US" altLang="en-US"/>
              <a:pPr/>
              <a:t>10</a:t>
            </a:fld>
            <a:endParaRPr lang="th-TH"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DBB0E07-C2EA-C8CF-F1E8-D029F8186D3A}"/>
              </a:ext>
            </a:extLst>
          </p:cNvPr>
          <p:cNvSpPr>
            <a:spLocks noGrp="1" noChangeArrowheads="1"/>
          </p:cNvSpPr>
          <p:nvPr>
            <p:ph type="title"/>
          </p:nvPr>
        </p:nvSpPr>
        <p:spPr/>
        <p:txBody>
          <a:bodyPr/>
          <a:lstStyle/>
          <a:p>
            <a:r>
              <a:rPr lang="th-TH" altLang="en-US" b="1"/>
              <a:t>Extracting the MBR</a:t>
            </a:r>
            <a:r>
              <a:rPr lang="th-TH" altLang="en-US"/>
              <a:t> </a:t>
            </a:r>
          </a:p>
        </p:txBody>
      </p:sp>
      <p:sp>
        <p:nvSpPr>
          <p:cNvPr id="18435" name="Rectangle 3">
            <a:extLst>
              <a:ext uri="{FF2B5EF4-FFF2-40B4-BE49-F238E27FC236}">
                <a16:creationId xmlns:a16="http://schemas.microsoft.com/office/drawing/2014/main" id="{ED79AFF0-5C05-E697-FFF9-EA79805A16C8}"/>
              </a:ext>
            </a:extLst>
          </p:cNvPr>
          <p:cNvSpPr>
            <a:spLocks noGrp="1" noChangeArrowheads="1"/>
          </p:cNvSpPr>
          <p:nvPr>
            <p:ph idx="1"/>
          </p:nvPr>
        </p:nvSpPr>
        <p:spPr>
          <a:xfrm>
            <a:off x="864382" y="2489200"/>
            <a:ext cx="7470493" cy="3530600"/>
          </a:xfrm>
        </p:spPr>
        <p:txBody>
          <a:bodyPr vert="horz" lIns="91440" tIns="45720" rIns="91440" bIns="45720" rtlCol="0" anchor="t">
            <a:normAutofit/>
          </a:bodyPr>
          <a:lstStyle/>
          <a:p>
            <a:pPr>
              <a:lnSpc>
                <a:spcPct val="90000"/>
              </a:lnSpc>
            </a:pPr>
            <a:r>
              <a:rPr lang="en-US" altLang="en-US" sz="2500" dirty="0">
                <a:latin typeface="Calibri"/>
                <a:ea typeface="Calibri"/>
                <a:cs typeface="Calibri"/>
              </a:rPr>
              <a:t>To see the contents of MBR, use this command:</a:t>
            </a:r>
          </a:p>
          <a:p>
            <a:pPr>
              <a:lnSpc>
                <a:spcPct val="90000"/>
              </a:lnSpc>
            </a:pPr>
            <a:r>
              <a:rPr lang="en-US" altLang="en-US" sz="2500" dirty="0">
                <a:latin typeface="Calibri"/>
                <a:ea typeface="Calibri"/>
                <a:cs typeface="Calibri"/>
              </a:rPr>
              <a:t># dd if=/dev/</a:t>
            </a:r>
            <a:r>
              <a:rPr lang="en-US" altLang="en-US" sz="2500" err="1">
                <a:latin typeface="Calibri"/>
                <a:ea typeface="Calibri"/>
                <a:cs typeface="Calibri"/>
              </a:rPr>
              <a:t>hda</a:t>
            </a:r>
            <a:r>
              <a:rPr lang="en-US" altLang="en-US" sz="2500" dirty="0">
                <a:latin typeface="Calibri"/>
                <a:ea typeface="Calibri"/>
                <a:cs typeface="Calibri"/>
              </a:rPr>
              <a:t> of=</a:t>
            </a:r>
            <a:r>
              <a:rPr lang="en-US" altLang="en-US" sz="2500" err="1">
                <a:latin typeface="Calibri"/>
                <a:ea typeface="Calibri"/>
                <a:cs typeface="Calibri"/>
              </a:rPr>
              <a:t>mbr.bin</a:t>
            </a:r>
            <a:r>
              <a:rPr lang="en-US" altLang="en-US" sz="2500" dirty="0">
                <a:latin typeface="Calibri"/>
                <a:ea typeface="Calibri"/>
                <a:cs typeface="Calibri"/>
              </a:rPr>
              <a:t> bs=512 count=1</a:t>
            </a:r>
          </a:p>
          <a:p>
            <a:pPr>
              <a:lnSpc>
                <a:spcPct val="90000"/>
              </a:lnSpc>
            </a:pPr>
            <a:r>
              <a:rPr lang="en-US" altLang="en-US" sz="2500" dirty="0">
                <a:latin typeface="Calibri"/>
                <a:ea typeface="Calibri"/>
                <a:cs typeface="Calibri"/>
              </a:rPr>
              <a:t># od -xa </a:t>
            </a:r>
            <a:r>
              <a:rPr lang="en-US" altLang="en-US" sz="2500" err="1">
                <a:latin typeface="Calibri"/>
                <a:ea typeface="Calibri"/>
                <a:cs typeface="Calibri"/>
              </a:rPr>
              <a:t>mbr.bin</a:t>
            </a:r>
            <a:endParaRPr lang="en-US" altLang="en-US" sz="2500">
              <a:latin typeface="Calibri"/>
              <a:ea typeface="Calibri"/>
              <a:cs typeface="Calibri"/>
            </a:endParaRPr>
          </a:p>
          <a:p>
            <a:pPr>
              <a:lnSpc>
                <a:spcPct val="90000"/>
              </a:lnSpc>
              <a:buNone/>
            </a:pPr>
            <a:r>
              <a:rPr lang="en-US" altLang="en-US" sz="2100" dirty="0">
                <a:solidFill>
                  <a:srgbClr val="CC0000"/>
                </a:solidFill>
                <a:latin typeface="Calibri"/>
                <a:ea typeface="Calibri"/>
                <a:cs typeface="Calibri"/>
              </a:rPr>
              <a:t>**T</a:t>
            </a:r>
            <a:r>
              <a:rPr lang="th-TH" altLang="en-US" sz="2100" err="1">
                <a:solidFill>
                  <a:srgbClr val="CC0000"/>
                </a:solidFill>
                <a:latin typeface="Calibri"/>
                <a:ea typeface="Calibri"/>
                <a:cs typeface="Cordia New"/>
              </a:rPr>
              <a:t>he</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dd</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command</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which</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needs</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to</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be</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run</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from</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root</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reads</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the</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first</a:t>
            </a:r>
            <a:r>
              <a:rPr lang="th-TH" altLang="en-US" sz="2100" dirty="0">
                <a:solidFill>
                  <a:srgbClr val="CC0000"/>
                </a:solidFill>
                <a:latin typeface="Calibri"/>
                <a:ea typeface="Calibri"/>
                <a:cs typeface="Cordia New"/>
              </a:rPr>
              <a:t> </a:t>
            </a:r>
            <a:r>
              <a:rPr lang="en-US" altLang="en-US" sz="2100" dirty="0">
                <a:solidFill>
                  <a:srgbClr val="CC0000"/>
                </a:solidFill>
                <a:latin typeface="Calibri"/>
                <a:ea typeface="Calibri"/>
                <a:cs typeface="Calibri"/>
              </a:rPr>
              <a:t>512</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bytes</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from</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dev</a:t>
            </a:r>
            <a:r>
              <a:rPr lang="th-TH" altLang="en-US" sz="2100" dirty="0">
                <a:solidFill>
                  <a:srgbClr val="CC0000"/>
                </a:solidFill>
                <a:latin typeface="Calibri"/>
                <a:ea typeface="Calibri"/>
                <a:cs typeface="Cordia New"/>
              </a:rPr>
              <a:t>/</a:t>
            </a:r>
            <a:r>
              <a:rPr lang="th-TH" altLang="en-US" sz="2100" err="1">
                <a:solidFill>
                  <a:srgbClr val="CC0000"/>
                </a:solidFill>
                <a:latin typeface="Calibri"/>
                <a:ea typeface="Calibri"/>
                <a:cs typeface="Cordia New"/>
              </a:rPr>
              <a:t>hda</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the</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first</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Integrated</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Drive</a:t>
            </a:r>
            <a:r>
              <a:rPr lang="th-TH" altLang="en-US" sz="2100" dirty="0">
                <a:solidFill>
                  <a:srgbClr val="CC0000"/>
                </a:solidFill>
                <a:latin typeface="Calibri"/>
                <a:ea typeface="Calibri"/>
                <a:cs typeface="Cordia New"/>
              </a:rPr>
              <a:t> Electronics, </a:t>
            </a:r>
            <a:r>
              <a:rPr lang="th-TH" altLang="en-US" sz="2100" err="1">
                <a:solidFill>
                  <a:srgbClr val="CC0000"/>
                </a:solidFill>
                <a:latin typeface="Calibri"/>
                <a:ea typeface="Calibri"/>
                <a:cs typeface="Cordia New"/>
              </a:rPr>
              <a:t>or</a:t>
            </a:r>
            <a:r>
              <a:rPr lang="th-TH" altLang="en-US" sz="2100" dirty="0">
                <a:solidFill>
                  <a:srgbClr val="CC0000"/>
                </a:solidFill>
                <a:latin typeface="Calibri"/>
                <a:ea typeface="Calibri"/>
                <a:cs typeface="Cordia New"/>
              </a:rPr>
              <a:t> IDE </a:t>
            </a:r>
            <a:r>
              <a:rPr lang="th-TH" altLang="en-US" sz="2100" err="1">
                <a:solidFill>
                  <a:srgbClr val="CC0000"/>
                </a:solidFill>
                <a:latin typeface="Calibri"/>
                <a:ea typeface="Calibri"/>
                <a:cs typeface="Cordia New"/>
              </a:rPr>
              <a:t>drive</a:t>
            </a:r>
            <a:r>
              <a:rPr lang="th-TH" altLang="en-US" sz="2100" dirty="0">
                <a:solidFill>
                  <a:srgbClr val="CC0000"/>
                </a:solidFill>
                <a:latin typeface="Calibri"/>
                <a:ea typeface="Calibri"/>
                <a:cs typeface="Cordia New"/>
              </a:rPr>
              <a:t>) and </a:t>
            </a:r>
            <a:r>
              <a:rPr lang="th-TH" altLang="en-US" sz="2100" err="1">
                <a:solidFill>
                  <a:srgbClr val="CC0000"/>
                </a:solidFill>
                <a:latin typeface="Calibri"/>
                <a:ea typeface="Calibri"/>
                <a:cs typeface="Cordia New"/>
              </a:rPr>
              <a:t>writes</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them</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to</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the</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mbr</a:t>
            </a:r>
            <a:r>
              <a:rPr lang="th-TH" altLang="en-US" sz="2100" dirty="0">
                <a:solidFill>
                  <a:srgbClr val="CC0000"/>
                </a:solidFill>
                <a:latin typeface="Calibri"/>
                <a:ea typeface="Calibri"/>
                <a:cs typeface="Cordia New"/>
              </a:rPr>
              <a:t>.</a:t>
            </a:r>
            <a:r>
              <a:rPr lang="th-TH" altLang="en-US" sz="2100" err="1">
                <a:solidFill>
                  <a:srgbClr val="CC0000"/>
                </a:solidFill>
                <a:latin typeface="Calibri"/>
                <a:ea typeface="Calibri"/>
                <a:cs typeface="Cordia New"/>
              </a:rPr>
              <a:t>bin</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file</a:t>
            </a:r>
            <a:r>
              <a:rPr lang="th-TH" altLang="en-US" sz="2100" dirty="0">
                <a:solidFill>
                  <a:srgbClr val="CC0000"/>
                </a:solidFill>
                <a:latin typeface="Calibri"/>
                <a:ea typeface="Calibri"/>
                <a:cs typeface="Cordia New"/>
              </a:rPr>
              <a:t>. </a:t>
            </a:r>
          </a:p>
          <a:p>
            <a:pPr>
              <a:lnSpc>
                <a:spcPct val="90000"/>
              </a:lnSpc>
              <a:buFont typeface="Wingdings" panose="05000000000000000000" pitchFamily="2" charset="2"/>
              <a:buNone/>
            </a:pPr>
            <a:r>
              <a:rPr lang="en-US" altLang="en-US" sz="2100" dirty="0">
                <a:solidFill>
                  <a:srgbClr val="CC0000"/>
                </a:solidFill>
                <a:latin typeface="Calibri"/>
                <a:ea typeface="Calibri"/>
                <a:cs typeface="Calibri"/>
              </a:rPr>
              <a:t>**</a:t>
            </a:r>
            <a:r>
              <a:rPr lang="th-TH" altLang="en-US" sz="2100" dirty="0">
                <a:solidFill>
                  <a:srgbClr val="CC0000"/>
                </a:solidFill>
                <a:latin typeface="Calibri"/>
                <a:ea typeface="Calibri"/>
                <a:cs typeface="Cordia New"/>
              </a:rPr>
              <a:t>The </a:t>
            </a:r>
            <a:r>
              <a:rPr lang="th-TH" altLang="en-US" sz="2100" err="1">
                <a:solidFill>
                  <a:srgbClr val="CC0000"/>
                </a:solidFill>
                <a:latin typeface="Calibri"/>
                <a:ea typeface="Calibri"/>
                <a:cs typeface="Cordia New"/>
              </a:rPr>
              <a:t>od</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command</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prints</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the</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binary</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file</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in</a:t>
            </a:r>
            <a:r>
              <a:rPr lang="th-TH" altLang="en-US" sz="2100" dirty="0">
                <a:solidFill>
                  <a:srgbClr val="CC0000"/>
                </a:solidFill>
                <a:latin typeface="Calibri"/>
                <a:ea typeface="Calibri"/>
                <a:cs typeface="Cordia New"/>
              </a:rPr>
              <a:t> </a:t>
            </a:r>
            <a:r>
              <a:rPr lang="th-TH" altLang="en-US" sz="2100" err="1">
                <a:solidFill>
                  <a:srgbClr val="CC0000"/>
                </a:solidFill>
                <a:latin typeface="Calibri"/>
                <a:ea typeface="Calibri"/>
                <a:cs typeface="Cordia New"/>
              </a:rPr>
              <a:t>hex</a:t>
            </a:r>
            <a:r>
              <a:rPr lang="th-TH" altLang="en-US" sz="2100" dirty="0">
                <a:solidFill>
                  <a:srgbClr val="CC0000"/>
                </a:solidFill>
                <a:latin typeface="Calibri"/>
                <a:ea typeface="Calibri"/>
                <a:cs typeface="Cordia New"/>
              </a:rPr>
              <a:t> and ASCII </a:t>
            </a:r>
            <a:r>
              <a:rPr lang="th-TH" altLang="en-US" sz="2100" err="1">
                <a:solidFill>
                  <a:srgbClr val="CC0000"/>
                </a:solidFill>
                <a:latin typeface="Calibri"/>
                <a:ea typeface="Calibri"/>
                <a:cs typeface="Cordia New"/>
              </a:rPr>
              <a:t>formats</a:t>
            </a:r>
            <a:r>
              <a:rPr lang="th-TH" altLang="en-US" sz="2100" dirty="0">
                <a:solidFill>
                  <a:srgbClr val="CC0000"/>
                </a:solidFill>
                <a:latin typeface="Calibri"/>
                <a:ea typeface="Calibri"/>
                <a:cs typeface="Cordia New"/>
              </a:rPr>
              <a:t>.</a:t>
            </a:r>
          </a:p>
        </p:txBody>
      </p:sp>
      <p:sp>
        <p:nvSpPr>
          <p:cNvPr id="4" name="Slide Number Placeholder 5">
            <a:extLst>
              <a:ext uri="{FF2B5EF4-FFF2-40B4-BE49-F238E27FC236}">
                <a16:creationId xmlns:a16="http://schemas.microsoft.com/office/drawing/2014/main" id="{45DE5330-A9CB-30CB-1617-FE10B40CD0D2}"/>
              </a:ext>
            </a:extLst>
          </p:cNvPr>
          <p:cNvSpPr>
            <a:spLocks noGrp="1"/>
          </p:cNvSpPr>
          <p:nvPr>
            <p:ph type="sldNum" sz="quarter" idx="12"/>
          </p:nvPr>
        </p:nvSpPr>
        <p:spPr/>
        <p:txBody>
          <a:bodyPr/>
          <a:lstStyle/>
          <a:p>
            <a:fld id="{03C12426-DFE7-4D02-97D5-38FAC061F24C}" type="slidenum">
              <a:rPr lang="en-US" altLang="en-US"/>
              <a:pPr/>
              <a:t>11</a:t>
            </a:fld>
            <a:endParaRPr lang="th-TH"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5213EBC-A0A0-E196-5215-2D26C9AA6B6A}"/>
              </a:ext>
            </a:extLst>
          </p:cNvPr>
          <p:cNvSpPr>
            <a:spLocks noGrp="1" noChangeArrowheads="1"/>
          </p:cNvSpPr>
          <p:nvPr>
            <p:ph type="title"/>
          </p:nvPr>
        </p:nvSpPr>
        <p:spPr/>
        <p:txBody>
          <a:bodyPr/>
          <a:lstStyle/>
          <a:p>
            <a:r>
              <a:rPr lang="en-US" altLang="en-US"/>
              <a:t>Boot loader</a:t>
            </a:r>
            <a:endParaRPr lang="th-TH" altLang="en-US"/>
          </a:p>
        </p:txBody>
      </p:sp>
      <p:sp>
        <p:nvSpPr>
          <p:cNvPr id="17411" name="Rectangle 3">
            <a:extLst>
              <a:ext uri="{FF2B5EF4-FFF2-40B4-BE49-F238E27FC236}">
                <a16:creationId xmlns:a16="http://schemas.microsoft.com/office/drawing/2014/main" id="{1BFFC9DE-BC58-F363-7857-37FB4F8F623F}"/>
              </a:ext>
            </a:extLst>
          </p:cNvPr>
          <p:cNvSpPr>
            <a:spLocks noGrp="1" noChangeArrowheads="1"/>
          </p:cNvSpPr>
          <p:nvPr>
            <p:ph idx="1"/>
          </p:nvPr>
        </p:nvSpPr>
        <p:spPr>
          <a:xfrm>
            <a:off x="864382" y="2489200"/>
            <a:ext cx="7434959" cy="3530600"/>
          </a:xfrm>
        </p:spPr>
        <p:txBody>
          <a:bodyPr vert="horz" lIns="91440" tIns="45720" rIns="91440" bIns="45720" rtlCol="0" anchor="t">
            <a:normAutofit/>
          </a:bodyPr>
          <a:lstStyle/>
          <a:p>
            <a:r>
              <a:rPr lang="en-US" altLang="en-US" sz="2400" dirty="0">
                <a:latin typeface="Calibri"/>
                <a:ea typeface="Calibri"/>
                <a:cs typeface="Calibri"/>
              </a:rPr>
              <a:t>Boot loader could be more aptly called the kernel loader. The task at this stage is to load the Linux kernel</a:t>
            </a:r>
          </a:p>
          <a:p>
            <a:r>
              <a:rPr lang="en-US" altLang="en-US" sz="2400" dirty="0">
                <a:latin typeface="Calibri"/>
                <a:ea typeface="Calibri"/>
                <a:cs typeface="Calibri"/>
              </a:rPr>
              <a:t>O</a:t>
            </a:r>
            <a:r>
              <a:rPr lang="th-TH" altLang="en-US" sz="2400" err="1">
                <a:latin typeface="Calibri"/>
                <a:ea typeface="Calibri"/>
                <a:cs typeface="Cordia New"/>
              </a:rPr>
              <a:t>ptional</a:t>
            </a:r>
            <a:r>
              <a:rPr lang="en-US" altLang="en-US" sz="2400" dirty="0">
                <a:latin typeface="Calibri"/>
                <a:ea typeface="Calibri"/>
                <a:cs typeface="Calibri"/>
              </a:rPr>
              <a:t>,</a:t>
            </a:r>
            <a:r>
              <a:rPr lang="th-TH" altLang="en-US" sz="2400" dirty="0">
                <a:latin typeface="Calibri"/>
                <a:ea typeface="Calibri"/>
                <a:cs typeface="Cordia New"/>
              </a:rPr>
              <a:t> </a:t>
            </a:r>
            <a:r>
              <a:rPr lang="th-TH" altLang="en-US" sz="2400" err="1">
                <a:latin typeface="Calibri"/>
                <a:ea typeface="Calibri"/>
                <a:cs typeface="Cordia New"/>
              </a:rPr>
              <a:t>initial</a:t>
            </a:r>
            <a:r>
              <a:rPr lang="th-TH" altLang="en-US" sz="2400" dirty="0">
                <a:latin typeface="Calibri"/>
                <a:ea typeface="Calibri"/>
                <a:cs typeface="Cordia New"/>
              </a:rPr>
              <a:t> RAM </a:t>
            </a:r>
            <a:r>
              <a:rPr lang="th-TH" altLang="en-US" sz="2400" err="1">
                <a:latin typeface="Calibri"/>
                <a:ea typeface="Calibri"/>
                <a:cs typeface="Cordia New"/>
              </a:rPr>
              <a:t>disk</a:t>
            </a:r>
            <a:r>
              <a:rPr lang="th-TH" altLang="en-US" sz="2400" dirty="0">
                <a:latin typeface="Calibri"/>
                <a:ea typeface="Calibri"/>
                <a:cs typeface="Cordia New"/>
              </a:rPr>
              <a:t> </a:t>
            </a:r>
          </a:p>
          <a:p>
            <a:r>
              <a:rPr lang="en-US" altLang="en-US" sz="2400" dirty="0">
                <a:latin typeface="Calibri"/>
                <a:ea typeface="Calibri"/>
                <a:cs typeface="Calibri"/>
              </a:rPr>
              <a:t>GRUB and LILO are the most popular Linux boot loader.</a:t>
            </a:r>
            <a:endParaRPr lang="th-TH" altLang="en-US" sz="2400" dirty="0">
              <a:latin typeface="Calibri"/>
              <a:ea typeface="Calibri"/>
            </a:endParaRPr>
          </a:p>
        </p:txBody>
      </p:sp>
      <p:sp>
        <p:nvSpPr>
          <p:cNvPr id="4" name="Slide Number Placeholder 5">
            <a:extLst>
              <a:ext uri="{FF2B5EF4-FFF2-40B4-BE49-F238E27FC236}">
                <a16:creationId xmlns:a16="http://schemas.microsoft.com/office/drawing/2014/main" id="{C2AD0E6B-2763-3023-96E5-C4C084B80B8F}"/>
              </a:ext>
            </a:extLst>
          </p:cNvPr>
          <p:cNvSpPr>
            <a:spLocks noGrp="1"/>
          </p:cNvSpPr>
          <p:nvPr>
            <p:ph type="sldNum" sz="quarter" idx="12"/>
          </p:nvPr>
        </p:nvSpPr>
        <p:spPr/>
        <p:txBody>
          <a:bodyPr/>
          <a:lstStyle/>
          <a:p>
            <a:fld id="{26D1F80E-FAF0-46A3-A2A2-1D43F2E1223B}" type="slidenum">
              <a:rPr lang="en-US" altLang="en-US"/>
              <a:pPr/>
              <a:t>12</a:t>
            </a:fld>
            <a:endParaRPr lang="th-TH"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467F3E2-81FE-9C3C-ABDB-2307A2A38E89}"/>
              </a:ext>
            </a:extLst>
          </p:cNvPr>
          <p:cNvSpPr>
            <a:spLocks noGrp="1" noChangeArrowheads="1"/>
          </p:cNvSpPr>
          <p:nvPr>
            <p:ph type="title"/>
          </p:nvPr>
        </p:nvSpPr>
        <p:spPr/>
        <p:txBody>
          <a:bodyPr/>
          <a:lstStyle/>
          <a:p>
            <a:r>
              <a:rPr lang="en-US" altLang="en-US"/>
              <a:t>Other boot loader (Several OS)</a:t>
            </a:r>
            <a:endParaRPr lang="th-TH" altLang="en-US"/>
          </a:p>
        </p:txBody>
      </p:sp>
      <p:sp>
        <p:nvSpPr>
          <p:cNvPr id="27651" name="Rectangle 3">
            <a:extLst>
              <a:ext uri="{FF2B5EF4-FFF2-40B4-BE49-F238E27FC236}">
                <a16:creationId xmlns:a16="http://schemas.microsoft.com/office/drawing/2014/main" id="{DC9832E0-B047-D966-331E-D5EFA3E15344}"/>
              </a:ext>
            </a:extLst>
          </p:cNvPr>
          <p:cNvSpPr>
            <a:spLocks noGrp="1" noChangeArrowheads="1"/>
          </p:cNvSpPr>
          <p:nvPr>
            <p:ph idx="1"/>
          </p:nvPr>
        </p:nvSpPr>
        <p:spPr/>
        <p:txBody>
          <a:bodyPr vert="horz" lIns="91440" tIns="45720" rIns="91440" bIns="45720" rtlCol="0" anchor="t">
            <a:normAutofit fontScale="85000" lnSpcReduction="20000"/>
          </a:bodyPr>
          <a:lstStyle/>
          <a:p>
            <a:pPr>
              <a:lnSpc>
                <a:spcPct val="90000"/>
              </a:lnSpc>
            </a:pPr>
            <a:r>
              <a:rPr lang="en-US" altLang="en-US" sz="2100" dirty="0">
                <a:latin typeface="Calibri"/>
                <a:ea typeface="Calibri"/>
                <a:cs typeface="Calibri"/>
              </a:rPr>
              <a:t>bootman </a:t>
            </a:r>
            <a:endParaRPr lang="th-TH" altLang="en-US" sz="2100">
              <a:latin typeface="Calibri"/>
              <a:ea typeface="Calibri"/>
            </a:endParaRPr>
          </a:p>
          <a:p>
            <a:pPr>
              <a:lnSpc>
                <a:spcPct val="90000"/>
              </a:lnSpc>
            </a:pPr>
            <a:r>
              <a:rPr lang="en-US" altLang="en-US" sz="2100" dirty="0">
                <a:latin typeface="Calibri"/>
                <a:ea typeface="Calibri"/>
                <a:cs typeface="Calibri"/>
              </a:rPr>
              <a:t>GRUB </a:t>
            </a:r>
            <a:endParaRPr lang="th-TH" altLang="en-US" sz="2100">
              <a:latin typeface="Calibri"/>
              <a:ea typeface="Calibri"/>
            </a:endParaRPr>
          </a:p>
          <a:p>
            <a:pPr>
              <a:lnSpc>
                <a:spcPct val="90000"/>
              </a:lnSpc>
            </a:pPr>
            <a:r>
              <a:rPr lang="en-US" altLang="en-US" sz="2100" dirty="0">
                <a:latin typeface="Calibri"/>
                <a:ea typeface="Calibri"/>
                <a:cs typeface="Calibri"/>
              </a:rPr>
              <a:t>LILO </a:t>
            </a:r>
            <a:endParaRPr lang="th-TH" altLang="en-US" sz="2100">
              <a:latin typeface="Calibri"/>
              <a:ea typeface="Calibri"/>
            </a:endParaRPr>
          </a:p>
          <a:p>
            <a:pPr>
              <a:lnSpc>
                <a:spcPct val="90000"/>
              </a:lnSpc>
            </a:pPr>
            <a:r>
              <a:rPr lang="en-US" altLang="en-US" sz="2100" dirty="0">
                <a:latin typeface="Calibri"/>
                <a:ea typeface="Calibri"/>
                <a:cs typeface="Calibri"/>
              </a:rPr>
              <a:t>NTLDR </a:t>
            </a:r>
            <a:endParaRPr lang="th-TH" altLang="en-US" sz="2100">
              <a:latin typeface="Calibri"/>
              <a:ea typeface="Calibri"/>
            </a:endParaRPr>
          </a:p>
          <a:p>
            <a:pPr>
              <a:lnSpc>
                <a:spcPct val="90000"/>
              </a:lnSpc>
            </a:pPr>
            <a:r>
              <a:rPr lang="en-US" altLang="en-US" sz="2100" dirty="0">
                <a:latin typeface="Calibri"/>
                <a:ea typeface="Calibri"/>
                <a:cs typeface="Calibri"/>
              </a:rPr>
              <a:t>XOSL </a:t>
            </a:r>
            <a:endParaRPr lang="th-TH" altLang="en-US" sz="2100">
              <a:latin typeface="Calibri"/>
              <a:ea typeface="Calibri"/>
            </a:endParaRPr>
          </a:p>
          <a:p>
            <a:pPr>
              <a:lnSpc>
                <a:spcPct val="90000"/>
              </a:lnSpc>
            </a:pPr>
            <a:r>
              <a:rPr lang="en-US" altLang="en-US" sz="2100" err="1">
                <a:latin typeface="Calibri"/>
                <a:ea typeface="Calibri"/>
                <a:cs typeface="Calibri"/>
              </a:rPr>
              <a:t>BootX</a:t>
            </a:r>
            <a:r>
              <a:rPr lang="en-US" altLang="en-US" sz="2100" dirty="0">
                <a:latin typeface="Calibri"/>
                <a:ea typeface="Calibri"/>
                <a:cs typeface="Calibri"/>
              </a:rPr>
              <a:t> </a:t>
            </a:r>
            <a:endParaRPr lang="th-TH" altLang="en-US" sz="2100">
              <a:latin typeface="Calibri"/>
              <a:ea typeface="Calibri"/>
            </a:endParaRPr>
          </a:p>
          <a:p>
            <a:pPr>
              <a:lnSpc>
                <a:spcPct val="90000"/>
              </a:lnSpc>
            </a:pPr>
            <a:r>
              <a:rPr lang="en-US" altLang="en-US" sz="2100" err="1">
                <a:latin typeface="Calibri"/>
                <a:ea typeface="Calibri"/>
                <a:cs typeface="Calibri"/>
              </a:rPr>
              <a:t>loadlin</a:t>
            </a:r>
            <a:r>
              <a:rPr lang="en-US" altLang="en-US" sz="2100" dirty="0">
                <a:latin typeface="Calibri"/>
                <a:ea typeface="Calibri"/>
                <a:cs typeface="Calibri"/>
              </a:rPr>
              <a:t> </a:t>
            </a:r>
            <a:endParaRPr lang="th-TH" altLang="en-US" sz="2100">
              <a:latin typeface="Calibri"/>
              <a:ea typeface="Calibri"/>
            </a:endParaRPr>
          </a:p>
          <a:p>
            <a:pPr>
              <a:lnSpc>
                <a:spcPct val="90000"/>
              </a:lnSpc>
            </a:pPr>
            <a:r>
              <a:rPr lang="en-US" altLang="en-US" sz="2100" err="1">
                <a:latin typeface="Calibri"/>
                <a:ea typeface="Calibri"/>
                <a:cs typeface="Calibri"/>
              </a:rPr>
              <a:t>Gujin</a:t>
            </a:r>
            <a:r>
              <a:rPr lang="en-US" altLang="en-US" sz="2100" dirty="0">
                <a:latin typeface="Calibri"/>
                <a:ea typeface="Calibri"/>
                <a:cs typeface="Calibri"/>
              </a:rPr>
              <a:t> </a:t>
            </a:r>
            <a:endParaRPr lang="th-TH" altLang="en-US" sz="2100">
              <a:latin typeface="Calibri"/>
              <a:ea typeface="Calibri"/>
            </a:endParaRPr>
          </a:p>
          <a:p>
            <a:pPr>
              <a:lnSpc>
                <a:spcPct val="90000"/>
              </a:lnSpc>
            </a:pPr>
            <a:r>
              <a:rPr lang="en-US" altLang="en-US" sz="2100" dirty="0">
                <a:latin typeface="Calibri"/>
                <a:ea typeface="Calibri"/>
                <a:cs typeface="Calibri"/>
              </a:rPr>
              <a:t>Boot Camp </a:t>
            </a:r>
            <a:endParaRPr lang="th-TH" altLang="en-US" sz="2100">
              <a:latin typeface="Calibri"/>
              <a:ea typeface="Calibri"/>
            </a:endParaRPr>
          </a:p>
          <a:p>
            <a:pPr>
              <a:lnSpc>
                <a:spcPct val="90000"/>
              </a:lnSpc>
            </a:pPr>
            <a:r>
              <a:rPr lang="en-US" altLang="en-US" sz="2100" err="1">
                <a:latin typeface="Calibri"/>
                <a:ea typeface="Calibri"/>
                <a:cs typeface="Calibri"/>
              </a:rPr>
              <a:t>Syslinux</a:t>
            </a:r>
            <a:r>
              <a:rPr lang="en-US" altLang="en-US" sz="2100" dirty="0">
                <a:latin typeface="Calibri"/>
                <a:ea typeface="Calibri"/>
                <a:cs typeface="Calibri"/>
              </a:rPr>
              <a:t> </a:t>
            </a:r>
            <a:endParaRPr lang="th-TH" altLang="en-US" sz="2100">
              <a:latin typeface="Calibri"/>
              <a:ea typeface="Calibri"/>
            </a:endParaRPr>
          </a:p>
          <a:p>
            <a:pPr>
              <a:lnSpc>
                <a:spcPct val="90000"/>
              </a:lnSpc>
            </a:pPr>
            <a:r>
              <a:rPr lang="en-US" altLang="en-US" sz="2100" dirty="0">
                <a:latin typeface="Calibri"/>
                <a:ea typeface="Calibri"/>
                <a:cs typeface="Calibri"/>
              </a:rPr>
              <a:t>GAG </a:t>
            </a:r>
            <a:endParaRPr lang="th-TH" altLang="en-US" sz="2100">
              <a:latin typeface="Calibri"/>
              <a:ea typeface="Calibri"/>
            </a:endParaRPr>
          </a:p>
          <a:p>
            <a:pPr>
              <a:lnSpc>
                <a:spcPct val="90000"/>
              </a:lnSpc>
            </a:pPr>
            <a:endParaRPr lang="th-TH" altLang="en-US" sz="2100" dirty="0">
              <a:latin typeface="Calibri"/>
              <a:ea typeface="Calibri"/>
            </a:endParaRPr>
          </a:p>
        </p:txBody>
      </p:sp>
      <p:sp>
        <p:nvSpPr>
          <p:cNvPr id="4" name="Slide Number Placeholder 5">
            <a:extLst>
              <a:ext uri="{FF2B5EF4-FFF2-40B4-BE49-F238E27FC236}">
                <a16:creationId xmlns:a16="http://schemas.microsoft.com/office/drawing/2014/main" id="{3675D963-35E2-115D-77C0-D1C55564DEB9}"/>
              </a:ext>
            </a:extLst>
          </p:cNvPr>
          <p:cNvSpPr>
            <a:spLocks noGrp="1"/>
          </p:cNvSpPr>
          <p:nvPr>
            <p:ph type="sldNum" sz="quarter" idx="12"/>
          </p:nvPr>
        </p:nvSpPr>
        <p:spPr/>
        <p:txBody>
          <a:bodyPr/>
          <a:lstStyle/>
          <a:p>
            <a:fld id="{25CB0E67-9092-47B0-A09F-E5DAF004B944}" type="slidenum">
              <a:rPr lang="en-US" altLang="en-US"/>
              <a:pPr/>
              <a:t>13</a:t>
            </a:fld>
            <a:endParaRPr lang="th-TH"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100A777-D4A3-FF11-1075-34FD1C8A38A1}"/>
              </a:ext>
            </a:extLst>
          </p:cNvPr>
          <p:cNvSpPr>
            <a:spLocks noGrp="1" noChangeArrowheads="1"/>
          </p:cNvSpPr>
          <p:nvPr>
            <p:ph type="title"/>
          </p:nvPr>
        </p:nvSpPr>
        <p:spPr/>
        <p:txBody>
          <a:bodyPr/>
          <a:lstStyle/>
          <a:p>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GRUB:</a:t>
            </a:r>
            <a:r>
              <a:rPr lang="th-TH" altLang="en-US">
                <a:latin typeface="Arial Unicode MS" panose="020B0604020202020204" pitchFamily="34" charset="-128"/>
                <a:ea typeface="Arial Unicode MS" panose="020B0604020202020204" pitchFamily="34" charset="-128"/>
                <a:cs typeface="Arial Unicode MS" panose="020B0604020202020204" pitchFamily="34" charset="-128"/>
              </a:rPr>
              <a:t> GRand Unified Bootloader</a:t>
            </a:r>
          </a:p>
        </p:txBody>
      </p:sp>
      <p:sp>
        <p:nvSpPr>
          <p:cNvPr id="28675" name="Rectangle 3">
            <a:extLst>
              <a:ext uri="{FF2B5EF4-FFF2-40B4-BE49-F238E27FC236}">
                <a16:creationId xmlns:a16="http://schemas.microsoft.com/office/drawing/2014/main" id="{F8396CE5-E6A3-5445-2DED-79F244D1C4E5}"/>
              </a:ext>
            </a:extLst>
          </p:cNvPr>
          <p:cNvSpPr>
            <a:spLocks noGrp="1" noChangeArrowheads="1"/>
          </p:cNvSpPr>
          <p:nvPr>
            <p:ph idx="1"/>
          </p:nvPr>
        </p:nvSpPr>
        <p:spPr>
          <a:xfrm>
            <a:off x="864382" y="2489200"/>
            <a:ext cx="7198068" cy="3530600"/>
          </a:xfrm>
        </p:spPr>
        <p:txBody>
          <a:bodyPr vert="horz" lIns="91440" tIns="45720" rIns="91440" bIns="45720" rtlCol="0" anchor="t">
            <a:normAutofit fontScale="92500" lnSpcReduction="10000"/>
          </a:bodyPr>
          <a:lstStyle/>
          <a:p>
            <a:r>
              <a:rPr lang="en-US" altLang="en-US" sz="2500" dirty="0">
                <a:latin typeface="Calibri"/>
                <a:ea typeface="Calibri"/>
                <a:cs typeface="Calibri"/>
              </a:rPr>
              <a:t>GRUB is an operating system </a:t>
            </a:r>
            <a:r>
              <a:rPr lang="en-US" altLang="en-US" sz="2500" err="1">
                <a:latin typeface="Calibri"/>
                <a:ea typeface="Calibri"/>
                <a:cs typeface="Calibri"/>
              </a:rPr>
              <a:t>independant</a:t>
            </a:r>
            <a:r>
              <a:rPr lang="en-US" altLang="en-US" sz="2500" dirty="0">
                <a:latin typeface="Calibri"/>
                <a:ea typeface="Calibri"/>
                <a:cs typeface="Calibri"/>
              </a:rPr>
              <a:t> boot loader </a:t>
            </a:r>
          </a:p>
          <a:p>
            <a:r>
              <a:rPr lang="en-US" altLang="en-US" sz="2500" dirty="0">
                <a:latin typeface="Calibri"/>
                <a:ea typeface="Calibri"/>
                <a:cs typeface="Calibri"/>
              </a:rPr>
              <a:t>A multiboot software packet from GNU</a:t>
            </a:r>
          </a:p>
          <a:p>
            <a:r>
              <a:rPr lang="en-US" altLang="en-US" sz="2500" dirty="0">
                <a:latin typeface="Calibri"/>
                <a:ea typeface="Calibri"/>
                <a:cs typeface="Calibri"/>
              </a:rPr>
              <a:t>Flexible command line interface</a:t>
            </a:r>
          </a:p>
          <a:p>
            <a:r>
              <a:rPr lang="en-US" altLang="en-US" sz="2500" dirty="0">
                <a:latin typeface="Calibri"/>
                <a:ea typeface="Calibri"/>
                <a:cs typeface="Calibri"/>
              </a:rPr>
              <a:t>File system access</a:t>
            </a:r>
          </a:p>
          <a:p>
            <a:r>
              <a:rPr lang="en-US" altLang="en-US" sz="2500" dirty="0">
                <a:latin typeface="Calibri"/>
                <a:ea typeface="Calibri"/>
                <a:cs typeface="Calibri"/>
              </a:rPr>
              <a:t>Support multiple executable format</a:t>
            </a:r>
          </a:p>
          <a:p>
            <a:r>
              <a:rPr lang="en-US" altLang="en-US" sz="2500" dirty="0">
                <a:latin typeface="Calibri"/>
                <a:ea typeface="Calibri"/>
                <a:cs typeface="Calibri"/>
              </a:rPr>
              <a:t>Support diskless system</a:t>
            </a:r>
          </a:p>
          <a:p>
            <a:r>
              <a:rPr lang="en-US" altLang="en-US" sz="2500" dirty="0">
                <a:latin typeface="Calibri"/>
                <a:ea typeface="Calibri"/>
                <a:cs typeface="Calibri"/>
              </a:rPr>
              <a:t>Download OS from network. </a:t>
            </a:r>
          </a:p>
          <a:p>
            <a:r>
              <a:rPr lang="en-US" altLang="en-US" sz="2500" dirty="0" err="1">
                <a:latin typeface="Calibri"/>
                <a:ea typeface="Calibri"/>
                <a:cs typeface="Calibri"/>
              </a:rPr>
              <a:t>Etc</a:t>
            </a:r>
          </a:p>
          <a:p>
            <a:endParaRPr lang="th-TH" altLang="en-US" sz="2500" dirty="0">
              <a:latin typeface="Calibri"/>
              <a:ea typeface="Calibri"/>
            </a:endParaRPr>
          </a:p>
        </p:txBody>
      </p:sp>
      <p:sp>
        <p:nvSpPr>
          <p:cNvPr id="4" name="Slide Number Placeholder 5">
            <a:extLst>
              <a:ext uri="{FF2B5EF4-FFF2-40B4-BE49-F238E27FC236}">
                <a16:creationId xmlns:a16="http://schemas.microsoft.com/office/drawing/2014/main" id="{D18C88CB-A916-6A51-2EDE-58334E653094}"/>
              </a:ext>
            </a:extLst>
          </p:cNvPr>
          <p:cNvSpPr>
            <a:spLocks noGrp="1"/>
          </p:cNvSpPr>
          <p:nvPr>
            <p:ph type="sldNum" sz="quarter" idx="12"/>
          </p:nvPr>
        </p:nvSpPr>
        <p:spPr/>
        <p:txBody>
          <a:bodyPr/>
          <a:lstStyle/>
          <a:p>
            <a:fld id="{A5DFEEDB-9614-4103-9A46-DB8C3FCF4CE3}" type="slidenum">
              <a:rPr lang="en-US" altLang="en-US"/>
              <a:pPr/>
              <a:t>14</a:t>
            </a:fld>
            <a:endParaRPr lang="th-TH"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7E602D4-D200-2BFC-DDFA-DB4742D2AA54}"/>
              </a:ext>
            </a:extLst>
          </p:cNvPr>
          <p:cNvSpPr>
            <a:spLocks noGrp="1" noChangeArrowheads="1"/>
          </p:cNvSpPr>
          <p:nvPr>
            <p:ph type="title"/>
          </p:nvPr>
        </p:nvSpPr>
        <p:spPr/>
        <p:txBody>
          <a:bodyPr/>
          <a:lstStyle/>
          <a:p>
            <a:r>
              <a:rPr lang="en-US" altLang="en-US"/>
              <a:t>GRUB boot process</a:t>
            </a:r>
            <a:endParaRPr lang="th-TH" altLang="en-US"/>
          </a:p>
        </p:txBody>
      </p:sp>
      <p:sp>
        <p:nvSpPr>
          <p:cNvPr id="31747" name="Rectangle 3">
            <a:extLst>
              <a:ext uri="{FF2B5EF4-FFF2-40B4-BE49-F238E27FC236}">
                <a16:creationId xmlns:a16="http://schemas.microsoft.com/office/drawing/2014/main" id="{164A2B97-52CB-C99C-F2CB-445C7AC0DE9E}"/>
              </a:ext>
            </a:extLst>
          </p:cNvPr>
          <p:cNvSpPr>
            <a:spLocks noGrp="1" noChangeArrowheads="1"/>
          </p:cNvSpPr>
          <p:nvPr>
            <p:ph idx="1"/>
          </p:nvPr>
        </p:nvSpPr>
        <p:spPr>
          <a:xfrm>
            <a:off x="530241" y="2358252"/>
            <a:ext cx="8077200" cy="4494213"/>
          </a:xfrm>
        </p:spPr>
        <p:txBody>
          <a:bodyPr vert="horz" lIns="91440" tIns="45720" rIns="91440" bIns="45720" rtlCol="0" anchor="t">
            <a:normAutofit/>
          </a:bodyPr>
          <a:lstStyle/>
          <a:p>
            <a:pPr marL="552450" indent="-552450">
              <a:lnSpc>
                <a:spcPct val="120000"/>
              </a:lnSpc>
              <a:buFont typeface="Wingdings" panose="05000000000000000000" pitchFamily="2" charset="2"/>
              <a:buAutoNum type="arabicPeriod"/>
            </a:pPr>
            <a:r>
              <a:rPr lang="en-US" altLang="en-US" sz="2000" dirty="0">
                <a:latin typeface="Calibri"/>
                <a:ea typeface="Calibri"/>
                <a:cs typeface="Calibri"/>
              </a:rPr>
              <a:t>The BIOS finds a bootable device (hard disk) and transfers control to the master boot record </a:t>
            </a:r>
          </a:p>
          <a:p>
            <a:pPr marL="552450" indent="-552450">
              <a:lnSpc>
                <a:spcPct val="120000"/>
              </a:lnSpc>
              <a:buFont typeface="Wingdings" panose="05000000000000000000" pitchFamily="2" charset="2"/>
              <a:buAutoNum type="arabicPeriod"/>
            </a:pPr>
            <a:r>
              <a:rPr lang="en-US" altLang="en-US" sz="2000" dirty="0">
                <a:latin typeface="Calibri"/>
                <a:ea typeface="Calibri"/>
                <a:cs typeface="Calibri"/>
              </a:rPr>
              <a:t>The MBR contains GRUB stage 1. Given the small size of the MBR, Stage 1 just load the next stage of GRUB</a:t>
            </a:r>
            <a:endParaRPr lang="th-TH" altLang="en-US" sz="2000" dirty="0">
              <a:latin typeface="Calibri"/>
              <a:ea typeface="Calibri"/>
            </a:endParaRPr>
          </a:p>
          <a:p>
            <a:pPr marL="552450" indent="-552450">
              <a:lnSpc>
                <a:spcPct val="120000"/>
              </a:lnSpc>
              <a:buFont typeface="Wingdings" panose="05000000000000000000" pitchFamily="2" charset="2"/>
              <a:buAutoNum type="arabicPeriod"/>
            </a:pPr>
            <a:r>
              <a:rPr lang="en-US" altLang="en-US" sz="2000" dirty="0">
                <a:latin typeface="Calibri"/>
                <a:ea typeface="Calibri"/>
                <a:cs typeface="Calibri"/>
              </a:rPr>
              <a:t>GRUB Stage 1.5 is located in the first 30 kilobytes of hard disk immediately following the MBR. Stage 1.5 loads Stage 2.</a:t>
            </a:r>
            <a:endParaRPr lang="th-TH" altLang="en-US" sz="2000" dirty="0">
              <a:latin typeface="Calibri"/>
              <a:ea typeface="Calibri"/>
            </a:endParaRPr>
          </a:p>
          <a:p>
            <a:pPr marL="552450" indent="-552450">
              <a:lnSpc>
                <a:spcPct val="120000"/>
              </a:lnSpc>
              <a:buFont typeface="Wingdings" panose="05000000000000000000" pitchFamily="2" charset="2"/>
              <a:buAutoNum type="arabicPeriod"/>
            </a:pPr>
            <a:r>
              <a:rPr lang="en-US" altLang="en-US" sz="2000" dirty="0">
                <a:latin typeface="Calibri"/>
                <a:ea typeface="Calibri"/>
                <a:cs typeface="Calibri"/>
              </a:rPr>
              <a:t>GRUB Stage 2 receives control, and displays to the user the GRUB boot menu (where the user can manually specify the boot parameters). </a:t>
            </a:r>
            <a:endParaRPr lang="th-TH" altLang="en-US" sz="2000">
              <a:latin typeface="Calibri"/>
              <a:ea typeface="Calibri"/>
            </a:endParaRPr>
          </a:p>
          <a:p>
            <a:pPr marL="552450" indent="-552450">
              <a:lnSpc>
                <a:spcPct val="120000"/>
              </a:lnSpc>
              <a:buFont typeface="Wingdings" panose="05000000000000000000" pitchFamily="2" charset="2"/>
              <a:buAutoNum type="arabicPeriod"/>
            </a:pPr>
            <a:r>
              <a:rPr lang="en-US" altLang="en-US" sz="2000" dirty="0">
                <a:latin typeface="Calibri"/>
                <a:ea typeface="Calibri"/>
                <a:cs typeface="Calibri"/>
              </a:rPr>
              <a:t>GRUB loads the user-selected (or default) kernel into memory and passes control on to the kernel. </a:t>
            </a:r>
            <a:endParaRPr lang="th-TH" altLang="en-US" sz="2000">
              <a:latin typeface="Calibri"/>
              <a:ea typeface="Calibri"/>
            </a:endParaRPr>
          </a:p>
        </p:txBody>
      </p:sp>
      <p:sp>
        <p:nvSpPr>
          <p:cNvPr id="4" name="Slide Number Placeholder 5">
            <a:extLst>
              <a:ext uri="{FF2B5EF4-FFF2-40B4-BE49-F238E27FC236}">
                <a16:creationId xmlns:a16="http://schemas.microsoft.com/office/drawing/2014/main" id="{20362D8E-5B71-D1DF-E71D-E9ABBBDF6356}"/>
              </a:ext>
            </a:extLst>
          </p:cNvPr>
          <p:cNvSpPr>
            <a:spLocks noGrp="1"/>
          </p:cNvSpPr>
          <p:nvPr>
            <p:ph type="sldNum" sz="quarter" idx="12"/>
          </p:nvPr>
        </p:nvSpPr>
        <p:spPr/>
        <p:txBody>
          <a:bodyPr/>
          <a:lstStyle/>
          <a:p>
            <a:fld id="{52B2675C-7AB2-41FB-A3FF-3DF586914F5E}" type="slidenum">
              <a:rPr lang="en-US" altLang="en-US"/>
              <a:pPr/>
              <a:t>15</a:t>
            </a:fld>
            <a:endParaRPr lang="th-TH"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a:extLst>
              <a:ext uri="{FF2B5EF4-FFF2-40B4-BE49-F238E27FC236}">
                <a16:creationId xmlns:a16="http://schemas.microsoft.com/office/drawing/2014/main" id="{F1BCFD79-B716-FD37-7F72-3E48205F0F6A}"/>
              </a:ext>
            </a:extLst>
          </p:cNvPr>
          <p:cNvSpPr>
            <a:spLocks noGrp="1" noChangeArrowheads="1"/>
          </p:cNvSpPr>
          <p:nvPr>
            <p:ph type="title"/>
          </p:nvPr>
        </p:nvSpPr>
        <p:spPr/>
        <p:txBody>
          <a:bodyPr/>
          <a:lstStyle/>
          <a:p>
            <a:r>
              <a:rPr lang="en-US" altLang="en-US"/>
              <a:t>Example GRUB config file</a:t>
            </a:r>
            <a:endParaRPr lang="th-TH" altLang="en-US"/>
          </a:p>
        </p:txBody>
      </p:sp>
      <p:pic>
        <p:nvPicPr>
          <p:cNvPr id="29700" name="Picture 4">
            <a:extLst>
              <a:ext uri="{FF2B5EF4-FFF2-40B4-BE49-F238E27FC236}">
                <a16:creationId xmlns:a16="http://schemas.microsoft.com/office/drawing/2014/main" id="{D6D84EF6-550B-4CA2-3620-23B2C3985B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139878" y="2489200"/>
            <a:ext cx="5794269" cy="3530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5">
            <a:extLst>
              <a:ext uri="{FF2B5EF4-FFF2-40B4-BE49-F238E27FC236}">
                <a16:creationId xmlns:a16="http://schemas.microsoft.com/office/drawing/2014/main" id="{1EF7C174-D718-F221-75F5-0602A0421030}"/>
              </a:ext>
            </a:extLst>
          </p:cNvPr>
          <p:cNvSpPr>
            <a:spLocks noGrp="1"/>
          </p:cNvSpPr>
          <p:nvPr>
            <p:ph type="sldNum" sz="quarter" idx="12"/>
          </p:nvPr>
        </p:nvSpPr>
        <p:spPr/>
        <p:txBody>
          <a:bodyPr/>
          <a:lstStyle/>
          <a:p>
            <a:fld id="{0C6D7DDD-8D98-4C97-821F-F19F66EA0A73}" type="slidenum">
              <a:rPr lang="en-US" altLang="en-US"/>
              <a:pPr/>
              <a:t>16</a:t>
            </a:fld>
            <a:endParaRPr lang="th-TH"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E8B62C0-3E9A-122B-E3F4-31E02C459E97}"/>
              </a:ext>
            </a:extLst>
          </p:cNvPr>
          <p:cNvSpPr>
            <a:spLocks noGrp="1" noChangeArrowheads="1"/>
          </p:cNvSpPr>
          <p:nvPr>
            <p:ph type="title"/>
          </p:nvPr>
        </p:nvSpPr>
        <p:spPr/>
        <p:txBody>
          <a:bodyPr/>
          <a:lstStyle/>
          <a:p>
            <a:r>
              <a:rPr lang="en-US" altLang="en-US"/>
              <a:t>LILO: LInux LOader</a:t>
            </a:r>
            <a:endParaRPr lang="th-TH" altLang="en-US"/>
          </a:p>
        </p:txBody>
      </p:sp>
      <p:sp>
        <p:nvSpPr>
          <p:cNvPr id="32771" name="Rectangle 3">
            <a:extLst>
              <a:ext uri="{FF2B5EF4-FFF2-40B4-BE49-F238E27FC236}">
                <a16:creationId xmlns:a16="http://schemas.microsoft.com/office/drawing/2014/main" id="{A1E73385-9A80-594B-5831-E875FD47445C}"/>
              </a:ext>
            </a:extLst>
          </p:cNvPr>
          <p:cNvSpPr>
            <a:spLocks noGrp="1" noChangeArrowheads="1"/>
          </p:cNvSpPr>
          <p:nvPr>
            <p:ph idx="1"/>
          </p:nvPr>
        </p:nvSpPr>
        <p:spPr/>
        <p:txBody>
          <a:bodyPr vert="horz" lIns="91440" tIns="45720" rIns="91440" bIns="45720" rtlCol="0" anchor="t">
            <a:normAutofit/>
          </a:bodyPr>
          <a:lstStyle/>
          <a:p>
            <a:r>
              <a:rPr lang="en-US" altLang="en-US" sz="2400" dirty="0">
                <a:latin typeface="Calibri"/>
                <a:ea typeface="Calibri"/>
                <a:cs typeface="Calibri"/>
              </a:rPr>
              <a:t>Not depend on a specific file system</a:t>
            </a:r>
          </a:p>
          <a:p>
            <a:r>
              <a:rPr lang="en-US" altLang="en-US" sz="2400">
                <a:latin typeface="Calibri"/>
                <a:ea typeface="Calibri"/>
                <a:cs typeface="Calibri"/>
              </a:rPr>
              <a:t>Can boot from hard disk and floppy</a:t>
            </a:r>
          </a:p>
          <a:p>
            <a:r>
              <a:rPr lang="en-US" altLang="en-US" sz="2400" dirty="0">
                <a:latin typeface="Calibri"/>
                <a:ea typeface="Calibri"/>
                <a:cs typeface="Calibri"/>
              </a:rPr>
              <a:t>Up to 16 different images</a:t>
            </a:r>
          </a:p>
          <a:p>
            <a:r>
              <a:rPr lang="en-US" altLang="en-US" sz="2400" dirty="0">
                <a:latin typeface="Calibri"/>
                <a:ea typeface="Calibri"/>
                <a:cs typeface="Calibri"/>
              </a:rPr>
              <a:t>Must change LILO when kernel image file or config file is changed</a:t>
            </a:r>
            <a:endParaRPr lang="th-TH" altLang="en-US" sz="2400" dirty="0">
              <a:latin typeface="Calibri"/>
              <a:ea typeface="Calibri"/>
            </a:endParaRPr>
          </a:p>
        </p:txBody>
      </p:sp>
      <p:sp>
        <p:nvSpPr>
          <p:cNvPr id="4" name="Slide Number Placeholder 5">
            <a:extLst>
              <a:ext uri="{FF2B5EF4-FFF2-40B4-BE49-F238E27FC236}">
                <a16:creationId xmlns:a16="http://schemas.microsoft.com/office/drawing/2014/main" id="{0D3BF24B-CAAC-F8EC-A7B8-2A4F2721B9E9}"/>
              </a:ext>
            </a:extLst>
          </p:cNvPr>
          <p:cNvSpPr>
            <a:spLocks noGrp="1"/>
          </p:cNvSpPr>
          <p:nvPr>
            <p:ph type="sldNum" sz="quarter" idx="12"/>
          </p:nvPr>
        </p:nvSpPr>
        <p:spPr/>
        <p:txBody>
          <a:bodyPr/>
          <a:lstStyle/>
          <a:p>
            <a:fld id="{D7042780-E77A-4754-818E-9A7AED1768C0}" type="slidenum">
              <a:rPr lang="en-US" altLang="en-US"/>
              <a:pPr/>
              <a:t>17</a:t>
            </a:fld>
            <a:endParaRPr lang="th-TH"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a:extLst>
              <a:ext uri="{FF2B5EF4-FFF2-40B4-BE49-F238E27FC236}">
                <a16:creationId xmlns:a16="http://schemas.microsoft.com/office/drawing/2014/main" id="{CEF37A11-7F29-B51B-E690-653648BEAF97}"/>
              </a:ext>
            </a:extLst>
          </p:cNvPr>
          <p:cNvSpPr>
            <a:spLocks noGrp="1" noChangeArrowheads="1"/>
          </p:cNvSpPr>
          <p:nvPr>
            <p:ph type="ctrTitle"/>
          </p:nvPr>
        </p:nvSpPr>
        <p:spPr/>
        <p:txBody>
          <a:bodyPr/>
          <a:lstStyle/>
          <a:p>
            <a:r>
              <a:rPr lang="en-US" altLang="en-US"/>
              <a:t>Kernel</a:t>
            </a:r>
            <a:endParaRPr lang="th-TH" altLang="en-US"/>
          </a:p>
        </p:txBody>
      </p:sp>
      <p:sp>
        <p:nvSpPr>
          <p:cNvPr id="33797" name="Rectangle 5">
            <a:extLst>
              <a:ext uri="{FF2B5EF4-FFF2-40B4-BE49-F238E27FC236}">
                <a16:creationId xmlns:a16="http://schemas.microsoft.com/office/drawing/2014/main" id="{07D6B40D-65B2-BDC7-9D9A-E696CD19C6AD}"/>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F4A72CF-061B-FF73-2147-CEA25F03E71F}"/>
              </a:ext>
            </a:extLst>
          </p:cNvPr>
          <p:cNvSpPr>
            <a:spLocks noGrp="1" noChangeArrowheads="1"/>
          </p:cNvSpPr>
          <p:nvPr>
            <p:ph type="title"/>
          </p:nvPr>
        </p:nvSpPr>
        <p:spPr/>
        <p:txBody>
          <a:bodyPr/>
          <a:lstStyle/>
          <a:p>
            <a:r>
              <a:rPr lang="en-US" altLang="en-US"/>
              <a:t>Kernel image</a:t>
            </a:r>
            <a:endParaRPr lang="th-TH" altLang="en-US"/>
          </a:p>
        </p:txBody>
      </p:sp>
      <p:sp>
        <p:nvSpPr>
          <p:cNvPr id="35843" name="Rectangle 3">
            <a:extLst>
              <a:ext uri="{FF2B5EF4-FFF2-40B4-BE49-F238E27FC236}">
                <a16:creationId xmlns:a16="http://schemas.microsoft.com/office/drawing/2014/main" id="{8FBD11D0-4A56-DD7F-D17F-769426473773}"/>
              </a:ext>
            </a:extLst>
          </p:cNvPr>
          <p:cNvSpPr>
            <a:spLocks noGrp="1" noChangeArrowheads="1"/>
          </p:cNvSpPr>
          <p:nvPr>
            <p:ph idx="1"/>
          </p:nvPr>
        </p:nvSpPr>
        <p:spPr>
          <a:xfrm>
            <a:off x="1038365" y="2436031"/>
            <a:ext cx="7313612" cy="4418013"/>
          </a:xfrm>
        </p:spPr>
        <p:txBody>
          <a:bodyPr/>
          <a:lstStyle/>
          <a:p>
            <a:pPr>
              <a:lnSpc>
                <a:spcPct val="110000"/>
              </a:lnSpc>
            </a:pPr>
            <a:r>
              <a:rPr lang="en-US" altLang="en-US" sz="2100">
                <a:latin typeface="Calibri"/>
                <a:ea typeface="Calibri"/>
                <a:cs typeface="Calibri"/>
              </a:rPr>
              <a:t>The kernel is the central part in most computer operating systems because of its task, which is the management of the system's resources and the communication between hardware and software components</a:t>
            </a:r>
          </a:p>
          <a:p>
            <a:pPr>
              <a:lnSpc>
                <a:spcPct val="110000"/>
              </a:lnSpc>
            </a:pPr>
            <a:r>
              <a:rPr lang="en-US" altLang="en-US" sz="2100">
                <a:latin typeface="Calibri"/>
                <a:ea typeface="Calibri"/>
                <a:cs typeface="Calibri"/>
              </a:rPr>
              <a:t>Kernel is always store on memory until computer is tern off</a:t>
            </a:r>
          </a:p>
          <a:p>
            <a:pPr>
              <a:lnSpc>
                <a:spcPct val="110000"/>
              </a:lnSpc>
            </a:pPr>
            <a:r>
              <a:rPr lang="en-US" altLang="en-US" sz="2100">
                <a:latin typeface="Calibri"/>
                <a:ea typeface="Calibri"/>
                <a:cs typeface="Calibri"/>
              </a:rPr>
              <a:t>Kernel image is not  an executable kernel, but a compress kernel image</a:t>
            </a:r>
          </a:p>
          <a:p>
            <a:pPr>
              <a:lnSpc>
                <a:spcPct val="110000"/>
              </a:lnSpc>
            </a:pPr>
            <a:r>
              <a:rPr lang="en-US" altLang="en-US" sz="2100">
                <a:latin typeface="Calibri"/>
                <a:ea typeface="Calibri"/>
                <a:cs typeface="Calibri"/>
              </a:rPr>
              <a:t>zImage  size less than 512 KB</a:t>
            </a:r>
          </a:p>
          <a:p>
            <a:pPr>
              <a:lnSpc>
                <a:spcPct val="110000"/>
              </a:lnSpc>
            </a:pPr>
            <a:r>
              <a:rPr lang="en-US" altLang="en-US" sz="2100">
                <a:latin typeface="Calibri"/>
                <a:ea typeface="Calibri"/>
                <a:cs typeface="Calibri"/>
              </a:rPr>
              <a:t>bzImage size greater than 512 KB</a:t>
            </a:r>
            <a:endParaRPr lang="th-TH" altLang="en-US" sz="2100">
              <a:latin typeface="Calibri"/>
              <a:ea typeface="Calibri"/>
            </a:endParaRPr>
          </a:p>
        </p:txBody>
      </p:sp>
      <p:sp>
        <p:nvSpPr>
          <p:cNvPr id="4" name="Slide Number Placeholder 5">
            <a:extLst>
              <a:ext uri="{FF2B5EF4-FFF2-40B4-BE49-F238E27FC236}">
                <a16:creationId xmlns:a16="http://schemas.microsoft.com/office/drawing/2014/main" id="{3840C913-B558-EACF-04DC-4B01A9DA5617}"/>
              </a:ext>
            </a:extLst>
          </p:cNvPr>
          <p:cNvSpPr>
            <a:spLocks noGrp="1"/>
          </p:cNvSpPr>
          <p:nvPr>
            <p:ph type="sldNum" sz="quarter" idx="12"/>
          </p:nvPr>
        </p:nvSpPr>
        <p:spPr/>
        <p:txBody>
          <a:bodyPr/>
          <a:lstStyle/>
          <a:p>
            <a:fld id="{65954281-5D8A-4AFF-97C8-95384EB31729}" type="slidenum">
              <a:rPr lang="en-US" altLang="en-US"/>
              <a:pPr/>
              <a:t>19</a:t>
            </a:fld>
            <a:endParaRPr lang="th-TH"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30BABFF-9937-A8AB-3825-BBC0FB5A2A7A}"/>
              </a:ext>
            </a:extLst>
          </p:cNvPr>
          <p:cNvSpPr>
            <a:spLocks noGrp="1" noChangeArrowheads="1"/>
          </p:cNvSpPr>
          <p:nvPr>
            <p:ph type="title"/>
          </p:nvPr>
        </p:nvSpPr>
        <p:spPr/>
        <p:txBody>
          <a:bodyPr/>
          <a:lstStyle/>
          <a:p>
            <a:r>
              <a:rPr lang="en-US" altLang="en-US"/>
              <a:t>How Linux boot?</a:t>
            </a:r>
            <a:endParaRPr lang="th-TH" altLang="en-US"/>
          </a:p>
        </p:txBody>
      </p:sp>
      <p:pic>
        <p:nvPicPr>
          <p:cNvPr id="21507" name="Picture 3">
            <a:extLst>
              <a:ext uri="{FF2B5EF4-FFF2-40B4-BE49-F238E27FC236}">
                <a16:creationId xmlns:a16="http://schemas.microsoft.com/office/drawing/2014/main" id="{B1015D47-41C0-BE80-2BED-6C56EBA5D9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65837" y="2305741"/>
            <a:ext cx="6629400" cy="3759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5">
            <a:extLst>
              <a:ext uri="{FF2B5EF4-FFF2-40B4-BE49-F238E27FC236}">
                <a16:creationId xmlns:a16="http://schemas.microsoft.com/office/drawing/2014/main" id="{566D8671-8B47-21DB-1A8D-35BB587A0488}"/>
              </a:ext>
            </a:extLst>
          </p:cNvPr>
          <p:cNvSpPr>
            <a:spLocks noGrp="1"/>
          </p:cNvSpPr>
          <p:nvPr>
            <p:ph type="sldNum" sz="quarter" idx="12"/>
          </p:nvPr>
        </p:nvSpPr>
        <p:spPr/>
        <p:txBody>
          <a:bodyPr/>
          <a:lstStyle/>
          <a:p>
            <a:fld id="{9689DD08-9C85-469A-A97D-1DE45EC797DA}" type="slidenum">
              <a:rPr lang="en-US" altLang="en-US"/>
              <a:pPr/>
              <a:t>2</a:t>
            </a:fld>
            <a:endParaRPr lang="th-TH"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B024624-4C30-D8CC-361F-6D0DFEFFA9E3}"/>
              </a:ext>
            </a:extLst>
          </p:cNvPr>
          <p:cNvSpPr>
            <a:spLocks noGrp="1" noChangeArrowheads="1"/>
          </p:cNvSpPr>
          <p:nvPr>
            <p:ph type="title"/>
          </p:nvPr>
        </p:nvSpPr>
        <p:spPr/>
        <p:txBody>
          <a:bodyPr/>
          <a:lstStyle/>
          <a:p>
            <a:r>
              <a:rPr lang="en-US" altLang="en-US"/>
              <a:t>Task of kernel</a:t>
            </a:r>
            <a:endParaRPr lang="th-TH" altLang="en-US"/>
          </a:p>
        </p:txBody>
      </p:sp>
      <p:sp>
        <p:nvSpPr>
          <p:cNvPr id="39939" name="Rectangle 3">
            <a:extLst>
              <a:ext uri="{FF2B5EF4-FFF2-40B4-BE49-F238E27FC236}">
                <a16:creationId xmlns:a16="http://schemas.microsoft.com/office/drawing/2014/main" id="{336B5EE3-DCBC-0A59-80BD-D8A8C61D8A08}"/>
              </a:ext>
            </a:extLst>
          </p:cNvPr>
          <p:cNvSpPr>
            <a:spLocks noGrp="1" noChangeArrowheads="1"/>
          </p:cNvSpPr>
          <p:nvPr>
            <p:ph idx="1"/>
          </p:nvPr>
        </p:nvSpPr>
        <p:spPr/>
        <p:txBody>
          <a:bodyPr vert="horz" lIns="91440" tIns="45720" rIns="91440" bIns="45720" rtlCol="0" anchor="t">
            <a:normAutofit/>
          </a:bodyPr>
          <a:lstStyle/>
          <a:p>
            <a:r>
              <a:rPr lang="en-US" altLang="en-US" dirty="0">
                <a:latin typeface="Calibri"/>
                <a:ea typeface="Calibri"/>
                <a:cs typeface="Calibri"/>
              </a:rPr>
              <a:t>Process management</a:t>
            </a:r>
          </a:p>
          <a:p>
            <a:r>
              <a:rPr lang="en-US" altLang="en-US" dirty="0">
                <a:latin typeface="Calibri"/>
                <a:ea typeface="Calibri"/>
                <a:cs typeface="Calibri"/>
              </a:rPr>
              <a:t>Memory management</a:t>
            </a:r>
          </a:p>
          <a:p>
            <a:r>
              <a:rPr lang="en-US" altLang="en-US" dirty="0">
                <a:latin typeface="Calibri"/>
                <a:ea typeface="Calibri"/>
                <a:cs typeface="Calibri"/>
              </a:rPr>
              <a:t>Device management</a:t>
            </a:r>
          </a:p>
          <a:p>
            <a:r>
              <a:rPr lang="en-US" altLang="en-US" dirty="0">
                <a:latin typeface="Calibri"/>
                <a:ea typeface="Calibri"/>
                <a:cs typeface="Calibri"/>
              </a:rPr>
              <a:t>System call</a:t>
            </a:r>
          </a:p>
          <a:p>
            <a:endParaRPr lang="th-TH" altLang="en-US" dirty="0">
              <a:latin typeface="Calibri"/>
              <a:ea typeface="Calibri"/>
            </a:endParaRPr>
          </a:p>
        </p:txBody>
      </p:sp>
      <p:sp>
        <p:nvSpPr>
          <p:cNvPr id="4" name="Slide Number Placeholder 5">
            <a:extLst>
              <a:ext uri="{FF2B5EF4-FFF2-40B4-BE49-F238E27FC236}">
                <a16:creationId xmlns:a16="http://schemas.microsoft.com/office/drawing/2014/main" id="{2B10BBA1-9A6E-21D2-1CB4-36674708327F}"/>
              </a:ext>
            </a:extLst>
          </p:cNvPr>
          <p:cNvSpPr>
            <a:spLocks noGrp="1"/>
          </p:cNvSpPr>
          <p:nvPr>
            <p:ph type="sldNum" sz="quarter" idx="12"/>
          </p:nvPr>
        </p:nvSpPr>
        <p:spPr/>
        <p:txBody>
          <a:bodyPr/>
          <a:lstStyle/>
          <a:p>
            <a:fld id="{19319D6E-84BD-42EA-A822-4B6EDC8BD35C}" type="slidenum">
              <a:rPr lang="en-US" altLang="en-US"/>
              <a:pPr/>
              <a:t>20</a:t>
            </a:fld>
            <a:endParaRPr lang="th-TH"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B928F4A-1E10-DB4D-E073-0674BC850E20}"/>
              </a:ext>
            </a:extLst>
          </p:cNvPr>
          <p:cNvSpPr>
            <a:spLocks noGrp="1" noChangeArrowheads="1"/>
          </p:cNvSpPr>
          <p:nvPr>
            <p:ph type="title"/>
          </p:nvPr>
        </p:nvSpPr>
        <p:spPr/>
        <p:txBody>
          <a:bodyPr/>
          <a:lstStyle/>
          <a:p>
            <a:r>
              <a:rPr lang="en-US" altLang="en-US" sz="3200"/>
              <a:t>Major functions flow for Linux kernel boot</a:t>
            </a:r>
            <a:endParaRPr lang="th-TH" altLang="en-US" sz="3200"/>
          </a:p>
        </p:txBody>
      </p:sp>
      <p:pic>
        <p:nvPicPr>
          <p:cNvPr id="36868" name="Picture 4">
            <a:extLst>
              <a:ext uri="{FF2B5EF4-FFF2-40B4-BE49-F238E27FC236}">
                <a16:creationId xmlns:a16="http://schemas.microsoft.com/office/drawing/2014/main" id="{27ADA1E6-99A4-35F7-B86A-BE1BA3264B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43838" y="2199140"/>
            <a:ext cx="6934200" cy="4506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5">
            <a:extLst>
              <a:ext uri="{FF2B5EF4-FFF2-40B4-BE49-F238E27FC236}">
                <a16:creationId xmlns:a16="http://schemas.microsoft.com/office/drawing/2014/main" id="{321D2B40-9366-5C8B-7B0A-6BE2C7D10C95}"/>
              </a:ext>
            </a:extLst>
          </p:cNvPr>
          <p:cNvSpPr>
            <a:spLocks noGrp="1"/>
          </p:cNvSpPr>
          <p:nvPr>
            <p:ph type="sldNum" sz="quarter" idx="12"/>
          </p:nvPr>
        </p:nvSpPr>
        <p:spPr/>
        <p:txBody>
          <a:bodyPr/>
          <a:lstStyle/>
          <a:p>
            <a:fld id="{479894FE-4E0E-4EA1-A816-D7ED8F725B87}" type="slidenum">
              <a:rPr lang="en-US" altLang="en-US"/>
              <a:pPr/>
              <a:t>21</a:t>
            </a:fld>
            <a:endParaRPr lang="th-TH"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 name="Rectangle 0">
            <a:extLst>
              <a:ext uri="{FF2B5EF4-FFF2-40B4-BE49-F238E27FC236}">
                <a16:creationId xmlns:a16="http://schemas.microsoft.com/office/drawing/2014/main" id="{CB569860-60F1-26A7-9B6E-89CC827EE8E9}"/>
              </a:ext>
            </a:extLst>
          </p:cNvPr>
          <p:cNvSpPr>
            <a:spLocks noGrp="1" noChangeArrowheads="1"/>
          </p:cNvSpPr>
          <p:nvPr>
            <p:ph type="title"/>
          </p:nvPr>
        </p:nvSpPr>
        <p:spPr/>
        <p:txBody>
          <a:bodyPr/>
          <a:lstStyle/>
          <a:p>
            <a:r>
              <a:rPr lang="en-US" altLang="en-US"/>
              <a:t>Init process</a:t>
            </a:r>
            <a:endParaRPr lang="th-TH" altLang="en-US"/>
          </a:p>
        </p:txBody>
      </p:sp>
      <p:sp>
        <p:nvSpPr>
          <p:cNvPr id="37890" name="Rectangle 2">
            <a:extLst>
              <a:ext uri="{FF2B5EF4-FFF2-40B4-BE49-F238E27FC236}">
                <a16:creationId xmlns:a16="http://schemas.microsoft.com/office/drawing/2014/main" id="{841D20D0-04AB-A4CD-1EEC-92C25D23562B}"/>
              </a:ext>
            </a:extLst>
          </p:cNvPr>
          <p:cNvSpPr>
            <a:spLocks noGrp="1" noChangeArrowheads="1"/>
          </p:cNvSpPr>
          <p:nvPr>
            <p:ph idx="1"/>
          </p:nvPr>
        </p:nvSpPr>
        <p:spPr>
          <a:xfrm>
            <a:off x="864382" y="2489200"/>
            <a:ext cx="7731073" cy="3530600"/>
          </a:xfrm>
        </p:spPr>
        <p:txBody>
          <a:bodyPr vert="horz" lIns="91440" tIns="45720" rIns="91440" bIns="45720" rtlCol="0" anchor="t">
            <a:normAutofit/>
          </a:bodyPr>
          <a:lstStyle/>
          <a:p>
            <a:pPr>
              <a:lnSpc>
                <a:spcPct val="90000"/>
              </a:lnSpc>
            </a:pPr>
            <a:r>
              <a:rPr lang="en-US" altLang="en-US" sz="2500" dirty="0">
                <a:latin typeface="Calibri"/>
                <a:ea typeface="Calibri"/>
                <a:cs typeface="Calibri"/>
              </a:rPr>
              <a:t>The first thing the kernel does is to execute </a:t>
            </a:r>
            <a:r>
              <a:rPr lang="en-US" altLang="en-US" sz="2500" err="1">
                <a:latin typeface="Calibri"/>
                <a:ea typeface="Calibri"/>
                <a:cs typeface="Calibri"/>
              </a:rPr>
              <a:t>init</a:t>
            </a:r>
            <a:r>
              <a:rPr lang="en-US" altLang="en-US" sz="2500" dirty="0">
                <a:latin typeface="Calibri"/>
                <a:ea typeface="Calibri"/>
                <a:cs typeface="Calibri"/>
              </a:rPr>
              <a:t> program</a:t>
            </a:r>
          </a:p>
          <a:p>
            <a:pPr>
              <a:lnSpc>
                <a:spcPct val="90000"/>
              </a:lnSpc>
            </a:pPr>
            <a:r>
              <a:rPr lang="en-US" altLang="en-US" sz="2500" dirty="0">
                <a:latin typeface="Calibri"/>
                <a:ea typeface="Calibri"/>
                <a:cs typeface="Calibri"/>
              </a:rPr>
              <a:t>Init is the root/parent of all processes executing on Linux</a:t>
            </a:r>
          </a:p>
          <a:p>
            <a:pPr>
              <a:lnSpc>
                <a:spcPct val="90000"/>
              </a:lnSpc>
            </a:pPr>
            <a:r>
              <a:rPr lang="en-US" altLang="en-US" sz="2500" dirty="0">
                <a:latin typeface="Calibri"/>
                <a:ea typeface="Calibri"/>
                <a:cs typeface="Calibri"/>
              </a:rPr>
              <a:t>The first processes that </a:t>
            </a:r>
            <a:r>
              <a:rPr lang="en-US" altLang="en-US" sz="2500" err="1">
                <a:latin typeface="Calibri"/>
                <a:ea typeface="Calibri"/>
                <a:cs typeface="Calibri"/>
              </a:rPr>
              <a:t>init</a:t>
            </a:r>
            <a:r>
              <a:rPr lang="en-US" altLang="en-US" sz="2500" dirty="0">
                <a:latin typeface="Calibri"/>
                <a:ea typeface="Calibri"/>
                <a:cs typeface="Calibri"/>
              </a:rPr>
              <a:t> starts is a script /</a:t>
            </a:r>
            <a:r>
              <a:rPr lang="en-US" altLang="en-US" sz="2500" err="1">
                <a:latin typeface="Calibri"/>
                <a:ea typeface="Calibri"/>
                <a:cs typeface="Calibri"/>
              </a:rPr>
              <a:t>etc</a:t>
            </a:r>
            <a:r>
              <a:rPr lang="en-US" altLang="en-US" sz="2500" dirty="0">
                <a:latin typeface="Calibri"/>
                <a:ea typeface="Calibri"/>
                <a:cs typeface="Calibri"/>
              </a:rPr>
              <a:t>/</a:t>
            </a:r>
            <a:r>
              <a:rPr lang="en-US" altLang="en-US" sz="2500" err="1">
                <a:latin typeface="Calibri"/>
                <a:ea typeface="Calibri"/>
                <a:cs typeface="Calibri"/>
              </a:rPr>
              <a:t>rc.d</a:t>
            </a:r>
            <a:r>
              <a:rPr lang="en-US" altLang="en-US" sz="2500" dirty="0">
                <a:latin typeface="Calibri"/>
                <a:ea typeface="Calibri"/>
                <a:cs typeface="Calibri"/>
              </a:rPr>
              <a:t>/</a:t>
            </a:r>
            <a:r>
              <a:rPr lang="en-US" altLang="en-US" sz="2500" err="1">
                <a:latin typeface="Calibri"/>
                <a:ea typeface="Calibri"/>
                <a:cs typeface="Calibri"/>
              </a:rPr>
              <a:t>rc.sysinit</a:t>
            </a:r>
            <a:r>
              <a:rPr lang="th-TH" altLang="en-US" sz="2500" dirty="0">
                <a:latin typeface="Calibri"/>
                <a:ea typeface="Calibri"/>
                <a:cs typeface="Cordia New"/>
              </a:rPr>
              <a:t> </a:t>
            </a:r>
            <a:endParaRPr lang="en-US" altLang="en-US" sz="2500" dirty="0">
              <a:latin typeface="Calibri"/>
              <a:ea typeface="Calibri"/>
              <a:cs typeface="Cordia New"/>
            </a:endParaRPr>
          </a:p>
          <a:p>
            <a:pPr>
              <a:lnSpc>
                <a:spcPct val="90000"/>
              </a:lnSpc>
            </a:pPr>
            <a:r>
              <a:rPr lang="en-US" altLang="en-US" sz="2500" dirty="0">
                <a:latin typeface="Calibri"/>
                <a:ea typeface="Calibri"/>
                <a:cs typeface="Calibri"/>
              </a:rPr>
              <a:t>Based on the appropriate run-level, scripts are executed to start various processes to run the system and make it functional</a:t>
            </a:r>
            <a:r>
              <a:rPr lang="th-TH" altLang="en-US" sz="2500" dirty="0">
                <a:latin typeface="Calibri"/>
                <a:ea typeface="Calibri"/>
              </a:rPr>
              <a:t> </a:t>
            </a:r>
            <a:endParaRPr lang="en-US" altLang="en-US" sz="2500">
              <a:latin typeface="Calibri"/>
              <a:ea typeface="Calibri"/>
              <a:cs typeface="Calibri"/>
            </a:endParaRPr>
          </a:p>
          <a:p>
            <a:pPr>
              <a:lnSpc>
                <a:spcPct val="90000"/>
              </a:lnSpc>
            </a:pPr>
            <a:endParaRPr lang="th-TH" altLang="en-US" sz="2500" dirty="0">
              <a:latin typeface="Calibri"/>
              <a:ea typeface="Calibri"/>
            </a:endParaRPr>
          </a:p>
        </p:txBody>
      </p:sp>
      <p:sp>
        <p:nvSpPr>
          <p:cNvPr id="4" name="Slide Number Placeholder 5">
            <a:extLst>
              <a:ext uri="{FF2B5EF4-FFF2-40B4-BE49-F238E27FC236}">
                <a16:creationId xmlns:a16="http://schemas.microsoft.com/office/drawing/2014/main" id="{789DE4B9-027F-589C-9799-FBA521A67B2E}"/>
              </a:ext>
            </a:extLst>
          </p:cNvPr>
          <p:cNvSpPr>
            <a:spLocks noGrp="1"/>
          </p:cNvSpPr>
          <p:nvPr>
            <p:ph type="sldNum" sz="quarter" idx="12"/>
          </p:nvPr>
        </p:nvSpPr>
        <p:spPr/>
        <p:txBody>
          <a:bodyPr/>
          <a:lstStyle/>
          <a:p>
            <a:fld id="{5DCD0E7E-14EC-4E52-81F6-04773B941EDE}" type="slidenum">
              <a:rPr lang="en-US" altLang="en-US"/>
              <a:pPr/>
              <a:t>22</a:t>
            </a:fld>
            <a:endParaRPr lang="th-TH"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D17142B-D468-49CE-4445-940D3FCC3E2E}"/>
              </a:ext>
            </a:extLst>
          </p:cNvPr>
          <p:cNvSpPr>
            <a:spLocks noGrp="1" noChangeArrowheads="1"/>
          </p:cNvSpPr>
          <p:nvPr>
            <p:ph type="title"/>
          </p:nvPr>
        </p:nvSpPr>
        <p:spPr/>
        <p:txBody>
          <a:bodyPr/>
          <a:lstStyle/>
          <a:p>
            <a:r>
              <a:rPr lang="en-US" altLang="en-US"/>
              <a:t>The Linux Init Processes</a:t>
            </a:r>
            <a:endParaRPr lang="th-TH" altLang="en-US"/>
          </a:p>
        </p:txBody>
      </p:sp>
      <p:sp>
        <p:nvSpPr>
          <p:cNvPr id="43011" name="Rectangle 3">
            <a:extLst>
              <a:ext uri="{FF2B5EF4-FFF2-40B4-BE49-F238E27FC236}">
                <a16:creationId xmlns:a16="http://schemas.microsoft.com/office/drawing/2014/main" id="{A87EFAC3-40D1-81C1-D4AC-4090121A06D1}"/>
              </a:ext>
            </a:extLst>
          </p:cNvPr>
          <p:cNvSpPr>
            <a:spLocks noGrp="1" noChangeArrowheads="1"/>
          </p:cNvSpPr>
          <p:nvPr>
            <p:ph idx="1"/>
          </p:nvPr>
        </p:nvSpPr>
        <p:spPr>
          <a:xfrm>
            <a:off x="864382" y="2489200"/>
            <a:ext cx="7612627" cy="3530600"/>
          </a:xfrm>
        </p:spPr>
        <p:txBody>
          <a:bodyPr vert="horz" lIns="91440" tIns="45720" rIns="91440" bIns="45720" rtlCol="0" anchor="t">
            <a:normAutofit/>
          </a:bodyPr>
          <a:lstStyle/>
          <a:p>
            <a:pPr>
              <a:lnSpc>
                <a:spcPct val="130000"/>
              </a:lnSpc>
            </a:pPr>
            <a:r>
              <a:rPr lang="en-US" altLang="en-US" sz="2100" dirty="0">
                <a:latin typeface="Calibri"/>
                <a:ea typeface="Calibri"/>
                <a:cs typeface="Calibri"/>
              </a:rPr>
              <a:t>The </a:t>
            </a:r>
            <a:r>
              <a:rPr lang="en-US" altLang="en-US" sz="2100" err="1">
                <a:latin typeface="Calibri"/>
                <a:ea typeface="Calibri"/>
                <a:cs typeface="Calibri"/>
              </a:rPr>
              <a:t>init</a:t>
            </a:r>
            <a:r>
              <a:rPr lang="en-US" altLang="en-US" sz="2100" dirty="0">
                <a:latin typeface="Calibri"/>
                <a:ea typeface="Calibri"/>
                <a:cs typeface="Calibri"/>
              </a:rPr>
              <a:t> process is identified by process id "1“</a:t>
            </a:r>
          </a:p>
          <a:p>
            <a:pPr>
              <a:lnSpc>
                <a:spcPct val="130000"/>
              </a:lnSpc>
            </a:pPr>
            <a:r>
              <a:rPr lang="en-US" altLang="en-US" sz="2100" dirty="0">
                <a:latin typeface="Calibri"/>
                <a:ea typeface="Calibri"/>
                <a:cs typeface="Calibri"/>
              </a:rPr>
              <a:t>Init is responsible for starting system processes as defined in the /</a:t>
            </a:r>
            <a:r>
              <a:rPr lang="en-US" altLang="en-US" sz="2100" err="1">
                <a:latin typeface="Calibri"/>
                <a:ea typeface="Calibri"/>
                <a:cs typeface="Calibri"/>
              </a:rPr>
              <a:t>etc</a:t>
            </a:r>
            <a:r>
              <a:rPr lang="en-US" altLang="en-US" sz="2100" dirty="0">
                <a:latin typeface="Calibri"/>
                <a:ea typeface="Calibri"/>
                <a:cs typeface="Calibri"/>
              </a:rPr>
              <a:t>/</a:t>
            </a:r>
            <a:r>
              <a:rPr lang="en-US" altLang="en-US" sz="2100" err="1">
                <a:latin typeface="Calibri"/>
                <a:ea typeface="Calibri"/>
                <a:cs typeface="Calibri"/>
              </a:rPr>
              <a:t>inittab</a:t>
            </a:r>
            <a:r>
              <a:rPr lang="en-US" altLang="en-US" sz="2100" dirty="0">
                <a:latin typeface="Calibri"/>
                <a:ea typeface="Calibri"/>
                <a:cs typeface="Calibri"/>
              </a:rPr>
              <a:t> file</a:t>
            </a:r>
          </a:p>
          <a:p>
            <a:pPr>
              <a:lnSpc>
                <a:spcPct val="130000"/>
              </a:lnSpc>
            </a:pPr>
            <a:r>
              <a:rPr lang="th-TH" altLang="en-US" sz="2100" err="1">
                <a:latin typeface="Calibri"/>
                <a:ea typeface="Calibri"/>
                <a:cs typeface="Cordia New"/>
              </a:rPr>
              <a:t>Init</a:t>
            </a:r>
            <a:r>
              <a:rPr lang="th-TH" altLang="en-US" sz="2100" dirty="0">
                <a:latin typeface="Calibri"/>
                <a:ea typeface="Calibri"/>
                <a:cs typeface="Cordia New"/>
              </a:rPr>
              <a:t> </a:t>
            </a:r>
            <a:r>
              <a:rPr lang="th-TH" altLang="en-US" sz="2100" err="1">
                <a:latin typeface="Calibri"/>
                <a:ea typeface="Calibri"/>
                <a:cs typeface="Cordia New"/>
              </a:rPr>
              <a:t>typically</a:t>
            </a:r>
            <a:r>
              <a:rPr lang="th-TH" altLang="en-US" sz="2100" dirty="0">
                <a:latin typeface="Calibri"/>
                <a:ea typeface="Calibri"/>
                <a:cs typeface="Cordia New"/>
              </a:rPr>
              <a:t> </a:t>
            </a:r>
            <a:r>
              <a:rPr lang="th-TH" altLang="en-US" sz="2100" err="1">
                <a:latin typeface="Calibri"/>
                <a:ea typeface="Calibri"/>
                <a:cs typeface="Cordia New"/>
              </a:rPr>
              <a:t>will</a:t>
            </a:r>
            <a:r>
              <a:rPr lang="th-TH" altLang="en-US" sz="2100" dirty="0">
                <a:latin typeface="Calibri"/>
                <a:ea typeface="Calibri"/>
                <a:cs typeface="Cordia New"/>
              </a:rPr>
              <a:t> </a:t>
            </a:r>
            <a:r>
              <a:rPr lang="th-TH" altLang="en-US" sz="2100" err="1">
                <a:latin typeface="Calibri"/>
                <a:ea typeface="Calibri"/>
                <a:cs typeface="Cordia New"/>
              </a:rPr>
              <a:t>start</a:t>
            </a:r>
            <a:r>
              <a:rPr lang="th-TH" altLang="en-US" sz="2100" dirty="0">
                <a:latin typeface="Calibri"/>
                <a:ea typeface="Calibri"/>
                <a:cs typeface="Cordia New"/>
              </a:rPr>
              <a:t> </a:t>
            </a:r>
            <a:r>
              <a:rPr lang="th-TH" altLang="en-US" sz="2100" err="1">
                <a:latin typeface="Calibri"/>
                <a:ea typeface="Calibri"/>
                <a:cs typeface="Cordia New"/>
              </a:rPr>
              <a:t>multiple</a:t>
            </a:r>
            <a:r>
              <a:rPr lang="th-TH" altLang="en-US" sz="2100" dirty="0">
                <a:latin typeface="Calibri"/>
                <a:ea typeface="Calibri"/>
                <a:cs typeface="Cordia New"/>
              </a:rPr>
              <a:t> </a:t>
            </a:r>
            <a:r>
              <a:rPr lang="th-TH" altLang="en-US" sz="2100" err="1">
                <a:latin typeface="Calibri"/>
                <a:ea typeface="Calibri"/>
                <a:cs typeface="Cordia New"/>
              </a:rPr>
              <a:t>instances</a:t>
            </a:r>
            <a:r>
              <a:rPr lang="th-TH" altLang="en-US" sz="2100" dirty="0">
                <a:latin typeface="Calibri"/>
                <a:ea typeface="Calibri"/>
                <a:cs typeface="Cordia New"/>
              </a:rPr>
              <a:t> of "</a:t>
            </a:r>
            <a:r>
              <a:rPr lang="th-TH" altLang="en-US" sz="2100" err="1">
                <a:latin typeface="Calibri"/>
                <a:ea typeface="Calibri"/>
                <a:cs typeface="Cordia New"/>
              </a:rPr>
              <a:t>getty</a:t>
            </a:r>
            <a:r>
              <a:rPr lang="th-TH" altLang="en-US" sz="2100" dirty="0">
                <a:latin typeface="Calibri"/>
                <a:ea typeface="Calibri"/>
                <a:cs typeface="Cordia New"/>
              </a:rPr>
              <a:t>" </a:t>
            </a:r>
            <a:r>
              <a:rPr lang="th-TH" altLang="en-US" sz="2100" err="1">
                <a:latin typeface="Calibri"/>
                <a:ea typeface="Calibri"/>
                <a:cs typeface="Cordia New"/>
              </a:rPr>
              <a:t>which</a:t>
            </a:r>
            <a:r>
              <a:rPr lang="th-TH" altLang="en-US" sz="2100" dirty="0">
                <a:latin typeface="Calibri"/>
                <a:ea typeface="Calibri"/>
                <a:cs typeface="Cordia New"/>
              </a:rPr>
              <a:t> </a:t>
            </a:r>
            <a:r>
              <a:rPr lang="th-TH" altLang="en-US" sz="2100" err="1">
                <a:latin typeface="Calibri"/>
                <a:ea typeface="Calibri"/>
                <a:cs typeface="Cordia New"/>
              </a:rPr>
              <a:t>waits</a:t>
            </a:r>
            <a:r>
              <a:rPr lang="th-TH" altLang="en-US" sz="2100" dirty="0">
                <a:latin typeface="Calibri"/>
                <a:ea typeface="Calibri"/>
                <a:cs typeface="Cordia New"/>
              </a:rPr>
              <a:t> </a:t>
            </a:r>
            <a:r>
              <a:rPr lang="th-TH" altLang="en-US" sz="2100" err="1">
                <a:latin typeface="Calibri"/>
                <a:ea typeface="Calibri"/>
                <a:cs typeface="Cordia New"/>
              </a:rPr>
              <a:t>for</a:t>
            </a:r>
            <a:r>
              <a:rPr lang="th-TH" altLang="en-US" sz="2100" dirty="0">
                <a:latin typeface="Calibri"/>
                <a:ea typeface="Calibri"/>
                <a:cs typeface="Cordia New"/>
              </a:rPr>
              <a:t> </a:t>
            </a:r>
            <a:r>
              <a:rPr lang="th-TH" altLang="en-US" sz="2100" err="1">
                <a:latin typeface="Calibri"/>
                <a:ea typeface="Calibri"/>
                <a:cs typeface="Cordia New"/>
              </a:rPr>
              <a:t>console</a:t>
            </a:r>
            <a:r>
              <a:rPr lang="th-TH" altLang="en-US" sz="2100" dirty="0">
                <a:latin typeface="Calibri"/>
                <a:ea typeface="Calibri"/>
                <a:cs typeface="Cordia New"/>
              </a:rPr>
              <a:t> </a:t>
            </a:r>
            <a:r>
              <a:rPr lang="th-TH" altLang="en-US" sz="2100" err="1">
                <a:latin typeface="Calibri"/>
                <a:ea typeface="Calibri"/>
                <a:cs typeface="Cordia New"/>
              </a:rPr>
              <a:t>logins</a:t>
            </a:r>
            <a:r>
              <a:rPr lang="th-TH" altLang="en-US" sz="2100" dirty="0">
                <a:latin typeface="Calibri"/>
                <a:ea typeface="Calibri"/>
                <a:cs typeface="Cordia New"/>
              </a:rPr>
              <a:t> </a:t>
            </a:r>
            <a:r>
              <a:rPr lang="th-TH" altLang="en-US" sz="2100" err="1">
                <a:latin typeface="Calibri"/>
                <a:ea typeface="Calibri"/>
                <a:cs typeface="Cordia New"/>
              </a:rPr>
              <a:t>which</a:t>
            </a:r>
            <a:r>
              <a:rPr lang="th-TH" altLang="en-US" sz="2100" dirty="0">
                <a:latin typeface="Calibri"/>
                <a:ea typeface="Calibri"/>
                <a:cs typeface="Cordia New"/>
              </a:rPr>
              <a:t> </a:t>
            </a:r>
            <a:r>
              <a:rPr lang="th-TH" altLang="en-US" sz="2100" err="1">
                <a:latin typeface="Calibri"/>
                <a:ea typeface="Calibri"/>
                <a:cs typeface="Cordia New"/>
              </a:rPr>
              <a:t>spawn</a:t>
            </a:r>
            <a:r>
              <a:rPr lang="th-TH" altLang="en-US" sz="2100" dirty="0">
                <a:latin typeface="Calibri"/>
                <a:ea typeface="Calibri"/>
                <a:cs typeface="Cordia New"/>
              </a:rPr>
              <a:t> </a:t>
            </a:r>
            <a:r>
              <a:rPr lang="th-TH" altLang="en-US" sz="2100" err="1">
                <a:latin typeface="Calibri"/>
                <a:ea typeface="Calibri"/>
                <a:cs typeface="Cordia New"/>
              </a:rPr>
              <a:t>one's</a:t>
            </a:r>
            <a:r>
              <a:rPr lang="th-TH" altLang="en-US" sz="2100" dirty="0">
                <a:latin typeface="Calibri"/>
                <a:ea typeface="Calibri"/>
                <a:cs typeface="Cordia New"/>
              </a:rPr>
              <a:t> </a:t>
            </a:r>
            <a:r>
              <a:rPr lang="th-TH" altLang="en-US" sz="2100" err="1">
                <a:latin typeface="Calibri"/>
                <a:ea typeface="Calibri"/>
                <a:cs typeface="Cordia New"/>
              </a:rPr>
              <a:t>user</a:t>
            </a:r>
            <a:r>
              <a:rPr lang="th-TH" altLang="en-US" sz="2100" dirty="0">
                <a:latin typeface="Calibri"/>
                <a:ea typeface="Calibri"/>
                <a:cs typeface="Cordia New"/>
              </a:rPr>
              <a:t> </a:t>
            </a:r>
            <a:r>
              <a:rPr lang="th-TH" altLang="en-US" sz="2100" err="1">
                <a:latin typeface="Calibri"/>
                <a:ea typeface="Calibri"/>
                <a:cs typeface="Cordia New"/>
              </a:rPr>
              <a:t>shell</a:t>
            </a:r>
            <a:r>
              <a:rPr lang="th-TH" altLang="en-US" sz="2100" dirty="0">
                <a:latin typeface="Calibri"/>
                <a:ea typeface="Calibri"/>
                <a:cs typeface="Cordia New"/>
              </a:rPr>
              <a:t> </a:t>
            </a:r>
            <a:r>
              <a:rPr lang="th-TH" altLang="en-US" sz="2100" err="1">
                <a:latin typeface="Calibri"/>
                <a:ea typeface="Calibri"/>
                <a:cs typeface="Cordia New"/>
              </a:rPr>
              <a:t>process</a:t>
            </a:r>
            <a:r>
              <a:rPr lang="th-TH" altLang="en-US" sz="2100" dirty="0">
                <a:latin typeface="Calibri"/>
                <a:ea typeface="Calibri"/>
                <a:cs typeface="Cordia New"/>
              </a:rPr>
              <a:t> </a:t>
            </a:r>
            <a:endParaRPr lang="en-US" altLang="en-US" sz="2100">
              <a:latin typeface="Calibri"/>
              <a:ea typeface="Calibri"/>
              <a:cs typeface="Calibri"/>
            </a:endParaRPr>
          </a:p>
          <a:p>
            <a:pPr>
              <a:lnSpc>
                <a:spcPct val="130000"/>
              </a:lnSpc>
            </a:pPr>
            <a:r>
              <a:rPr lang="th-TH" altLang="en-US" sz="2100" err="1">
                <a:latin typeface="Calibri"/>
                <a:ea typeface="Calibri"/>
                <a:cs typeface="Cordia New"/>
              </a:rPr>
              <a:t>Upon</a:t>
            </a:r>
            <a:r>
              <a:rPr lang="th-TH" altLang="en-US" sz="2100" dirty="0">
                <a:latin typeface="Calibri"/>
                <a:ea typeface="Calibri"/>
                <a:cs typeface="Cordia New"/>
              </a:rPr>
              <a:t> </a:t>
            </a:r>
            <a:r>
              <a:rPr lang="th-TH" altLang="en-US" sz="2100" err="1">
                <a:latin typeface="Calibri"/>
                <a:ea typeface="Calibri"/>
                <a:cs typeface="Cordia New"/>
              </a:rPr>
              <a:t>shutdown</a:t>
            </a:r>
            <a:r>
              <a:rPr lang="th-TH" altLang="en-US" sz="2100" dirty="0">
                <a:latin typeface="Calibri"/>
                <a:ea typeface="Calibri"/>
                <a:cs typeface="Cordia New"/>
              </a:rPr>
              <a:t>, </a:t>
            </a:r>
            <a:r>
              <a:rPr lang="th-TH" altLang="en-US" sz="2100" err="1">
                <a:latin typeface="Calibri"/>
                <a:ea typeface="Calibri"/>
                <a:cs typeface="Cordia New"/>
              </a:rPr>
              <a:t>init</a:t>
            </a:r>
            <a:r>
              <a:rPr lang="th-TH" altLang="en-US" sz="2100" dirty="0">
                <a:latin typeface="Calibri"/>
                <a:ea typeface="Calibri"/>
                <a:cs typeface="Cordia New"/>
              </a:rPr>
              <a:t> </a:t>
            </a:r>
            <a:r>
              <a:rPr lang="th-TH" altLang="en-US" sz="2100" err="1">
                <a:latin typeface="Calibri"/>
                <a:ea typeface="Calibri"/>
                <a:cs typeface="Cordia New"/>
              </a:rPr>
              <a:t>controls</a:t>
            </a:r>
            <a:r>
              <a:rPr lang="th-TH" altLang="en-US" sz="2100" dirty="0">
                <a:latin typeface="Calibri"/>
                <a:ea typeface="Calibri"/>
                <a:cs typeface="Cordia New"/>
              </a:rPr>
              <a:t> </a:t>
            </a:r>
            <a:r>
              <a:rPr lang="th-TH" altLang="en-US" sz="2100" err="1">
                <a:latin typeface="Calibri"/>
                <a:ea typeface="Calibri"/>
                <a:cs typeface="Cordia New"/>
              </a:rPr>
              <a:t>the</a:t>
            </a:r>
            <a:r>
              <a:rPr lang="th-TH" altLang="en-US" sz="2100" dirty="0">
                <a:latin typeface="Calibri"/>
                <a:ea typeface="Calibri"/>
                <a:cs typeface="Cordia New"/>
              </a:rPr>
              <a:t> </a:t>
            </a:r>
            <a:r>
              <a:rPr lang="th-TH" altLang="en-US" sz="2100" err="1">
                <a:latin typeface="Calibri"/>
                <a:ea typeface="Calibri"/>
                <a:cs typeface="Cordia New"/>
              </a:rPr>
              <a:t>sequence</a:t>
            </a:r>
            <a:r>
              <a:rPr lang="th-TH" altLang="en-US" sz="2100" dirty="0">
                <a:latin typeface="Calibri"/>
                <a:ea typeface="Calibri"/>
                <a:cs typeface="Cordia New"/>
              </a:rPr>
              <a:t> and </a:t>
            </a:r>
            <a:r>
              <a:rPr lang="th-TH" altLang="en-US" sz="2100" err="1">
                <a:latin typeface="Calibri"/>
                <a:ea typeface="Calibri"/>
                <a:cs typeface="Cordia New"/>
              </a:rPr>
              <a:t>processes</a:t>
            </a:r>
            <a:r>
              <a:rPr lang="th-TH" altLang="en-US" sz="2100" dirty="0">
                <a:latin typeface="Calibri"/>
                <a:ea typeface="Calibri"/>
                <a:cs typeface="Cordia New"/>
              </a:rPr>
              <a:t> </a:t>
            </a:r>
            <a:r>
              <a:rPr lang="th-TH" altLang="en-US" sz="2100" err="1">
                <a:latin typeface="Calibri"/>
                <a:ea typeface="Calibri"/>
                <a:cs typeface="Cordia New"/>
              </a:rPr>
              <a:t>for</a:t>
            </a:r>
            <a:r>
              <a:rPr lang="th-TH" altLang="en-US" sz="2100" dirty="0">
                <a:latin typeface="Calibri"/>
                <a:ea typeface="Calibri"/>
                <a:cs typeface="Cordia New"/>
              </a:rPr>
              <a:t> </a:t>
            </a:r>
            <a:r>
              <a:rPr lang="th-TH" altLang="en-US" sz="2100" err="1">
                <a:latin typeface="Calibri"/>
                <a:ea typeface="Calibri"/>
                <a:cs typeface="Cordia New"/>
              </a:rPr>
              <a:t>shutdown</a:t>
            </a:r>
            <a:r>
              <a:rPr lang="th-TH" altLang="en-US" sz="2100" dirty="0">
                <a:latin typeface="Calibri"/>
                <a:ea typeface="Calibri"/>
                <a:cs typeface="Cordia New"/>
              </a:rPr>
              <a:t> </a:t>
            </a:r>
          </a:p>
        </p:txBody>
      </p:sp>
      <p:sp>
        <p:nvSpPr>
          <p:cNvPr id="4" name="Slide Number Placeholder 5">
            <a:extLst>
              <a:ext uri="{FF2B5EF4-FFF2-40B4-BE49-F238E27FC236}">
                <a16:creationId xmlns:a16="http://schemas.microsoft.com/office/drawing/2014/main" id="{7DD03FD7-D6E0-60EE-25AA-491C92F62489}"/>
              </a:ext>
            </a:extLst>
          </p:cNvPr>
          <p:cNvSpPr>
            <a:spLocks noGrp="1"/>
          </p:cNvSpPr>
          <p:nvPr>
            <p:ph type="sldNum" sz="quarter" idx="12"/>
          </p:nvPr>
        </p:nvSpPr>
        <p:spPr/>
        <p:txBody>
          <a:bodyPr/>
          <a:lstStyle/>
          <a:p>
            <a:fld id="{5C92D5E8-9060-4402-BE8D-68668349604B}" type="slidenum">
              <a:rPr lang="en-US" altLang="en-US"/>
              <a:pPr/>
              <a:t>23</a:t>
            </a:fld>
            <a:endParaRPr lang="th-TH"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65" name="Rectangle 33">
            <a:extLst>
              <a:ext uri="{FF2B5EF4-FFF2-40B4-BE49-F238E27FC236}">
                <a16:creationId xmlns:a16="http://schemas.microsoft.com/office/drawing/2014/main" id="{8B7AE5B1-42A5-070A-3737-5F0F89F4F980}"/>
              </a:ext>
            </a:extLst>
          </p:cNvPr>
          <p:cNvSpPr>
            <a:spLocks noGrp="1" noChangeArrowheads="1"/>
          </p:cNvSpPr>
          <p:nvPr>
            <p:ph type="title"/>
          </p:nvPr>
        </p:nvSpPr>
        <p:spPr>
          <a:xfrm>
            <a:off x="1606904" y="680651"/>
            <a:ext cx="7313612" cy="1143000"/>
          </a:xfrm>
        </p:spPr>
        <p:txBody>
          <a:bodyPr/>
          <a:lstStyle/>
          <a:p>
            <a:r>
              <a:rPr lang="th-TH" altLang="en-US"/>
              <a:t>System </a:t>
            </a:r>
            <a:r>
              <a:rPr lang="en-US" altLang="en-US"/>
              <a:t>p</a:t>
            </a:r>
            <a:r>
              <a:rPr lang="th-TH" altLang="en-US"/>
              <a:t>rocesses </a:t>
            </a:r>
          </a:p>
        </p:txBody>
      </p:sp>
      <p:graphicFrame>
        <p:nvGraphicFramePr>
          <p:cNvPr id="44068" name="Group 36">
            <a:extLst>
              <a:ext uri="{FF2B5EF4-FFF2-40B4-BE49-F238E27FC236}">
                <a16:creationId xmlns:a16="http://schemas.microsoft.com/office/drawing/2014/main" id="{C89937F1-17E9-BBEF-D2F6-77FBFAB34DCE}"/>
              </a:ext>
            </a:extLst>
          </p:cNvPr>
          <p:cNvGraphicFramePr>
            <a:graphicFrameLocks noGrp="1"/>
          </p:cNvGraphicFramePr>
          <p:nvPr>
            <p:ph type="tbl" idx="1"/>
            <p:extLst>
              <p:ext uri="{D42A27DB-BD31-4B8C-83A1-F6EECF244321}">
                <p14:modId xmlns:p14="http://schemas.microsoft.com/office/powerpoint/2010/main" val="130427053"/>
              </p:ext>
            </p:extLst>
          </p:nvPr>
        </p:nvGraphicFramePr>
        <p:xfrm>
          <a:off x="1326590" y="2416290"/>
          <a:ext cx="6820571" cy="3413760"/>
        </p:xfrm>
        <a:graphic>
          <a:graphicData uri="http://schemas.openxmlformats.org/drawingml/2006/table">
            <a:tbl>
              <a:tblPr/>
              <a:tblGrid>
                <a:gridCol w="2275497">
                  <a:extLst>
                    <a:ext uri="{9D8B030D-6E8A-4147-A177-3AD203B41FA5}">
                      <a16:colId xmlns:a16="http://schemas.microsoft.com/office/drawing/2014/main" val="209911484"/>
                    </a:ext>
                  </a:extLst>
                </a:gridCol>
                <a:gridCol w="4545074">
                  <a:extLst>
                    <a:ext uri="{9D8B030D-6E8A-4147-A177-3AD203B41FA5}">
                      <a16:colId xmlns:a16="http://schemas.microsoft.com/office/drawing/2014/main" val="1315274842"/>
                    </a:ext>
                  </a:extLst>
                </a:gridCol>
              </a:tblGrid>
              <a:tr h="426071">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1" i="0" u="none" strike="noStrike" cap="none" normalizeH="0" baseline="0" err="1">
                          <a:ln>
                            <a:noFill/>
                          </a:ln>
                          <a:solidFill>
                            <a:srgbClr val="000000"/>
                          </a:solidFill>
                          <a:effectLst/>
                          <a:latin typeface="Calibri"/>
                          <a:ea typeface="Arial Unicode MS"/>
                          <a:cs typeface="Arial Unicode MS"/>
                        </a:rPr>
                        <a:t>Process</a:t>
                      </a:r>
                      <a:r>
                        <a:rPr kumimoji="0" lang="th-TH" altLang="en-US" sz="2200" b="1" i="0" u="none" strike="noStrike" cap="none" normalizeH="0" baseline="0" dirty="0">
                          <a:ln>
                            <a:noFill/>
                          </a:ln>
                          <a:solidFill>
                            <a:srgbClr val="000000"/>
                          </a:solidFill>
                          <a:effectLst/>
                          <a:latin typeface="Calibri"/>
                          <a:ea typeface="Arial Unicode MS"/>
                          <a:cs typeface="Arial Unicode MS"/>
                        </a:rPr>
                        <a:t> ID</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1" i="0" u="none" strike="noStrike" cap="none" normalizeH="0" baseline="0" err="1">
                          <a:ln>
                            <a:noFill/>
                          </a:ln>
                          <a:solidFill>
                            <a:srgbClr val="000000"/>
                          </a:solidFill>
                          <a:effectLst/>
                          <a:latin typeface="Calibri"/>
                          <a:ea typeface="Arial Unicode MS"/>
                          <a:cs typeface="Arial Unicode MS"/>
                        </a:rPr>
                        <a:t>Description</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extLst>
                  <a:ext uri="{0D108BD9-81ED-4DB2-BD59-A6C34878D82A}">
                    <a16:rowId xmlns:a16="http://schemas.microsoft.com/office/drawing/2014/main" val="2186467955"/>
                  </a:ext>
                </a:extLst>
              </a:tr>
              <a:tr h="426071">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0" i="0" u="none" strike="noStrike" cap="none" normalizeH="0" baseline="0" dirty="0">
                          <a:ln>
                            <a:noFill/>
                          </a:ln>
                          <a:solidFill>
                            <a:srgbClr val="000000"/>
                          </a:solidFill>
                          <a:effectLst/>
                          <a:latin typeface="Calibri"/>
                          <a:ea typeface="Arial Unicode MS"/>
                          <a:cs typeface="Arial Unicode MS"/>
                        </a:rPr>
                        <a:t>0</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0" i="0" u="none" strike="noStrike" cap="none" normalizeH="0" baseline="0" dirty="0">
                          <a:ln>
                            <a:noFill/>
                          </a:ln>
                          <a:solidFill>
                            <a:srgbClr val="000000"/>
                          </a:solidFill>
                          <a:effectLst/>
                          <a:latin typeface="Calibri"/>
                          <a:ea typeface="Arial Unicode MS"/>
                          <a:cs typeface="Arial Unicode MS"/>
                        </a:rPr>
                        <a:t>The </a:t>
                      </a:r>
                      <a:r>
                        <a:rPr kumimoji="0" lang="th-TH" altLang="en-US" sz="2200" b="0" i="0" u="none" strike="noStrike" cap="none" normalizeH="0" baseline="0" err="1">
                          <a:ln>
                            <a:noFill/>
                          </a:ln>
                          <a:solidFill>
                            <a:srgbClr val="000000"/>
                          </a:solidFill>
                          <a:effectLst/>
                          <a:latin typeface="Calibri"/>
                          <a:ea typeface="Arial Unicode MS"/>
                          <a:cs typeface="Arial Unicode MS"/>
                        </a:rPr>
                        <a:t>Scheduler</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1208832"/>
                  </a:ext>
                </a:extLst>
              </a:tr>
              <a:tr h="426071">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0" i="0" u="none" strike="noStrike" cap="none" normalizeH="0" baseline="0" dirty="0">
                          <a:ln>
                            <a:noFill/>
                          </a:ln>
                          <a:solidFill>
                            <a:srgbClr val="000000"/>
                          </a:solidFill>
                          <a:effectLst/>
                          <a:latin typeface="Calibri"/>
                          <a:ea typeface="Arial Unicode MS"/>
                          <a:cs typeface="Arial Unicode MS"/>
                        </a:rPr>
                        <a:t>1</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0" i="0" u="none" strike="noStrike" cap="none" normalizeH="0" baseline="0" dirty="0">
                          <a:ln>
                            <a:noFill/>
                          </a:ln>
                          <a:solidFill>
                            <a:srgbClr val="000000"/>
                          </a:solidFill>
                          <a:effectLst/>
                          <a:latin typeface="Calibri"/>
                          <a:ea typeface="Arial Unicode MS"/>
                          <a:cs typeface="Arial Unicode MS"/>
                        </a:rPr>
                        <a:t>The </a:t>
                      </a:r>
                      <a:r>
                        <a:rPr kumimoji="0" lang="th-TH" altLang="en-US" sz="2200" b="0" i="0" u="none" strike="noStrike" cap="none" normalizeH="0" baseline="0" err="1">
                          <a:ln>
                            <a:noFill/>
                          </a:ln>
                          <a:solidFill>
                            <a:srgbClr val="000000"/>
                          </a:solidFill>
                          <a:effectLst/>
                          <a:latin typeface="Calibri"/>
                          <a:ea typeface="Arial Unicode MS"/>
                          <a:cs typeface="Arial Unicode MS"/>
                        </a:rPr>
                        <a:t>init</a:t>
                      </a:r>
                      <a:r>
                        <a:rPr kumimoji="0" lang="th-TH" altLang="en-US" sz="2200" b="0" i="0" u="none" strike="noStrike" cap="none" normalizeH="0" baseline="0" dirty="0">
                          <a:ln>
                            <a:noFill/>
                          </a:ln>
                          <a:solidFill>
                            <a:srgbClr val="000000"/>
                          </a:solidFill>
                          <a:effectLst/>
                          <a:latin typeface="Calibri"/>
                          <a:ea typeface="Arial Unicode MS"/>
                          <a:cs typeface="Arial Unicode MS"/>
                        </a:rPr>
                        <a:t> </a:t>
                      </a:r>
                      <a:r>
                        <a:rPr kumimoji="0" lang="th-TH" altLang="en-US" sz="2200" b="0" i="0" u="none" strike="noStrike" cap="none" normalizeH="0" baseline="0" err="1">
                          <a:ln>
                            <a:noFill/>
                          </a:ln>
                          <a:solidFill>
                            <a:srgbClr val="000000"/>
                          </a:solidFill>
                          <a:effectLst/>
                          <a:latin typeface="Calibri"/>
                          <a:ea typeface="Arial Unicode MS"/>
                          <a:cs typeface="Arial Unicode MS"/>
                        </a:rPr>
                        <a:t>process</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2274707"/>
                  </a:ext>
                </a:extLst>
              </a:tr>
              <a:tr h="426071">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0" i="0" u="none" strike="noStrike" cap="none" normalizeH="0" baseline="0" dirty="0">
                          <a:ln>
                            <a:noFill/>
                          </a:ln>
                          <a:solidFill>
                            <a:srgbClr val="000000"/>
                          </a:solidFill>
                          <a:effectLst/>
                          <a:latin typeface="Calibri"/>
                          <a:ea typeface="Arial Unicode MS"/>
                          <a:cs typeface="Arial Unicode MS"/>
                        </a:rPr>
                        <a:t>2</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0" i="0" u="none" strike="noStrike" cap="none" normalizeH="0" baseline="0" err="1">
                          <a:ln>
                            <a:noFill/>
                          </a:ln>
                          <a:solidFill>
                            <a:srgbClr val="000000"/>
                          </a:solidFill>
                          <a:effectLst/>
                          <a:latin typeface="Calibri"/>
                          <a:ea typeface="Arial Unicode MS"/>
                          <a:cs typeface="Arial Unicode MS"/>
                        </a:rPr>
                        <a:t>kflushd</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0740754"/>
                  </a:ext>
                </a:extLst>
              </a:tr>
              <a:tr h="426071">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0" i="0" u="none" strike="noStrike" cap="none" normalizeH="0" baseline="0" dirty="0">
                          <a:ln>
                            <a:noFill/>
                          </a:ln>
                          <a:solidFill>
                            <a:srgbClr val="000000"/>
                          </a:solidFill>
                          <a:effectLst/>
                          <a:latin typeface="Calibri"/>
                          <a:ea typeface="Arial Unicode MS"/>
                          <a:cs typeface="Arial Unicode MS"/>
                        </a:rPr>
                        <a:t>3</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0" i="0" u="none" strike="noStrike" cap="none" normalizeH="0" baseline="0" err="1">
                          <a:ln>
                            <a:noFill/>
                          </a:ln>
                          <a:solidFill>
                            <a:srgbClr val="000000"/>
                          </a:solidFill>
                          <a:effectLst/>
                          <a:latin typeface="Calibri"/>
                          <a:ea typeface="Arial Unicode MS"/>
                          <a:cs typeface="Arial Unicode MS"/>
                        </a:rPr>
                        <a:t>kupdate</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2712831"/>
                  </a:ext>
                </a:extLst>
              </a:tr>
              <a:tr h="426071">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0" i="0" u="none" strike="noStrike" cap="none" normalizeH="0" baseline="0" dirty="0">
                          <a:ln>
                            <a:noFill/>
                          </a:ln>
                          <a:solidFill>
                            <a:srgbClr val="000000"/>
                          </a:solidFill>
                          <a:effectLst/>
                          <a:latin typeface="Calibri"/>
                          <a:ea typeface="Arial Unicode MS"/>
                          <a:cs typeface="Arial Unicode MS"/>
                        </a:rPr>
                        <a:t>4</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0" i="0" u="none" strike="noStrike" cap="none" normalizeH="0" baseline="0" err="1">
                          <a:ln>
                            <a:noFill/>
                          </a:ln>
                          <a:solidFill>
                            <a:srgbClr val="000000"/>
                          </a:solidFill>
                          <a:effectLst/>
                          <a:latin typeface="Calibri"/>
                          <a:ea typeface="Arial Unicode MS"/>
                          <a:cs typeface="Arial Unicode MS"/>
                        </a:rPr>
                        <a:t>kpiod</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7750649"/>
                  </a:ext>
                </a:extLst>
              </a:tr>
              <a:tr h="426071">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0" i="0" u="none" strike="noStrike" cap="none" normalizeH="0" baseline="0" dirty="0">
                          <a:ln>
                            <a:noFill/>
                          </a:ln>
                          <a:solidFill>
                            <a:srgbClr val="000000"/>
                          </a:solidFill>
                          <a:effectLst/>
                          <a:latin typeface="Calibri"/>
                          <a:ea typeface="Arial Unicode MS"/>
                          <a:cs typeface="Arial Unicode MS"/>
                        </a:rPr>
                        <a:t>5</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0" i="0" u="none" strike="noStrike" cap="none" normalizeH="0" baseline="0" err="1">
                          <a:ln>
                            <a:noFill/>
                          </a:ln>
                          <a:solidFill>
                            <a:srgbClr val="000000"/>
                          </a:solidFill>
                          <a:effectLst/>
                          <a:latin typeface="Calibri"/>
                          <a:ea typeface="Arial Unicode MS"/>
                          <a:cs typeface="Arial Unicode MS"/>
                        </a:rPr>
                        <a:t>kswapd</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5703184"/>
                  </a:ext>
                </a:extLst>
              </a:tr>
              <a:tr h="426071">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0" i="0" u="none" strike="noStrike" cap="none" normalizeH="0" baseline="0" dirty="0">
                          <a:ln>
                            <a:noFill/>
                          </a:ln>
                          <a:solidFill>
                            <a:srgbClr val="000000"/>
                          </a:solidFill>
                          <a:effectLst/>
                          <a:latin typeface="Calibri"/>
                          <a:ea typeface="Arial Unicode MS"/>
                          <a:cs typeface="Arial Unicode MS"/>
                        </a:rPr>
                        <a:t>6</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2200" b="0" i="0" u="none" strike="noStrike" cap="none" normalizeH="0" baseline="0" err="1">
                          <a:ln>
                            <a:noFill/>
                          </a:ln>
                          <a:solidFill>
                            <a:srgbClr val="000000"/>
                          </a:solidFill>
                          <a:effectLst/>
                          <a:latin typeface="Calibri"/>
                          <a:ea typeface="Arial Unicode MS"/>
                          <a:cs typeface="Arial Unicode MS"/>
                        </a:rPr>
                        <a:t>mdrecoveryd</a:t>
                      </a:r>
                      <a:endParaRPr kumimoji="0" lang="th-TH" altLang="en-US" sz="2200" b="0" i="0" u="none" strike="noStrike" cap="none" normalizeH="0" baseline="0">
                        <a:ln>
                          <a:noFill/>
                        </a:ln>
                        <a:solidFill>
                          <a:schemeClr val="tx1"/>
                        </a:solidFill>
                        <a:effectLst/>
                        <a:latin typeface="Calibri"/>
                        <a:ea typeface="Arial Unicode MS"/>
                        <a:cs typeface="Arial Unicode M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7272913"/>
                  </a:ext>
                </a:extLst>
              </a:tr>
            </a:tbl>
          </a:graphicData>
        </a:graphic>
      </p:graphicFrame>
      <p:sp>
        <p:nvSpPr>
          <p:cNvPr id="4" name="Slide Number Placeholder 5">
            <a:extLst>
              <a:ext uri="{FF2B5EF4-FFF2-40B4-BE49-F238E27FC236}">
                <a16:creationId xmlns:a16="http://schemas.microsoft.com/office/drawing/2014/main" id="{304C7670-4523-5262-E70E-BA74F2BC5834}"/>
              </a:ext>
            </a:extLst>
          </p:cNvPr>
          <p:cNvSpPr>
            <a:spLocks noGrp="1"/>
          </p:cNvSpPr>
          <p:nvPr>
            <p:ph type="sldNum" sz="quarter" idx="12"/>
          </p:nvPr>
        </p:nvSpPr>
        <p:spPr/>
        <p:txBody>
          <a:bodyPr/>
          <a:lstStyle/>
          <a:p>
            <a:fld id="{FD0B66A7-11C5-431F-9AA2-E2011DFC482E}" type="slidenum">
              <a:rPr lang="en-US" altLang="en-US"/>
              <a:pPr/>
              <a:t>24</a:t>
            </a:fld>
            <a:endParaRPr lang="th-TH"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F36F21C-391E-CC18-7EE1-C1B28D7E2909}"/>
              </a:ext>
            </a:extLst>
          </p:cNvPr>
          <p:cNvSpPr>
            <a:spLocks noGrp="1" noChangeArrowheads="1"/>
          </p:cNvSpPr>
          <p:nvPr>
            <p:ph type="title"/>
          </p:nvPr>
        </p:nvSpPr>
        <p:spPr>
          <a:xfrm>
            <a:off x="1849068" y="998165"/>
            <a:ext cx="6343672" cy="709865"/>
          </a:xfrm>
        </p:spPr>
        <p:txBody>
          <a:bodyPr/>
          <a:lstStyle/>
          <a:p>
            <a:r>
              <a:rPr lang="en-US" altLang="en-US" dirty="0" err="1"/>
              <a:t>Inittab</a:t>
            </a:r>
            <a:r>
              <a:rPr lang="en-US" altLang="en-US" dirty="0"/>
              <a:t> file</a:t>
            </a:r>
            <a:endParaRPr lang="th-TH" altLang="en-US" dirty="0"/>
          </a:p>
        </p:txBody>
      </p:sp>
      <p:sp>
        <p:nvSpPr>
          <p:cNvPr id="50179" name="Rectangle 3">
            <a:extLst>
              <a:ext uri="{FF2B5EF4-FFF2-40B4-BE49-F238E27FC236}">
                <a16:creationId xmlns:a16="http://schemas.microsoft.com/office/drawing/2014/main" id="{9C511191-ECB5-A255-3243-F0F06C46B916}"/>
              </a:ext>
            </a:extLst>
          </p:cNvPr>
          <p:cNvSpPr>
            <a:spLocks noGrp="1" noChangeArrowheads="1"/>
          </p:cNvSpPr>
          <p:nvPr>
            <p:ph idx="1"/>
          </p:nvPr>
        </p:nvSpPr>
        <p:spPr>
          <a:xfrm>
            <a:off x="506948" y="2339695"/>
            <a:ext cx="7965063" cy="4114800"/>
          </a:xfrm>
        </p:spPr>
        <p:txBody>
          <a:bodyPr vert="horz" lIns="91440" tIns="45720" rIns="91440" bIns="45720" rtlCol="0" anchor="t">
            <a:normAutofit/>
          </a:bodyPr>
          <a:lstStyle/>
          <a:p>
            <a:r>
              <a:rPr lang="en-US" altLang="en-US" sz="2500" dirty="0">
                <a:latin typeface="Calibri"/>
                <a:ea typeface="Calibri"/>
                <a:cs typeface="Calibri"/>
              </a:rPr>
              <a:t>The </a:t>
            </a:r>
            <a:r>
              <a:rPr lang="en-US" altLang="en-US" sz="2500" err="1">
                <a:latin typeface="Calibri"/>
                <a:ea typeface="Calibri"/>
                <a:cs typeface="Calibri"/>
              </a:rPr>
              <a:t>inittab</a:t>
            </a:r>
            <a:r>
              <a:rPr lang="en-US" altLang="en-US" sz="2500" dirty="0">
                <a:latin typeface="Calibri"/>
                <a:ea typeface="Calibri"/>
                <a:cs typeface="Calibri"/>
              </a:rPr>
              <a:t> file describes which processes are started at bootup and during normal operation </a:t>
            </a:r>
          </a:p>
          <a:p>
            <a:pPr lvl="1" indent="-283210"/>
            <a:r>
              <a:rPr lang="en-US" altLang="en-US" sz="2100" dirty="0">
                <a:latin typeface="Calibri"/>
                <a:ea typeface="Calibri"/>
                <a:cs typeface="Calibri"/>
              </a:rPr>
              <a:t>/</a:t>
            </a:r>
            <a:r>
              <a:rPr lang="en-US" altLang="en-US" sz="2100" err="1">
                <a:latin typeface="Calibri"/>
                <a:ea typeface="Calibri"/>
                <a:cs typeface="Calibri"/>
              </a:rPr>
              <a:t>etc</a:t>
            </a:r>
            <a:r>
              <a:rPr lang="en-US" altLang="en-US" sz="2100" dirty="0">
                <a:latin typeface="Calibri"/>
                <a:ea typeface="Calibri"/>
                <a:cs typeface="Calibri"/>
              </a:rPr>
              <a:t>/</a:t>
            </a:r>
            <a:r>
              <a:rPr lang="en-US" altLang="en-US" sz="2100" err="1">
                <a:latin typeface="Calibri"/>
                <a:ea typeface="Calibri"/>
                <a:cs typeface="Calibri"/>
              </a:rPr>
              <a:t>init.d</a:t>
            </a:r>
            <a:r>
              <a:rPr lang="en-US" altLang="en-US" sz="2100" dirty="0">
                <a:latin typeface="Calibri"/>
                <a:ea typeface="Calibri"/>
                <a:cs typeface="Calibri"/>
              </a:rPr>
              <a:t>/boot </a:t>
            </a:r>
          </a:p>
          <a:p>
            <a:pPr lvl="1" indent="-283210"/>
            <a:r>
              <a:rPr lang="en-US" altLang="en-US" sz="2100" dirty="0">
                <a:latin typeface="Calibri"/>
                <a:ea typeface="Calibri"/>
                <a:cs typeface="Calibri"/>
              </a:rPr>
              <a:t>/</a:t>
            </a:r>
            <a:r>
              <a:rPr lang="en-US" altLang="en-US" sz="2100" err="1">
                <a:latin typeface="Calibri"/>
                <a:ea typeface="Calibri"/>
                <a:cs typeface="Calibri"/>
              </a:rPr>
              <a:t>etc</a:t>
            </a:r>
            <a:r>
              <a:rPr lang="en-US" altLang="en-US" sz="2100" dirty="0">
                <a:latin typeface="Calibri"/>
                <a:ea typeface="Calibri"/>
                <a:cs typeface="Calibri"/>
              </a:rPr>
              <a:t>/</a:t>
            </a:r>
            <a:r>
              <a:rPr lang="en-US" altLang="en-US" sz="2100" err="1">
                <a:latin typeface="Calibri"/>
                <a:ea typeface="Calibri"/>
                <a:cs typeface="Calibri"/>
              </a:rPr>
              <a:t>init.d</a:t>
            </a:r>
            <a:r>
              <a:rPr lang="en-US" altLang="en-US" sz="2100" dirty="0">
                <a:latin typeface="Calibri"/>
                <a:ea typeface="Calibri"/>
                <a:cs typeface="Calibri"/>
              </a:rPr>
              <a:t>/</a:t>
            </a:r>
            <a:r>
              <a:rPr lang="en-US" altLang="en-US" sz="2100" err="1">
                <a:latin typeface="Calibri"/>
                <a:ea typeface="Calibri"/>
                <a:cs typeface="Calibri"/>
              </a:rPr>
              <a:t>rc</a:t>
            </a:r>
            <a:r>
              <a:rPr lang="en-US" altLang="en-US" sz="2100" dirty="0">
                <a:latin typeface="Calibri"/>
                <a:ea typeface="Calibri"/>
                <a:cs typeface="Calibri"/>
              </a:rPr>
              <a:t> </a:t>
            </a:r>
          </a:p>
          <a:p>
            <a:r>
              <a:rPr lang="en-US" altLang="en-US" sz="2500" dirty="0">
                <a:latin typeface="Calibri"/>
                <a:ea typeface="Calibri"/>
                <a:cs typeface="Calibri"/>
              </a:rPr>
              <a:t>The computer will be booted to the </a:t>
            </a:r>
            <a:r>
              <a:rPr lang="en-US" altLang="en-US" sz="2500" err="1">
                <a:latin typeface="Calibri"/>
                <a:ea typeface="Calibri"/>
                <a:cs typeface="Calibri"/>
              </a:rPr>
              <a:t>runlevel</a:t>
            </a:r>
            <a:r>
              <a:rPr lang="en-US" altLang="en-US" sz="2500" dirty="0">
                <a:latin typeface="Calibri"/>
                <a:ea typeface="Calibri"/>
                <a:cs typeface="Calibri"/>
              </a:rPr>
              <a:t> as defined by the </a:t>
            </a:r>
            <a:r>
              <a:rPr lang="en-US" altLang="en-US" sz="2500" err="1">
                <a:latin typeface="Calibri"/>
                <a:ea typeface="Calibri"/>
                <a:cs typeface="Calibri"/>
              </a:rPr>
              <a:t>initdefault</a:t>
            </a:r>
            <a:r>
              <a:rPr lang="en-US" altLang="en-US" sz="2500" dirty="0">
                <a:latin typeface="Calibri"/>
                <a:ea typeface="Calibri"/>
                <a:cs typeface="Calibri"/>
              </a:rPr>
              <a:t> directive in the /</a:t>
            </a:r>
            <a:r>
              <a:rPr lang="en-US" altLang="en-US" sz="2500" err="1">
                <a:latin typeface="Calibri"/>
                <a:ea typeface="Calibri"/>
                <a:cs typeface="Calibri"/>
              </a:rPr>
              <a:t>etc</a:t>
            </a:r>
            <a:r>
              <a:rPr lang="en-US" altLang="en-US" sz="2500" dirty="0">
                <a:latin typeface="Calibri"/>
                <a:ea typeface="Calibri"/>
                <a:cs typeface="Calibri"/>
              </a:rPr>
              <a:t>/</a:t>
            </a:r>
            <a:r>
              <a:rPr lang="en-US" altLang="en-US" sz="2500" err="1">
                <a:latin typeface="Calibri"/>
                <a:ea typeface="Calibri"/>
                <a:cs typeface="Calibri"/>
              </a:rPr>
              <a:t>inittab</a:t>
            </a:r>
            <a:r>
              <a:rPr lang="en-US" altLang="en-US" sz="2500" dirty="0">
                <a:latin typeface="Calibri"/>
                <a:ea typeface="Calibri"/>
                <a:cs typeface="Calibri"/>
              </a:rPr>
              <a:t> file </a:t>
            </a:r>
          </a:p>
          <a:p>
            <a:pPr lvl="1" indent="-283210"/>
            <a:r>
              <a:rPr lang="en-US" altLang="en-US" sz="2100" dirty="0">
                <a:latin typeface="Calibri"/>
                <a:ea typeface="Calibri"/>
                <a:cs typeface="Calibri"/>
              </a:rPr>
              <a:t>id:5:initdefault: </a:t>
            </a:r>
          </a:p>
          <a:p>
            <a:endParaRPr lang="th-TH" altLang="en-US" sz="2500" dirty="0">
              <a:latin typeface="Calibri"/>
              <a:ea typeface="Arial Unicode MS" panose="020B0604020202020204" pitchFamily="34" charset="-128"/>
              <a:cs typeface="Arial Unicode MS" panose="020B0604020202020204" pitchFamily="34" charset="-128"/>
            </a:endParaRPr>
          </a:p>
        </p:txBody>
      </p:sp>
      <p:sp>
        <p:nvSpPr>
          <p:cNvPr id="4" name="Slide Number Placeholder 5">
            <a:extLst>
              <a:ext uri="{FF2B5EF4-FFF2-40B4-BE49-F238E27FC236}">
                <a16:creationId xmlns:a16="http://schemas.microsoft.com/office/drawing/2014/main" id="{4A2BEEF4-1D32-718C-0D5A-45696BB034E7}"/>
              </a:ext>
            </a:extLst>
          </p:cNvPr>
          <p:cNvSpPr>
            <a:spLocks noGrp="1"/>
          </p:cNvSpPr>
          <p:nvPr>
            <p:ph type="sldNum" sz="quarter" idx="12"/>
          </p:nvPr>
        </p:nvSpPr>
        <p:spPr/>
        <p:txBody>
          <a:bodyPr/>
          <a:lstStyle/>
          <a:p>
            <a:fld id="{23C097D4-AD89-4F2A-B04A-3ED3529FCB2D}" type="slidenum">
              <a:rPr lang="en-US" altLang="en-US"/>
              <a:pPr/>
              <a:t>25</a:t>
            </a:fld>
            <a:endParaRPr lang="th-TH"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1D62840-A8C0-78C7-16BC-D91C3B8A4951}"/>
              </a:ext>
            </a:extLst>
          </p:cNvPr>
          <p:cNvSpPr>
            <a:spLocks noGrp="1" noChangeArrowheads="1"/>
          </p:cNvSpPr>
          <p:nvPr>
            <p:ph type="title"/>
          </p:nvPr>
        </p:nvSpPr>
        <p:spPr>
          <a:xfrm>
            <a:off x="2903234" y="844186"/>
            <a:ext cx="6343672" cy="709865"/>
          </a:xfrm>
        </p:spPr>
        <p:txBody>
          <a:bodyPr/>
          <a:lstStyle/>
          <a:p>
            <a:r>
              <a:rPr lang="th-TH" altLang="en-US"/>
              <a:t>R</a:t>
            </a:r>
            <a:r>
              <a:rPr lang="en-US" altLang="en-US"/>
              <a:t>unlevels</a:t>
            </a:r>
            <a:endParaRPr lang="th-TH" altLang="en-US"/>
          </a:p>
        </p:txBody>
      </p:sp>
      <p:sp>
        <p:nvSpPr>
          <p:cNvPr id="47107" name="Rectangle 3">
            <a:extLst>
              <a:ext uri="{FF2B5EF4-FFF2-40B4-BE49-F238E27FC236}">
                <a16:creationId xmlns:a16="http://schemas.microsoft.com/office/drawing/2014/main" id="{224511A6-BB1C-1B22-3433-A1065334305F}"/>
              </a:ext>
            </a:extLst>
          </p:cNvPr>
          <p:cNvSpPr>
            <a:spLocks noGrp="1" noChangeArrowheads="1"/>
          </p:cNvSpPr>
          <p:nvPr>
            <p:ph idx="1"/>
          </p:nvPr>
        </p:nvSpPr>
        <p:spPr/>
        <p:txBody>
          <a:bodyPr/>
          <a:lstStyle/>
          <a:p>
            <a:pPr>
              <a:lnSpc>
                <a:spcPct val="90000"/>
              </a:lnSpc>
            </a:pPr>
            <a:r>
              <a:rPr lang="en-US" altLang="en-US"/>
              <a:t>A runlevel is a software configuration of the system which allows only a selected group of processes to exist </a:t>
            </a:r>
          </a:p>
          <a:p>
            <a:pPr>
              <a:lnSpc>
                <a:spcPct val="90000"/>
              </a:lnSpc>
            </a:pPr>
            <a:r>
              <a:rPr lang="en-US" altLang="en-US"/>
              <a:t>The processes spawned by init for each of these runlevels are defined in the /etc/inittab file </a:t>
            </a:r>
          </a:p>
          <a:p>
            <a:pPr>
              <a:lnSpc>
                <a:spcPct val="90000"/>
              </a:lnSpc>
            </a:pPr>
            <a:r>
              <a:rPr lang="en-US" altLang="en-US"/>
              <a:t>Init can be in one of eight runlevels: 0-6 </a:t>
            </a:r>
            <a:endParaRPr lang="th-TH" altLang="en-US"/>
          </a:p>
        </p:txBody>
      </p:sp>
      <p:sp>
        <p:nvSpPr>
          <p:cNvPr id="4" name="Slide Number Placeholder 5">
            <a:extLst>
              <a:ext uri="{FF2B5EF4-FFF2-40B4-BE49-F238E27FC236}">
                <a16:creationId xmlns:a16="http://schemas.microsoft.com/office/drawing/2014/main" id="{05389712-540D-6F13-83A2-B190052C6E07}"/>
              </a:ext>
            </a:extLst>
          </p:cNvPr>
          <p:cNvSpPr>
            <a:spLocks noGrp="1"/>
          </p:cNvSpPr>
          <p:nvPr>
            <p:ph type="sldNum" sz="quarter" idx="12"/>
          </p:nvPr>
        </p:nvSpPr>
        <p:spPr/>
        <p:txBody>
          <a:bodyPr/>
          <a:lstStyle/>
          <a:p>
            <a:fld id="{9C967E81-6343-456C-AEF8-17CAD95D293B}" type="slidenum">
              <a:rPr lang="en-US" altLang="en-US"/>
              <a:pPr/>
              <a:t>26</a:t>
            </a:fld>
            <a:endParaRPr lang="th-TH"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78" name="Rectangle 50">
            <a:extLst>
              <a:ext uri="{FF2B5EF4-FFF2-40B4-BE49-F238E27FC236}">
                <a16:creationId xmlns:a16="http://schemas.microsoft.com/office/drawing/2014/main" id="{AFE4CF63-580F-7A5A-2260-D4A96B5F4508}"/>
              </a:ext>
            </a:extLst>
          </p:cNvPr>
          <p:cNvSpPr>
            <a:spLocks noGrp="1" noChangeArrowheads="1"/>
          </p:cNvSpPr>
          <p:nvPr>
            <p:ph type="title"/>
          </p:nvPr>
        </p:nvSpPr>
        <p:spPr>
          <a:xfrm>
            <a:off x="2720293" y="728029"/>
            <a:ext cx="7313612" cy="1143000"/>
          </a:xfrm>
        </p:spPr>
        <p:txBody>
          <a:bodyPr/>
          <a:lstStyle/>
          <a:p>
            <a:r>
              <a:rPr lang="th-TH" altLang="en-US"/>
              <a:t>R</a:t>
            </a:r>
            <a:r>
              <a:rPr lang="en-US" altLang="en-US"/>
              <a:t>unlevels</a:t>
            </a:r>
            <a:endParaRPr lang="th-TH" altLang="en-US"/>
          </a:p>
        </p:txBody>
      </p:sp>
      <p:graphicFrame>
        <p:nvGraphicFramePr>
          <p:cNvPr id="48181" name="Group 53">
            <a:extLst>
              <a:ext uri="{FF2B5EF4-FFF2-40B4-BE49-F238E27FC236}">
                <a16:creationId xmlns:a16="http://schemas.microsoft.com/office/drawing/2014/main" id="{A1974976-4E72-0E5E-B8C8-CCC388AF6B77}"/>
              </a:ext>
            </a:extLst>
          </p:cNvPr>
          <p:cNvGraphicFramePr>
            <a:graphicFrameLocks noGrp="1"/>
          </p:cNvGraphicFramePr>
          <p:nvPr>
            <p:ph type="tbl" idx="1"/>
            <p:extLst>
              <p:ext uri="{D42A27DB-BD31-4B8C-83A1-F6EECF244321}">
                <p14:modId xmlns:p14="http://schemas.microsoft.com/office/powerpoint/2010/main" val="454699776"/>
              </p:ext>
            </p:extLst>
          </p:nvPr>
        </p:nvGraphicFramePr>
        <p:xfrm>
          <a:off x="758841" y="2253617"/>
          <a:ext cx="7616825" cy="4215132"/>
        </p:xfrm>
        <a:graphic>
          <a:graphicData uri="http://schemas.openxmlformats.org/drawingml/2006/table">
            <a:tbl>
              <a:tblPr/>
              <a:tblGrid>
                <a:gridCol w="1014413">
                  <a:extLst>
                    <a:ext uri="{9D8B030D-6E8A-4147-A177-3AD203B41FA5}">
                      <a16:colId xmlns:a16="http://schemas.microsoft.com/office/drawing/2014/main" val="2162067333"/>
                    </a:ext>
                  </a:extLst>
                </a:gridCol>
                <a:gridCol w="1870075">
                  <a:extLst>
                    <a:ext uri="{9D8B030D-6E8A-4147-A177-3AD203B41FA5}">
                      <a16:colId xmlns:a16="http://schemas.microsoft.com/office/drawing/2014/main" val="1058554291"/>
                    </a:ext>
                  </a:extLst>
                </a:gridCol>
                <a:gridCol w="4732337">
                  <a:extLst>
                    <a:ext uri="{9D8B030D-6E8A-4147-A177-3AD203B41FA5}">
                      <a16:colId xmlns:a16="http://schemas.microsoft.com/office/drawing/2014/main" val="649925641"/>
                    </a:ext>
                  </a:extLst>
                </a:gridCol>
              </a:tblGrid>
              <a:tr h="593725">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600" b="1"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Runlevel</a:t>
                      </a:r>
                      <a:endParaRPr kumimoji="0" lang="th-TH" altLang="en-US" sz="16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600" b="1"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Scripts Directory</a:t>
                      </a:r>
                      <a:br>
                        <a:rPr kumimoji="0" lang="th-TH" altLang="en-US" sz="1600" b="1"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br>
                      <a:r>
                        <a:rPr kumimoji="0" lang="th-TH" altLang="en-US" sz="1600" b="1"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(Red Hat/Fedora Core)</a:t>
                      </a:r>
                      <a:endParaRPr kumimoji="0" lang="th-TH" altLang="en-US" sz="16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600" b="1"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State</a:t>
                      </a:r>
                      <a:endParaRPr kumimoji="0" lang="th-TH" altLang="en-US" sz="16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A0A0A0"/>
                    </a:solidFill>
                  </a:tcPr>
                </a:tc>
                <a:extLst>
                  <a:ext uri="{0D108BD9-81ED-4DB2-BD59-A6C34878D82A}">
                    <a16:rowId xmlns:a16="http://schemas.microsoft.com/office/drawing/2014/main" val="2549265594"/>
                  </a:ext>
                </a:extLst>
              </a:tr>
              <a:tr h="29210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0</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/etc/rc.d/rc0.d/</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shutdown/halt system</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0194079"/>
                  </a:ext>
                </a:extLst>
              </a:tr>
              <a:tr h="29210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1</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/etc/rc.d/rc1.d/</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Single user mode</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7064026"/>
                  </a:ext>
                </a:extLst>
              </a:tr>
              <a:tr h="360363">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2</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/etc/rc.d/rc2.d/</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Multiuser with no network services exported</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1367435"/>
                  </a:ext>
                </a:extLst>
              </a:tr>
              <a:tr h="360363">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3</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/etc/rc.d/rc3.d/</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Default text/console only start. Full multiuser</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8904569"/>
                  </a:ext>
                </a:extLst>
              </a:tr>
              <a:tr h="360363">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4</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/etc/rc.d/rc4.d/</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Reserved for local use. Also X-windows (Slackware/BSD)</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0812144"/>
                  </a:ext>
                </a:extLst>
              </a:tr>
              <a:tr h="360363">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5</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/etc/rc.d/rc5.d/</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XDM X-windows GUI mode (Redhat/System V)</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9361447"/>
                  </a:ext>
                </a:extLst>
              </a:tr>
              <a:tr h="292100">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6</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/etc/rc.d/rc6.d/</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Reboot</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5774735"/>
                  </a:ext>
                </a:extLst>
              </a:tr>
              <a:tr h="461963">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s or S</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b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Single user/Maintenance mode (Slackware)</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5443292"/>
                  </a:ext>
                </a:extLst>
              </a:tr>
              <a:tr h="460375">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M</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b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cs typeface="Angsana New" panose="02020603050405020304" pitchFamily="18" charset="-34"/>
                        </a:defRPr>
                      </a:lvl1pPr>
                      <a:lvl2pPr>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cs typeface="Angsana New" panose="02020603050405020304" pitchFamily="18" charset="-34"/>
                        </a:defRPr>
                      </a:lvl2pPr>
                      <a:lvl3pPr>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cs typeface="Angsana New" panose="02020603050405020304" pitchFamily="18" charset="-34"/>
                        </a:defRPr>
                      </a:lvl3pPr>
                      <a:lvl4pPr>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4pPr>
                      <a:lvl5pPr>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5pPr>
                      <a:lvl6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6pPr>
                      <a:lvl7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7pPr>
                      <a:lvl8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8pPr>
                      <a:lvl9pPr fontAlgn="base">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cs typeface="Angsana New" panose="02020603050405020304" pitchFamily="18" charset="-34"/>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h-TH" altLang="en-US" sz="1400" b="0" i="0" u="none" strike="noStrike" cap="none" normalizeH="0" baseline="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Multiuser mode (Slackware)</a:t>
                      </a:r>
                      <a:endParaRPr kumimoji="0" lang="th-TH" altLang="en-US" sz="1400" b="0" i="0" u="none" strike="noStrike" cap="none" normalizeH="0" baseline="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7576070"/>
                  </a:ext>
                </a:extLst>
              </a:tr>
            </a:tbl>
          </a:graphicData>
        </a:graphic>
      </p:graphicFrame>
      <p:sp>
        <p:nvSpPr>
          <p:cNvPr id="4" name="Slide Number Placeholder 5">
            <a:extLst>
              <a:ext uri="{FF2B5EF4-FFF2-40B4-BE49-F238E27FC236}">
                <a16:creationId xmlns:a16="http://schemas.microsoft.com/office/drawing/2014/main" id="{52834BB3-E5C2-FA5F-F5ED-C0DFAAE484B3}"/>
              </a:ext>
            </a:extLst>
          </p:cNvPr>
          <p:cNvSpPr>
            <a:spLocks noGrp="1"/>
          </p:cNvSpPr>
          <p:nvPr>
            <p:ph type="sldNum" sz="quarter" idx="12"/>
          </p:nvPr>
        </p:nvSpPr>
        <p:spPr/>
        <p:txBody>
          <a:bodyPr/>
          <a:lstStyle/>
          <a:p>
            <a:fld id="{2BB762C6-41A2-4C2B-BDD8-DF494EAF5AF2}" type="slidenum">
              <a:rPr lang="en-US" altLang="en-US"/>
              <a:pPr/>
              <a:t>27</a:t>
            </a:fld>
            <a:endParaRPr lang="th-TH"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8B7870B-7F88-7610-8E9D-1944AFF8527B}"/>
              </a:ext>
            </a:extLst>
          </p:cNvPr>
          <p:cNvSpPr>
            <a:spLocks noGrp="1" noChangeArrowheads="1"/>
          </p:cNvSpPr>
          <p:nvPr>
            <p:ph type="title"/>
          </p:nvPr>
        </p:nvSpPr>
        <p:spPr/>
        <p:txBody>
          <a:bodyPr/>
          <a:lstStyle/>
          <a:p>
            <a:r>
              <a:rPr lang="en-US" altLang="en-US"/>
              <a:t>rc#.d files</a:t>
            </a:r>
            <a:endParaRPr lang="th-TH" altLang="en-US"/>
          </a:p>
        </p:txBody>
      </p:sp>
      <p:sp>
        <p:nvSpPr>
          <p:cNvPr id="46083" name="Rectangle 3">
            <a:extLst>
              <a:ext uri="{FF2B5EF4-FFF2-40B4-BE49-F238E27FC236}">
                <a16:creationId xmlns:a16="http://schemas.microsoft.com/office/drawing/2014/main" id="{3AA42EAE-CA4C-7C10-B08F-75EE1CB7DB2A}"/>
              </a:ext>
            </a:extLst>
          </p:cNvPr>
          <p:cNvSpPr>
            <a:spLocks noGrp="1" noChangeArrowheads="1"/>
          </p:cNvSpPr>
          <p:nvPr>
            <p:ph idx="1"/>
          </p:nvPr>
        </p:nvSpPr>
        <p:spPr>
          <a:xfrm>
            <a:off x="864382" y="2489200"/>
            <a:ext cx="7588938" cy="3530600"/>
          </a:xfrm>
        </p:spPr>
        <p:txBody>
          <a:bodyPr vert="horz" lIns="91440" tIns="45720" rIns="91440" bIns="45720" rtlCol="0" anchor="t">
            <a:normAutofit/>
          </a:bodyPr>
          <a:lstStyle/>
          <a:p>
            <a:r>
              <a:rPr lang="en-US" altLang="en-US" dirty="0" err="1">
                <a:latin typeface="Calibri"/>
                <a:ea typeface="Calibri"/>
                <a:cs typeface="Calibri"/>
              </a:rPr>
              <a:t>rc</a:t>
            </a:r>
            <a:r>
              <a:rPr lang="en-US" altLang="en-US" dirty="0">
                <a:latin typeface="Calibri"/>
                <a:ea typeface="Calibri"/>
                <a:cs typeface="Calibri"/>
              </a:rPr>
              <a:t>#.d files are the scripts for a given run level that run during boot and shutdown </a:t>
            </a:r>
            <a:endParaRPr lang="th-TH" altLang="en-US" dirty="0">
              <a:latin typeface="Calibri"/>
              <a:ea typeface="Calibri"/>
            </a:endParaRPr>
          </a:p>
          <a:p>
            <a:r>
              <a:rPr lang="en-US" altLang="en-US" dirty="0">
                <a:latin typeface="Calibri"/>
                <a:ea typeface="Calibri"/>
                <a:cs typeface="Calibri"/>
              </a:rPr>
              <a:t>The scripts are found in the directory /</a:t>
            </a:r>
            <a:r>
              <a:rPr lang="en-US" altLang="en-US" dirty="0" err="1">
                <a:latin typeface="Calibri"/>
                <a:ea typeface="Calibri"/>
                <a:cs typeface="Calibri"/>
              </a:rPr>
              <a:t>etc</a:t>
            </a:r>
            <a:r>
              <a:rPr lang="en-US" altLang="en-US" dirty="0">
                <a:latin typeface="Calibri"/>
                <a:ea typeface="Calibri"/>
                <a:cs typeface="Calibri"/>
              </a:rPr>
              <a:t>/</a:t>
            </a:r>
            <a:r>
              <a:rPr lang="en-US" altLang="en-US" dirty="0" err="1">
                <a:latin typeface="Calibri"/>
                <a:ea typeface="Calibri"/>
                <a:cs typeface="Calibri"/>
              </a:rPr>
              <a:t>rc.d</a:t>
            </a:r>
            <a:r>
              <a:rPr lang="en-US" altLang="en-US" dirty="0">
                <a:latin typeface="Calibri"/>
                <a:ea typeface="Calibri"/>
                <a:cs typeface="Calibri"/>
              </a:rPr>
              <a:t>/</a:t>
            </a:r>
            <a:r>
              <a:rPr lang="en-US" altLang="en-US" dirty="0" err="1">
                <a:latin typeface="Calibri"/>
                <a:ea typeface="Calibri"/>
                <a:cs typeface="Calibri"/>
              </a:rPr>
              <a:t>rc</a:t>
            </a:r>
            <a:r>
              <a:rPr lang="en-US" altLang="en-US" dirty="0">
                <a:latin typeface="Calibri"/>
                <a:ea typeface="Calibri"/>
                <a:cs typeface="Calibri"/>
              </a:rPr>
              <a:t>#.d/ where the symbol # represents the run level</a:t>
            </a:r>
            <a:endParaRPr lang="th-TH" altLang="en-US" dirty="0">
              <a:latin typeface="Calibri"/>
              <a:ea typeface="Calibri"/>
            </a:endParaRPr>
          </a:p>
        </p:txBody>
      </p:sp>
      <p:sp>
        <p:nvSpPr>
          <p:cNvPr id="4" name="Slide Number Placeholder 5">
            <a:extLst>
              <a:ext uri="{FF2B5EF4-FFF2-40B4-BE49-F238E27FC236}">
                <a16:creationId xmlns:a16="http://schemas.microsoft.com/office/drawing/2014/main" id="{55465002-9747-9243-106A-383190A29BFD}"/>
              </a:ext>
            </a:extLst>
          </p:cNvPr>
          <p:cNvSpPr>
            <a:spLocks noGrp="1"/>
          </p:cNvSpPr>
          <p:nvPr>
            <p:ph type="sldNum" sz="quarter" idx="12"/>
          </p:nvPr>
        </p:nvSpPr>
        <p:spPr/>
        <p:txBody>
          <a:bodyPr/>
          <a:lstStyle/>
          <a:p>
            <a:fld id="{A2863E32-34D4-40B6-A69C-F583DC260134}" type="slidenum">
              <a:rPr lang="en-US" altLang="en-US"/>
              <a:pPr/>
              <a:t>28</a:t>
            </a:fld>
            <a:endParaRPr lang="th-TH"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2470B53-3092-FE6E-58A7-E89359468B39}"/>
              </a:ext>
            </a:extLst>
          </p:cNvPr>
          <p:cNvSpPr>
            <a:spLocks noGrp="1" noChangeArrowheads="1"/>
          </p:cNvSpPr>
          <p:nvPr>
            <p:ph type="title"/>
          </p:nvPr>
        </p:nvSpPr>
        <p:spPr/>
        <p:txBody>
          <a:bodyPr/>
          <a:lstStyle/>
          <a:p>
            <a:r>
              <a:rPr lang="en-US" altLang="en-US"/>
              <a:t>init.d</a:t>
            </a:r>
            <a:endParaRPr lang="th-TH" altLang="en-US"/>
          </a:p>
        </p:txBody>
      </p:sp>
      <p:sp>
        <p:nvSpPr>
          <p:cNvPr id="51203" name="Rectangle 3">
            <a:extLst>
              <a:ext uri="{FF2B5EF4-FFF2-40B4-BE49-F238E27FC236}">
                <a16:creationId xmlns:a16="http://schemas.microsoft.com/office/drawing/2014/main" id="{26E57EBE-18F6-521B-7BED-52D4C3250897}"/>
              </a:ext>
            </a:extLst>
          </p:cNvPr>
          <p:cNvSpPr>
            <a:spLocks noGrp="1" noChangeArrowheads="1"/>
          </p:cNvSpPr>
          <p:nvPr>
            <p:ph idx="1"/>
          </p:nvPr>
        </p:nvSpPr>
        <p:spPr>
          <a:xfrm>
            <a:off x="864382" y="2489200"/>
            <a:ext cx="7209912" cy="3530600"/>
          </a:xfrm>
        </p:spPr>
        <p:txBody>
          <a:bodyPr vert="horz" lIns="91440" tIns="45720" rIns="91440" bIns="45720" rtlCol="0" anchor="t">
            <a:normAutofit/>
          </a:bodyPr>
          <a:lstStyle/>
          <a:p>
            <a:r>
              <a:rPr lang="en-US" altLang="en-US" dirty="0">
                <a:latin typeface="Calibri"/>
                <a:ea typeface="Calibri"/>
                <a:cs typeface="Calibri"/>
              </a:rPr>
              <a:t>Deamon is a background process</a:t>
            </a:r>
          </a:p>
          <a:p>
            <a:r>
              <a:rPr lang="en-US" altLang="en-US" err="1">
                <a:latin typeface="Calibri"/>
                <a:ea typeface="Calibri"/>
                <a:cs typeface="Calibri"/>
              </a:rPr>
              <a:t>init.d</a:t>
            </a:r>
            <a:r>
              <a:rPr lang="en-US" altLang="en-US" dirty="0">
                <a:latin typeface="Calibri"/>
                <a:ea typeface="Calibri"/>
                <a:cs typeface="Calibri"/>
              </a:rPr>
              <a:t> is a directory that admin can </a:t>
            </a:r>
            <a:r>
              <a:rPr lang="th-TH" altLang="en-US" err="1">
                <a:latin typeface="Calibri"/>
                <a:ea typeface="Calibri"/>
                <a:cs typeface="Cordia New"/>
              </a:rPr>
              <a:t>start</a:t>
            </a:r>
            <a:r>
              <a:rPr lang="th-TH" altLang="en-US" dirty="0">
                <a:latin typeface="Calibri"/>
                <a:ea typeface="Calibri"/>
                <a:cs typeface="Cordia New"/>
              </a:rPr>
              <a:t>/</a:t>
            </a:r>
            <a:r>
              <a:rPr lang="th-TH" altLang="en-US" err="1">
                <a:latin typeface="Calibri"/>
                <a:ea typeface="Calibri"/>
                <a:cs typeface="Cordia New"/>
              </a:rPr>
              <a:t>stop</a:t>
            </a:r>
            <a:r>
              <a:rPr lang="th-TH" altLang="en-US" dirty="0">
                <a:latin typeface="Calibri"/>
                <a:ea typeface="Calibri"/>
                <a:cs typeface="Cordia New"/>
              </a:rPr>
              <a:t> </a:t>
            </a:r>
            <a:r>
              <a:rPr lang="th-TH" altLang="en-US" err="1">
                <a:latin typeface="Calibri"/>
                <a:ea typeface="Calibri"/>
                <a:cs typeface="Cordia New"/>
              </a:rPr>
              <a:t>individual</a:t>
            </a:r>
            <a:r>
              <a:rPr lang="th-TH" altLang="en-US" dirty="0">
                <a:latin typeface="Calibri"/>
                <a:ea typeface="Calibri"/>
                <a:cs typeface="Cordia New"/>
              </a:rPr>
              <a:t> </a:t>
            </a:r>
            <a:r>
              <a:rPr lang="th-TH" altLang="en-US" err="1">
                <a:latin typeface="Calibri"/>
                <a:ea typeface="Calibri"/>
                <a:cs typeface="Cordia New"/>
              </a:rPr>
              <a:t>demons</a:t>
            </a:r>
            <a:r>
              <a:rPr lang="th-TH" altLang="en-US" dirty="0">
                <a:latin typeface="Calibri"/>
                <a:ea typeface="Calibri"/>
                <a:cs typeface="Cordia New"/>
              </a:rPr>
              <a:t> </a:t>
            </a:r>
            <a:r>
              <a:rPr lang="th-TH" altLang="en-US" err="1">
                <a:latin typeface="Calibri"/>
                <a:ea typeface="Calibri"/>
                <a:cs typeface="Cordia New"/>
              </a:rPr>
              <a:t>by</a:t>
            </a:r>
            <a:r>
              <a:rPr lang="th-TH" altLang="en-US" dirty="0">
                <a:latin typeface="Calibri"/>
                <a:ea typeface="Calibri"/>
                <a:cs typeface="Cordia New"/>
              </a:rPr>
              <a:t> </a:t>
            </a:r>
            <a:r>
              <a:rPr lang="th-TH" altLang="en-US" err="1">
                <a:latin typeface="Calibri"/>
                <a:ea typeface="Calibri"/>
                <a:cs typeface="Cordia New"/>
              </a:rPr>
              <a:t>changing</a:t>
            </a:r>
            <a:r>
              <a:rPr lang="th-TH" altLang="en-US" dirty="0">
                <a:latin typeface="Calibri"/>
                <a:ea typeface="Calibri"/>
                <a:cs typeface="Cordia New"/>
              </a:rPr>
              <a:t> </a:t>
            </a:r>
            <a:r>
              <a:rPr lang="en-US" altLang="en-US" dirty="0">
                <a:latin typeface="Calibri"/>
                <a:ea typeface="Calibri"/>
                <a:cs typeface="Calibri"/>
              </a:rPr>
              <a:t>on it</a:t>
            </a:r>
          </a:p>
          <a:p>
            <a:pPr lvl="1" indent="-283210"/>
            <a:r>
              <a:rPr lang="th-TH" altLang="en-US" dirty="0">
                <a:latin typeface="Calibri"/>
                <a:ea typeface="Calibri"/>
                <a:cs typeface="Cordia New"/>
              </a:rPr>
              <a:t>/</a:t>
            </a:r>
            <a:r>
              <a:rPr lang="en-US" altLang="en-US" dirty="0" err="1">
                <a:latin typeface="Calibri"/>
                <a:ea typeface="Calibri"/>
                <a:cs typeface="Calibri"/>
              </a:rPr>
              <a:t>etc</a:t>
            </a:r>
            <a:r>
              <a:rPr lang="th-TH" altLang="en-US" dirty="0">
                <a:latin typeface="Calibri"/>
                <a:ea typeface="Calibri"/>
                <a:cs typeface="Cordia New"/>
              </a:rPr>
              <a:t>/</a:t>
            </a:r>
            <a:r>
              <a:rPr lang="en-US" altLang="en-US" dirty="0" err="1">
                <a:latin typeface="Calibri"/>
                <a:ea typeface="Calibri"/>
                <a:cs typeface="Calibri"/>
              </a:rPr>
              <a:t>rc</a:t>
            </a:r>
            <a:r>
              <a:rPr lang="th-TH" altLang="en-US" dirty="0">
                <a:latin typeface="Calibri"/>
                <a:ea typeface="Calibri"/>
                <a:cs typeface="Cordia New"/>
              </a:rPr>
              <a:t>.</a:t>
            </a:r>
            <a:r>
              <a:rPr lang="en-US" altLang="en-US" dirty="0">
                <a:latin typeface="Calibri"/>
                <a:ea typeface="Calibri"/>
                <a:cs typeface="Calibri"/>
              </a:rPr>
              <a:t>d</a:t>
            </a:r>
            <a:r>
              <a:rPr lang="th-TH" altLang="en-US" dirty="0">
                <a:latin typeface="Calibri"/>
                <a:ea typeface="Calibri"/>
                <a:cs typeface="Cordia New"/>
              </a:rPr>
              <a:t>/</a:t>
            </a:r>
            <a:r>
              <a:rPr lang="en-US" altLang="en-US" dirty="0" err="1">
                <a:latin typeface="Calibri"/>
                <a:ea typeface="Calibri"/>
                <a:cs typeface="Calibri"/>
              </a:rPr>
              <a:t>init</a:t>
            </a:r>
            <a:r>
              <a:rPr lang="th-TH" altLang="en-US" dirty="0">
                <a:latin typeface="Calibri"/>
                <a:ea typeface="Calibri"/>
                <a:cs typeface="Cordia New"/>
              </a:rPr>
              <a:t>.</a:t>
            </a:r>
            <a:r>
              <a:rPr lang="en-US" altLang="en-US" dirty="0">
                <a:latin typeface="Calibri"/>
                <a:ea typeface="Calibri"/>
                <a:cs typeface="Calibri"/>
              </a:rPr>
              <a:t>d</a:t>
            </a:r>
            <a:r>
              <a:rPr lang="th-TH" altLang="en-US" dirty="0">
                <a:latin typeface="Calibri"/>
                <a:ea typeface="Calibri"/>
                <a:cs typeface="Cordia New"/>
              </a:rPr>
              <a:t>/ (</a:t>
            </a:r>
            <a:r>
              <a:rPr lang="en-US" altLang="en-US" dirty="0">
                <a:latin typeface="Calibri"/>
                <a:ea typeface="Calibri"/>
                <a:cs typeface="Calibri"/>
              </a:rPr>
              <a:t>Red Hat</a:t>
            </a:r>
            <a:r>
              <a:rPr lang="th-TH" altLang="en-US" dirty="0">
                <a:latin typeface="Calibri"/>
                <a:ea typeface="Calibri"/>
                <a:cs typeface="Cordia New"/>
              </a:rPr>
              <a:t>/</a:t>
            </a:r>
            <a:r>
              <a:rPr lang="en-US" altLang="en-US" dirty="0">
                <a:latin typeface="Calibri"/>
                <a:ea typeface="Calibri"/>
                <a:cs typeface="Calibri"/>
              </a:rPr>
              <a:t>Fedora </a:t>
            </a:r>
            <a:r>
              <a:rPr lang="th-TH" altLang="en-US" dirty="0">
                <a:latin typeface="Calibri"/>
                <a:ea typeface="Calibri"/>
                <a:cs typeface="Cordia New"/>
              </a:rPr>
              <a:t>) </a:t>
            </a:r>
          </a:p>
          <a:p>
            <a:pPr lvl="1" indent="-283210"/>
            <a:r>
              <a:rPr lang="th-TH" altLang="en-US" dirty="0">
                <a:latin typeface="Calibri"/>
                <a:ea typeface="Calibri"/>
                <a:cs typeface="Cordia New"/>
              </a:rPr>
              <a:t>/</a:t>
            </a:r>
            <a:r>
              <a:rPr lang="en-US" altLang="en-US" dirty="0" err="1">
                <a:latin typeface="Calibri"/>
                <a:ea typeface="Calibri"/>
                <a:cs typeface="Calibri"/>
              </a:rPr>
              <a:t>etc</a:t>
            </a:r>
            <a:r>
              <a:rPr lang="th-TH" altLang="en-US" dirty="0">
                <a:latin typeface="Calibri"/>
                <a:ea typeface="Calibri"/>
                <a:cs typeface="Cordia New"/>
              </a:rPr>
              <a:t>/</a:t>
            </a:r>
            <a:r>
              <a:rPr lang="en-US" altLang="en-US" dirty="0" err="1">
                <a:latin typeface="Calibri"/>
                <a:ea typeface="Calibri"/>
                <a:cs typeface="Calibri"/>
              </a:rPr>
              <a:t>init</a:t>
            </a:r>
            <a:r>
              <a:rPr lang="th-TH" altLang="en-US" dirty="0">
                <a:latin typeface="Calibri"/>
                <a:ea typeface="Calibri"/>
                <a:cs typeface="Cordia New"/>
              </a:rPr>
              <a:t>.</a:t>
            </a:r>
            <a:r>
              <a:rPr lang="en-US" altLang="en-US" dirty="0">
                <a:latin typeface="Calibri"/>
                <a:ea typeface="Calibri"/>
                <a:cs typeface="Calibri"/>
              </a:rPr>
              <a:t>d</a:t>
            </a:r>
            <a:r>
              <a:rPr lang="th-TH" altLang="en-US" dirty="0">
                <a:latin typeface="Calibri"/>
                <a:ea typeface="Calibri"/>
                <a:cs typeface="Cordia New"/>
              </a:rPr>
              <a:t>/ (</a:t>
            </a:r>
            <a:r>
              <a:rPr lang="en-US" altLang="en-US" dirty="0">
                <a:latin typeface="Calibri"/>
                <a:ea typeface="Calibri"/>
                <a:cs typeface="Calibri"/>
              </a:rPr>
              <a:t>S</a:t>
            </a:r>
            <a:r>
              <a:rPr lang="th-TH" altLang="en-US" dirty="0">
                <a:latin typeface="Calibri"/>
                <a:ea typeface="Calibri"/>
                <a:cs typeface="Cordia New"/>
              </a:rPr>
              <a:t>.</a:t>
            </a:r>
            <a:r>
              <a:rPr lang="en-US" altLang="en-US" dirty="0">
                <a:latin typeface="Calibri"/>
                <a:ea typeface="Calibri"/>
                <a:cs typeface="Calibri"/>
              </a:rPr>
              <a:t>u</a:t>
            </a:r>
            <a:r>
              <a:rPr lang="th-TH" altLang="en-US" dirty="0">
                <a:latin typeface="Calibri"/>
                <a:ea typeface="Calibri"/>
                <a:cs typeface="Cordia New"/>
              </a:rPr>
              <a:t>.</a:t>
            </a:r>
            <a:r>
              <a:rPr lang="en-US" altLang="en-US" dirty="0">
                <a:latin typeface="Calibri"/>
                <a:ea typeface="Calibri"/>
                <a:cs typeface="Calibri"/>
              </a:rPr>
              <a:t>s</a:t>
            </a:r>
            <a:r>
              <a:rPr lang="th-TH" altLang="en-US" dirty="0">
                <a:latin typeface="Calibri"/>
                <a:ea typeface="Calibri"/>
                <a:cs typeface="Cordia New"/>
              </a:rPr>
              <a:t>.</a:t>
            </a:r>
            <a:r>
              <a:rPr lang="en-US" altLang="en-US" dirty="0">
                <a:latin typeface="Calibri"/>
                <a:ea typeface="Calibri"/>
                <a:cs typeface="Calibri"/>
              </a:rPr>
              <a:t>e</a:t>
            </a:r>
            <a:r>
              <a:rPr lang="th-TH" altLang="en-US" dirty="0">
                <a:latin typeface="Calibri"/>
                <a:ea typeface="Calibri"/>
                <a:cs typeface="Cordia New"/>
              </a:rPr>
              <a:t>.) </a:t>
            </a:r>
          </a:p>
          <a:p>
            <a:pPr lvl="1" indent="-283210"/>
            <a:r>
              <a:rPr lang="th-TH" altLang="en-US" dirty="0">
                <a:latin typeface="Calibri"/>
                <a:ea typeface="Calibri"/>
              </a:rPr>
              <a:t>/</a:t>
            </a:r>
            <a:r>
              <a:rPr lang="en-US" altLang="en-US" dirty="0" err="1">
                <a:latin typeface="Calibri"/>
                <a:ea typeface="Calibri"/>
                <a:cs typeface="Calibri"/>
              </a:rPr>
              <a:t>etc</a:t>
            </a:r>
            <a:r>
              <a:rPr lang="th-TH" altLang="en-US" dirty="0">
                <a:latin typeface="Calibri"/>
                <a:ea typeface="Calibri"/>
              </a:rPr>
              <a:t>/</a:t>
            </a:r>
            <a:r>
              <a:rPr lang="en-US" altLang="en-US" dirty="0" err="1">
                <a:latin typeface="Calibri"/>
                <a:ea typeface="Calibri"/>
                <a:cs typeface="Calibri"/>
              </a:rPr>
              <a:t>init</a:t>
            </a:r>
            <a:r>
              <a:rPr lang="th-TH" altLang="en-US" dirty="0">
                <a:latin typeface="Calibri"/>
                <a:ea typeface="Calibri"/>
              </a:rPr>
              <a:t>.</a:t>
            </a:r>
            <a:r>
              <a:rPr lang="en-US" altLang="en-US" dirty="0">
                <a:latin typeface="Calibri"/>
                <a:ea typeface="Calibri"/>
                <a:cs typeface="Calibri"/>
              </a:rPr>
              <a:t>d</a:t>
            </a:r>
            <a:r>
              <a:rPr lang="th-TH" altLang="en-US" dirty="0">
                <a:latin typeface="Calibri"/>
                <a:ea typeface="Calibri"/>
              </a:rPr>
              <a:t>/ (</a:t>
            </a:r>
            <a:r>
              <a:rPr lang="en-US" altLang="en-US" dirty="0">
                <a:latin typeface="Calibri"/>
                <a:ea typeface="Calibri"/>
                <a:cs typeface="Calibri"/>
              </a:rPr>
              <a:t>Debian</a:t>
            </a:r>
            <a:r>
              <a:rPr lang="th-TH" altLang="en-US" dirty="0">
                <a:latin typeface="Calibri"/>
                <a:ea typeface="Calibri"/>
              </a:rPr>
              <a:t>) </a:t>
            </a:r>
          </a:p>
          <a:p>
            <a:pPr lvl="1" indent="-283210">
              <a:buFont typeface="Wingdings" panose="05000000000000000000" pitchFamily="2" charset="2"/>
              <a:buNone/>
            </a:pPr>
            <a:endParaRPr lang="th-TH" altLang="en-US" dirty="0">
              <a:latin typeface="Calibri"/>
              <a:ea typeface="Calibri"/>
            </a:endParaRPr>
          </a:p>
        </p:txBody>
      </p:sp>
      <p:sp>
        <p:nvSpPr>
          <p:cNvPr id="4" name="Slide Number Placeholder 5">
            <a:extLst>
              <a:ext uri="{FF2B5EF4-FFF2-40B4-BE49-F238E27FC236}">
                <a16:creationId xmlns:a16="http://schemas.microsoft.com/office/drawing/2014/main" id="{5136281B-C054-E868-7331-B813541232A3}"/>
              </a:ext>
            </a:extLst>
          </p:cNvPr>
          <p:cNvSpPr>
            <a:spLocks noGrp="1"/>
          </p:cNvSpPr>
          <p:nvPr>
            <p:ph type="sldNum" sz="quarter" idx="12"/>
          </p:nvPr>
        </p:nvSpPr>
        <p:spPr/>
        <p:txBody>
          <a:bodyPr/>
          <a:lstStyle/>
          <a:p>
            <a:fld id="{99460C99-2E80-4822-A646-650C3C8D3FB1}" type="slidenum">
              <a:rPr lang="en-US" altLang="en-US"/>
              <a:pPr/>
              <a:t>29</a:t>
            </a:fld>
            <a:endParaRPr lang="th-TH"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a:extLst>
              <a:ext uri="{FF2B5EF4-FFF2-40B4-BE49-F238E27FC236}">
                <a16:creationId xmlns:a16="http://schemas.microsoft.com/office/drawing/2014/main" id="{2B2827BC-4706-D5BC-392D-90132E977C7B}"/>
              </a:ext>
            </a:extLst>
          </p:cNvPr>
          <p:cNvSpPr>
            <a:spLocks noGrp="1" noChangeArrowheads="1"/>
          </p:cNvSpPr>
          <p:nvPr>
            <p:ph type="ctrTitle"/>
          </p:nvPr>
        </p:nvSpPr>
        <p:spPr/>
        <p:txBody>
          <a:bodyPr/>
          <a:lstStyle/>
          <a:p>
            <a:r>
              <a:rPr lang="en-US" altLang="en-US"/>
              <a:t>System startup</a:t>
            </a:r>
            <a:endParaRPr lang="th-TH"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02DB0B7-BF23-C6BD-E431-49BB7A36EE60}"/>
              </a:ext>
            </a:extLst>
          </p:cNvPr>
          <p:cNvSpPr>
            <a:spLocks noGrp="1" noChangeArrowheads="1"/>
          </p:cNvSpPr>
          <p:nvPr>
            <p:ph type="title"/>
          </p:nvPr>
        </p:nvSpPr>
        <p:spPr/>
        <p:txBody>
          <a:bodyPr/>
          <a:lstStyle/>
          <a:p>
            <a:r>
              <a:rPr lang="en-US" altLang="en-US"/>
              <a:t>Start/stop deamon</a:t>
            </a:r>
            <a:endParaRPr lang="th-TH" altLang="en-US"/>
          </a:p>
        </p:txBody>
      </p:sp>
      <p:sp>
        <p:nvSpPr>
          <p:cNvPr id="52227" name="Rectangle 3">
            <a:extLst>
              <a:ext uri="{FF2B5EF4-FFF2-40B4-BE49-F238E27FC236}">
                <a16:creationId xmlns:a16="http://schemas.microsoft.com/office/drawing/2014/main" id="{513DCFA8-E945-1049-E574-3CC898867ECC}"/>
              </a:ext>
            </a:extLst>
          </p:cNvPr>
          <p:cNvSpPr>
            <a:spLocks noGrp="1" noChangeArrowheads="1"/>
          </p:cNvSpPr>
          <p:nvPr>
            <p:ph idx="1"/>
          </p:nvPr>
        </p:nvSpPr>
        <p:spPr>
          <a:xfrm>
            <a:off x="864382" y="2489200"/>
            <a:ext cx="7209912" cy="3530600"/>
          </a:xfrm>
        </p:spPr>
        <p:txBody>
          <a:bodyPr vert="horz" lIns="91440" tIns="45720" rIns="91440" bIns="45720" rtlCol="0" anchor="t">
            <a:normAutofit/>
          </a:bodyPr>
          <a:lstStyle/>
          <a:p>
            <a:r>
              <a:rPr lang="en-US" altLang="en-US" dirty="0">
                <a:latin typeface="Calibri"/>
                <a:ea typeface="Calibri"/>
                <a:cs typeface="Calibri"/>
              </a:rPr>
              <a:t>Admin can issuing the command and either the start, stop, status, restart or reload option </a:t>
            </a:r>
          </a:p>
          <a:p>
            <a:r>
              <a:rPr lang="en-US" altLang="en-US" dirty="0">
                <a:latin typeface="Calibri"/>
                <a:ea typeface="Calibri"/>
                <a:cs typeface="Calibri"/>
              </a:rPr>
              <a:t>i.e. to stop the web server: </a:t>
            </a:r>
          </a:p>
          <a:p>
            <a:pPr lvl="1" indent="-283210"/>
            <a:r>
              <a:rPr lang="en-US" altLang="en-US" dirty="0">
                <a:latin typeface="Calibri"/>
                <a:ea typeface="Calibri"/>
                <a:cs typeface="Calibri"/>
              </a:rPr>
              <a:t>cd /</a:t>
            </a:r>
            <a:r>
              <a:rPr lang="en-US" altLang="en-US" err="1">
                <a:latin typeface="Calibri"/>
                <a:ea typeface="Calibri"/>
                <a:cs typeface="Calibri"/>
              </a:rPr>
              <a:t>etc</a:t>
            </a:r>
            <a:r>
              <a:rPr lang="en-US" altLang="en-US" dirty="0">
                <a:latin typeface="Calibri"/>
                <a:ea typeface="Calibri"/>
                <a:cs typeface="Calibri"/>
              </a:rPr>
              <a:t>/</a:t>
            </a:r>
            <a:r>
              <a:rPr lang="en-US" altLang="en-US" err="1">
                <a:latin typeface="Calibri"/>
                <a:ea typeface="Calibri"/>
                <a:cs typeface="Calibri"/>
              </a:rPr>
              <a:t>rc.d</a:t>
            </a:r>
            <a:r>
              <a:rPr lang="en-US" altLang="en-US" dirty="0">
                <a:latin typeface="Calibri"/>
                <a:ea typeface="Calibri"/>
                <a:cs typeface="Calibri"/>
              </a:rPr>
              <a:t>/</a:t>
            </a:r>
            <a:r>
              <a:rPr lang="en-US" altLang="en-US" err="1">
                <a:latin typeface="Calibri"/>
                <a:ea typeface="Calibri"/>
                <a:cs typeface="Calibri"/>
              </a:rPr>
              <a:t>init.d</a:t>
            </a:r>
            <a:r>
              <a:rPr lang="en-US" altLang="en-US" dirty="0">
                <a:latin typeface="Calibri"/>
                <a:ea typeface="Calibri"/>
                <a:cs typeface="Calibri"/>
              </a:rPr>
              <a:t>/ </a:t>
            </a:r>
          </a:p>
          <a:p>
            <a:pPr lvl="1" indent="-283210"/>
            <a:r>
              <a:rPr lang="en-US" altLang="en-US" dirty="0">
                <a:latin typeface="Calibri"/>
                <a:ea typeface="Calibri"/>
                <a:cs typeface="Calibri"/>
              </a:rPr>
              <a:t>(or /</a:t>
            </a:r>
            <a:r>
              <a:rPr lang="en-US" altLang="en-US" err="1">
                <a:latin typeface="Calibri"/>
                <a:ea typeface="Calibri"/>
                <a:cs typeface="Calibri"/>
              </a:rPr>
              <a:t>etc</a:t>
            </a:r>
            <a:r>
              <a:rPr lang="en-US" altLang="en-US" dirty="0">
                <a:latin typeface="Calibri"/>
                <a:ea typeface="Calibri"/>
                <a:cs typeface="Calibri"/>
              </a:rPr>
              <a:t>/</a:t>
            </a:r>
            <a:r>
              <a:rPr lang="en-US" altLang="en-US" err="1">
                <a:latin typeface="Calibri"/>
                <a:ea typeface="Calibri"/>
                <a:cs typeface="Calibri"/>
              </a:rPr>
              <a:t>init.d</a:t>
            </a:r>
            <a:r>
              <a:rPr lang="en-US" altLang="en-US" dirty="0">
                <a:latin typeface="Calibri"/>
                <a:ea typeface="Calibri"/>
                <a:cs typeface="Calibri"/>
              </a:rPr>
              <a:t>/ for </a:t>
            </a:r>
            <a:r>
              <a:rPr lang="en-US" altLang="en-US" err="1">
                <a:latin typeface="Calibri"/>
                <a:ea typeface="Calibri"/>
                <a:cs typeface="Calibri"/>
              </a:rPr>
              <a:t>S.u.s.e.</a:t>
            </a:r>
            <a:r>
              <a:rPr lang="en-US" altLang="en-US" dirty="0">
                <a:latin typeface="Calibri"/>
                <a:ea typeface="Calibri"/>
                <a:cs typeface="Calibri"/>
              </a:rPr>
              <a:t> and Debian) </a:t>
            </a:r>
          </a:p>
          <a:p>
            <a:pPr lvl="1" indent="-283210"/>
            <a:r>
              <a:rPr lang="en-US" altLang="en-US" dirty="0">
                <a:latin typeface="Calibri"/>
                <a:ea typeface="Calibri"/>
                <a:cs typeface="Calibri"/>
              </a:rPr>
              <a:t>httpd stop </a:t>
            </a:r>
          </a:p>
          <a:p>
            <a:endParaRPr lang="th-TH" altLang="en-US" dirty="0">
              <a:latin typeface="Calibri"/>
              <a:ea typeface="Calibri"/>
            </a:endParaRPr>
          </a:p>
        </p:txBody>
      </p:sp>
      <p:sp>
        <p:nvSpPr>
          <p:cNvPr id="4" name="Slide Number Placeholder 5">
            <a:extLst>
              <a:ext uri="{FF2B5EF4-FFF2-40B4-BE49-F238E27FC236}">
                <a16:creationId xmlns:a16="http://schemas.microsoft.com/office/drawing/2014/main" id="{E8D0778D-F7B4-982A-B289-74B5A02D2DAA}"/>
              </a:ext>
            </a:extLst>
          </p:cNvPr>
          <p:cNvSpPr>
            <a:spLocks noGrp="1"/>
          </p:cNvSpPr>
          <p:nvPr>
            <p:ph type="sldNum" sz="quarter" idx="12"/>
          </p:nvPr>
        </p:nvSpPr>
        <p:spPr/>
        <p:txBody>
          <a:bodyPr/>
          <a:lstStyle/>
          <a:p>
            <a:fld id="{BF01B3B6-903B-4891-8D3F-B204AA31CA99}" type="slidenum">
              <a:rPr lang="en-US" altLang="en-US"/>
              <a:pPr/>
              <a:t>30</a:t>
            </a:fld>
            <a:endParaRPr lang="th-TH"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a:extLst>
              <a:ext uri="{FF2B5EF4-FFF2-40B4-BE49-F238E27FC236}">
                <a16:creationId xmlns:a16="http://schemas.microsoft.com/office/drawing/2014/main" id="{5AD8C96F-10E2-F0FE-3C92-4679B88434EF}"/>
              </a:ext>
            </a:extLst>
          </p:cNvPr>
          <p:cNvSpPr>
            <a:spLocks noGrp="1" noChangeArrowheads="1"/>
          </p:cNvSpPr>
          <p:nvPr>
            <p:ph type="ctrTitle"/>
          </p:nvPr>
        </p:nvSpPr>
        <p:spPr/>
        <p:txBody>
          <a:bodyPr/>
          <a:lstStyle/>
          <a:p>
            <a:r>
              <a:rPr lang="en-US" altLang="en-US"/>
              <a:t>Linux files structure</a:t>
            </a:r>
            <a:endParaRPr lang="th-TH" altLang="en-US"/>
          </a:p>
        </p:txBody>
      </p:sp>
      <p:sp>
        <p:nvSpPr>
          <p:cNvPr id="55301" name="Rectangle 5">
            <a:extLst>
              <a:ext uri="{FF2B5EF4-FFF2-40B4-BE49-F238E27FC236}">
                <a16:creationId xmlns:a16="http://schemas.microsoft.com/office/drawing/2014/main" id="{7E8B0B2B-BEA9-4BD9-99D0-352FC1B7947D}"/>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5">
            <a:extLst>
              <a:ext uri="{FF2B5EF4-FFF2-40B4-BE49-F238E27FC236}">
                <a16:creationId xmlns:a16="http://schemas.microsoft.com/office/drawing/2014/main" id="{EE85F7C9-A99B-743D-02CB-9AAA332C162F}"/>
              </a:ext>
            </a:extLst>
          </p:cNvPr>
          <p:cNvSpPr>
            <a:spLocks noGrp="1" noChangeArrowheads="1"/>
          </p:cNvSpPr>
          <p:nvPr>
            <p:ph type="title"/>
          </p:nvPr>
        </p:nvSpPr>
        <p:spPr/>
        <p:txBody>
          <a:bodyPr/>
          <a:lstStyle/>
          <a:p>
            <a:r>
              <a:rPr lang="en-US" altLang="en-US"/>
              <a:t>Linux files structure</a:t>
            </a:r>
            <a:endParaRPr lang="th-TH" altLang="en-US"/>
          </a:p>
        </p:txBody>
      </p:sp>
      <p:pic>
        <p:nvPicPr>
          <p:cNvPr id="57348" name="Picture 4">
            <a:extLst>
              <a:ext uri="{FF2B5EF4-FFF2-40B4-BE49-F238E27FC236}">
                <a16:creationId xmlns:a16="http://schemas.microsoft.com/office/drawing/2014/main" id="{33907839-9824-D9AD-AB63-DC8AD933EB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923" y="1720224"/>
            <a:ext cx="9142814" cy="514214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5">
            <a:extLst>
              <a:ext uri="{FF2B5EF4-FFF2-40B4-BE49-F238E27FC236}">
                <a16:creationId xmlns:a16="http://schemas.microsoft.com/office/drawing/2014/main" id="{849B183C-E576-8F7E-FE01-862EC1795536}"/>
              </a:ext>
            </a:extLst>
          </p:cNvPr>
          <p:cNvSpPr>
            <a:spLocks noGrp="1"/>
          </p:cNvSpPr>
          <p:nvPr>
            <p:ph type="sldNum" sz="quarter" idx="12"/>
          </p:nvPr>
        </p:nvSpPr>
        <p:spPr/>
        <p:txBody>
          <a:bodyPr/>
          <a:lstStyle/>
          <a:p>
            <a:fld id="{766C85E5-2D7A-49B1-A721-E666B0BE0DCD}" type="slidenum">
              <a:rPr lang="en-US" altLang="en-US"/>
              <a:pPr/>
              <a:t>32</a:t>
            </a:fld>
            <a:endParaRPr lang="th-TH" altLang="en-US"/>
          </a:p>
        </p:txBody>
      </p:sp>
      <p:sp>
        <p:nvSpPr>
          <p:cNvPr id="57351" name="Text Box 7">
            <a:extLst>
              <a:ext uri="{FF2B5EF4-FFF2-40B4-BE49-F238E27FC236}">
                <a16:creationId xmlns:a16="http://schemas.microsoft.com/office/drawing/2014/main" id="{A38C0465-8BEC-D994-FFF2-AAEF61B22AEE}"/>
              </a:ext>
            </a:extLst>
          </p:cNvPr>
          <p:cNvSpPr txBox="1">
            <a:spLocks noChangeArrowheads="1"/>
          </p:cNvSpPr>
          <p:nvPr/>
        </p:nvSpPr>
        <p:spPr bwMode="auto">
          <a:xfrm>
            <a:off x="534190" y="118051"/>
            <a:ext cx="5967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http</a:t>
            </a:r>
            <a:r>
              <a:rPr lang="th-TH" altLang="en-US"/>
              <a:t>://</a:t>
            </a:r>
            <a:r>
              <a:rPr lang="en-US" altLang="en-US"/>
              <a:t>www</a:t>
            </a:r>
            <a:r>
              <a:rPr lang="th-TH" altLang="en-US"/>
              <a:t>.</a:t>
            </a:r>
            <a:r>
              <a:rPr lang="en-US" altLang="en-US"/>
              <a:t>secguru</a:t>
            </a:r>
            <a:r>
              <a:rPr lang="th-TH" altLang="en-US"/>
              <a:t>.</a:t>
            </a:r>
            <a:r>
              <a:rPr lang="en-US" altLang="en-US"/>
              <a:t>com</a:t>
            </a:r>
            <a:r>
              <a:rPr lang="th-TH" altLang="en-US"/>
              <a:t>/</a:t>
            </a:r>
            <a:r>
              <a:rPr lang="en-US" altLang="en-US"/>
              <a:t>files</a:t>
            </a:r>
            <a:r>
              <a:rPr lang="th-TH" altLang="en-US"/>
              <a:t>/</a:t>
            </a:r>
            <a:r>
              <a:rPr lang="en-US" altLang="en-US"/>
              <a:t>linux_file_structure</a:t>
            </a:r>
            <a:endParaRPr lang="th-TH"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29E66388-9C66-2D83-B72A-8CDF8168A9AE}"/>
              </a:ext>
            </a:extLst>
          </p:cNvPr>
          <p:cNvSpPr>
            <a:spLocks noGrp="1" noChangeArrowheads="1"/>
          </p:cNvSpPr>
          <p:nvPr>
            <p:ph type="title"/>
          </p:nvPr>
        </p:nvSpPr>
        <p:spPr/>
        <p:txBody>
          <a:bodyPr/>
          <a:lstStyle/>
          <a:p>
            <a:r>
              <a:rPr lang="en-US" altLang="en-US"/>
              <a:t>FSSTND : (Filesystem standard)</a:t>
            </a:r>
            <a:endParaRPr lang="th-TH" altLang="en-US"/>
          </a:p>
        </p:txBody>
      </p:sp>
      <p:sp>
        <p:nvSpPr>
          <p:cNvPr id="59395" name="Rectangle 3">
            <a:extLst>
              <a:ext uri="{FF2B5EF4-FFF2-40B4-BE49-F238E27FC236}">
                <a16:creationId xmlns:a16="http://schemas.microsoft.com/office/drawing/2014/main" id="{D596269D-462E-195F-5AA2-1D0EC1D5CA63}"/>
              </a:ext>
            </a:extLst>
          </p:cNvPr>
          <p:cNvSpPr>
            <a:spLocks noGrp="1" noChangeArrowheads="1"/>
          </p:cNvSpPr>
          <p:nvPr>
            <p:ph idx="1"/>
          </p:nvPr>
        </p:nvSpPr>
        <p:spPr>
          <a:xfrm>
            <a:off x="366911" y="2252309"/>
            <a:ext cx="8406212" cy="4229429"/>
          </a:xfrm>
        </p:spPr>
        <p:txBody>
          <a:bodyPr vert="horz" lIns="91440" tIns="45720" rIns="91440" bIns="45720" rtlCol="0" anchor="t">
            <a:normAutofit/>
          </a:bodyPr>
          <a:lstStyle/>
          <a:p>
            <a:r>
              <a:rPr lang="en-US" altLang="en-US" sz="1600" dirty="0">
                <a:latin typeface="Calibri"/>
                <a:ea typeface="Calibri"/>
                <a:cs typeface="Calibri"/>
              </a:rPr>
              <a:t>All directories are grouped under the root entry "/" </a:t>
            </a:r>
          </a:p>
          <a:p>
            <a:r>
              <a:rPr lang="en-US" altLang="en-US" sz="1600" b="1" dirty="0">
                <a:latin typeface="Calibri"/>
                <a:ea typeface="Calibri"/>
                <a:cs typeface="Calibri"/>
              </a:rPr>
              <a:t>root</a:t>
            </a:r>
            <a:r>
              <a:rPr lang="en-US" altLang="en-US" sz="1600" dirty="0">
                <a:latin typeface="Calibri"/>
                <a:ea typeface="Calibri"/>
                <a:cs typeface="Calibri"/>
              </a:rPr>
              <a:t> - The home directory for the root user </a:t>
            </a:r>
          </a:p>
          <a:p>
            <a:r>
              <a:rPr lang="en-US" altLang="en-US" sz="1600" b="1" dirty="0">
                <a:latin typeface="Calibri"/>
                <a:ea typeface="Calibri"/>
                <a:cs typeface="Calibri"/>
              </a:rPr>
              <a:t>home</a:t>
            </a:r>
            <a:r>
              <a:rPr lang="en-US" altLang="en-US" sz="1600" dirty="0">
                <a:latin typeface="Calibri"/>
                <a:ea typeface="Calibri"/>
                <a:cs typeface="Calibri"/>
              </a:rPr>
              <a:t> - Contains the user's home directories along with directories for services </a:t>
            </a:r>
          </a:p>
          <a:p>
            <a:pPr lvl="1" indent="-283210"/>
            <a:r>
              <a:rPr lang="en-US" altLang="en-US" dirty="0">
                <a:latin typeface="Calibri"/>
                <a:ea typeface="Calibri"/>
                <a:cs typeface="Calibri"/>
              </a:rPr>
              <a:t>ftp </a:t>
            </a:r>
          </a:p>
          <a:p>
            <a:pPr lvl="1" indent="-283210"/>
            <a:r>
              <a:rPr lang="en-US" altLang="en-US" dirty="0">
                <a:latin typeface="Calibri"/>
                <a:ea typeface="Calibri"/>
                <a:cs typeface="Calibri"/>
              </a:rPr>
              <a:t>HTTP </a:t>
            </a:r>
          </a:p>
          <a:p>
            <a:pPr lvl="1" indent="-283210"/>
            <a:r>
              <a:rPr lang="en-US" altLang="en-US" dirty="0">
                <a:latin typeface="Calibri"/>
                <a:ea typeface="Calibri"/>
                <a:cs typeface="Calibri"/>
              </a:rPr>
              <a:t>samba </a:t>
            </a:r>
            <a:endParaRPr lang="th-TH" altLang="en-US">
              <a:latin typeface="Calibri"/>
              <a:ea typeface="Calibri"/>
              <a:cs typeface="Cordia New"/>
            </a:endParaRPr>
          </a:p>
          <a:p>
            <a:r>
              <a:rPr lang="en-US" sz="1600" b="1" dirty="0">
                <a:latin typeface="Calibri"/>
                <a:ea typeface="Calibri"/>
                <a:cs typeface="Arial"/>
              </a:rPr>
              <a:t>bin</a:t>
            </a:r>
            <a:r>
              <a:rPr lang="en-US" sz="1600" dirty="0">
                <a:latin typeface="Calibri"/>
                <a:ea typeface="Calibri"/>
                <a:cs typeface="Arial"/>
              </a:rPr>
              <a:t> - Commands needed during booting up that might be needed by normal users </a:t>
            </a:r>
            <a:endParaRPr lang="en-US" sz="1600" dirty="0">
              <a:solidFill>
                <a:srgbClr val="000000"/>
              </a:solidFill>
              <a:latin typeface="Calibri"/>
              <a:ea typeface="Calibri"/>
              <a:cs typeface="Arial"/>
            </a:endParaRPr>
          </a:p>
          <a:p>
            <a:r>
              <a:rPr lang="en-US" sz="1600" b="1" dirty="0" err="1">
                <a:latin typeface="Calibri"/>
                <a:ea typeface="Calibri"/>
                <a:cs typeface="Arial"/>
              </a:rPr>
              <a:t>sbin</a:t>
            </a:r>
            <a:r>
              <a:rPr lang="en-US" sz="1600" b="1" dirty="0">
                <a:latin typeface="Calibri"/>
                <a:ea typeface="Calibri"/>
                <a:cs typeface="Arial"/>
              </a:rPr>
              <a:t> </a:t>
            </a:r>
            <a:r>
              <a:rPr lang="en-US" sz="1600" dirty="0">
                <a:latin typeface="Calibri"/>
                <a:ea typeface="Calibri"/>
                <a:cs typeface="Arial"/>
              </a:rPr>
              <a:t>- Like bin but commands are not intended for normal users. Commands run by LINUX. </a:t>
            </a:r>
            <a:endParaRPr lang="en-US" sz="1600">
              <a:solidFill>
                <a:srgbClr val="000000"/>
              </a:solidFill>
              <a:latin typeface="Calibri"/>
              <a:ea typeface="Calibri"/>
              <a:cs typeface="Arial"/>
            </a:endParaRPr>
          </a:p>
          <a:p>
            <a:r>
              <a:rPr lang="en-US" sz="1600" b="1" dirty="0">
                <a:latin typeface="Calibri"/>
                <a:ea typeface="Calibri"/>
                <a:cs typeface="Arial"/>
              </a:rPr>
              <a:t>proc</a:t>
            </a:r>
            <a:r>
              <a:rPr lang="en-US" sz="1600" dirty="0">
                <a:latin typeface="Calibri"/>
                <a:ea typeface="Calibri"/>
                <a:cs typeface="Arial"/>
              </a:rPr>
              <a:t> - This filesystem is not on a disk. It is a virtual filesystem that exists in the kernels imagination which is memory</a:t>
            </a:r>
            <a:endParaRPr lang="en-US" sz="1600">
              <a:solidFill>
                <a:srgbClr val="000000"/>
              </a:solidFill>
              <a:latin typeface="Calibri"/>
              <a:ea typeface="Calibri"/>
              <a:cs typeface="Arial"/>
            </a:endParaRPr>
          </a:p>
          <a:p>
            <a:pPr lvl="1" indent="-283210"/>
            <a:r>
              <a:rPr lang="en-US" dirty="0">
                <a:latin typeface="Calibri"/>
                <a:ea typeface="Calibri"/>
                <a:cs typeface="Arial"/>
              </a:rPr>
              <a:t>1 - A directory with info about process number 1. Each process has a directory below proc. </a:t>
            </a:r>
            <a:endParaRPr lang="th-TH">
              <a:solidFill>
                <a:srgbClr val="000000"/>
              </a:solidFill>
              <a:latin typeface="Calibri"/>
              <a:ea typeface="Calibri"/>
              <a:cs typeface="Cordia New"/>
            </a:endParaRPr>
          </a:p>
          <a:p>
            <a:endParaRPr lang="th-TH" altLang="en-US" sz="1600" dirty="0">
              <a:latin typeface="Calibri"/>
              <a:ea typeface="Calibri"/>
              <a:cs typeface="Cordia New"/>
            </a:endParaRPr>
          </a:p>
        </p:txBody>
      </p:sp>
      <p:sp>
        <p:nvSpPr>
          <p:cNvPr id="4" name="Slide Number Placeholder 5">
            <a:extLst>
              <a:ext uri="{FF2B5EF4-FFF2-40B4-BE49-F238E27FC236}">
                <a16:creationId xmlns:a16="http://schemas.microsoft.com/office/drawing/2014/main" id="{D57B58B2-2A27-0BF7-9749-58978595CADF}"/>
              </a:ext>
            </a:extLst>
          </p:cNvPr>
          <p:cNvSpPr>
            <a:spLocks noGrp="1"/>
          </p:cNvSpPr>
          <p:nvPr>
            <p:ph type="sldNum" sz="quarter" idx="12"/>
          </p:nvPr>
        </p:nvSpPr>
        <p:spPr/>
        <p:txBody>
          <a:bodyPr/>
          <a:lstStyle/>
          <a:p>
            <a:fld id="{DCBBED73-3C5D-4D95-A17B-AF6808804B64}" type="slidenum">
              <a:rPr lang="en-US" altLang="en-US"/>
              <a:pPr/>
              <a:t>33</a:t>
            </a:fld>
            <a:endParaRPr lang="th-TH"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281AF0F-1DC1-BB81-AEEB-76A1FC6B9324}"/>
              </a:ext>
            </a:extLst>
          </p:cNvPr>
          <p:cNvSpPr>
            <a:spLocks noGrp="1" noChangeArrowheads="1"/>
          </p:cNvSpPr>
          <p:nvPr>
            <p:ph type="title"/>
          </p:nvPr>
        </p:nvSpPr>
        <p:spPr/>
        <p:txBody>
          <a:bodyPr/>
          <a:lstStyle/>
          <a:p>
            <a:r>
              <a:rPr lang="en-US" altLang="en-US"/>
              <a:t>FSSTND : (Filesystem standard)</a:t>
            </a:r>
            <a:endParaRPr lang="th-TH" altLang="en-US"/>
          </a:p>
        </p:txBody>
      </p:sp>
      <p:sp>
        <p:nvSpPr>
          <p:cNvPr id="62467" name="Rectangle 3">
            <a:extLst>
              <a:ext uri="{FF2B5EF4-FFF2-40B4-BE49-F238E27FC236}">
                <a16:creationId xmlns:a16="http://schemas.microsoft.com/office/drawing/2014/main" id="{1DFF1FBA-1942-7961-5801-E9C6E515218D}"/>
              </a:ext>
            </a:extLst>
          </p:cNvPr>
          <p:cNvSpPr>
            <a:spLocks noGrp="1" noChangeArrowheads="1"/>
          </p:cNvSpPr>
          <p:nvPr>
            <p:ph idx="1"/>
          </p:nvPr>
        </p:nvSpPr>
        <p:spPr>
          <a:xfrm>
            <a:off x="363226" y="2175451"/>
            <a:ext cx="8415156" cy="4678996"/>
          </a:xfrm>
        </p:spPr>
        <p:txBody>
          <a:bodyPr vert="horz" lIns="91440" tIns="45720" rIns="91440" bIns="45720" rtlCol="0" anchor="t">
            <a:normAutofit lnSpcReduction="10000"/>
          </a:bodyPr>
          <a:lstStyle/>
          <a:p>
            <a:pPr>
              <a:lnSpc>
                <a:spcPct val="120000"/>
              </a:lnSpc>
            </a:pPr>
            <a:r>
              <a:rPr lang="en-US" altLang="en-US" sz="1600" b="1" dirty="0" err="1">
                <a:latin typeface="Calibri"/>
                <a:ea typeface="Calibri"/>
                <a:cs typeface="Calibri"/>
              </a:rPr>
              <a:t>usr</a:t>
            </a:r>
            <a:r>
              <a:rPr lang="en-US" altLang="en-US" sz="1600" dirty="0">
                <a:latin typeface="Calibri"/>
                <a:ea typeface="Calibri"/>
                <a:cs typeface="Calibri"/>
              </a:rPr>
              <a:t> - Contains all commands, libraries, man pages, games and static files for normal operation. </a:t>
            </a:r>
            <a:endParaRPr lang="en-US" altLang="en-US" sz="1600">
              <a:latin typeface="Calibri"/>
              <a:ea typeface="Calibri"/>
              <a:cs typeface="Calibri"/>
            </a:endParaRPr>
          </a:p>
          <a:p>
            <a:pPr lvl="1" indent="-283210"/>
            <a:r>
              <a:rPr lang="en-US" altLang="en-US" sz="1600" b="1" dirty="0">
                <a:latin typeface="Calibri"/>
                <a:ea typeface="Calibri"/>
                <a:cs typeface="Calibri"/>
              </a:rPr>
              <a:t>bin </a:t>
            </a:r>
            <a:r>
              <a:rPr lang="en-US" altLang="en-US" sz="1600" dirty="0">
                <a:latin typeface="Calibri"/>
                <a:ea typeface="Calibri"/>
                <a:cs typeface="Calibri"/>
              </a:rPr>
              <a:t>- Almost all user commands. some commands are in /bin or /</a:t>
            </a:r>
            <a:r>
              <a:rPr lang="en-US" altLang="en-US" sz="1600" dirty="0" err="1">
                <a:latin typeface="Calibri"/>
                <a:ea typeface="Calibri"/>
                <a:cs typeface="Calibri"/>
              </a:rPr>
              <a:t>usr</a:t>
            </a:r>
            <a:r>
              <a:rPr lang="en-US" altLang="en-US" sz="1600" dirty="0">
                <a:latin typeface="Calibri"/>
                <a:ea typeface="Calibri"/>
                <a:cs typeface="Calibri"/>
              </a:rPr>
              <a:t>/local/bin.</a:t>
            </a:r>
            <a:r>
              <a:rPr lang="en-US" altLang="en-US" dirty="0">
                <a:latin typeface="Calibri"/>
                <a:ea typeface="Calibri"/>
                <a:cs typeface="Calibri"/>
              </a:rPr>
              <a:t> </a:t>
            </a:r>
            <a:endParaRPr lang="en-US" altLang="en-US" sz="1600" dirty="0">
              <a:latin typeface="Calibri"/>
              <a:ea typeface="Calibri"/>
              <a:cs typeface="Calibri"/>
            </a:endParaRPr>
          </a:p>
          <a:p>
            <a:pPr lvl="1" indent="-283210"/>
            <a:r>
              <a:rPr lang="en-US" altLang="en-US" sz="1600" b="1" dirty="0" err="1">
                <a:latin typeface="Calibri"/>
                <a:ea typeface="Calibri"/>
                <a:cs typeface="Calibri"/>
              </a:rPr>
              <a:t>sbin</a:t>
            </a:r>
            <a:r>
              <a:rPr lang="en-US" altLang="en-US" sz="1600" dirty="0">
                <a:latin typeface="Calibri"/>
                <a:ea typeface="Calibri"/>
                <a:cs typeface="Calibri"/>
              </a:rPr>
              <a:t> - System admin commands not needed on the root filesystem. e.g., most server programs.</a:t>
            </a:r>
            <a:r>
              <a:rPr lang="en-US" altLang="en-US" dirty="0">
                <a:latin typeface="Calibri"/>
                <a:ea typeface="Calibri"/>
                <a:cs typeface="Calibri"/>
              </a:rPr>
              <a:t> </a:t>
            </a:r>
            <a:endParaRPr lang="en-US" altLang="en-US" sz="1600" dirty="0">
              <a:latin typeface="Calibri"/>
              <a:ea typeface="Calibri"/>
              <a:cs typeface="Calibri"/>
            </a:endParaRPr>
          </a:p>
          <a:p>
            <a:pPr lvl="1" indent="-283210"/>
            <a:r>
              <a:rPr lang="en-US" altLang="en-US" sz="1600" b="1" dirty="0">
                <a:latin typeface="Calibri"/>
                <a:ea typeface="Calibri"/>
                <a:cs typeface="Calibri"/>
              </a:rPr>
              <a:t>include</a:t>
            </a:r>
            <a:r>
              <a:rPr lang="en-US" altLang="en-US" sz="1600" dirty="0">
                <a:latin typeface="Calibri"/>
                <a:ea typeface="Calibri"/>
                <a:cs typeface="Calibri"/>
              </a:rPr>
              <a:t> - Header files for the C programming language. Should be below /user/lib for consistency.</a:t>
            </a:r>
            <a:r>
              <a:rPr lang="en-US" altLang="en-US" dirty="0">
                <a:latin typeface="Calibri"/>
                <a:ea typeface="Calibri"/>
                <a:cs typeface="Calibri"/>
              </a:rPr>
              <a:t> </a:t>
            </a:r>
            <a:endParaRPr lang="en-US" altLang="en-US" sz="1600" dirty="0">
              <a:latin typeface="Calibri"/>
              <a:ea typeface="Calibri"/>
              <a:cs typeface="Calibri"/>
            </a:endParaRPr>
          </a:p>
          <a:p>
            <a:pPr lvl="1" indent="-283210"/>
            <a:r>
              <a:rPr lang="en-US" altLang="en-US" sz="1600" b="1" dirty="0">
                <a:latin typeface="Calibri"/>
                <a:ea typeface="Calibri"/>
                <a:cs typeface="Calibri"/>
              </a:rPr>
              <a:t>lib</a:t>
            </a:r>
            <a:r>
              <a:rPr lang="en-US" altLang="en-US" sz="1600" dirty="0">
                <a:latin typeface="Calibri"/>
                <a:ea typeface="Calibri"/>
                <a:cs typeface="Calibri"/>
              </a:rPr>
              <a:t> - Unchanging data files for programs and subsystems</a:t>
            </a:r>
            <a:r>
              <a:rPr lang="en-US" altLang="en-US" dirty="0">
                <a:latin typeface="Calibri"/>
                <a:ea typeface="Calibri"/>
                <a:cs typeface="Calibri"/>
              </a:rPr>
              <a:t> </a:t>
            </a:r>
            <a:endParaRPr lang="en-US" altLang="en-US" sz="1600" dirty="0">
              <a:latin typeface="Calibri"/>
              <a:ea typeface="Calibri"/>
              <a:cs typeface="Calibri"/>
            </a:endParaRPr>
          </a:p>
          <a:p>
            <a:pPr lvl="1" indent="-283210"/>
            <a:r>
              <a:rPr lang="en-US" altLang="en-US" sz="1600" b="1" dirty="0">
                <a:latin typeface="Calibri"/>
                <a:ea typeface="Calibri"/>
                <a:cs typeface="Calibri"/>
              </a:rPr>
              <a:t>local </a:t>
            </a:r>
            <a:r>
              <a:rPr lang="en-US" altLang="en-US" sz="1600" dirty="0">
                <a:latin typeface="Calibri"/>
                <a:ea typeface="Calibri"/>
                <a:cs typeface="Calibri"/>
              </a:rPr>
              <a:t>- The place for locally installed software and other files.</a:t>
            </a:r>
            <a:r>
              <a:rPr lang="en-US" altLang="en-US" dirty="0">
                <a:latin typeface="Calibri"/>
                <a:ea typeface="Calibri"/>
                <a:cs typeface="Calibri"/>
              </a:rPr>
              <a:t> </a:t>
            </a:r>
            <a:endParaRPr lang="en-US" altLang="en-US" sz="1600" dirty="0">
              <a:latin typeface="Calibri"/>
              <a:ea typeface="Calibri"/>
              <a:cs typeface="Calibri"/>
            </a:endParaRPr>
          </a:p>
          <a:p>
            <a:pPr lvl="1" indent="-283210"/>
            <a:r>
              <a:rPr lang="en-US" altLang="en-US" sz="1600" b="1" dirty="0">
                <a:latin typeface="Calibri"/>
                <a:ea typeface="Calibri"/>
                <a:cs typeface="Calibri"/>
              </a:rPr>
              <a:t>man</a:t>
            </a:r>
            <a:r>
              <a:rPr lang="en-US" altLang="en-US" sz="1600" dirty="0">
                <a:latin typeface="Calibri"/>
                <a:ea typeface="Calibri"/>
                <a:cs typeface="Calibri"/>
              </a:rPr>
              <a:t> - Manual pages</a:t>
            </a:r>
            <a:r>
              <a:rPr lang="en-US" altLang="en-US" dirty="0">
                <a:latin typeface="Calibri"/>
                <a:ea typeface="Calibri"/>
                <a:cs typeface="Calibri"/>
              </a:rPr>
              <a:t> </a:t>
            </a:r>
            <a:endParaRPr lang="en-US" altLang="en-US" sz="1600" dirty="0">
              <a:latin typeface="Calibri"/>
              <a:ea typeface="Calibri"/>
              <a:cs typeface="Calibri"/>
            </a:endParaRPr>
          </a:p>
          <a:p>
            <a:pPr lvl="1" indent="-283210"/>
            <a:r>
              <a:rPr lang="en-US" altLang="en-US" sz="1600" b="1" dirty="0">
                <a:latin typeface="Calibri"/>
                <a:ea typeface="Calibri"/>
                <a:cs typeface="Calibri"/>
              </a:rPr>
              <a:t>info</a:t>
            </a:r>
            <a:r>
              <a:rPr lang="en-US" altLang="en-US" sz="1600" dirty="0">
                <a:latin typeface="Calibri"/>
                <a:ea typeface="Calibri"/>
                <a:cs typeface="Calibri"/>
              </a:rPr>
              <a:t> - Info documents</a:t>
            </a:r>
            <a:r>
              <a:rPr lang="en-US" altLang="en-US" dirty="0">
                <a:latin typeface="Calibri"/>
                <a:ea typeface="Calibri"/>
                <a:cs typeface="Calibri"/>
              </a:rPr>
              <a:t> </a:t>
            </a:r>
            <a:endParaRPr lang="en-US" altLang="en-US" sz="1600" dirty="0">
              <a:latin typeface="Calibri"/>
              <a:ea typeface="Calibri"/>
              <a:cs typeface="Calibri"/>
            </a:endParaRPr>
          </a:p>
          <a:p>
            <a:pPr lvl="1" indent="-283210"/>
            <a:r>
              <a:rPr lang="en-US" altLang="en-US" sz="1600" b="1" dirty="0">
                <a:latin typeface="Calibri"/>
                <a:ea typeface="Calibri"/>
                <a:cs typeface="Calibri"/>
              </a:rPr>
              <a:t>doc</a:t>
            </a:r>
            <a:r>
              <a:rPr lang="en-US" altLang="en-US" sz="1600" dirty="0">
                <a:latin typeface="Calibri"/>
                <a:ea typeface="Calibri"/>
                <a:cs typeface="Calibri"/>
              </a:rPr>
              <a:t> - Documentation</a:t>
            </a:r>
            <a:r>
              <a:rPr lang="en-US" altLang="en-US" dirty="0">
                <a:latin typeface="Calibri"/>
                <a:ea typeface="Calibri"/>
                <a:cs typeface="Calibri"/>
              </a:rPr>
              <a:t> </a:t>
            </a:r>
            <a:endParaRPr lang="en-US" altLang="en-US" sz="1600" dirty="0">
              <a:latin typeface="Calibri"/>
              <a:ea typeface="Calibri"/>
              <a:cs typeface="Calibri"/>
            </a:endParaRPr>
          </a:p>
          <a:p>
            <a:pPr lvl="1" indent="-283210"/>
            <a:r>
              <a:rPr lang="en-US" altLang="en-US" sz="1600" b="1" err="1">
                <a:latin typeface="Calibri"/>
                <a:ea typeface="Calibri"/>
                <a:cs typeface="Calibri"/>
              </a:rPr>
              <a:t>tmp</a:t>
            </a:r>
            <a:r>
              <a:rPr lang="en-US" altLang="en-US" b="1" dirty="0">
                <a:latin typeface="Calibri"/>
                <a:ea typeface="Calibri"/>
                <a:cs typeface="Calibri"/>
              </a:rPr>
              <a:t> </a:t>
            </a:r>
            <a:endParaRPr lang="en-US" altLang="en-US" sz="1600" b="1">
              <a:latin typeface="Calibri"/>
              <a:ea typeface="Calibri"/>
              <a:cs typeface="Calibri"/>
            </a:endParaRPr>
          </a:p>
          <a:p>
            <a:pPr lvl="1" indent="-283210"/>
            <a:r>
              <a:rPr lang="en-US" altLang="en-US" sz="1600" b="1" dirty="0">
                <a:latin typeface="Calibri"/>
                <a:ea typeface="Calibri"/>
                <a:cs typeface="Calibri"/>
              </a:rPr>
              <a:t>X11R6</a:t>
            </a:r>
            <a:r>
              <a:rPr lang="en-US" altLang="en-US" sz="1600" dirty="0">
                <a:latin typeface="Calibri"/>
                <a:ea typeface="Calibri"/>
                <a:cs typeface="Calibri"/>
              </a:rPr>
              <a:t> - The X windows system files. There is a directory similar to </a:t>
            </a:r>
            <a:r>
              <a:rPr lang="en-US" altLang="en-US" sz="1600" dirty="0" err="1">
                <a:latin typeface="Calibri"/>
                <a:ea typeface="Calibri"/>
                <a:cs typeface="Calibri"/>
              </a:rPr>
              <a:t>usr</a:t>
            </a:r>
            <a:r>
              <a:rPr lang="en-US" altLang="en-US" sz="1600" dirty="0">
                <a:latin typeface="Calibri"/>
                <a:ea typeface="Calibri"/>
                <a:cs typeface="Calibri"/>
              </a:rPr>
              <a:t> below this directory.</a:t>
            </a:r>
            <a:r>
              <a:rPr lang="en-US" altLang="en-US" dirty="0">
                <a:latin typeface="Calibri"/>
                <a:ea typeface="Calibri"/>
                <a:cs typeface="Calibri"/>
              </a:rPr>
              <a:t> </a:t>
            </a:r>
            <a:endParaRPr lang="en-US" altLang="en-US" sz="1600" dirty="0">
              <a:latin typeface="Calibri"/>
              <a:ea typeface="Calibri"/>
              <a:cs typeface="Calibri"/>
            </a:endParaRPr>
          </a:p>
          <a:p>
            <a:pPr lvl="1" indent="-283210"/>
            <a:r>
              <a:rPr lang="en-US" altLang="en-US" sz="1600" b="1" dirty="0">
                <a:latin typeface="Calibri"/>
                <a:ea typeface="Calibri"/>
                <a:cs typeface="Calibri"/>
              </a:rPr>
              <a:t>X386</a:t>
            </a:r>
            <a:r>
              <a:rPr lang="en-US" altLang="en-US" sz="1600" dirty="0">
                <a:latin typeface="Calibri"/>
                <a:ea typeface="Calibri"/>
                <a:cs typeface="Calibri"/>
              </a:rPr>
              <a:t> - Like X11R6 but for X11 release 5</a:t>
            </a:r>
            <a:r>
              <a:rPr lang="en-US" altLang="en-US" dirty="0">
                <a:latin typeface="Calibri"/>
                <a:ea typeface="Calibri"/>
                <a:cs typeface="Calibri"/>
              </a:rPr>
              <a:t> </a:t>
            </a:r>
            <a:endParaRPr lang="th-TH" altLang="en-US" sz="1600">
              <a:latin typeface="Calibri"/>
              <a:ea typeface="Calibri"/>
            </a:endParaRPr>
          </a:p>
        </p:txBody>
      </p:sp>
      <p:sp>
        <p:nvSpPr>
          <p:cNvPr id="4" name="Slide Number Placeholder 5">
            <a:extLst>
              <a:ext uri="{FF2B5EF4-FFF2-40B4-BE49-F238E27FC236}">
                <a16:creationId xmlns:a16="http://schemas.microsoft.com/office/drawing/2014/main" id="{E0E3D201-2EE9-2510-422D-002D18C26501}"/>
              </a:ext>
            </a:extLst>
          </p:cNvPr>
          <p:cNvSpPr>
            <a:spLocks noGrp="1"/>
          </p:cNvSpPr>
          <p:nvPr>
            <p:ph type="sldNum" sz="quarter" idx="12"/>
          </p:nvPr>
        </p:nvSpPr>
        <p:spPr/>
        <p:txBody>
          <a:bodyPr/>
          <a:lstStyle/>
          <a:p>
            <a:fld id="{F045972D-2AA7-45B2-850B-220095CF2ECC}" type="slidenum">
              <a:rPr lang="en-US" altLang="en-US"/>
              <a:pPr/>
              <a:t>34</a:t>
            </a:fld>
            <a:endParaRPr lang="th-TH"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C90504F-47ED-1A6C-0466-C388BE9F3D82}"/>
              </a:ext>
            </a:extLst>
          </p:cNvPr>
          <p:cNvSpPr>
            <a:spLocks noGrp="1" noChangeArrowheads="1"/>
          </p:cNvSpPr>
          <p:nvPr>
            <p:ph type="title"/>
          </p:nvPr>
        </p:nvSpPr>
        <p:spPr/>
        <p:txBody>
          <a:bodyPr/>
          <a:lstStyle/>
          <a:p>
            <a:r>
              <a:rPr lang="en-US" altLang="en-US"/>
              <a:t>FSSTND : (Filesystem standard)</a:t>
            </a:r>
            <a:endParaRPr lang="th-TH" altLang="en-US"/>
          </a:p>
        </p:txBody>
      </p:sp>
      <p:sp>
        <p:nvSpPr>
          <p:cNvPr id="63491" name="Rectangle 3">
            <a:extLst>
              <a:ext uri="{FF2B5EF4-FFF2-40B4-BE49-F238E27FC236}">
                <a16:creationId xmlns:a16="http://schemas.microsoft.com/office/drawing/2014/main" id="{B723D296-BE8A-47A2-351F-8C707FCA4FBC}"/>
              </a:ext>
            </a:extLst>
          </p:cNvPr>
          <p:cNvSpPr>
            <a:spLocks noGrp="1" noChangeArrowheads="1"/>
          </p:cNvSpPr>
          <p:nvPr>
            <p:ph idx="1"/>
          </p:nvPr>
        </p:nvSpPr>
        <p:spPr>
          <a:xfrm>
            <a:off x="363226" y="2417474"/>
            <a:ext cx="8427000" cy="3658391"/>
          </a:xfrm>
        </p:spPr>
        <p:txBody>
          <a:bodyPr vert="horz" lIns="91440" tIns="45720" rIns="91440" bIns="45720" rtlCol="0" anchor="t">
            <a:normAutofit fontScale="92500" lnSpcReduction="20000"/>
          </a:bodyPr>
          <a:lstStyle/>
          <a:p>
            <a:pPr>
              <a:lnSpc>
                <a:spcPct val="110000"/>
              </a:lnSpc>
            </a:pPr>
            <a:r>
              <a:rPr lang="en-US" altLang="en-US" sz="2100" b="1" dirty="0">
                <a:latin typeface="Calibri"/>
                <a:ea typeface="Calibri"/>
                <a:cs typeface="Calibri"/>
              </a:rPr>
              <a:t>boot</a:t>
            </a:r>
            <a:r>
              <a:rPr lang="en-US" altLang="en-US" sz="2100" dirty="0">
                <a:latin typeface="Calibri"/>
                <a:ea typeface="Calibri"/>
                <a:cs typeface="Calibri"/>
              </a:rPr>
              <a:t> - Files used by the bootstrap loader, LILO. Kernel images are often kept here. </a:t>
            </a:r>
          </a:p>
          <a:p>
            <a:pPr>
              <a:lnSpc>
                <a:spcPct val="110000"/>
              </a:lnSpc>
            </a:pPr>
            <a:r>
              <a:rPr lang="en-US" altLang="en-US" sz="2100" b="1" dirty="0">
                <a:latin typeface="Calibri"/>
                <a:ea typeface="Calibri"/>
                <a:cs typeface="Calibri"/>
              </a:rPr>
              <a:t>lib</a:t>
            </a:r>
            <a:r>
              <a:rPr lang="en-US" altLang="en-US" sz="2100" dirty="0">
                <a:latin typeface="Calibri"/>
                <a:ea typeface="Calibri"/>
                <a:cs typeface="Calibri"/>
              </a:rPr>
              <a:t> - Shared libraries needed by the programs on the root filesystem </a:t>
            </a:r>
          </a:p>
          <a:p>
            <a:pPr>
              <a:lnSpc>
                <a:spcPct val="110000"/>
              </a:lnSpc>
            </a:pPr>
            <a:r>
              <a:rPr lang="en-US" altLang="en-US" sz="2100" b="1" dirty="0">
                <a:latin typeface="Calibri"/>
                <a:ea typeface="Calibri"/>
                <a:cs typeface="Calibri"/>
              </a:rPr>
              <a:t>modules</a:t>
            </a:r>
            <a:r>
              <a:rPr lang="en-US" altLang="en-US" sz="2100" dirty="0">
                <a:latin typeface="Calibri"/>
                <a:ea typeface="Calibri"/>
                <a:cs typeface="Calibri"/>
              </a:rPr>
              <a:t> - Loadable kernel modules, especially those needed to boot the system after disasters. </a:t>
            </a:r>
          </a:p>
          <a:p>
            <a:pPr>
              <a:lnSpc>
                <a:spcPct val="110000"/>
              </a:lnSpc>
            </a:pPr>
            <a:r>
              <a:rPr lang="en-US" altLang="en-US" sz="2100" b="1" dirty="0">
                <a:latin typeface="Calibri"/>
                <a:ea typeface="Calibri"/>
                <a:cs typeface="Calibri"/>
              </a:rPr>
              <a:t>dev</a:t>
            </a:r>
            <a:r>
              <a:rPr lang="en-US" altLang="en-US" sz="2100" dirty="0">
                <a:latin typeface="Calibri"/>
                <a:ea typeface="Calibri"/>
                <a:cs typeface="Calibri"/>
              </a:rPr>
              <a:t> - Device files </a:t>
            </a:r>
          </a:p>
          <a:p>
            <a:pPr>
              <a:lnSpc>
                <a:spcPct val="110000"/>
              </a:lnSpc>
            </a:pPr>
            <a:r>
              <a:rPr lang="en-US" altLang="en-US" sz="2100" b="1" dirty="0" err="1">
                <a:latin typeface="Calibri"/>
                <a:ea typeface="Calibri"/>
                <a:cs typeface="Calibri"/>
              </a:rPr>
              <a:t>etc</a:t>
            </a:r>
            <a:r>
              <a:rPr lang="en-US" altLang="en-US" sz="2100" b="1" dirty="0">
                <a:latin typeface="Calibri"/>
                <a:ea typeface="Calibri"/>
                <a:cs typeface="Calibri"/>
              </a:rPr>
              <a:t> </a:t>
            </a:r>
            <a:r>
              <a:rPr lang="en-US" altLang="en-US" sz="2100" dirty="0">
                <a:latin typeface="Calibri"/>
                <a:ea typeface="Calibri"/>
                <a:cs typeface="Calibri"/>
              </a:rPr>
              <a:t>- Configuration files specific to the machine. </a:t>
            </a:r>
          </a:p>
          <a:p>
            <a:pPr>
              <a:lnSpc>
                <a:spcPct val="110000"/>
              </a:lnSpc>
            </a:pPr>
            <a:r>
              <a:rPr lang="en-US" altLang="en-US" sz="2100" b="1" dirty="0" err="1">
                <a:latin typeface="Calibri"/>
                <a:ea typeface="Calibri"/>
                <a:cs typeface="Calibri"/>
              </a:rPr>
              <a:t>skel</a:t>
            </a:r>
            <a:r>
              <a:rPr lang="en-US" altLang="en-US" sz="2100" dirty="0">
                <a:latin typeface="Calibri"/>
                <a:ea typeface="Calibri"/>
                <a:cs typeface="Calibri"/>
              </a:rPr>
              <a:t> - When a home directory is created it is initialized with files from this directory </a:t>
            </a:r>
          </a:p>
          <a:p>
            <a:pPr>
              <a:lnSpc>
                <a:spcPct val="110000"/>
              </a:lnSpc>
            </a:pPr>
            <a:r>
              <a:rPr lang="en-US" altLang="en-US" sz="2100" b="1" err="1">
                <a:latin typeface="Calibri"/>
                <a:ea typeface="Calibri"/>
                <a:cs typeface="Calibri"/>
              </a:rPr>
              <a:t>sysconfig</a:t>
            </a:r>
            <a:r>
              <a:rPr lang="en-US" altLang="en-US" sz="2100" dirty="0">
                <a:latin typeface="Calibri"/>
                <a:ea typeface="Calibri"/>
                <a:cs typeface="Calibri"/>
              </a:rPr>
              <a:t> - Files that configure the </a:t>
            </a:r>
            <a:r>
              <a:rPr lang="en-US" altLang="en-US" sz="2100" err="1">
                <a:latin typeface="Calibri"/>
                <a:ea typeface="Calibri"/>
                <a:cs typeface="Calibri"/>
              </a:rPr>
              <a:t>linux</a:t>
            </a:r>
            <a:r>
              <a:rPr lang="en-US" altLang="en-US" sz="2100" dirty="0">
                <a:latin typeface="Calibri"/>
                <a:ea typeface="Calibri"/>
                <a:cs typeface="Calibri"/>
              </a:rPr>
              <a:t> system for devices. </a:t>
            </a:r>
          </a:p>
          <a:p>
            <a:pPr>
              <a:lnSpc>
                <a:spcPct val="90000"/>
              </a:lnSpc>
            </a:pPr>
            <a:endParaRPr lang="th-TH" altLang="en-US" sz="2100" dirty="0">
              <a:latin typeface="Calibri"/>
              <a:ea typeface="Calibri"/>
            </a:endParaRPr>
          </a:p>
        </p:txBody>
      </p:sp>
      <p:sp>
        <p:nvSpPr>
          <p:cNvPr id="4" name="Slide Number Placeholder 5">
            <a:extLst>
              <a:ext uri="{FF2B5EF4-FFF2-40B4-BE49-F238E27FC236}">
                <a16:creationId xmlns:a16="http://schemas.microsoft.com/office/drawing/2014/main" id="{87A036EE-B9FA-3E90-D89B-70D307AF3EB6}"/>
              </a:ext>
            </a:extLst>
          </p:cNvPr>
          <p:cNvSpPr>
            <a:spLocks noGrp="1"/>
          </p:cNvSpPr>
          <p:nvPr>
            <p:ph type="sldNum" sz="quarter" idx="12"/>
          </p:nvPr>
        </p:nvSpPr>
        <p:spPr/>
        <p:txBody>
          <a:bodyPr/>
          <a:lstStyle/>
          <a:p>
            <a:fld id="{FB2BFA0A-321A-4ABF-AECC-E591BDA619AC}" type="slidenum">
              <a:rPr lang="en-US" altLang="en-US"/>
              <a:pPr/>
              <a:t>35</a:t>
            </a:fld>
            <a:endParaRPr lang="th-TH"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E68FEA1-72CD-D5A5-989D-FD59E6F9A4F2}"/>
              </a:ext>
            </a:extLst>
          </p:cNvPr>
          <p:cNvSpPr>
            <a:spLocks noGrp="1" noChangeArrowheads="1"/>
          </p:cNvSpPr>
          <p:nvPr>
            <p:ph type="title"/>
          </p:nvPr>
        </p:nvSpPr>
        <p:spPr/>
        <p:txBody>
          <a:bodyPr/>
          <a:lstStyle/>
          <a:p>
            <a:r>
              <a:rPr lang="en-US" altLang="en-US"/>
              <a:t>FSSTND : (Filesystem standard)</a:t>
            </a:r>
            <a:endParaRPr lang="th-TH" altLang="en-US"/>
          </a:p>
        </p:txBody>
      </p:sp>
      <p:sp>
        <p:nvSpPr>
          <p:cNvPr id="64515" name="Rectangle 3">
            <a:extLst>
              <a:ext uri="{FF2B5EF4-FFF2-40B4-BE49-F238E27FC236}">
                <a16:creationId xmlns:a16="http://schemas.microsoft.com/office/drawing/2014/main" id="{B807E612-AE07-B739-39EA-C812A04FC23C}"/>
              </a:ext>
            </a:extLst>
          </p:cNvPr>
          <p:cNvSpPr>
            <a:spLocks noGrp="1" noChangeArrowheads="1"/>
          </p:cNvSpPr>
          <p:nvPr>
            <p:ph idx="1"/>
          </p:nvPr>
        </p:nvSpPr>
        <p:spPr>
          <a:xfrm>
            <a:off x="375071" y="2329430"/>
            <a:ext cx="8403311" cy="4953000"/>
          </a:xfrm>
        </p:spPr>
        <p:txBody>
          <a:bodyPr vert="horz" lIns="91440" tIns="45720" rIns="91440" bIns="45720" rtlCol="0" anchor="t">
            <a:normAutofit/>
          </a:bodyPr>
          <a:lstStyle/>
          <a:p>
            <a:pPr algn="just">
              <a:lnSpc>
                <a:spcPct val="90000"/>
              </a:lnSpc>
            </a:pPr>
            <a:r>
              <a:rPr lang="en-US" altLang="en-US" sz="1600" b="1" dirty="0">
                <a:latin typeface="Calibri"/>
                <a:ea typeface="Calibri"/>
                <a:cs typeface="Calibri"/>
              </a:rPr>
              <a:t>var </a:t>
            </a:r>
            <a:r>
              <a:rPr lang="en-US" altLang="en-US" sz="1600" dirty="0">
                <a:latin typeface="Calibri"/>
                <a:ea typeface="Calibri"/>
                <a:cs typeface="Calibri"/>
              </a:rPr>
              <a:t>- Contains files that change for mail, news, printers log files, man pages, temp files </a:t>
            </a:r>
            <a:endParaRPr lang="en-US"/>
          </a:p>
          <a:p>
            <a:pPr lvl="1" indent="-283210" algn="just">
              <a:lnSpc>
                <a:spcPct val="90000"/>
              </a:lnSpc>
            </a:pPr>
            <a:r>
              <a:rPr lang="en-US" altLang="en-US" sz="1600" b="1" dirty="0">
                <a:latin typeface="Calibri"/>
                <a:ea typeface="Calibri"/>
                <a:cs typeface="Calibri"/>
              </a:rPr>
              <a:t>file</a:t>
            </a:r>
            <a:r>
              <a:rPr lang="en-US" altLang="en-US" b="1" dirty="0">
                <a:latin typeface="Calibri"/>
                <a:ea typeface="Calibri"/>
                <a:cs typeface="Calibri"/>
              </a:rPr>
              <a:t> </a:t>
            </a:r>
            <a:endParaRPr lang="en-US" altLang="en-US" sz="1600" b="1" dirty="0">
              <a:latin typeface="Calibri"/>
              <a:ea typeface="Calibri"/>
              <a:cs typeface="Calibri"/>
            </a:endParaRPr>
          </a:p>
          <a:p>
            <a:pPr lvl="1" indent="-283210" algn="just">
              <a:lnSpc>
                <a:spcPct val="90000"/>
              </a:lnSpc>
            </a:pPr>
            <a:r>
              <a:rPr lang="en-US" altLang="en-US" sz="1600" b="1" dirty="0">
                <a:latin typeface="Calibri"/>
                <a:ea typeface="Calibri"/>
                <a:cs typeface="Calibri"/>
              </a:rPr>
              <a:t>lib</a:t>
            </a:r>
            <a:r>
              <a:rPr lang="en-US" altLang="en-US" sz="1600" dirty="0">
                <a:latin typeface="Calibri"/>
                <a:ea typeface="Calibri"/>
                <a:cs typeface="Calibri"/>
              </a:rPr>
              <a:t> - Files that change while the system is running normally</a:t>
            </a:r>
            <a:r>
              <a:rPr lang="en-US" altLang="en-US" dirty="0">
                <a:latin typeface="Calibri"/>
                <a:ea typeface="Calibri"/>
                <a:cs typeface="Calibri"/>
              </a:rPr>
              <a:t> </a:t>
            </a:r>
            <a:endParaRPr lang="en-US" altLang="en-US" sz="1600" dirty="0">
              <a:latin typeface="Calibri"/>
              <a:ea typeface="Calibri"/>
              <a:cs typeface="Calibri"/>
            </a:endParaRPr>
          </a:p>
          <a:p>
            <a:pPr lvl="1" indent="-283210" algn="just">
              <a:lnSpc>
                <a:spcPct val="90000"/>
              </a:lnSpc>
            </a:pPr>
            <a:r>
              <a:rPr lang="en-US" altLang="en-US" sz="1600" b="1" dirty="0">
                <a:latin typeface="Calibri"/>
                <a:ea typeface="Calibri"/>
                <a:cs typeface="Calibri"/>
              </a:rPr>
              <a:t>local</a:t>
            </a:r>
            <a:r>
              <a:rPr lang="en-US" altLang="en-US" sz="1600" dirty="0">
                <a:latin typeface="Calibri"/>
                <a:ea typeface="Calibri"/>
                <a:cs typeface="Calibri"/>
              </a:rPr>
              <a:t> - Variable data for programs installed in /</a:t>
            </a:r>
            <a:r>
              <a:rPr lang="en-US" altLang="en-US" sz="1600" err="1">
                <a:latin typeface="Calibri"/>
                <a:ea typeface="Calibri"/>
                <a:cs typeface="Calibri"/>
              </a:rPr>
              <a:t>usr</a:t>
            </a:r>
            <a:r>
              <a:rPr lang="en-US" altLang="en-US" sz="1600" dirty="0">
                <a:latin typeface="Calibri"/>
                <a:ea typeface="Calibri"/>
                <a:cs typeface="Calibri"/>
              </a:rPr>
              <a:t>/local.</a:t>
            </a:r>
            <a:r>
              <a:rPr lang="en-US" altLang="en-US" dirty="0">
                <a:latin typeface="Calibri"/>
                <a:ea typeface="Calibri"/>
                <a:cs typeface="Calibri"/>
              </a:rPr>
              <a:t> </a:t>
            </a:r>
            <a:endParaRPr lang="en-US" altLang="en-US" sz="1600" dirty="0">
              <a:latin typeface="Calibri"/>
              <a:ea typeface="Calibri"/>
              <a:cs typeface="Calibri"/>
            </a:endParaRPr>
          </a:p>
          <a:p>
            <a:pPr lvl="1" indent="-283210" algn="just">
              <a:lnSpc>
                <a:spcPct val="90000"/>
              </a:lnSpc>
            </a:pPr>
            <a:r>
              <a:rPr lang="en-US" altLang="en-US" sz="1600" b="1" dirty="0">
                <a:latin typeface="Calibri"/>
                <a:ea typeface="Calibri"/>
                <a:cs typeface="Calibri"/>
              </a:rPr>
              <a:t>lock</a:t>
            </a:r>
            <a:r>
              <a:rPr lang="en-US" altLang="en-US" sz="1600" dirty="0">
                <a:latin typeface="Calibri"/>
                <a:ea typeface="Calibri"/>
                <a:cs typeface="Calibri"/>
              </a:rPr>
              <a:t> - Lock files. Used by a program to indicate it is using a particular device or file</a:t>
            </a:r>
            <a:r>
              <a:rPr lang="en-US" altLang="en-US" dirty="0">
                <a:latin typeface="Calibri"/>
                <a:ea typeface="Calibri"/>
                <a:cs typeface="Calibri"/>
              </a:rPr>
              <a:t> </a:t>
            </a:r>
            <a:endParaRPr lang="en-US" altLang="en-US" sz="1600" dirty="0">
              <a:latin typeface="Calibri"/>
              <a:ea typeface="Calibri"/>
              <a:cs typeface="Calibri"/>
            </a:endParaRPr>
          </a:p>
          <a:p>
            <a:pPr lvl="1" indent="-283210" algn="just">
              <a:lnSpc>
                <a:spcPct val="90000"/>
              </a:lnSpc>
            </a:pPr>
            <a:r>
              <a:rPr lang="en-US" altLang="en-US" sz="1600" b="1" dirty="0">
                <a:latin typeface="Calibri"/>
                <a:ea typeface="Calibri"/>
                <a:cs typeface="Calibri"/>
              </a:rPr>
              <a:t>log </a:t>
            </a:r>
            <a:r>
              <a:rPr lang="en-US" altLang="en-US" sz="1600" dirty="0">
                <a:latin typeface="Calibri"/>
                <a:ea typeface="Calibri"/>
                <a:cs typeface="Calibri"/>
              </a:rPr>
              <a:t>- Log files from programs such as login and syslog which logs all logins and logouts.</a:t>
            </a:r>
            <a:r>
              <a:rPr lang="en-US" altLang="en-US" dirty="0">
                <a:latin typeface="Calibri"/>
                <a:ea typeface="Calibri"/>
                <a:cs typeface="Calibri"/>
              </a:rPr>
              <a:t> </a:t>
            </a:r>
            <a:endParaRPr lang="en-US" altLang="en-US" sz="1600" dirty="0">
              <a:latin typeface="Calibri"/>
              <a:ea typeface="Calibri"/>
              <a:cs typeface="Calibri"/>
            </a:endParaRPr>
          </a:p>
          <a:p>
            <a:pPr lvl="1" indent="-283210" algn="just">
              <a:lnSpc>
                <a:spcPct val="90000"/>
              </a:lnSpc>
            </a:pPr>
            <a:r>
              <a:rPr lang="en-US" altLang="en-US" sz="1600" b="1" dirty="0">
                <a:latin typeface="Calibri"/>
                <a:ea typeface="Calibri"/>
                <a:cs typeface="Calibri"/>
              </a:rPr>
              <a:t>run</a:t>
            </a:r>
            <a:r>
              <a:rPr lang="en-US" altLang="en-US" sz="1600" dirty="0">
                <a:latin typeface="Calibri"/>
                <a:ea typeface="Calibri"/>
                <a:cs typeface="Calibri"/>
              </a:rPr>
              <a:t> - Files that contain information about the system that is valid until the system is next booted</a:t>
            </a:r>
            <a:r>
              <a:rPr lang="en-US" altLang="en-US" dirty="0">
                <a:latin typeface="Calibri"/>
                <a:ea typeface="Calibri"/>
                <a:cs typeface="Calibri"/>
              </a:rPr>
              <a:t> </a:t>
            </a:r>
            <a:endParaRPr lang="en-US" altLang="en-US" sz="1600" dirty="0">
              <a:latin typeface="Calibri"/>
              <a:ea typeface="Calibri"/>
              <a:cs typeface="Calibri"/>
            </a:endParaRPr>
          </a:p>
          <a:p>
            <a:pPr lvl="1" indent="-283210" algn="just">
              <a:lnSpc>
                <a:spcPct val="90000"/>
              </a:lnSpc>
            </a:pPr>
            <a:r>
              <a:rPr lang="en-US" altLang="en-US" sz="1600" b="1" dirty="0">
                <a:latin typeface="Calibri"/>
                <a:ea typeface="Calibri"/>
                <a:cs typeface="Calibri"/>
              </a:rPr>
              <a:t>spool</a:t>
            </a:r>
            <a:r>
              <a:rPr lang="en-US" altLang="en-US" sz="1600" dirty="0">
                <a:latin typeface="Calibri"/>
                <a:ea typeface="Calibri"/>
                <a:cs typeface="Calibri"/>
              </a:rPr>
              <a:t> - Directories for mail, printer spools, news and other spooled work.</a:t>
            </a:r>
            <a:r>
              <a:rPr lang="en-US" altLang="en-US" dirty="0">
                <a:latin typeface="Calibri"/>
                <a:ea typeface="Calibri"/>
                <a:cs typeface="Calibri"/>
              </a:rPr>
              <a:t> </a:t>
            </a:r>
            <a:endParaRPr lang="en-US" altLang="en-US" sz="1600" dirty="0">
              <a:latin typeface="Calibri"/>
              <a:ea typeface="Calibri"/>
              <a:cs typeface="Calibri"/>
            </a:endParaRPr>
          </a:p>
          <a:p>
            <a:pPr lvl="1" indent="-283210" algn="just">
              <a:lnSpc>
                <a:spcPct val="90000"/>
              </a:lnSpc>
            </a:pPr>
            <a:r>
              <a:rPr lang="en-US" altLang="en-US" sz="1600" b="1" err="1">
                <a:latin typeface="Calibri"/>
                <a:ea typeface="Calibri"/>
                <a:cs typeface="Calibri"/>
              </a:rPr>
              <a:t>tmp</a:t>
            </a:r>
            <a:r>
              <a:rPr lang="en-US" altLang="en-US" sz="1600" dirty="0">
                <a:latin typeface="Calibri"/>
                <a:ea typeface="Calibri"/>
                <a:cs typeface="Calibri"/>
              </a:rPr>
              <a:t> - Temporary files that are large or need to exist for longer than they should in /</a:t>
            </a:r>
            <a:r>
              <a:rPr lang="en-US" altLang="en-US" sz="1600" err="1">
                <a:latin typeface="Calibri"/>
                <a:ea typeface="Calibri"/>
                <a:cs typeface="Calibri"/>
              </a:rPr>
              <a:t>tmp</a:t>
            </a:r>
            <a:r>
              <a:rPr lang="en-US" altLang="en-US" sz="1600" dirty="0">
                <a:latin typeface="Calibri"/>
                <a:ea typeface="Calibri"/>
                <a:cs typeface="Calibri"/>
              </a:rPr>
              <a:t>.</a:t>
            </a:r>
            <a:r>
              <a:rPr lang="en-US" altLang="en-US" dirty="0">
                <a:latin typeface="Calibri"/>
                <a:ea typeface="Calibri"/>
                <a:cs typeface="Calibri"/>
              </a:rPr>
              <a:t> </a:t>
            </a:r>
            <a:endParaRPr lang="en-US" altLang="en-US" sz="1600" dirty="0">
              <a:latin typeface="Calibri"/>
              <a:ea typeface="Calibri"/>
              <a:cs typeface="Calibri"/>
            </a:endParaRPr>
          </a:p>
          <a:p>
            <a:pPr lvl="1" indent="-283210" algn="just">
              <a:lnSpc>
                <a:spcPct val="90000"/>
              </a:lnSpc>
            </a:pPr>
            <a:r>
              <a:rPr lang="en-US" altLang="en-US" sz="1600" b="1" err="1">
                <a:latin typeface="Calibri"/>
                <a:ea typeface="Calibri"/>
                <a:cs typeface="Calibri"/>
              </a:rPr>
              <a:t>catman</a:t>
            </a:r>
            <a:r>
              <a:rPr lang="en-US" altLang="en-US" sz="1600" dirty="0">
                <a:latin typeface="Calibri"/>
                <a:ea typeface="Calibri"/>
                <a:cs typeface="Calibri"/>
              </a:rPr>
              <a:t> - A cache for man pages that are formatted on demand</a:t>
            </a:r>
            <a:r>
              <a:rPr lang="en-US" altLang="en-US" dirty="0">
                <a:latin typeface="Calibri"/>
                <a:ea typeface="Calibri"/>
                <a:cs typeface="Calibri"/>
              </a:rPr>
              <a:t> </a:t>
            </a:r>
          </a:p>
          <a:p>
            <a:pPr algn="just">
              <a:lnSpc>
                <a:spcPct val="80000"/>
              </a:lnSpc>
            </a:pPr>
            <a:r>
              <a:rPr lang="th-TH" altLang="en-US" sz="1600" dirty="0" err="1">
                <a:latin typeface="Calibri"/>
                <a:ea typeface="Calibri"/>
                <a:cs typeface="Cordia New"/>
              </a:rPr>
              <a:t>mnt</a:t>
            </a:r>
            <a:r>
              <a:rPr lang="th-TH" altLang="en-US" sz="1600" dirty="0">
                <a:latin typeface="Calibri"/>
                <a:ea typeface="Calibri"/>
                <a:cs typeface="Cordia New"/>
              </a:rPr>
              <a:t> - </a:t>
            </a:r>
            <a:r>
              <a:rPr lang="th-TH" altLang="en-US" sz="1600" dirty="0" err="1">
                <a:latin typeface="Calibri"/>
                <a:ea typeface="Calibri"/>
                <a:cs typeface="Cordia New"/>
              </a:rPr>
              <a:t>Mount</a:t>
            </a:r>
            <a:r>
              <a:rPr lang="th-TH" altLang="en-US" sz="1600" dirty="0">
                <a:latin typeface="Calibri"/>
                <a:ea typeface="Calibri"/>
                <a:cs typeface="Cordia New"/>
              </a:rPr>
              <a:t> </a:t>
            </a:r>
            <a:r>
              <a:rPr lang="th-TH" altLang="en-US" sz="1600" dirty="0" err="1">
                <a:latin typeface="Calibri"/>
                <a:ea typeface="Calibri"/>
                <a:cs typeface="Cordia New"/>
              </a:rPr>
              <a:t>points</a:t>
            </a:r>
            <a:r>
              <a:rPr lang="th-TH" altLang="en-US" sz="1600" dirty="0">
                <a:latin typeface="Calibri"/>
                <a:ea typeface="Calibri"/>
                <a:cs typeface="Cordia New"/>
              </a:rPr>
              <a:t> </a:t>
            </a:r>
            <a:r>
              <a:rPr lang="th-TH" altLang="en-US" sz="1600" dirty="0" err="1">
                <a:latin typeface="Calibri"/>
                <a:ea typeface="Calibri"/>
                <a:cs typeface="Cordia New"/>
              </a:rPr>
              <a:t>for</a:t>
            </a:r>
            <a:r>
              <a:rPr lang="th-TH" altLang="en-US" sz="1600" dirty="0">
                <a:latin typeface="Calibri"/>
                <a:ea typeface="Calibri"/>
                <a:cs typeface="Cordia New"/>
              </a:rPr>
              <a:t> </a:t>
            </a:r>
            <a:r>
              <a:rPr lang="th-TH" altLang="en-US" sz="1600" dirty="0" err="1">
                <a:latin typeface="Calibri"/>
                <a:ea typeface="Calibri"/>
                <a:cs typeface="Cordia New"/>
              </a:rPr>
              <a:t>temporary</a:t>
            </a:r>
            <a:r>
              <a:rPr lang="th-TH" altLang="en-US" sz="1600" dirty="0">
                <a:latin typeface="Calibri"/>
                <a:ea typeface="Calibri"/>
                <a:cs typeface="Cordia New"/>
              </a:rPr>
              <a:t> </a:t>
            </a:r>
            <a:r>
              <a:rPr lang="th-TH" altLang="en-US" sz="1600" dirty="0" err="1">
                <a:latin typeface="Calibri"/>
                <a:ea typeface="Calibri"/>
                <a:cs typeface="Cordia New"/>
              </a:rPr>
              <a:t>mounts</a:t>
            </a:r>
            <a:r>
              <a:rPr lang="th-TH" altLang="en-US" sz="1600" dirty="0">
                <a:latin typeface="Calibri"/>
                <a:ea typeface="Calibri"/>
                <a:cs typeface="Cordia New"/>
              </a:rPr>
              <a:t> </a:t>
            </a:r>
            <a:r>
              <a:rPr lang="th-TH" altLang="en-US" sz="1600" dirty="0" err="1">
                <a:latin typeface="Calibri"/>
                <a:ea typeface="Calibri"/>
                <a:cs typeface="Cordia New"/>
              </a:rPr>
              <a:t>by</a:t>
            </a:r>
            <a:r>
              <a:rPr lang="th-TH" altLang="en-US" sz="1600" dirty="0">
                <a:latin typeface="Calibri"/>
                <a:ea typeface="Calibri"/>
                <a:cs typeface="Cordia New"/>
              </a:rPr>
              <a:t> </a:t>
            </a:r>
            <a:r>
              <a:rPr lang="th-TH" altLang="en-US" sz="1600" dirty="0" err="1">
                <a:latin typeface="Calibri"/>
                <a:ea typeface="Calibri"/>
                <a:cs typeface="Cordia New"/>
              </a:rPr>
              <a:t>the</a:t>
            </a:r>
            <a:r>
              <a:rPr lang="th-TH" altLang="en-US" sz="1600" dirty="0">
                <a:latin typeface="Calibri"/>
                <a:ea typeface="Calibri"/>
                <a:cs typeface="Cordia New"/>
              </a:rPr>
              <a:t> </a:t>
            </a:r>
            <a:r>
              <a:rPr lang="th-TH" altLang="en-US" sz="1600" dirty="0" err="1">
                <a:latin typeface="Calibri"/>
                <a:ea typeface="Calibri"/>
                <a:cs typeface="Cordia New"/>
              </a:rPr>
              <a:t>system</a:t>
            </a:r>
            <a:r>
              <a:rPr lang="th-TH" altLang="en-US" sz="1600" dirty="0">
                <a:latin typeface="Calibri"/>
                <a:ea typeface="Calibri"/>
                <a:cs typeface="Cordia New"/>
              </a:rPr>
              <a:t> </a:t>
            </a:r>
            <a:r>
              <a:rPr lang="th-TH" altLang="en-US" sz="1600" dirty="0" err="1">
                <a:latin typeface="Calibri"/>
                <a:ea typeface="Calibri"/>
                <a:cs typeface="Cordia New"/>
              </a:rPr>
              <a:t>administrator</a:t>
            </a:r>
            <a:r>
              <a:rPr lang="th-TH" altLang="en-US" sz="1600" dirty="0">
                <a:latin typeface="Calibri"/>
                <a:ea typeface="Calibri"/>
                <a:cs typeface="Cordia New"/>
              </a:rPr>
              <a:t>. </a:t>
            </a:r>
            <a:endParaRPr lang="th-TH" altLang="en-US" sz="1600" dirty="0">
              <a:solidFill>
                <a:srgbClr val="404040"/>
              </a:solidFill>
              <a:latin typeface="Calibri"/>
              <a:ea typeface="Calibri"/>
              <a:cs typeface="Cordia New"/>
            </a:endParaRPr>
          </a:p>
          <a:p>
            <a:pPr algn="just">
              <a:lnSpc>
                <a:spcPct val="80000"/>
              </a:lnSpc>
            </a:pPr>
            <a:r>
              <a:rPr lang="th-TH" sz="1600" dirty="0" err="1">
                <a:latin typeface="Calibri"/>
                <a:ea typeface="Calibri"/>
                <a:cs typeface="Cordia New"/>
              </a:rPr>
              <a:t>tmp</a:t>
            </a:r>
            <a:r>
              <a:rPr lang="th-TH" sz="1600" dirty="0">
                <a:latin typeface="Calibri"/>
                <a:ea typeface="Calibri"/>
                <a:cs typeface="Cordia New"/>
              </a:rPr>
              <a:t> - </a:t>
            </a:r>
            <a:r>
              <a:rPr lang="th-TH" sz="1600" dirty="0" err="1">
                <a:latin typeface="Calibri"/>
                <a:ea typeface="Calibri"/>
                <a:cs typeface="Cordia New"/>
              </a:rPr>
              <a:t>Temporary</a:t>
            </a:r>
            <a:r>
              <a:rPr lang="th-TH" sz="1600" dirty="0">
                <a:latin typeface="Calibri"/>
                <a:ea typeface="Calibri"/>
                <a:cs typeface="Cordia New"/>
              </a:rPr>
              <a:t> </a:t>
            </a:r>
            <a:r>
              <a:rPr lang="th-TH" sz="1600" dirty="0" err="1">
                <a:latin typeface="Calibri"/>
                <a:ea typeface="Calibri"/>
                <a:cs typeface="Cordia New"/>
              </a:rPr>
              <a:t>files</a:t>
            </a:r>
            <a:r>
              <a:rPr lang="th-TH" sz="1600" dirty="0">
                <a:latin typeface="Calibri"/>
                <a:ea typeface="Calibri"/>
                <a:cs typeface="Cordia New"/>
              </a:rPr>
              <a:t>. </a:t>
            </a:r>
            <a:r>
              <a:rPr lang="th-TH" sz="1600" dirty="0" err="1">
                <a:latin typeface="Calibri"/>
                <a:ea typeface="Calibri"/>
                <a:cs typeface="Cordia New"/>
              </a:rPr>
              <a:t>Programs</a:t>
            </a:r>
            <a:r>
              <a:rPr lang="th-TH" sz="1600" dirty="0">
                <a:latin typeface="Calibri"/>
                <a:ea typeface="Calibri"/>
                <a:cs typeface="Cordia New"/>
              </a:rPr>
              <a:t> </a:t>
            </a:r>
            <a:r>
              <a:rPr lang="th-TH" sz="1600" dirty="0" err="1">
                <a:latin typeface="Calibri"/>
                <a:ea typeface="Calibri"/>
                <a:cs typeface="Cordia New"/>
              </a:rPr>
              <a:t>running</a:t>
            </a:r>
            <a:r>
              <a:rPr lang="th-TH" sz="1600" dirty="0">
                <a:latin typeface="Calibri"/>
                <a:ea typeface="Calibri"/>
                <a:cs typeface="Cordia New"/>
              </a:rPr>
              <a:t> </a:t>
            </a:r>
            <a:r>
              <a:rPr lang="th-TH" sz="1600" dirty="0" err="1">
                <a:latin typeface="Calibri"/>
                <a:ea typeface="Calibri"/>
                <a:cs typeface="Cordia New"/>
              </a:rPr>
              <a:t>after</a:t>
            </a:r>
            <a:r>
              <a:rPr lang="th-TH" sz="1600" dirty="0">
                <a:latin typeface="Calibri"/>
                <a:ea typeface="Calibri"/>
                <a:cs typeface="Cordia New"/>
              </a:rPr>
              <a:t> </a:t>
            </a:r>
            <a:r>
              <a:rPr lang="th-TH" sz="1600" dirty="0" err="1">
                <a:latin typeface="Calibri"/>
                <a:ea typeface="Calibri"/>
                <a:cs typeface="Cordia New"/>
              </a:rPr>
              <a:t>bootup</a:t>
            </a:r>
            <a:r>
              <a:rPr lang="th-TH" sz="1600" dirty="0">
                <a:latin typeface="Calibri"/>
                <a:ea typeface="Calibri"/>
                <a:cs typeface="Cordia New"/>
              </a:rPr>
              <a:t> </a:t>
            </a:r>
            <a:r>
              <a:rPr lang="th-TH" sz="1600" dirty="0" err="1">
                <a:latin typeface="Calibri"/>
                <a:ea typeface="Calibri"/>
                <a:cs typeface="Cordia New"/>
              </a:rPr>
              <a:t>should</a:t>
            </a:r>
            <a:r>
              <a:rPr lang="th-TH" sz="1600" dirty="0">
                <a:latin typeface="Calibri"/>
                <a:ea typeface="Calibri"/>
                <a:cs typeface="Cordia New"/>
              </a:rPr>
              <a:t> </a:t>
            </a:r>
            <a:r>
              <a:rPr lang="th-TH" sz="1600" dirty="0" err="1">
                <a:latin typeface="Calibri"/>
                <a:ea typeface="Calibri"/>
                <a:cs typeface="Cordia New"/>
              </a:rPr>
              <a:t>use</a:t>
            </a:r>
            <a:r>
              <a:rPr lang="th-TH" sz="1600" dirty="0">
                <a:latin typeface="Calibri"/>
                <a:ea typeface="Calibri"/>
                <a:cs typeface="Cordia New"/>
              </a:rPr>
              <a:t> /</a:t>
            </a:r>
            <a:r>
              <a:rPr lang="th-TH" sz="1600" dirty="0" err="1">
                <a:latin typeface="Calibri"/>
                <a:ea typeface="Calibri"/>
                <a:cs typeface="Cordia New"/>
              </a:rPr>
              <a:t>var</a:t>
            </a:r>
            <a:r>
              <a:rPr lang="th-TH" sz="1600" dirty="0">
                <a:latin typeface="Calibri"/>
                <a:ea typeface="Calibri"/>
                <a:cs typeface="Cordia New"/>
              </a:rPr>
              <a:t>/</a:t>
            </a:r>
            <a:r>
              <a:rPr lang="th-TH" sz="1600" dirty="0" err="1">
                <a:latin typeface="Calibri"/>
                <a:ea typeface="Calibri"/>
                <a:cs typeface="Cordia New"/>
              </a:rPr>
              <a:t>tmp</a:t>
            </a:r>
            <a:endParaRPr lang="th-TH" sz="1600" dirty="0" err="1">
              <a:solidFill>
                <a:srgbClr val="404040"/>
              </a:solidFill>
              <a:latin typeface="Calibri"/>
              <a:ea typeface="Calibri"/>
              <a:cs typeface="Cordia New"/>
            </a:endParaRPr>
          </a:p>
          <a:p>
            <a:pPr algn="just">
              <a:lnSpc>
                <a:spcPct val="80000"/>
              </a:lnSpc>
            </a:pPr>
            <a:endParaRPr lang="th-TH" altLang="en-US" sz="1600" dirty="0">
              <a:latin typeface="Calibri"/>
              <a:ea typeface="Calibri"/>
              <a:cs typeface="Cordia New"/>
            </a:endParaRPr>
          </a:p>
        </p:txBody>
      </p:sp>
      <p:sp>
        <p:nvSpPr>
          <p:cNvPr id="4" name="Slide Number Placeholder 5">
            <a:extLst>
              <a:ext uri="{FF2B5EF4-FFF2-40B4-BE49-F238E27FC236}">
                <a16:creationId xmlns:a16="http://schemas.microsoft.com/office/drawing/2014/main" id="{ED725038-29DF-D5EC-FC75-258A096FE734}"/>
              </a:ext>
            </a:extLst>
          </p:cNvPr>
          <p:cNvSpPr>
            <a:spLocks noGrp="1"/>
          </p:cNvSpPr>
          <p:nvPr>
            <p:ph type="sldNum" sz="quarter" idx="12"/>
          </p:nvPr>
        </p:nvSpPr>
        <p:spPr/>
        <p:txBody>
          <a:bodyPr/>
          <a:lstStyle/>
          <a:p>
            <a:fld id="{80F3AF29-8DF6-43F4-B4FB-00A8681B46F8}" type="slidenum">
              <a:rPr lang="en-US" altLang="en-US"/>
              <a:pPr/>
              <a:t>36</a:t>
            </a:fld>
            <a:endParaRPr lang="th-TH"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1D265E1-258C-5B9E-EEFA-D75E3BACCE44}"/>
              </a:ext>
            </a:extLst>
          </p:cNvPr>
          <p:cNvSpPr>
            <a:spLocks noGrp="1" noChangeArrowheads="1"/>
          </p:cNvSpPr>
          <p:nvPr>
            <p:ph type="title"/>
          </p:nvPr>
        </p:nvSpPr>
        <p:spPr/>
        <p:txBody>
          <a:bodyPr/>
          <a:lstStyle/>
          <a:p>
            <a:r>
              <a:rPr lang="en-US" altLang="en-US"/>
              <a:t>How computer startup?</a:t>
            </a:r>
            <a:endParaRPr lang="th-TH" altLang="en-US"/>
          </a:p>
        </p:txBody>
      </p:sp>
      <p:sp>
        <p:nvSpPr>
          <p:cNvPr id="3075" name="Rectangle 3">
            <a:extLst>
              <a:ext uri="{FF2B5EF4-FFF2-40B4-BE49-F238E27FC236}">
                <a16:creationId xmlns:a16="http://schemas.microsoft.com/office/drawing/2014/main" id="{19B69A1B-BB4A-730B-FDC9-634740AD86B6}"/>
              </a:ext>
            </a:extLst>
          </p:cNvPr>
          <p:cNvSpPr>
            <a:spLocks noGrp="1" noChangeArrowheads="1"/>
          </p:cNvSpPr>
          <p:nvPr>
            <p:ph idx="1"/>
          </p:nvPr>
        </p:nvSpPr>
        <p:spPr/>
        <p:txBody>
          <a:bodyPr/>
          <a:lstStyle/>
          <a:p>
            <a:r>
              <a:rPr lang="en-US" altLang="en-US"/>
              <a:t>Booting is a bootstrapping process that starts operating systems when the user turns on a computer system </a:t>
            </a:r>
            <a:endParaRPr lang="th-TH" altLang="en-US"/>
          </a:p>
          <a:p>
            <a:r>
              <a:rPr lang="en-US" altLang="en-US"/>
              <a:t>A boot sequence is the set of operations the computer performs when it is switched on that load an operating system</a:t>
            </a:r>
            <a:endParaRPr lang="th-TH" altLang="en-US"/>
          </a:p>
        </p:txBody>
      </p:sp>
      <p:sp>
        <p:nvSpPr>
          <p:cNvPr id="4" name="Slide Number Placeholder 5">
            <a:extLst>
              <a:ext uri="{FF2B5EF4-FFF2-40B4-BE49-F238E27FC236}">
                <a16:creationId xmlns:a16="http://schemas.microsoft.com/office/drawing/2014/main" id="{F28D9732-1B88-5C0A-0337-33A78876AEF1}"/>
              </a:ext>
            </a:extLst>
          </p:cNvPr>
          <p:cNvSpPr>
            <a:spLocks noGrp="1"/>
          </p:cNvSpPr>
          <p:nvPr>
            <p:ph type="sldNum" sz="quarter" idx="12"/>
          </p:nvPr>
        </p:nvSpPr>
        <p:spPr/>
        <p:txBody>
          <a:bodyPr/>
          <a:lstStyle/>
          <a:p>
            <a:fld id="{1FB62B3C-24EB-47F4-8C35-55BF544B0927}" type="slidenum">
              <a:rPr lang="en-US" altLang="en-US"/>
              <a:pPr/>
              <a:t>4</a:t>
            </a:fld>
            <a:endParaRPr lang="th-TH"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47249EE-9B8C-BA2E-CCF6-9502DA93AB54}"/>
              </a:ext>
            </a:extLst>
          </p:cNvPr>
          <p:cNvSpPr>
            <a:spLocks noGrp="1" noChangeArrowheads="1"/>
          </p:cNvSpPr>
          <p:nvPr>
            <p:ph type="title"/>
          </p:nvPr>
        </p:nvSpPr>
        <p:spPr/>
        <p:txBody>
          <a:bodyPr/>
          <a:lstStyle/>
          <a:p>
            <a:r>
              <a:rPr lang="en-US" altLang="en-US"/>
              <a:t>Booting sequence</a:t>
            </a:r>
            <a:endParaRPr lang="th-TH" altLang="en-US"/>
          </a:p>
        </p:txBody>
      </p:sp>
      <p:sp>
        <p:nvSpPr>
          <p:cNvPr id="8195" name="Rectangle 3">
            <a:extLst>
              <a:ext uri="{FF2B5EF4-FFF2-40B4-BE49-F238E27FC236}">
                <a16:creationId xmlns:a16="http://schemas.microsoft.com/office/drawing/2014/main" id="{9AD4F303-0986-C735-162D-4E9BB922C12E}"/>
              </a:ext>
            </a:extLst>
          </p:cNvPr>
          <p:cNvSpPr>
            <a:spLocks noGrp="1" noChangeArrowheads="1"/>
          </p:cNvSpPr>
          <p:nvPr>
            <p:ph idx="1"/>
          </p:nvPr>
        </p:nvSpPr>
        <p:spPr/>
        <p:txBody>
          <a:bodyPr/>
          <a:lstStyle/>
          <a:p>
            <a:pPr marL="552450" indent="-552450">
              <a:lnSpc>
                <a:spcPct val="90000"/>
              </a:lnSpc>
              <a:buFont typeface="Wingdings" panose="05000000000000000000" pitchFamily="2" charset="2"/>
              <a:buAutoNum type="arabicPeriod"/>
            </a:pPr>
            <a:r>
              <a:rPr lang="en-US" altLang="en-US" sz="2500"/>
              <a:t>Tern on</a:t>
            </a:r>
          </a:p>
          <a:p>
            <a:pPr marL="552450" indent="-552450">
              <a:lnSpc>
                <a:spcPct val="90000"/>
              </a:lnSpc>
              <a:buFont typeface="Wingdings" panose="05000000000000000000" pitchFamily="2" charset="2"/>
              <a:buAutoNum type="arabicPeriod"/>
            </a:pPr>
            <a:r>
              <a:rPr lang="en-US" altLang="en-US" sz="2500"/>
              <a:t>CPU jump to address of BIOS (0xFFFF0)</a:t>
            </a:r>
          </a:p>
          <a:p>
            <a:pPr marL="552450" indent="-552450">
              <a:lnSpc>
                <a:spcPct val="90000"/>
              </a:lnSpc>
              <a:buFont typeface="Wingdings" panose="05000000000000000000" pitchFamily="2" charset="2"/>
              <a:buAutoNum type="arabicPeriod"/>
            </a:pPr>
            <a:r>
              <a:rPr lang="en-US" altLang="en-US" sz="2500"/>
              <a:t>BIOS runs POST (Power-On Self Test)</a:t>
            </a:r>
          </a:p>
          <a:p>
            <a:pPr marL="552450" indent="-552450">
              <a:lnSpc>
                <a:spcPct val="90000"/>
              </a:lnSpc>
              <a:buFont typeface="Wingdings" panose="05000000000000000000" pitchFamily="2" charset="2"/>
              <a:buAutoNum type="arabicPeriod"/>
            </a:pPr>
            <a:r>
              <a:rPr lang="en-US" altLang="en-US" sz="2500"/>
              <a:t>Find bootale devices</a:t>
            </a:r>
          </a:p>
          <a:p>
            <a:pPr marL="552450" indent="-552450">
              <a:lnSpc>
                <a:spcPct val="90000"/>
              </a:lnSpc>
              <a:buFont typeface="Wingdings" panose="05000000000000000000" pitchFamily="2" charset="2"/>
              <a:buAutoNum type="arabicPeriod"/>
            </a:pPr>
            <a:r>
              <a:rPr lang="en-US" altLang="en-US" sz="2500"/>
              <a:t>Loads and execute boot sector form MBR</a:t>
            </a:r>
          </a:p>
          <a:p>
            <a:pPr marL="552450" indent="-552450">
              <a:lnSpc>
                <a:spcPct val="90000"/>
              </a:lnSpc>
              <a:buFont typeface="Wingdings" panose="05000000000000000000" pitchFamily="2" charset="2"/>
              <a:buAutoNum type="arabicPeriod"/>
            </a:pPr>
            <a:r>
              <a:rPr lang="en-US" altLang="en-US" sz="2500"/>
              <a:t>Load OS</a:t>
            </a:r>
            <a:endParaRPr lang="th-TH" altLang="en-US" sz="2500"/>
          </a:p>
        </p:txBody>
      </p:sp>
      <p:sp>
        <p:nvSpPr>
          <p:cNvPr id="4" name="Slide Number Placeholder 5">
            <a:extLst>
              <a:ext uri="{FF2B5EF4-FFF2-40B4-BE49-F238E27FC236}">
                <a16:creationId xmlns:a16="http://schemas.microsoft.com/office/drawing/2014/main" id="{1F9F4F3E-A0C1-CB8B-D0A7-67B1C9C86498}"/>
              </a:ext>
            </a:extLst>
          </p:cNvPr>
          <p:cNvSpPr>
            <a:spLocks noGrp="1"/>
          </p:cNvSpPr>
          <p:nvPr>
            <p:ph type="sldNum" sz="quarter" idx="12"/>
          </p:nvPr>
        </p:nvSpPr>
        <p:spPr/>
        <p:txBody>
          <a:bodyPr/>
          <a:lstStyle/>
          <a:p>
            <a:fld id="{7E0DE07A-2798-416A-95CE-A39538C68B19}" type="slidenum">
              <a:rPr lang="en-US" altLang="en-US"/>
              <a:pPr/>
              <a:t>5</a:t>
            </a:fld>
            <a:endParaRPr lang="th-TH"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Rectangle 9">
            <a:extLst>
              <a:ext uri="{FF2B5EF4-FFF2-40B4-BE49-F238E27FC236}">
                <a16:creationId xmlns:a16="http://schemas.microsoft.com/office/drawing/2014/main" id="{A0802D14-D3FC-A6F8-D947-8336CD2B80F0}"/>
              </a:ext>
            </a:extLst>
          </p:cNvPr>
          <p:cNvSpPr>
            <a:spLocks noGrp="1" noChangeArrowheads="1"/>
          </p:cNvSpPr>
          <p:nvPr>
            <p:ph type="title"/>
          </p:nvPr>
        </p:nvSpPr>
        <p:spPr/>
        <p:txBody>
          <a:bodyPr/>
          <a:lstStyle/>
          <a:p>
            <a:r>
              <a:rPr lang="en-US" altLang="en-US"/>
              <a:t>BIOS (Basic Input/Output System)</a:t>
            </a:r>
            <a:endParaRPr lang="th-TH" altLang="en-US"/>
          </a:p>
        </p:txBody>
      </p:sp>
      <p:pic>
        <p:nvPicPr>
          <p:cNvPr id="9220" name="Picture 4">
            <a:extLst>
              <a:ext uri="{FF2B5EF4-FFF2-40B4-BE49-F238E27FC236}">
                <a16:creationId xmlns:a16="http://schemas.microsoft.com/office/drawing/2014/main" id="{7FACFE0C-A763-704C-5AC1-9D7760F39E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25898" y="4314183"/>
            <a:ext cx="1905000" cy="1739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5">
            <a:extLst>
              <a:ext uri="{FF2B5EF4-FFF2-40B4-BE49-F238E27FC236}">
                <a16:creationId xmlns:a16="http://schemas.microsoft.com/office/drawing/2014/main" id="{3C41E11E-7F78-925F-4D4E-8CF908698270}"/>
              </a:ext>
            </a:extLst>
          </p:cNvPr>
          <p:cNvSpPr>
            <a:spLocks noGrp="1"/>
          </p:cNvSpPr>
          <p:nvPr>
            <p:ph type="sldNum" sz="quarter" idx="12"/>
          </p:nvPr>
        </p:nvSpPr>
        <p:spPr/>
        <p:txBody>
          <a:bodyPr/>
          <a:lstStyle/>
          <a:p>
            <a:fld id="{7731E564-D9CB-4713-9938-4D616F51B32B}" type="slidenum">
              <a:rPr lang="en-US" altLang="en-US"/>
              <a:pPr/>
              <a:t>6</a:t>
            </a:fld>
            <a:endParaRPr lang="th-TH" altLang="en-US"/>
          </a:p>
        </p:txBody>
      </p:sp>
      <p:sp>
        <p:nvSpPr>
          <p:cNvPr id="9228" name="Rectangle 12">
            <a:extLst>
              <a:ext uri="{FF2B5EF4-FFF2-40B4-BE49-F238E27FC236}">
                <a16:creationId xmlns:a16="http://schemas.microsoft.com/office/drawing/2014/main" id="{8E4BB2D2-6AA0-0BD6-AE10-AC22E1BFAF95}"/>
              </a:ext>
            </a:extLst>
          </p:cNvPr>
          <p:cNvSpPr>
            <a:spLocks noGrp="1" noChangeArrowheads="1"/>
          </p:cNvSpPr>
          <p:nvPr>
            <p:ph type="body" idx="4294967295"/>
          </p:nvPr>
        </p:nvSpPr>
        <p:spPr>
          <a:xfrm>
            <a:off x="865443" y="2398918"/>
            <a:ext cx="8077200" cy="4114800"/>
          </a:xfrm>
        </p:spPr>
        <p:txBody>
          <a:bodyPr vert="horz" lIns="91440" tIns="45720" rIns="91440" bIns="45720" rtlCol="0" anchor="t">
            <a:normAutofit/>
          </a:bodyPr>
          <a:lstStyle/>
          <a:p>
            <a:r>
              <a:rPr lang="en-US" altLang="en-US" dirty="0">
                <a:latin typeface="Calibri"/>
                <a:ea typeface="Calibri"/>
                <a:cs typeface="Calibri"/>
              </a:rPr>
              <a:t>BIOS refers to the software code run by a computer when first powered on</a:t>
            </a:r>
          </a:p>
          <a:p>
            <a:r>
              <a:rPr lang="en-US" altLang="en-US" dirty="0">
                <a:latin typeface="Calibri"/>
                <a:ea typeface="Calibri"/>
                <a:cs typeface="Calibri"/>
              </a:rPr>
              <a:t>The primary function of BIOS is code program embedded on a chip that </a:t>
            </a:r>
            <a:r>
              <a:rPr lang="en-US" altLang="en-US" err="1">
                <a:latin typeface="Calibri"/>
                <a:ea typeface="Calibri"/>
                <a:cs typeface="Calibri"/>
              </a:rPr>
              <a:t>recognises</a:t>
            </a:r>
            <a:r>
              <a:rPr lang="en-US" altLang="en-US" dirty="0">
                <a:latin typeface="Calibri"/>
                <a:ea typeface="Calibri"/>
                <a:cs typeface="Calibri"/>
              </a:rPr>
              <a:t> and controls various devices that make up the computer.</a:t>
            </a:r>
            <a:endParaRPr lang="th-TH" altLang="en-US">
              <a:latin typeface="Calibri"/>
              <a:ea typeface="Calibri"/>
              <a:cs typeface="Cordia New"/>
            </a:endParaRPr>
          </a:p>
        </p:txBody>
      </p:sp>
      <p:pic>
        <p:nvPicPr>
          <p:cNvPr id="9224" name="Picture 8">
            <a:extLst>
              <a:ext uri="{FF2B5EF4-FFF2-40B4-BE49-F238E27FC236}">
                <a16:creationId xmlns:a16="http://schemas.microsoft.com/office/drawing/2014/main" id="{6F422858-695D-2460-9367-C83F2692DAA0}"/>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031888" y="4178761"/>
            <a:ext cx="2743200" cy="2057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3" name="Text Box 7">
            <a:extLst>
              <a:ext uri="{FF2B5EF4-FFF2-40B4-BE49-F238E27FC236}">
                <a16:creationId xmlns:a16="http://schemas.microsoft.com/office/drawing/2014/main" id="{8998AC7C-FCE2-5640-2386-4A1B5D56399A}"/>
              </a:ext>
            </a:extLst>
          </p:cNvPr>
          <p:cNvSpPr txBox="1">
            <a:spLocks noChangeArrowheads="1"/>
          </p:cNvSpPr>
          <p:nvPr/>
        </p:nvSpPr>
        <p:spPr bwMode="auto">
          <a:xfrm>
            <a:off x="696855" y="6330917"/>
            <a:ext cx="1874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BIOS on board</a:t>
            </a:r>
            <a:endParaRPr lang="th-TH" altLang="en-US"/>
          </a:p>
        </p:txBody>
      </p:sp>
      <p:sp>
        <p:nvSpPr>
          <p:cNvPr id="9227" name="Text Box 11">
            <a:extLst>
              <a:ext uri="{FF2B5EF4-FFF2-40B4-BE49-F238E27FC236}">
                <a16:creationId xmlns:a16="http://schemas.microsoft.com/office/drawing/2014/main" id="{DD6491BD-BF6A-FAB3-9610-E9EE08057C72}"/>
              </a:ext>
            </a:extLst>
          </p:cNvPr>
          <p:cNvSpPr txBox="1">
            <a:spLocks noChangeArrowheads="1"/>
          </p:cNvSpPr>
          <p:nvPr/>
        </p:nvSpPr>
        <p:spPr bwMode="auto">
          <a:xfrm>
            <a:off x="4417231" y="6329338"/>
            <a:ext cx="1970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BIOS on screen</a:t>
            </a:r>
            <a:endParaRPr lang="th-TH"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id="{5DBCFD4E-230F-04BF-B7AF-4E189FE8349D}"/>
              </a:ext>
            </a:extLst>
          </p:cNvPr>
          <p:cNvSpPr>
            <a:spLocks noGrp="1" noChangeArrowheads="1"/>
          </p:cNvSpPr>
          <p:nvPr>
            <p:ph type="ctrTitle"/>
          </p:nvPr>
        </p:nvSpPr>
        <p:spPr/>
        <p:txBody>
          <a:bodyPr/>
          <a:lstStyle/>
          <a:p>
            <a:r>
              <a:rPr lang="en-US" altLang="en-US"/>
              <a:t>Boot loader</a:t>
            </a:r>
            <a:endParaRPr lang="th-TH"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CF7DF7E-76EF-86FC-366F-D04E7B10C34B}"/>
              </a:ext>
            </a:extLst>
          </p:cNvPr>
          <p:cNvSpPr>
            <a:spLocks noGrp="1" noChangeArrowheads="1"/>
          </p:cNvSpPr>
          <p:nvPr>
            <p:ph type="title"/>
          </p:nvPr>
        </p:nvSpPr>
        <p:spPr/>
        <p:txBody>
          <a:bodyPr/>
          <a:lstStyle/>
          <a:p>
            <a:r>
              <a:rPr lang="en-US" altLang="en-US"/>
              <a:t>MBR</a:t>
            </a:r>
            <a:r>
              <a:rPr lang="th-TH" altLang="en-US"/>
              <a:t> </a:t>
            </a:r>
            <a:r>
              <a:rPr lang="en-US" altLang="en-US"/>
              <a:t>(Master Boot Record)</a:t>
            </a:r>
            <a:endParaRPr lang="th-TH" altLang="en-US"/>
          </a:p>
        </p:txBody>
      </p:sp>
      <p:sp>
        <p:nvSpPr>
          <p:cNvPr id="16387" name="Rectangle 3">
            <a:extLst>
              <a:ext uri="{FF2B5EF4-FFF2-40B4-BE49-F238E27FC236}">
                <a16:creationId xmlns:a16="http://schemas.microsoft.com/office/drawing/2014/main" id="{635A15B4-5F84-B6F7-89BA-7BCFF7625A01}"/>
              </a:ext>
            </a:extLst>
          </p:cNvPr>
          <p:cNvSpPr>
            <a:spLocks noGrp="1" noChangeArrowheads="1"/>
          </p:cNvSpPr>
          <p:nvPr>
            <p:ph idx="1"/>
          </p:nvPr>
        </p:nvSpPr>
        <p:spPr>
          <a:xfrm>
            <a:off x="864382" y="2489200"/>
            <a:ext cx="7802140" cy="3530600"/>
          </a:xfrm>
        </p:spPr>
        <p:txBody>
          <a:bodyPr vert="horz" lIns="91440" tIns="45720" rIns="91440" bIns="45720" rtlCol="0" anchor="t">
            <a:normAutofit/>
          </a:bodyPr>
          <a:lstStyle/>
          <a:p>
            <a:r>
              <a:rPr lang="en-US" altLang="en-US" sz="2500" dirty="0">
                <a:latin typeface="Calibri"/>
                <a:ea typeface="Calibri"/>
                <a:cs typeface="Calibri"/>
              </a:rPr>
              <a:t>OS is booted from a hard disk, where the Master Boot Record (MBR) contains the primary boot loader</a:t>
            </a:r>
          </a:p>
          <a:p>
            <a:r>
              <a:rPr lang="en-US" altLang="en-US" sz="2500" dirty="0">
                <a:latin typeface="Calibri"/>
                <a:ea typeface="Calibri"/>
                <a:cs typeface="Calibri"/>
              </a:rPr>
              <a:t>The MBR is a 512-byte sector, located in the first sector on the disk (sector 1 of cylinder 0, head 0)</a:t>
            </a:r>
          </a:p>
          <a:p>
            <a:r>
              <a:rPr lang="en-US" altLang="en-US" sz="2500" dirty="0">
                <a:latin typeface="Calibri"/>
                <a:ea typeface="Calibri"/>
                <a:cs typeface="Calibri"/>
              </a:rPr>
              <a:t>After the MBR is loaded into RAM, the BIOS yields control to it. </a:t>
            </a:r>
          </a:p>
          <a:p>
            <a:endParaRPr lang="en-US" altLang="en-US" sz="2500" dirty="0">
              <a:latin typeface="Calibri"/>
              <a:ea typeface="Calibri"/>
              <a:cs typeface="Calibri"/>
            </a:endParaRPr>
          </a:p>
          <a:p>
            <a:endParaRPr lang="th-TH" altLang="en-US" dirty="0">
              <a:latin typeface="Calibri"/>
              <a:ea typeface="Calibri"/>
            </a:endParaRPr>
          </a:p>
        </p:txBody>
      </p:sp>
      <p:sp>
        <p:nvSpPr>
          <p:cNvPr id="4" name="Slide Number Placeholder 5">
            <a:extLst>
              <a:ext uri="{FF2B5EF4-FFF2-40B4-BE49-F238E27FC236}">
                <a16:creationId xmlns:a16="http://schemas.microsoft.com/office/drawing/2014/main" id="{C0181AC9-0FA9-6671-2629-FDE786102350}"/>
              </a:ext>
            </a:extLst>
          </p:cNvPr>
          <p:cNvSpPr>
            <a:spLocks noGrp="1"/>
          </p:cNvSpPr>
          <p:nvPr>
            <p:ph type="sldNum" sz="quarter" idx="12"/>
          </p:nvPr>
        </p:nvSpPr>
        <p:spPr/>
        <p:txBody>
          <a:bodyPr/>
          <a:lstStyle/>
          <a:p>
            <a:fld id="{8BC87AB4-8395-4D4C-9E3F-A48C14F35EA1}" type="slidenum">
              <a:rPr lang="en-US" altLang="en-US"/>
              <a:pPr/>
              <a:t>8</a:t>
            </a:fld>
            <a:endParaRPr lang="th-TH"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8173892-CC20-8D0F-20DF-D1CE3DD524BB}"/>
              </a:ext>
            </a:extLst>
          </p:cNvPr>
          <p:cNvSpPr>
            <a:spLocks noGrp="1" noChangeArrowheads="1"/>
          </p:cNvSpPr>
          <p:nvPr>
            <p:ph type="title"/>
          </p:nvPr>
        </p:nvSpPr>
        <p:spPr/>
        <p:txBody>
          <a:bodyPr/>
          <a:lstStyle/>
          <a:p>
            <a:r>
              <a:rPr lang="en-US" altLang="en-US"/>
              <a:t>MBR</a:t>
            </a:r>
            <a:r>
              <a:rPr lang="th-TH" altLang="en-US"/>
              <a:t> </a:t>
            </a:r>
            <a:r>
              <a:rPr lang="en-US" altLang="en-US"/>
              <a:t>(Master Boot Record)</a:t>
            </a:r>
            <a:endParaRPr lang="th-TH" altLang="en-US"/>
          </a:p>
        </p:txBody>
      </p:sp>
      <p:pic>
        <p:nvPicPr>
          <p:cNvPr id="14340" name="Picture 4">
            <a:extLst>
              <a:ext uri="{FF2B5EF4-FFF2-40B4-BE49-F238E27FC236}">
                <a16:creationId xmlns:a16="http://schemas.microsoft.com/office/drawing/2014/main" id="{4EDCCEF0-1075-CFA7-9E6C-3D0D6A1D87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9033" y="2033316"/>
            <a:ext cx="6178361" cy="4821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5">
            <a:extLst>
              <a:ext uri="{FF2B5EF4-FFF2-40B4-BE49-F238E27FC236}">
                <a16:creationId xmlns:a16="http://schemas.microsoft.com/office/drawing/2014/main" id="{31FE2A30-F2DF-72A3-4698-064A6BBAA04C}"/>
              </a:ext>
            </a:extLst>
          </p:cNvPr>
          <p:cNvSpPr>
            <a:spLocks noGrp="1"/>
          </p:cNvSpPr>
          <p:nvPr>
            <p:ph type="sldNum" sz="quarter" idx="12"/>
          </p:nvPr>
        </p:nvSpPr>
        <p:spPr/>
        <p:txBody>
          <a:bodyPr/>
          <a:lstStyle/>
          <a:p>
            <a:fld id="{B3CFF57F-6AF6-4DE5-9DA1-0E1654ABB3FC}" type="slidenum">
              <a:rPr lang="en-US" altLang="en-US"/>
              <a:pPr/>
              <a:t>9</a:t>
            </a:fld>
            <a:endParaRPr lang="th-TH"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Eclipse</Template>
  <TotalTime>1982</TotalTime>
  <Words>1555</Words>
  <Application>Microsoft Office PowerPoint</Application>
  <PresentationFormat>On-screen Show (4:3)</PresentationFormat>
  <Paragraphs>225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Ion Boardroom</vt:lpstr>
      <vt:lpstr>Linux Booting Procedure</vt:lpstr>
      <vt:lpstr>How Linux boot?</vt:lpstr>
      <vt:lpstr>System startup</vt:lpstr>
      <vt:lpstr>How computer startup?</vt:lpstr>
      <vt:lpstr>Booting sequence</vt:lpstr>
      <vt:lpstr>BIOS (Basic Input/Output System)</vt:lpstr>
      <vt:lpstr>Boot loader</vt:lpstr>
      <vt:lpstr>MBR (Master Boot Record)</vt:lpstr>
      <vt:lpstr>MBR (Master Boot Record)</vt:lpstr>
      <vt:lpstr>MBR (Master Boot Record)</vt:lpstr>
      <vt:lpstr>Extracting the MBR </vt:lpstr>
      <vt:lpstr>Boot loader</vt:lpstr>
      <vt:lpstr>Other boot loader (Several OS)</vt:lpstr>
      <vt:lpstr>GRUB: GRand Unified Bootloader</vt:lpstr>
      <vt:lpstr>GRUB boot process</vt:lpstr>
      <vt:lpstr>Example GRUB config file</vt:lpstr>
      <vt:lpstr>LILO: LInux LOader</vt:lpstr>
      <vt:lpstr>Kernel</vt:lpstr>
      <vt:lpstr>Kernel image</vt:lpstr>
      <vt:lpstr>Task of kernel</vt:lpstr>
      <vt:lpstr>Major functions flow for Linux kernel boot</vt:lpstr>
      <vt:lpstr>Init process</vt:lpstr>
      <vt:lpstr>The Linux Init Processes</vt:lpstr>
      <vt:lpstr>System processes </vt:lpstr>
      <vt:lpstr>Inittab file</vt:lpstr>
      <vt:lpstr>Runlevels</vt:lpstr>
      <vt:lpstr>Runlevels</vt:lpstr>
      <vt:lpstr>rc#.d files</vt:lpstr>
      <vt:lpstr>init.d</vt:lpstr>
      <vt:lpstr>Start/stop deamon</vt:lpstr>
      <vt:lpstr>Linux files structure</vt:lpstr>
      <vt:lpstr>Linux files structure</vt:lpstr>
      <vt:lpstr>FSSTND : (Filesystem standard)</vt:lpstr>
      <vt:lpstr>FSSTND : (Filesystem standard)</vt:lpstr>
      <vt:lpstr>FSSTND : (Filesystem standard)</vt:lpstr>
      <vt:lpstr>FSSTND : (Filesystem standard)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Booting Procedure</dc:title>
  <dc:creator>s</dc:creator>
  <cp:lastModifiedBy>s</cp:lastModifiedBy>
  <cp:revision>166</cp:revision>
  <dcterms:created xsi:type="dcterms:W3CDTF">2006-08-03T05:00:17Z</dcterms:created>
  <dcterms:modified xsi:type="dcterms:W3CDTF">2024-05-15T06:20:02Z</dcterms:modified>
</cp:coreProperties>
</file>