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73"/>
  </p:notesMasterIdLst>
  <p:handoutMasterIdLst>
    <p:handoutMasterId r:id="rId74"/>
  </p:handoutMasterIdLst>
  <p:sldIdLst>
    <p:sldId id="348" r:id="rId2"/>
    <p:sldId id="296" r:id="rId3"/>
    <p:sldId id="262" r:id="rId4"/>
    <p:sldId id="258" r:id="rId5"/>
    <p:sldId id="263" r:id="rId6"/>
    <p:sldId id="264" r:id="rId7"/>
    <p:sldId id="265" r:id="rId8"/>
    <p:sldId id="259" r:id="rId9"/>
    <p:sldId id="267" r:id="rId10"/>
    <p:sldId id="268" r:id="rId11"/>
    <p:sldId id="269" r:id="rId12"/>
    <p:sldId id="271" r:id="rId13"/>
    <p:sldId id="270" r:id="rId14"/>
    <p:sldId id="272" r:id="rId15"/>
    <p:sldId id="273" r:id="rId16"/>
    <p:sldId id="274" r:id="rId17"/>
    <p:sldId id="277" r:id="rId18"/>
    <p:sldId id="278" r:id="rId19"/>
    <p:sldId id="284" r:id="rId20"/>
    <p:sldId id="285" r:id="rId21"/>
    <p:sldId id="286" r:id="rId22"/>
    <p:sldId id="287" r:id="rId23"/>
    <p:sldId id="288" r:id="rId24"/>
    <p:sldId id="289" r:id="rId25"/>
    <p:sldId id="291" r:id="rId26"/>
    <p:sldId id="292" r:id="rId27"/>
    <p:sldId id="293" r:id="rId28"/>
    <p:sldId id="294" r:id="rId29"/>
    <p:sldId id="295" r:id="rId30"/>
    <p:sldId id="298" r:id="rId31"/>
    <p:sldId id="300" r:id="rId32"/>
    <p:sldId id="301" r:id="rId33"/>
    <p:sldId id="306" r:id="rId34"/>
    <p:sldId id="315" r:id="rId35"/>
    <p:sldId id="308" r:id="rId36"/>
    <p:sldId id="310" r:id="rId37"/>
    <p:sldId id="257" r:id="rId38"/>
    <p:sldId id="349" r:id="rId39"/>
    <p:sldId id="350" r:id="rId40"/>
    <p:sldId id="260" r:id="rId41"/>
    <p:sldId id="261"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275" r:id="rId56"/>
    <p:sldId id="276" r:id="rId57"/>
    <p:sldId id="364" r:id="rId58"/>
    <p:sldId id="365" r:id="rId59"/>
    <p:sldId id="279" r:id="rId60"/>
    <p:sldId id="280" r:id="rId61"/>
    <p:sldId id="281" r:id="rId62"/>
    <p:sldId id="282" r:id="rId63"/>
    <p:sldId id="283" r:id="rId64"/>
    <p:sldId id="366" r:id="rId65"/>
    <p:sldId id="367" r:id="rId66"/>
    <p:sldId id="368" r:id="rId67"/>
    <p:sldId id="369" r:id="rId68"/>
    <p:sldId id="370" r:id="rId69"/>
    <p:sldId id="290" r:id="rId70"/>
    <p:sldId id="372" r:id="rId71"/>
    <p:sldId id="373" r:id="rId7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3E1"/>
    <a:srgbClr val="B17ED8"/>
    <a:srgbClr val="C9A6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B52A3-1F9A-41C2-ADC3-92C3959F4616}" v="912" dt="2024-05-23T11:18:48.450"/>
    <p1510:client id="{87C218F4-D46F-48D2-B6DD-8D60748112FE}" v="87" dt="2024-05-23T11:22:41.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5A7B52A3-1F9A-41C2-ADC3-92C3959F4616}"/>
    <pc:docChg chg="addSld delSld modSld addMainMaster delMainMaster">
      <pc:chgData name="Ganavi M" userId="aa0847465628f3dc" providerId="Windows Live" clId="Web-{5A7B52A3-1F9A-41C2-ADC3-92C3959F4616}" dt="2024-05-23T11:18:48.450" v="887" actId="20577"/>
      <pc:docMkLst>
        <pc:docMk/>
      </pc:docMkLst>
      <pc:sldChg chg="modSp del mod modClrScheme chgLayout">
        <pc:chgData name="Ganavi M" userId="aa0847465628f3dc" providerId="Windows Live" clId="Web-{5A7B52A3-1F9A-41C2-ADC3-92C3959F4616}" dt="2024-05-23T04:13:00.867" v="8"/>
        <pc:sldMkLst>
          <pc:docMk/>
          <pc:sldMk cId="0" sldId="256"/>
        </pc:sldMkLst>
        <pc:spChg chg="mod ord">
          <ac:chgData name="Ganavi M" userId="aa0847465628f3dc" providerId="Windows Live" clId="Web-{5A7B52A3-1F9A-41C2-ADC3-92C3959F4616}" dt="2024-05-23T04:12:22.241" v="0"/>
          <ac:spMkLst>
            <pc:docMk/>
            <pc:sldMk cId="0" sldId="256"/>
            <ac:spMk id="2" creationId="{0B58CF1B-6DAF-118A-A550-7F0F399F1C01}"/>
          </ac:spMkLst>
        </pc:spChg>
        <pc:spChg chg="mod ord">
          <ac:chgData name="Ganavi M" userId="aa0847465628f3dc" providerId="Windows Live" clId="Web-{5A7B52A3-1F9A-41C2-ADC3-92C3959F4616}" dt="2024-05-23T04:12:22.241" v="0"/>
          <ac:spMkLst>
            <pc:docMk/>
            <pc:sldMk cId="0" sldId="256"/>
            <ac:spMk id="8195" creationId="{9E57A646-5B28-AAF5-A831-FBFB2EF0088A}"/>
          </ac:spMkLst>
        </pc:spChg>
      </pc:sldChg>
      <pc:sldChg chg="modSp add del mod modClrScheme chgLayout">
        <pc:chgData name="Ganavi M" userId="aa0847465628f3dc" providerId="Windows Live" clId="Web-{5A7B52A3-1F9A-41C2-ADC3-92C3959F4616}" dt="2024-05-23T10:03:02.396" v="409" actId="1076"/>
        <pc:sldMkLst>
          <pc:docMk/>
          <pc:sldMk cId="0" sldId="257"/>
        </pc:sldMkLst>
        <pc:spChg chg="mod">
          <ac:chgData name="Ganavi M" userId="aa0847465628f3dc" providerId="Windows Live" clId="Web-{5A7B52A3-1F9A-41C2-ADC3-92C3959F4616}" dt="2024-05-23T10:03:02.396" v="409" actId="1076"/>
          <ac:spMkLst>
            <pc:docMk/>
            <pc:sldMk cId="0" sldId="257"/>
            <ac:spMk id="2" creationId="{680B0158-7DD0-2D4B-63BE-11CAA73D0986}"/>
          </ac:spMkLst>
        </pc:spChg>
        <pc:spChg chg="mod ord">
          <ac:chgData name="Ganavi M" userId="aa0847465628f3dc" providerId="Windows Live" clId="Web-{5A7B52A3-1F9A-41C2-ADC3-92C3959F4616}" dt="2024-05-23T04:12:22.241" v="0"/>
          <ac:spMkLst>
            <pc:docMk/>
            <pc:sldMk cId="0" sldId="257"/>
            <ac:spMk id="2" creationId="{F7C503BE-EB97-A880-5ED3-343049C14729}"/>
          </ac:spMkLst>
        </pc:spChg>
        <pc:spChg chg="mod">
          <ac:chgData name="Ganavi M" userId="aa0847465628f3dc" providerId="Windows Live" clId="Web-{5A7B52A3-1F9A-41C2-ADC3-92C3959F4616}" dt="2024-05-23T10:02:36.895" v="401" actId="20577"/>
          <ac:spMkLst>
            <pc:docMk/>
            <pc:sldMk cId="0" sldId="257"/>
            <ac:spMk id="3" creationId="{6CC10625-4485-F382-A397-851F4DB19F8E}"/>
          </ac:spMkLst>
        </pc:spChg>
        <pc:spChg chg="mod ord">
          <ac:chgData name="Ganavi M" userId="aa0847465628f3dc" providerId="Windows Live" clId="Web-{5A7B52A3-1F9A-41C2-ADC3-92C3959F4616}" dt="2024-05-23T04:12:22.241" v="0"/>
          <ac:spMkLst>
            <pc:docMk/>
            <pc:sldMk cId="0" sldId="257"/>
            <ac:spMk id="9219" creationId="{37F3F800-7578-5116-FE3A-B5B7F1EC9F6C}"/>
          </ac:spMkLst>
        </pc:spChg>
      </pc:sldChg>
      <pc:sldChg chg="modSp mod modClrScheme chgLayout">
        <pc:chgData name="Ganavi M" userId="aa0847465628f3dc" providerId="Windows Live" clId="Web-{5A7B52A3-1F9A-41C2-ADC3-92C3959F4616}" dt="2024-05-23T04:13:27.649" v="15" actId="20577"/>
        <pc:sldMkLst>
          <pc:docMk/>
          <pc:sldMk cId="0" sldId="258"/>
        </pc:sldMkLst>
        <pc:spChg chg="mod ord">
          <ac:chgData name="Ganavi M" userId="aa0847465628f3dc" providerId="Windows Live" clId="Web-{5A7B52A3-1F9A-41C2-ADC3-92C3959F4616}" dt="2024-05-23T04:13:27.649" v="15" actId="20577"/>
          <ac:spMkLst>
            <pc:docMk/>
            <pc:sldMk cId="0" sldId="258"/>
            <ac:spMk id="2" creationId="{C73BC2EE-9718-0C80-F8CE-192893AA042F}"/>
          </ac:spMkLst>
        </pc:spChg>
        <pc:spChg chg="mod ord">
          <ac:chgData name="Ganavi M" userId="aa0847465628f3dc" providerId="Windows Live" clId="Web-{5A7B52A3-1F9A-41C2-ADC3-92C3959F4616}" dt="2024-05-23T04:13:23.118" v="14" actId="14100"/>
          <ac:spMkLst>
            <pc:docMk/>
            <pc:sldMk cId="0" sldId="258"/>
            <ac:spMk id="12291" creationId="{9054BB15-A116-54E9-4E23-DC8F99E0203F}"/>
          </ac:spMkLst>
        </pc:spChg>
      </pc:sldChg>
      <pc:sldChg chg="modSp mod modClrScheme chgLayout">
        <pc:chgData name="Ganavi M" userId="aa0847465628f3dc" providerId="Windows Live" clId="Web-{5A7B52A3-1F9A-41C2-ADC3-92C3959F4616}" dt="2024-05-23T06:07:19.846" v="82" actId="1076"/>
        <pc:sldMkLst>
          <pc:docMk/>
          <pc:sldMk cId="0" sldId="259"/>
        </pc:sldMkLst>
        <pc:spChg chg="mod ord">
          <ac:chgData name="Ganavi M" userId="aa0847465628f3dc" providerId="Windows Live" clId="Web-{5A7B52A3-1F9A-41C2-ADC3-92C3959F4616}" dt="2024-05-23T04:12:22.241" v="0"/>
          <ac:spMkLst>
            <pc:docMk/>
            <pc:sldMk cId="0" sldId="259"/>
            <ac:spMk id="2" creationId="{B5241E33-3524-497A-BF15-A25BDCBAD8B3}"/>
          </ac:spMkLst>
        </pc:spChg>
        <pc:spChg chg="mod ord">
          <ac:chgData name="Ganavi M" userId="aa0847465628f3dc" providerId="Windows Live" clId="Web-{5A7B52A3-1F9A-41C2-ADC3-92C3959F4616}" dt="2024-05-23T06:07:10.627" v="80" actId="14100"/>
          <ac:spMkLst>
            <pc:docMk/>
            <pc:sldMk cId="0" sldId="259"/>
            <ac:spMk id="17411" creationId="{11484447-A5CC-DD63-24E5-EB03387A7345}"/>
          </ac:spMkLst>
        </pc:spChg>
        <pc:graphicFrameChg chg="mod">
          <ac:chgData name="Ganavi M" userId="aa0847465628f3dc" providerId="Windows Live" clId="Web-{5A7B52A3-1F9A-41C2-ADC3-92C3959F4616}" dt="2024-05-23T06:07:19.846" v="82" actId="1076"/>
          <ac:graphicFrameMkLst>
            <pc:docMk/>
            <pc:sldMk cId="0" sldId="259"/>
            <ac:graphicFrameMk id="17412" creationId="{6C3A4973-0451-2ED5-BE2C-AF7143C20D8A}"/>
          </ac:graphicFrameMkLst>
        </pc:graphicFrameChg>
      </pc:sldChg>
      <pc:sldChg chg="modSp add">
        <pc:chgData name="Ganavi M" userId="aa0847465628f3dc" providerId="Windows Live" clId="Web-{5A7B52A3-1F9A-41C2-ADC3-92C3959F4616}" dt="2024-05-23T10:20:57.422" v="453" actId="20577"/>
        <pc:sldMkLst>
          <pc:docMk/>
          <pc:sldMk cId="0" sldId="260"/>
        </pc:sldMkLst>
        <pc:spChg chg="mod">
          <ac:chgData name="Ganavi M" userId="aa0847465628f3dc" providerId="Windows Live" clId="Web-{5A7B52A3-1F9A-41C2-ADC3-92C3959F4616}" dt="2024-05-23T10:20:57.422" v="453" actId="20577"/>
          <ac:spMkLst>
            <pc:docMk/>
            <pc:sldMk cId="0" sldId="260"/>
            <ac:spMk id="2" creationId="{73480BA8-4D0A-F923-84EB-4CB119B6ACD0}"/>
          </ac:spMkLst>
        </pc:spChg>
        <pc:spChg chg="mod">
          <ac:chgData name="Ganavi M" userId="aa0847465628f3dc" providerId="Windows Live" clId="Web-{5A7B52A3-1F9A-41C2-ADC3-92C3959F4616}" dt="2024-05-23T10:20:40.922" v="446" actId="20577"/>
          <ac:spMkLst>
            <pc:docMk/>
            <pc:sldMk cId="0" sldId="260"/>
            <ac:spMk id="3" creationId="{7D41B582-CBC3-9548-AAE4-F8AD9E71185A}"/>
          </ac:spMkLst>
        </pc:spChg>
      </pc:sldChg>
      <pc:sldChg chg="modSp add">
        <pc:chgData name="Ganavi M" userId="aa0847465628f3dc" providerId="Windows Live" clId="Web-{5A7B52A3-1F9A-41C2-ADC3-92C3959F4616}" dt="2024-05-23T10:23:31.595" v="479" actId="20577"/>
        <pc:sldMkLst>
          <pc:docMk/>
          <pc:sldMk cId="0" sldId="261"/>
        </pc:sldMkLst>
        <pc:spChg chg="mod">
          <ac:chgData name="Ganavi M" userId="aa0847465628f3dc" providerId="Windows Live" clId="Web-{5A7B52A3-1F9A-41C2-ADC3-92C3959F4616}" dt="2024-05-23T10:23:31.595" v="479" actId="20577"/>
          <ac:spMkLst>
            <pc:docMk/>
            <pc:sldMk cId="0" sldId="261"/>
            <ac:spMk id="2" creationId="{B5156FB2-A299-599C-0B95-98EE5A9EB8D9}"/>
          </ac:spMkLst>
        </pc:spChg>
        <pc:spChg chg="mod">
          <ac:chgData name="Ganavi M" userId="aa0847465628f3dc" providerId="Windows Live" clId="Web-{5A7B52A3-1F9A-41C2-ADC3-92C3959F4616}" dt="2024-05-23T10:23:18.954" v="455" actId="1076"/>
          <ac:spMkLst>
            <pc:docMk/>
            <pc:sldMk cId="0" sldId="261"/>
            <ac:spMk id="3" creationId="{B26C2570-21AE-6286-0820-AB948DC15F80}"/>
          </ac:spMkLst>
        </pc:spChg>
        <pc:spChg chg="mod">
          <ac:chgData name="Ganavi M" userId="aa0847465628f3dc" providerId="Windows Live" clId="Web-{5A7B52A3-1F9A-41C2-ADC3-92C3959F4616}" dt="2024-05-23T10:23:18.969" v="456" actId="1076"/>
          <ac:spMkLst>
            <pc:docMk/>
            <pc:sldMk cId="0" sldId="261"/>
            <ac:spMk id="4" creationId="{76B97679-7D41-BEDF-0F3F-C99C8BF7961C}"/>
          </ac:spMkLst>
        </pc:spChg>
        <pc:spChg chg="mod">
          <ac:chgData name="Ganavi M" userId="aa0847465628f3dc" providerId="Windows Live" clId="Web-{5A7B52A3-1F9A-41C2-ADC3-92C3959F4616}" dt="2024-05-23T10:23:18.969" v="457" actId="1076"/>
          <ac:spMkLst>
            <pc:docMk/>
            <pc:sldMk cId="0" sldId="261"/>
            <ac:spMk id="5" creationId="{6A8A9882-6740-EB0C-60C9-C4FED6706B47}"/>
          </ac:spMkLst>
        </pc:spChg>
        <pc:spChg chg="mod">
          <ac:chgData name="Ganavi M" userId="aa0847465628f3dc" providerId="Windows Live" clId="Web-{5A7B52A3-1F9A-41C2-ADC3-92C3959F4616}" dt="2024-05-23T10:23:18.985" v="458" actId="1076"/>
          <ac:spMkLst>
            <pc:docMk/>
            <pc:sldMk cId="0" sldId="261"/>
            <ac:spMk id="6" creationId="{896D6DC9-BC95-33FC-E227-6EF055FA1C2C}"/>
          </ac:spMkLst>
        </pc:spChg>
        <pc:spChg chg="mod">
          <ac:chgData name="Ganavi M" userId="aa0847465628f3dc" providerId="Windows Live" clId="Web-{5A7B52A3-1F9A-41C2-ADC3-92C3959F4616}" dt="2024-05-23T10:23:18.985" v="459" actId="1076"/>
          <ac:spMkLst>
            <pc:docMk/>
            <pc:sldMk cId="0" sldId="261"/>
            <ac:spMk id="7" creationId="{0CE4D4A6-45E5-1BC8-B9F8-AB8E0E0BC544}"/>
          </ac:spMkLst>
        </pc:spChg>
        <pc:spChg chg="mod">
          <ac:chgData name="Ganavi M" userId="aa0847465628f3dc" providerId="Windows Live" clId="Web-{5A7B52A3-1F9A-41C2-ADC3-92C3959F4616}" dt="2024-05-23T10:23:19.001" v="460" actId="1076"/>
          <ac:spMkLst>
            <pc:docMk/>
            <pc:sldMk cId="0" sldId="261"/>
            <ac:spMk id="8" creationId="{0EC10802-EF67-2086-E35B-CE97DBC1D147}"/>
          </ac:spMkLst>
        </pc:spChg>
        <pc:spChg chg="mod">
          <ac:chgData name="Ganavi M" userId="aa0847465628f3dc" providerId="Windows Live" clId="Web-{5A7B52A3-1F9A-41C2-ADC3-92C3959F4616}" dt="2024-05-23T10:23:19.001" v="461" actId="1076"/>
          <ac:spMkLst>
            <pc:docMk/>
            <pc:sldMk cId="0" sldId="261"/>
            <ac:spMk id="9" creationId="{2B927327-C13E-7133-20E0-A94800493016}"/>
          </ac:spMkLst>
        </pc:spChg>
        <pc:spChg chg="mod">
          <ac:chgData name="Ganavi M" userId="aa0847465628f3dc" providerId="Windows Live" clId="Web-{5A7B52A3-1F9A-41C2-ADC3-92C3959F4616}" dt="2024-05-23T10:23:19.016" v="462" actId="1076"/>
          <ac:spMkLst>
            <pc:docMk/>
            <pc:sldMk cId="0" sldId="261"/>
            <ac:spMk id="10" creationId="{3B3C7150-5098-E98B-5D1E-E6979543B7B2}"/>
          </ac:spMkLst>
        </pc:spChg>
        <pc:spChg chg="mod">
          <ac:chgData name="Ganavi M" userId="aa0847465628f3dc" providerId="Windows Live" clId="Web-{5A7B52A3-1F9A-41C2-ADC3-92C3959F4616}" dt="2024-05-23T10:23:19.016" v="463" actId="1076"/>
          <ac:spMkLst>
            <pc:docMk/>
            <pc:sldMk cId="0" sldId="261"/>
            <ac:spMk id="11" creationId="{B375CD17-09C3-9B5F-BF93-A700EA230D9C}"/>
          </ac:spMkLst>
        </pc:spChg>
        <pc:spChg chg="mod">
          <ac:chgData name="Ganavi M" userId="aa0847465628f3dc" providerId="Windows Live" clId="Web-{5A7B52A3-1F9A-41C2-ADC3-92C3959F4616}" dt="2024-05-23T10:23:19.032" v="464" actId="1076"/>
          <ac:spMkLst>
            <pc:docMk/>
            <pc:sldMk cId="0" sldId="261"/>
            <ac:spMk id="12" creationId="{4D550182-E872-750B-3188-E87449CD4C84}"/>
          </ac:spMkLst>
        </pc:spChg>
        <pc:spChg chg="mod">
          <ac:chgData name="Ganavi M" userId="aa0847465628f3dc" providerId="Windows Live" clId="Web-{5A7B52A3-1F9A-41C2-ADC3-92C3959F4616}" dt="2024-05-23T10:23:19.032" v="465" actId="1076"/>
          <ac:spMkLst>
            <pc:docMk/>
            <pc:sldMk cId="0" sldId="261"/>
            <ac:spMk id="13" creationId="{2ABEE2FF-9543-0DA5-B006-FFC5CEB8EC31}"/>
          </ac:spMkLst>
        </pc:spChg>
        <pc:spChg chg="mod">
          <ac:chgData name="Ganavi M" userId="aa0847465628f3dc" providerId="Windows Live" clId="Web-{5A7B52A3-1F9A-41C2-ADC3-92C3959F4616}" dt="2024-05-23T10:23:19.048" v="466" actId="1076"/>
          <ac:spMkLst>
            <pc:docMk/>
            <pc:sldMk cId="0" sldId="261"/>
            <ac:spMk id="14" creationId="{5EAA44BD-40B7-56C3-3114-8CA937470C6F}"/>
          </ac:spMkLst>
        </pc:spChg>
        <pc:spChg chg="mod">
          <ac:chgData name="Ganavi M" userId="aa0847465628f3dc" providerId="Windows Live" clId="Web-{5A7B52A3-1F9A-41C2-ADC3-92C3959F4616}" dt="2024-05-23T10:23:19.048" v="467" actId="1076"/>
          <ac:spMkLst>
            <pc:docMk/>
            <pc:sldMk cId="0" sldId="261"/>
            <ac:spMk id="15" creationId="{B13F36F2-4090-DF65-9E62-720F9A413E83}"/>
          </ac:spMkLst>
        </pc:spChg>
        <pc:spChg chg="mod">
          <ac:chgData name="Ganavi M" userId="aa0847465628f3dc" providerId="Windows Live" clId="Web-{5A7B52A3-1F9A-41C2-ADC3-92C3959F4616}" dt="2024-05-23T10:23:19.063" v="468" actId="1076"/>
          <ac:spMkLst>
            <pc:docMk/>
            <pc:sldMk cId="0" sldId="261"/>
            <ac:spMk id="16" creationId="{8C53C863-349E-91B0-E01E-D09788E857D8}"/>
          </ac:spMkLst>
        </pc:spChg>
        <pc:spChg chg="mod">
          <ac:chgData name="Ganavi M" userId="aa0847465628f3dc" providerId="Windows Live" clId="Web-{5A7B52A3-1F9A-41C2-ADC3-92C3959F4616}" dt="2024-05-23T10:23:19.063" v="469" actId="1076"/>
          <ac:spMkLst>
            <pc:docMk/>
            <pc:sldMk cId="0" sldId="261"/>
            <ac:spMk id="17" creationId="{BF62341C-F12F-260A-A22B-91C2221BE0A5}"/>
          </ac:spMkLst>
        </pc:spChg>
        <pc:spChg chg="mod">
          <ac:chgData name="Ganavi M" userId="aa0847465628f3dc" providerId="Windows Live" clId="Web-{5A7B52A3-1F9A-41C2-ADC3-92C3959F4616}" dt="2024-05-23T10:23:19.079" v="470" actId="1076"/>
          <ac:spMkLst>
            <pc:docMk/>
            <pc:sldMk cId="0" sldId="261"/>
            <ac:spMk id="18" creationId="{6A56084A-D5F3-3FD5-7A42-8AE53E4196FE}"/>
          </ac:spMkLst>
        </pc:spChg>
        <pc:spChg chg="mod">
          <ac:chgData name="Ganavi M" userId="aa0847465628f3dc" providerId="Windows Live" clId="Web-{5A7B52A3-1F9A-41C2-ADC3-92C3959F4616}" dt="2024-05-23T10:23:19.079" v="471" actId="1076"/>
          <ac:spMkLst>
            <pc:docMk/>
            <pc:sldMk cId="0" sldId="261"/>
            <ac:spMk id="19" creationId="{38DFCF31-A617-0BE5-0D55-4C1FD639B33E}"/>
          </ac:spMkLst>
        </pc:spChg>
        <pc:spChg chg="mod">
          <ac:chgData name="Ganavi M" userId="aa0847465628f3dc" providerId="Windows Live" clId="Web-{5A7B52A3-1F9A-41C2-ADC3-92C3959F4616}" dt="2024-05-23T10:23:19.094" v="472" actId="1076"/>
          <ac:spMkLst>
            <pc:docMk/>
            <pc:sldMk cId="0" sldId="261"/>
            <ac:spMk id="20" creationId="{74115A72-9D4F-6E63-A87C-F88202D97C76}"/>
          </ac:spMkLst>
        </pc:spChg>
        <pc:spChg chg="mod">
          <ac:chgData name="Ganavi M" userId="aa0847465628f3dc" providerId="Windows Live" clId="Web-{5A7B52A3-1F9A-41C2-ADC3-92C3959F4616}" dt="2024-05-23T10:23:19.094" v="473" actId="1076"/>
          <ac:spMkLst>
            <pc:docMk/>
            <pc:sldMk cId="0" sldId="261"/>
            <ac:spMk id="21" creationId="{FE26C86A-CE02-CB1F-1BA0-1646A41EB773}"/>
          </ac:spMkLst>
        </pc:spChg>
        <pc:spChg chg="mod">
          <ac:chgData name="Ganavi M" userId="aa0847465628f3dc" providerId="Windows Live" clId="Web-{5A7B52A3-1F9A-41C2-ADC3-92C3959F4616}" dt="2024-05-23T10:23:19.110" v="474" actId="1076"/>
          <ac:spMkLst>
            <pc:docMk/>
            <pc:sldMk cId="0" sldId="261"/>
            <ac:spMk id="22" creationId="{1A9386D7-F3A1-3D04-44C3-61E3D90F83EA}"/>
          </ac:spMkLst>
        </pc:spChg>
      </pc:sldChg>
      <pc:sldChg chg="modSp mod modClrScheme chgLayout">
        <pc:chgData name="Ganavi M" userId="aa0847465628f3dc" providerId="Windows Live" clId="Web-{5A7B52A3-1F9A-41C2-ADC3-92C3959F4616}" dt="2024-05-23T04:13:18.118" v="13" actId="20577"/>
        <pc:sldMkLst>
          <pc:docMk/>
          <pc:sldMk cId="0" sldId="262"/>
        </pc:sldMkLst>
        <pc:spChg chg="mod ord">
          <ac:chgData name="Ganavi M" userId="aa0847465628f3dc" providerId="Windows Live" clId="Web-{5A7B52A3-1F9A-41C2-ADC3-92C3959F4616}" dt="2024-05-23T04:13:18.118" v="13" actId="20577"/>
          <ac:spMkLst>
            <pc:docMk/>
            <pc:sldMk cId="0" sldId="262"/>
            <ac:spMk id="2" creationId="{5B82A8F6-1EF1-6861-84BB-2AD9A98ECC08}"/>
          </ac:spMkLst>
        </pc:spChg>
        <pc:spChg chg="mod ord">
          <ac:chgData name="Ganavi M" userId="aa0847465628f3dc" providerId="Windows Live" clId="Web-{5A7B52A3-1F9A-41C2-ADC3-92C3959F4616}" dt="2024-05-23T04:12:22.241" v="0"/>
          <ac:spMkLst>
            <pc:docMk/>
            <pc:sldMk cId="0" sldId="262"/>
            <ac:spMk id="11267" creationId="{B4259DAB-A8BB-2A79-D6BC-C8E90E4871A8}"/>
          </ac:spMkLst>
        </pc:spChg>
      </pc:sldChg>
      <pc:sldChg chg="modSp mod modClrScheme chgLayout">
        <pc:chgData name="Ganavi M" userId="aa0847465628f3dc" providerId="Windows Live" clId="Web-{5A7B52A3-1F9A-41C2-ADC3-92C3959F4616}" dt="2024-05-23T04:13:55.525" v="21" actId="1076"/>
        <pc:sldMkLst>
          <pc:docMk/>
          <pc:sldMk cId="0" sldId="263"/>
        </pc:sldMkLst>
        <pc:spChg chg="mod ord">
          <ac:chgData name="Ganavi M" userId="aa0847465628f3dc" providerId="Windows Live" clId="Web-{5A7B52A3-1F9A-41C2-ADC3-92C3959F4616}" dt="2024-05-23T04:13:35.025" v="16" actId="20577"/>
          <ac:spMkLst>
            <pc:docMk/>
            <pc:sldMk cId="0" sldId="263"/>
            <ac:spMk id="2" creationId="{163E2FDB-8CC7-6B4D-62D1-EFEF4397A2BD}"/>
          </ac:spMkLst>
        </pc:spChg>
        <pc:spChg chg="mod ord">
          <ac:chgData name="Ganavi M" userId="aa0847465628f3dc" providerId="Windows Live" clId="Web-{5A7B52A3-1F9A-41C2-ADC3-92C3959F4616}" dt="2024-05-23T04:13:39.150" v="17" actId="1076"/>
          <ac:spMkLst>
            <pc:docMk/>
            <pc:sldMk cId="0" sldId="263"/>
            <ac:spMk id="13315" creationId="{8A5394E7-385B-500E-1686-7D03173C6973}"/>
          </ac:spMkLst>
        </pc:spChg>
        <pc:graphicFrameChg chg="mod">
          <ac:chgData name="Ganavi M" userId="aa0847465628f3dc" providerId="Windows Live" clId="Web-{5A7B52A3-1F9A-41C2-ADC3-92C3959F4616}" dt="2024-05-23T04:13:55.525" v="21" actId="1076"/>
          <ac:graphicFrameMkLst>
            <pc:docMk/>
            <pc:sldMk cId="0" sldId="263"/>
            <ac:graphicFrameMk id="13316" creationId="{FF0A90A3-CAE7-418F-08CF-6A0FA9C1DACE}"/>
          </ac:graphicFrameMkLst>
        </pc:graphicFrameChg>
      </pc:sldChg>
      <pc:sldChg chg="modSp mod modClrScheme chgLayout">
        <pc:chgData name="Ganavi M" userId="aa0847465628f3dc" providerId="Windows Live" clId="Web-{5A7B52A3-1F9A-41C2-ADC3-92C3959F4616}" dt="2024-05-23T04:14:57.950" v="33" actId="14100"/>
        <pc:sldMkLst>
          <pc:docMk/>
          <pc:sldMk cId="0" sldId="264"/>
        </pc:sldMkLst>
        <pc:spChg chg="mod ord">
          <ac:chgData name="Ganavi M" userId="aa0847465628f3dc" providerId="Windows Live" clId="Web-{5A7B52A3-1F9A-41C2-ADC3-92C3959F4616}" dt="2024-05-23T04:12:22.241" v="0"/>
          <ac:spMkLst>
            <pc:docMk/>
            <pc:sldMk cId="0" sldId="264"/>
            <ac:spMk id="2" creationId="{CE6341F3-6819-9550-9AFB-C9ED1D5DD64F}"/>
          </ac:spMkLst>
        </pc:spChg>
        <pc:spChg chg="mod ord">
          <ac:chgData name="Ganavi M" userId="aa0847465628f3dc" providerId="Windows Live" clId="Web-{5A7B52A3-1F9A-41C2-ADC3-92C3959F4616}" dt="2024-05-23T04:14:52.106" v="32" actId="20577"/>
          <ac:spMkLst>
            <pc:docMk/>
            <pc:sldMk cId="0" sldId="264"/>
            <ac:spMk id="14339" creationId="{5CCF7665-85D2-7B46-61C6-6774889F60B6}"/>
          </ac:spMkLst>
        </pc:spChg>
        <pc:graphicFrameChg chg="mod">
          <ac:chgData name="Ganavi M" userId="aa0847465628f3dc" providerId="Windows Live" clId="Web-{5A7B52A3-1F9A-41C2-ADC3-92C3959F4616}" dt="2024-05-23T04:14:57.950" v="33" actId="14100"/>
          <ac:graphicFrameMkLst>
            <pc:docMk/>
            <pc:sldMk cId="0" sldId="264"/>
            <ac:graphicFrameMk id="14340" creationId="{C88C58AB-9C81-C2AF-7A9C-C58F2BF71E55}"/>
          </ac:graphicFrameMkLst>
        </pc:graphicFrameChg>
      </pc:sldChg>
      <pc:sldChg chg="modSp mod modClrScheme chgLayout">
        <pc:chgData name="Ganavi M" userId="aa0847465628f3dc" providerId="Windows Live" clId="Web-{5A7B52A3-1F9A-41C2-ADC3-92C3959F4616}" dt="2024-05-23T06:06:20.533" v="72" actId="14100"/>
        <pc:sldMkLst>
          <pc:docMk/>
          <pc:sldMk cId="0" sldId="265"/>
        </pc:sldMkLst>
        <pc:spChg chg="mod ord">
          <ac:chgData name="Ganavi M" userId="aa0847465628f3dc" providerId="Windows Live" clId="Web-{5A7B52A3-1F9A-41C2-ADC3-92C3959F4616}" dt="2024-05-23T04:12:22.241" v="0"/>
          <ac:spMkLst>
            <pc:docMk/>
            <pc:sldMk cId="0" sldId="265"/>
            <ac:spMk id="2" creationId="{B8180C6C-3C89-48A9-091B-678E8FB31AA6}"/>
          </ac:spMkLst>
        </pc:spChg>
        <pc:spChg chg="mod ord">
          <ac:chgData name="Ganavi M" userId="aa0847465628f3dc" providerId="Windows Live" clId="Web-{5A7B52A3-1F9A-41C2-ADC3-92C3959F4616}" dt="2024-05-23T06:06:20.533" v="72" actId="14100"/>
          <ac:spMkLst>
            <pc:docMk/>
            <pc:sldMk cId="0" sldId="265"/>
            <ac:spMk id="15363" creationId="{C8006B47-9E8A-07FE-D463-AED4EE07D448}"/>
          </ac:spMkLst>
        </pc:spChg>
      </pc:sldChg>
      <pc:sldChg chg="modSp del mod modClrScheme chgLayout">
        <pc:chgData name="Ganavi M" userId="aa0847465628f3dc" providerId="Windows Live" clId="Web-{5A7B52A3-1F9A-41C2-ADC3-92C3959F4616}" dt="2024-05-23T06:06:34.471" v="73"/>
        <pc:sldMkLst>
          <pc:docMk/>
          <pc:sldMk cId="0" sldId="266"/>
        </pc:sldMkLst>
        <pc:spChg chg="mod ord">
          <ac:chgData name="Ganavi M" userId="aa0847465628f3dc" providerId="Windows Live" clId="Web-{5A7B52A3-1F9A-41C2-ADC3-92C3959F4616}" dt="2024-05-23T04:12:22.241" v="0"/>
          <ac:spMkLst>
            <pc:docMk/>
            <pc:sldMk cId="0" sldId="266"/>
            <ac:spMk id="2" creationId="{D3873E8A-6F42-1714-D9C3-EF5EB002BDC7}"/>
          </ac:spMkLst>
        </pc:spChg>
        <pc:spChg chg="mod ord">
          <ac:chgData name="Ganavi M" userId="aa0847465628f3dc" providerId="Windows Live" clId="Web-{5A7B52A3-1F9A-41C2-ADC3-92C3959F4616}" dt="2024-05-23T04:12:22.241" v="0"/>
          <ac:spMkLst>
            <pc:docMk/>
            <pc:sldMk cId="0" sldId="266"/>
            <ac:spMk id="16387" creationId="{FD6B6D4C-5B2D-B80A-5035-8A173C4F4ABA}"/>
          </ac:spMkLst>
        </pc:spChg>
      </pc:sldChg>
      <pc:sldChg chg="modSp mod modClrScheme chgLayout">
        <pc:chgData name="Ganavi M" userId="aa0847465628f3dc" providerId="Windows Live" clId="Web-{5A7B52A3-1F9A-41C2-ADC3-92C3959F4616}" dt="2024-05-23T04:12:22.241" v="0"/>
        <pc:sldMkLst>
          <pc:docMk/>
          <pc:sldMk cId="0" sldId="267"/>
        </pc:sldMkLst>
        <pc:spChg chg="mod ord">
          <ac:chgData name="Ganavi M" userId="aa0847465628f3dc" providerId="Windows Live" clId="Web-{5A7B52A3-1F9A-41C2-ADC3-92C3959F4616}" dt="2024-05-23T04:12:22.241" v="0"/>
          <ac:spMkLst>
            <pc:docMk/>
            <pc:sldMk cId="0" sldId="267"/>
            <ac:spMk id="2" creationId="{5428E42D-9C0A-30C2-B9F4-EB3F86C75720}"/>
          </ac:spMkLst>
        </pc:spChg>
        <pc:spChg chg="mod ord">
          <ac:chgData name="Ganavi M" userId="aa0847465628f3dc" providerId="Windows Live" clId="Web-{5A7B52A3-1F9A-41C2-ADC3-92C3959F4616}" dt="2024-05-23T04:12:22.241" v="0"/>
          <ac:spMkLst>
            <pc:docMk/>
            <pc:sldMk cId="0" sldId="267"/>
            <ac:spMk id="18435" creationId="{5D3FC039-9A95-9F60-7FFC-4B8C261A0E68}"/>
          </ac:spMkLst>
        </pc:spChg>
      </pc:sldChg>
      <pc:sldChg chg="modSp mod modClrScheme chgLayout">
        <pc:chgData name="Ganavi M" userId="aa0847465628f3dc" providerId="Windows Live" clId="Web-{5A7B52A3-1F9A-41C2-ADC3-92C3959F4616}" dt="2024-05-23T06:05:52.736" v="71" actId="14100"/>
        <pc:sldMkLst>
          <pc:docMk/>
          <pc:sldMk cId="0" sldId="268"/>
        </pc:sldMkLst>
        <pc:spChg chg="mod ord">
          <ac:chgData name="Ganavi M" userId="aa0847465628f3dc" providerId="Windows Live" clId="Web-{5A7B52A3-1F9A-41C2-ADC3-92C3959F4616}" dt="2024-05-23T04:12:22.241" v="0"/>
          <ac:spMkLst>
            <pc:docMk/>
            <pc:sldMk cId="0" sldId="268"/>
            <ac:spMk id="2" creationId="{13E3519C-88D5-85C1-EBCD-61B57522D5FC}"/>
          </ac:spMkLst>
        </pc:spChg>
        <pc:spChg chg="mod ord">
          <ac:chgData name="Ganavi M" userId="aa0847465628f3dc" providerId="Windows Live" clId="Web-{5A7B52A3-1F9A-41C2-ADC3-92C3959F4616}" dt="2024-05-23T04:12:22.241" v="0"/>
          <ac:spMkLst>
            <pc:docMk/>
            <pc:sldMk cId="0" sldId="268"/>
            <ac:spMk id="19459" creationId="{AFA85DA8-0BB7-3E82-C98D-4F0DA9A69781}"/>
          </ac:spMkLst>
        </pc:spChg>
        <pc:graphicFrameChg chg="mod">
          <ac:chgData name="Ganavi M" userId="aa0847465628f3dc" providerId="Windows Live" clId="Web-{5A7B52A3-1F9A-41C2-ADC3-92C3959F4616}" dt="2024-05-23T06:05:52.736" v="71" actId="14100"/>
          <ac:graphicFrameMkLst>
            <pc:docMk/>
            <pc:sldMk cId="0" sldId="268"/>
            <ac:graphicFrameMk id="19460" creationId="{20F69B6F-C72C-C0F8-3AD8-6DE5293C5004}"/>
          </ac:graphicFrameMkLst>
        </pc:graphicFrameChg>
      </pc:sldChg>
      <pc:sldChg chg="modSp mod modClrScheme chgLayout">
        <pc:chgData name="Ganavi M" userId="aa0847465628f3dc" providerId="Windows Live" clId="Web-{5A7B52A3-1F9A-41C2-ADC3-92C3959F4616}" dt="2024-05-23T04:12:22.241" v="0"/>
        <pc:sldMkLst>
          <pc:docMk/>
          <pc:sldMk cId="0" sldId="269"/>
        </pc:sldMkLst>
        <pc:spChg chg="mod ord">
          <ac:chgData name="Ganavi M" userId="aa0847465628f3dc" providerId="Windows Live" clId="Web-{5A7B52A3-1F9A-41C2-ADC3-92C3959F4616}" dt="2024-05-23T04:12:22.241" v="0"/>
          <ac:spMkLst>
            <pc:docMk/>
            <pc:sldMk cId="0" sldId="269"/>
            <ac:spMk id="2" creationId="{3263A158-73AD-8C0C-1980-9513DC7759A6}"/>
          </ac:spMkLst>
        </pc:spChg>
        <pc:spChg chg="mod ord">
          <ac:chgData name="Ganavi M" userId="aa0847465628f3dc" providerId="Windows Live" clId="Web-{5A7B52A3-1F9A-41C2-ADC3-92C3959F4616}" dt="2024-05-23T04:12:22.241" v="0"/>
          <ac:spMkLst>
            <pc:docMk/>
            <pc:sldMk cId="0" sldId="269"/>
            <ac:spMk id="20483" creationId="{0F7ADCB2-3A7E-A204-DF57-DDE1A4BE602E}"/>
          </ac:spMkLst>
        </pc:spChg>
      </pc:sldChg>
      <pc:sldChg chg="modSp mod modClrScheme chgLayout">
        <pc:chgData name="Ganavi M" userId="aa0847465628f3dc" providerId="Windows Live" clId="Web-{5A7B52A3-1F9A-41C2-ADC3-92C3959F4616}" dt="2024-05-23T06:08:09.565" v="92" actId="20577"/>
        <pc:sldMkLst>
          <pc:docMk/>
          <pc:sldMk cId="0" sldId="270"/>
        </pc:sldMkLst>
        <pc:spChg chg="mod ord">
          <ac:chgData name="Ganavi M" userId="aa0847465628f3dc" providerId="Windows Live" clId="Web-{5A7B52A3-1F9A-41C2-ADC3-92C3959F4616}" dt="2024-05-23T06:08:09.565" v="92" actId="20577"/>
          <ac:spMkLst>
            <pc:docMk/>
            <pc:sldMk cId="0" sldId="270"/>
            <ac:spMk id="2" creationId="{5AE30A28-D7D7-5D40-80FD-8EBA460BA3DF}"/>
          </ac:spMkLst>
        </pc:spChg>
        <pc:spChg chg="mod ord">
          <ac:chgData name="Ganavi M" userId="aa0847465628f3dc" providerId="Windows Live" clId="Web-{5A7B52A3-1F9A-41C2-ADC3-92C3959F4616}" dt="2024-05-23T06:07:41.111" v="84" actId="14100"/>
          <ac:spMkLst>
            <pc:docMk/>
            <pc:sldMk cId="0" sldId="270"/>
            <ac:spMk id="22531" creationId="{18FD8BF1-6C39-0713-70DC-4D6578AD9E56}"/>
          </ac:spMkLst>
        </pc:spChg>
      </pc:sldChg>
      <pc:sldChg chg="modSp mod modClrScheme chgLayout">
        <pc:chgData name="Ganavi M" userId="aa0847465628f3dc" providerId="Windows Live" clId="Web-{5A7B52A3-1F9A-41C2-ADC3-92C3959F4616}" dt="2024-05-23T06:08:13.471" v="93" actId="20577"/>
        <pc:sldMkLst>
          <pc:docMk/>
          <pc:sldMk cId="0" sldId="271"/>
        </pc:sldMkLst>
        <pc:spChg chg="mod ord">
          <ac:chgData name="Ganavi M" userId="aa0847465628f3dc" providerId="Windows Live" clId="Web-{5A7B52A3-1F9A-41C2-ADC3-92C3959F4616}" dt="2024-05-23T06:08:13.471" v="93" actId="20577"/>
          <ac:spMkLst>
            <pc:docMk/>
            <pc:sldMk cId="0" sldId="271"/>
            <ac:spMk id="2" creationId="{7E02E09A-F2B4-8E93-FE3B-C6B923B612C3}"/>
          </ac:spMkLst>
        </pc:spChg>
        <pc:spChg chg="mod ord">
          <ac:chgData name="Ganavi M" userId="aa0847465628f3dc" providerId="Windows Live" clId="Web-{5A7B52A3-1F9A-41C2-ADC3-92C3959F4616}" dt="2024-05-23T04:12:22.241" v="0"/>
          <ac:spMkLst>
            <pc:docMk/>
            <pc:sldMk cId="0" sldId="271"/>
            <ac:spMk id="21507" creationId="{74E5C5DA-7F7C-4C45-102F-41B1A38A9713}"/>
          </ac:spMkLst>
        </pc:spChg>
      </pc:sldChg>
      <pc:sldChg chg="modSp mod modClrScheme chgLayout">
        <pc:chgData name="Ganavi M" userId="aa0847465628f3dc" providerId="Windows Live" clId="Web-{5A7B52A3-1F9A-41C2-ADC3-92C3959F4616}" dt="2024-05-23T06:08:04.721" v="90" actId="14100"/>
        <pc:sldMkLst>
          <pc:docMk/>
          <pc:sldMk cId="0" sldId="272"/>
        </pc:sldMkLst>
        <pc:spChg chg="mod ord">
          <ac:chgData name="Ganavi M" userId="aa0847465628f3dc" providerId="Windows Live" clId="Web-{5A7B52A3-1F9A-41C2-ADC3-92C3959F4616}" dt="2024-05-23T06:08:04.721" v="90" actId="14100"/>
          <ac:spMkLst>
            <pc:docMk/>
            <pc:sldMk cId="0" sldId="272"/>
            <ac:spMk id="2" creationId="{F4F8EB54-213C-A1A6-ACA3-CA5903924CAA}"/>
          </ac:spMkLst>
        </pc:spChg>
        <pc:spChg chg="mod ord">
          <ac:chgData name="Ganavi M" userId="aa0847465628f3dc" providerId="Windows Live" clId="Web-{5A7B52A3-1F9A-41C2-ADC3-92C3959F4616}" dt="2024-05-23T06:07:56.096" v="87" actId="14100"/>
          <ac:spMkLst>
            <pc:docMk/>
            <pc:sldMk cId="0" sldId="272"/>
            <ac:spMk id="22531" creationId="{49DC2A87-629B-CCA8-78E0-BB3B71D1B6AD}"/>
          </ac:spMkLst>
        </pc:spChg>
      </pc:sldChg>
      <pc:sldChg chg="modSp mod modClrScheme chgLayout">
        <pc:chgData name="Ganavi M" userId="aa0847465628f3dc" providerId="Windows Live" clId="Web-{5A7B52A3-1F9A-41C2-ADC3-92C3959F4616}" dt="2024-05-23T06:08:37.502" v="97" actId="14100"/>
        <pc:sldMkLst>
          <pc:docMk/>
          <pc:sldMk cId="0" sldId="273"/>
        </pc:sldMkLst>
        <pc:spChg chg="mod ord">
          <ac:chgData name="Ganavi M" userId="aa0847465628f3dc" providerId="Windows Live" clId="Web-{5A7B52A3-1F9A-41C2-ADC3-92C3959F4616}" dt="2024-05-23T04:12:22.241" v="0"/>
          <ac:spMkLst>
            <pc:docMk/>
            <pc:sldMk cId="0" sldId="273"/>
            <ac:spMk id="2" creationId="{9B948FD3-4FA2-304A-4B40-F12837633A38}"/>
          </ac:spMkLst>
        </pc:spChg>
        <pc:spChg chg="mod ord">
          <ac:chgData name="Ganavi M" userId="aa0847465628f3dc" providerId="Windows Live" clId="Web-{5A7B52A3-1F9A-41C2-ADC3-92C3959F4616}" dt="2024-05-23T06:08:37.502" v="97" actId="14100"/>
          <ac:spMkLst>
            <pc:docMk/>
            <pc:sldMk cId="0" sldId="273"/>
            <ac:spMk id="24579" creationId="{4F66FE0F-324E-7159-6531-ECC1005468F5}"/>
          </ac:spMkLst>
        </pc:spChg>
      </pc:sldChg>
      <pc:sldChg chg="modSp mod modClrScheme chgLayout">
        <pc:chgData name="Ganavi M" userId="aa0847465628f3dc" providerId="Windows Live" clId="Web-{5A7B52A3-1F9A-41C2-ADC3-92C3959F4616}" dt="2024-05-23T06:09:22.986" v="106" actId="20577"/>
        <pc:sldMkLst>
          <pc:docMk/>
          <pc:sldMk cId="0" sldId="274"/>
        </pc:sldMkLst>
        <pc:spChg chg="mod ord">
          <ac:chgData name="Ganavi M" userId="aa0847465628f3dc" providerId="Windows Live" clId="Web-{5A7B52A3-1F9A-41C2-ADC3-92C3959F4616}" dt="2024-05-23T06:09:22.986" v="106" actId="20577"/>
          <ac:spMkLst>
            <pc:docMk/>
            <pc:sldMk cId="0" sldId="274"/>
            <ac:spMk id="2" creationId="{596602DF-ADE3-D2F5-3334-2C79A73E5E7E}"/>
          </ac:spMkLst>
        </pc:spChg>
        <pc:spChg chg="mod ord">
          <ac:chgData name="Ganavi M" userId="aa0847465628f3dc" providerId="Windows Live" clId="Web-{5A7B52A3-1F9A-41C2-ADC3-92C3959F4616}" dt="2024-05-23T04:12:22.241" v="0"/>
          <ac:spMkLst>
            <pc:docMk/>
            <pc:sldMk cId="0" sldId="274"/>
            <ac:spMk id="25603" creationId="{866183DA-BFE6-AB67-3F02-F29B43E5B80F}"/>
          </ac:spMkLst>
        </pc:spChg>
      </pc:sldChg>
      <pc:sldChg chg="modSp add">
        <pc:chgData name="Ganavi M" userId="aa0847465628f3dc" providerId="Windows Live" clId="Web-{5A7B52A3-1F9A-41C2-ADC3-92C3959F4616}" dt="2024-05-23T10:38:45.194" v="672" actId="20577"/>
        <pc:sldMkLst>
          <pc:docMk/>
          <pc:sldMk cId="0" sldId="275"/>
        </pc:sldMkLst>
        <pc:spChg chg="mod">
          <ac:chgData name="Ganavi M" userId="aa0847465628f3dc" providerId="Windows Live" clId="Web-{5A7B52A3-1F9A-41C2-ADC3-92C3959F4616}" dt="2024-05-23T10:36:52.943" v="644" actId="1076"/>
          <ac:spMkLst>
            <pc:docMk/>
            <pc:sldMk cId="0" sldId="275"/>
            <ac:spMk id="2" creationId="{584C1323-B10E-AD78-E6D3-5A43A90E05D0}"/>
          </ac:spMkLst>
        </pc:spChg>
        <pc:spChg chg="mod">
          <ac:chgData name="Ganavi M" userId="aa0847465628f3dc" providerId="Windows Live" clId="Web-{5A7B52A3-1F9A-41C2-ADC3-92C3959F4616}" dt="2024-05-23T10:38:45.194" v="672" actId="20577"/>
          <ac:spMkLst>
            <pc:docMk/>
            <pc:sldMk cId="0" sldId="275"/>
            <ac:spMk id="3" creationId="{366F44A5-550D-48BE-55CB-F8D2F6C6B380}"/>
          </ac:spMkLst>
        </pc:spChg>
      </pc:sldChg>
      <pc:sldChg chg="modSp add">
        <pc:chgData name="Ganavi M" userId="aa0847465628f3dc" providerId="Windows Live" clId="Web-{5A7B52A3-1F9A-41C2-ADC3-92C3959F4616}" dt="2024-05-23T10:37:21.068" v="653" actId="1076"/>
        <pc:sldMkLst>
          <pc:docMk/>
          <pc:sldMk cId="0" sldId="276"/>
        </pc:sldMkLst>
        <pc:spChg chg="mod">
          <ac:chgData name="Ganavi M" userId="aa0847465628f3dc" providerId="Windows Live" clId="Web-{5A7B52A3-1F9A-41C2-ADC3-92C3959F4616}" dt="2024-05-23T10:37:21.068" v="653" actId="1076"/>
          <ac:spMkLst>
            <pc:docMk/>
            <pc:sldMk cId="0" sldId="276"/>
            <ac:spMk id="2" creationId="{870262EF-C29B-7A33-2737-7E32D85685F3}"/>
          </ac:spMkLst>
        </pc:spChg>
        <pc:spChg chg="mod">
          <ac:chgData name="Ganavi M" userId="aa0847465628f3dc" providerId="Windows Live" clId="Web-{5A7B52A3-1F9A-41C2-ADC3-92C3959F4616}" dt="2024-05-23T10:37:07.240" v="647" actId="1076"/>
          <ac:spMkLst>
            <pc:docMk/>
            <pc:sldMk cId="0" sldId="276"/>
            <ac:spMk id="3" creationId="{08CEA10C-30E5-BB04-9FBA-486F5FBAF591}"/>
          </ac:spMkLst>
        </pc:spChg>
      </pc:sldChg>
      <pc:sldChg chg="modSp mod modClrScheme chgLayout">
        <pc:chgData name="Ganavi M" userId="aa0847465628f3dc" providerId="Windows Live" clId="Web-{5A7B52A3-1F9A-41C2-ADC3-92C3959F4616}" dt="2024-05-23T06:09:13.627" v="104" actId="1076"/>
        <pc:sldMkLst>
          <pc:docMk/>
          <pc:sldMk cId="0" sldId="277"/>
        </pc:sldMkLst>
        <pc:spChg chg="mod ord">
          <ac:chgData name="Ganavi M" userId="aa0847465628f3dc" providerId="Windows Live" clId="Web-{5A7B52A3-1F9A-41C2-ADC3-92C3959F4616}" dt="2024-05-23T06:09:11.486" v="103" actId="20577"/>
          <ac:spMkLst>
            <pc:docMk/>
            <pc:sldMk cId="0" sldId="277"/>
            <ac:spMk id="2" creationId="{5A23B2F0-1CD7-F95F-2C07-1A904674B944}"/>
          </ac:spMkLst>
        </pc:spChg>
        <pc:spChg chg="mod ord">
          <ac:chgData name="Ganavi M" userId="aa0847465628f3dc" providerId="Windows Live" clId="Web-{5A7B52A3-1F9A-41C2-ADC3-92C3959F4616}" dt="2024-05-23T06:09:13.627" v="104" actId="1076"/>
          <ac:spMkLst>
            <pc:docMk/>
            <pc:sldMk cId="0" sldId="277"/>
            <ac:spMk id="27651" creationId="{5D9123AC-C2FD-1863-9D91-3C6845A15417}"/>
          </ac:spMkLst>
        </pc:spChg>
      </pc:sldChg>
      <pc:sldChg chg="modSp mod modClrScheme chgLayout">
        <pc:chgData name="Ganavi M" userId="aa0847465628f3dc" providerId="Windows Live" clId="Web-{5A7B52A3-1F9A-41C2-ADC3-92C3959F4616}" dt="2024-05-23T06:09:26.815" v="107" actId="20577"/>
        <pc:sldMkLst>
          <pc:docMk/>
          <pc:sldMk cId="0" sldId="278"/>
        </pc:sldMkLst>
        <pc:spChg chg="mod ord">
          <ac:chgData name="Ganavi M" userId="aa0847465628f3dc" providerId="Windows Live" clId="Web-{5A7B52A3-1F9A-41C2-ADC3-92C3959F4616}" dt="2024-05-23T06:09:26.815" v="107" actId="20577"/>
          <ac:spMkLst>
            <pc:docMk/>
            <pc:sldMk cId="0" sldId="278"/>
            <ac:spMk id="2" creationId="{665B5AF9-F53F-5ED0-D132-91F3801FED99}"/>
          </ac:spMkLst>
        </pc:spChg>
        <pc:spChg chg="mod ord">
          <ac:chgData name="Ganavi M" userId="aa0847465628f3dc" providerId="Windows Live" clId="Web-{5A7B52A3-1F9A-41C2-ADC3-92C3959F4616}" dt="2024-05-23T04:12:22.241" v="0"/>
          <ac:spMkLst>
            <pc:docMk/>
            <pc:sldMk cId="0" sldId="278"/>
            <ac:spMk id="27651" creationId="{38726F19-B469-8DA9-5D53-2F40BA8B13A7}"/>
          </ac:spMkLst>
        </pc:spChg>
      </pc:sldChg>
      <pc:sldChg chg="modSp add">
        <pc:chgData name="Ganavi M" userId="aa0847465628f3dc" providerId="Windows Live" clId="Web-{5A7B52A3-1F9A-41C2-ADC3-92C3959F4616}" dt="2024-05-23T10:41:04.585" v="742" actId="20577"/>
        <pc:sldMkLst>
          <pc:docMk/>
          <pc:sldMk cId="0" sldId="279"/>
        </pc:sldMkLst>
        <pc:spChg chg="mod">
          <ac:chgData name="Ganavi M" userId="aa0847465628f3dc" providerId="Windows Live" clId="Web-{5A7B52A3-1F9A-41C2-ADC3-92C3959F4616}" dt="2024-05-23T10:41:04.585" v="742" actId="20577"/>
          <ac:spMkLst>
            <pc:docMk/>
            <pc:sldMk cId="0" sldId="279"/>
            <ac:spMk id="2" creationId="{EC6C4491-058B-A8CB-1ADD-6177E37EE093}"/>
          </ac:spMkLst>
        </pc:spChg>
        <pc:spChg chg="mod">
          <ac:chgData name="Ganavi M" userId="aa0847465628f3dc" providerId="Windows Live" clId="Web-{5A7B52A3-1F9A-41C2-ADC3-92C3959F4616}" dt="2024-05-23T10:40:52.148" v="738" actId="20577"/>
          <ac:spMkLst>
            <pc:docMk/>
            <pc:sldMk cId="0" sldId="279"/>
            <ac:spMk id="3" creationId="{89F7E302-2F15-DEB5-98F7-8C92DE4C354B}"/>
          </ac:spMkLst>
        </pc:spChg>
      </pc:sldChg>
      <pc:sldChg chg="modSp add">
        <pc:chgData name="Ganavi M" userId="aa0847465628f3dc" providerId="Windows Live" clId="Web-{5A7B52A3-1F9A-41C2-ADC3-92C3959F4616}" dt="2024-05-23T10:42:10.680" v="754" actId="20577"/>
        <pc:sldMkLst>
          <pc:docMk/>
          <pc:sldMk cId="0" sldId="280"/>
        </pc:sldMkLst>
        <pc:spChg chg="mod">
          <ac:chgData name="Ganavi M" userId="aa0847465628f3dc" providerId="Windows Live" clId="Web-{5A7B52A3-1F9A-41C2-ADC3-92C3959F4616}" dt="2024-05-23T10:42:10.680" v="754" actId="20577"/>
          <ac:spMkLst>
            <pc:docMk/>
            <pc:sldMk cId="0" sldId="280"/>
            <ac:spMk id="2" creationId="{03357A99-CC8C-1507-D7AE-C13FC4BEA041}"/>
          </ac:spMkLst>
        </pc:spChg>
        <pc:spChg chg="mod">
          <ac:chgData name="Ganavi M" userId="aa0847465628f3dc" providerId="Windows Live" clId="Web-{5A7B52A3-1F9A-41C2-ADC3-92C3959F4616}" dt="2024-05-23T10:41:58.242" v="750" actId="20577"/>
          <ac:spMkLst>
            <pc:docMk/>
            <pc:sldMk cId="0" sldId="280"/>
            <ac:spMk id="3" creationId="{38FE8C55-E0E9-BEC2-606C-53AEED15A7A0}"/>
          </ac:spMkLst>
        </pc:spChg>
      </pc:sldChg>
      <pc:sldChg chg="modSp add">
        <pc:chgData name="Ganavi M" userId="aa0847465628f3dc" providerId="Windows Live" clId="Web-{5A7B52A3-1F9A-41C2-ADC3-92C3959F4616}" dt="2024-05-23T10:43:52.649" v="763" actId="1076"/>
        <pc:sldMkLst>
          <pc:docMk/>
          <pc:sldMk cId="0" sldId="281"/>
        </pc:sldMkLst>
        <pc:spChg chg="mod">
          <ac:chgData name="Ganavi M" userId="aa0847465628f3dc" providerId="Windows Live" clId="Web-{5A7B52A3-1F9A-41C2-ADC3-92C3959F4616}" dt="2024-05-23T10:43:52.649" v="763" actId="1076"/>
          <ac:spMkLst>
            <pc:docMk/>
            <pc:sldMk cId="0" sldId="281"/>
            <ac:spMk id="2" creationId="{F5D2FEE5-839A-4EEB-8409-E9103820BB35}"/>
          </ac:spMkLst>
        </pc:spChg>
        <pc:spChg chg="mod">
          <ac:chgData name="Ganavi M" userId="aa0847465628f3dc" providerId="Windows Live" clId="Web-{5A7B52A3-1F9A-41C2-ADC3-92C3959F4616}" dt="2024-05-23T10:43:32.633" v="758" actId="20577"/>
          <ac:spMkLst>
            <pc:docMk/>
            <pc:sldMk cId="0" sldId="281"/>
            <ac:spMk id="3" creationId="{B8DC9454-20D3-649E-142A-1626FE2EB204}"/>
          </ac:spMkLst>
        </pc:spChg>
      </pc:sldChg>
      <pc:sldChg chg="modSp add">
        <pc:chgData name="Ganavi M" userId="aa0847465628f3dc" providerId="Windows Live" clId="Web-{5A7B52A3-1F9A-41C2-ADC3-92C3959F4616}" dt="2024-05-23T10:44:29.759" v="771" actId="1076"/>
        <pc:sldMkLst>
          <pc:docMk/>
          <pc:sldMk cId="0" sldId="282"/>
        </pc:sldMkLst>
        <pc:spChg chg="mod">
          <ac:chgData name="Ganavi M" userId="aa0847465628f3dc" providerId="Windows Live" clId="Web-{5A7B52A3-1F9A-41C2-ADC3-92C3959F4616}" dt="2024-05-23T10:44:29.759" v="771" actId="1076"/>
          <ac:spMkLst>
            <pc:docMk/>
            <pc:sldMk cId="0" sldId="282"/>
            <ac:spMk id="2" creationId="{728BC99E-8F9D-ED7C-9C77-823D8A8B72A9}"/>
          </ac:spMkLst>
        </pc:spChg>
        <pc:spChg chg="mod">
          <ac:chgData name="Ganavi M" userId="aa0847465628f3dc" providerId="Windows Live" clId="Web-{5A7B52A3-1F9A-41C2-ADC3-92C3959F4616}" dt="2024-05-23T10:44:25.758" v="766" actId="20577"/>
          <ac:spMkLst>
            <pc:docMk/>
            <pc:sldMk cId="0" sldId="282"/>
            <ac:spMk id="3" creationId="{C3E956AE-1A30-3271-252D-EA66EFD48B99}"/>
          </ac:spMkLst>
        </pc:spChg>
      </pc:sldChg>
      <pc:sldChg chg="modSp add">
        <pc:chgData name="Ganavi M" userId="aa0847465628f3dc" providerId="Windows Live" clId="Web-{5A7B52A3-1F9A-41C2-ADC3-92C3959F4616}" dt="2024-05-23T10:46:55.025" v="792" actId="20577"/>
        <pc:sldMkLst>
          <pc:docMk/>
          <pc:sldMk cId="0" sldId="283"/>
        </pc:sldMkLst>
        <pc:spChg chg="mod">
          <ac:chgData name="Ganavi M" userId="aa0847465628f3dc" providerId="Windows Live" clId="Web-{5A7B52A3-1F9A-41C2-ADC3-92C3959F4616}" dt="2024-05-23T10:46:55.025" v="792" actId="20577"/>
          <ac:spMkLst>
            <pc:docMk/>
            <pc:sldMk cId="0" sldId="283"/>
            <ac:spMk id="2" creationId="{A8931AD5-8D62-7A85-BF1F-9876CA999465}"/>
          </ac:spMkLst>
        </pc:spChg>
        <pc:spChg chg="mod">
          <ac:chgData name="Ganavi M" userId="aa0847465628f3dc" providerId="Windows Live" clId="Web-{5A7B52A3-1F9A-41C2-ADC3-92C3959F4616}" dt="2024-05-23T10:45:02.837" v="772" actId="1076"/>
          <ac:spMkLst>
            <pc:docMk/>
            <pc:sldMk cId="0" sldId="283"/>
            <ac:spMk id="3" creationId="{46862BA0-93F9-590C-96A5-BD9FD9BEFF74}"/>
          </ac:spMkLst>
        </pc:spChg>
        <pc:spChg chg="mod">
          <ac:chgData name="Ganavi M" userId="aa0847465628f3dc" providerId="Windows Live" clId="Web-{5A7B52A3-1F9A-41C2-ADC3-92C3959F4616}" dt="2024-05-23T10:45:02.852" v="773" actId="1076"/>
          <ac:spMkLst>
            <pc:docMk/>
            <pc:sldMk cId="0" sldId="283"/>
            <ac:spMk id="4" creationId="{C958F144-81D1-3985-BB00-6ADC6428DF59}"/>
          </ac:spMkLst>
        </pc:spChg>
        <pc:spChg chg="mod">
          <ac:chgData name="Ganavi M" userId="aa0847465628f3dc" providerId="Windows Live" clId="Web-{5A7B52A3-1F9A-41C2-ADC3-92C3959F4616}" dt="2024-05-23T10:45:02.868" v="774" actId="1076"/>
          <ac:spMkLst>
            <pc:docMk/>
            <pc:sldMk cId="0" sldId="283"/>
            <ac:spMk id="5" creationId="{9210EFCD-E952-71BC-B602-AECB2CAAC117}"/>
          </ac:spMkLst>
        </pc:spChg>
        <pc:spChg chg="mod">
          <ac:chgData name="Ganavi M" userId="aa0847465628f3dc" providerId="Windows Live" clId="Web-{5A7B52A3-1F9A-41C2-ADC3-92C3959F4616}" dt="2024-05-23T10:45:02.868" v="775" actId="1076"/>
          <ac:spMkLst>
            <pc:docMk/>
            <pc:sldMk cId="0" sldId="283"/>
            <ac:spMk id="6" creationId="{6607B83A-B007-FA80-025B-C83FECC9124B}"/>
          </ac:spMkLst>
        </pc:spChg>
        <pc:spChg chg="mod">
          <ac:chgData name="Ganavi M" userId="aa0847465628f3dc" providerId="Windows Live" clId="Web-{5A7B52A3-1F9A-41C2-ADC3-92C3959F4616}" dt="2024-05-23T10:45:02.884" v="776" actId="1076"/>
          <ac:spMkLst>
            <pc:docMk/>
            <pc:sldMk cId="0" sldId="283"/>
            <ac:spMk id="7" creationId="{1C28A11D-CEA6-E35E-CEE4-C0650909C714}"/>
          </ac:spMkLst>
        </pc:spChg>
        <pc:spChg chg="mod">
          <ac:chgData name="Ganavi M" userId="aa0847465628f3dc" providerId="Windows Live" clId="Web-{5A7B52A3-1F9A-41C2-ADC3-92C3959F4616}" dt="2024-05-23T10:45:02.899" v="777" actId="1076"/>
          <ac:spMkLst>
            <pc:docMk/>
            <pc:sldMk cId="0" sldId="283"/>
            <ac:spMk id="8" creationId="{F7C53432-62B4-352E-6612-40F52EB996C3}"/>
          </ac:spMkLst>
        </pc:spChg>
        <pc:spChg chg="mod">
          <ac:chgData name="Ganavi M" userId="aa0847465628f3dc" providerId="Windows Live" clId="Web-{5A7B52A3-1F9A-41C2-ADC3-92C3959F4616}" dt="2024-05-23T10:45:02.899" v="778" actId="1076"/>
          <ac:spMkLst>
            <pc:docMk/>
            <pc:sldMk cId="0" sldId="283"/>
            <ac:spMk id="9" creationId="{BD9E5DE0-9710-C44C-41E9-41F5F5A6A0FF}"/>
          </ac:spMkLst>
        </pc:spChg>
        <pc:spChg chg="mod">
          <ac:chgData name="Ganavi M" userId="aa0847465628f3dc" providerId="Windows Live" clId="Web-{5A7B52A3-1F9A-41C2-ADC3-92C3959F4616}" dt="2024-05-23T10:45:02.915" v="779" actId="1076"/>
          <ac:spMkLst>
            <pc:docMk/>
            <pc:sldMk cId="0" sldId="283"/>
            <ac:spMk id="10" creationId="{61330DCC-0CF8-81B7-A9CD-3C0A3E0E56A7}"/>
          </ac:spMkLst>
        </pc:spChg>
        <pc:spChg chg="mod">
          <ac:chgData name="Ganavi M" userId="aa0847465628f3dc" providerId="Windows Live" clId="Web-{5A7B52A3-1F9A-41C2-ADC3-92C3959F4616}" dt="2024-05-23T10:45:02.931" v="780" actId="1076"/>
          <ac:spMkLst>
            <pc:docMk/>
            <pc:sldMk cId="0" sldId="283"/>
            <ac:spMk id="11" creationId="{CACA9CC2-0BD0-1F86-45FE-90BFFCA4F61E}"/>
          </ac:spMkLst>
        </pc:spChg>
        <pc:spChg chg="mod">
          <ac:chgData name="Ganavi M" userId="aa0847465628f3dc" providerId="Windows Live" clId="Web-{5A7B52A3-1F9A-41C2-ADC3-92C3959F4616}" dt="2024-05-23T10:45:02.946" v="781" actId="1076"/>
          <ac:spMkLst>
            <pc:docMk/>
            <pc:sldMk cId="0" sldId="283"/>
            <ac:spMk id="12" creationId="{809D6DB6-E33B-E41E-2C57-172766F267E2}"/>
          </ac:spMkLst>
        </pc:spChg>
        <pc:spChg chg="mod">
          <ac:chgData name="Ganavi M" userId="aa0847465628f3dc" providerId="Windows Live" clId="Web-{5A7B52A3-1F9A-41C2-ADC3-92C3959F4616}" dt="2024-05-23T10:45:02.946" v="782" actId="1076"/>
          <ac:spMkLst>
            <pc:docMk/>
            <pc:sldMk cId="0" sldId="283"/>
            <ac:spMk id="13" creationId="{F1D3E2E6-4115-73CA-2375-8634CA5EB7AD}"/>
          </ac:spMkLst>
        </pc:spChg>
        <pc:spChg chg="mod">
          <ac:chgData name="Ganavi M" userId="aa0847465628f3dc" providerId="Windows Live" clId="Web-{5A7B52A3-1F9A-41C2-ADC3-92C3959F4616}" dt="2024-05-23T10:45:02.962" v="783" actId="1076"/>
          <ac:spMkLst>
            <pc:docMk/>
            <pc:sldMk cId="0" sldId="283"/>
            <ac:spMk id="14" creationId="{6D8C1113-3CA3-81A6-F58E-4E24796574FD}"/>
          </ac:spMkLst>
        </pc:spChg>
        <pc:spChg chg="mod">
          <ac:chgData name="Ganavi M" userId="aa0847465628f3dc" providerId="Windows Live" clId="Web-{5A7B52A3-1F9A-41C2-ADC3-92C3959F4616}" dt="2024-05-23T10:45:02.977" v="784" actId="1076"/>
          <ac:spMkLst>
            <pc:docMk/>
            <pc:sldMk cId="0" sldId="283"/>
            <ac:spMk id="15" creationId="{EA0B256F-D2CA-FF32-A3A0-8874B1FE535C}"/>
          </ac:spMkLst>
        </pc:spChg>
        <pc:spChg chg="mod">
          <ac:chgData name="Ganavi M" userId="aa0847465628f3dc" providerId="Windows Live" clId="Web-{5A7B52A3-1F9A-41C2-ADC3-92C3959F4616}" dt="2024-05-23T10:45:02.993" v="785" actId="1076"/>
          <ac:spMkLst>
            <pc:docMk/>
            <pc:sldMk cId="0" sldId="283"/>
            <ac:spMk id="16" creationId="{A770C1B2-6817-5446-4794-22071ED712E9}"/>
          </ac:spMkLst>
        </pc:spChg>
        <pc:spChg chg="mod">
          <ac:chgData name="Ganavi M" userId="aa0847465628f3dc" providerId="Windows Live" clId="Web-{5A7B52A3-1F9A-41C2-ADC3-92C3959F4616}" dt="2024-05-23T10:45:03.009" v="786" actId="1076"/>
          <ac:spMkLst>
            <pc:docMk/>
            <pc:sldMk cId="0" sldId="283"/>
            <ac:spMk id="17" creationId="{37D3805E-3D41-BEC5-662A-D807A0096540}"/>
          </ac:spMkLst>
        </pc:spChg>
        <pc:spChg chg="mod">
          <ac:chgData name="Ganavi M" userId="aa0847465628f3dc" providerId="Windows Live" clId="Web-{5A7B52A3-1F9A-41C2-ADC3-92C3959F4616}" dt="2024-05-23T10:45:03.009" v="787" actId="1076"/>
          <ac:spMkLst>
            <pc:docMk/>
            <pc:sldMk cId="0" sldId="283"/>
            <ac:spMk id="18" creationId="{53926150-F06D-E227-285F-4CFDBB1D7A99}"/>
          </ac:spMkLst>
        </pc:spChg>
        <pc:spChg chg="mod">
          <ac:chgData name="Ganavi M" userId="aa0847465628f3dc" providerId="Windows Live" clId="Web-{5A7B52A3-1F9A-41C2-ADC3-92C3959F4616}" dt="2024-05-23T10:45:03.024" v="788" actId="1076"/>
          <ac:spMkLst>
            <pc:docMk/>
            <pc:sldMk cId="0" sldId="283"/>
            <ac:spMk id="19" creationId="{0C7E8371-AC47-4EE1-7E46-0AE7EB0DAAEE}"/>
          </ac:spMkLst>
        </pc:spChg>
        <pc:spChg chg="mod">
          <ac:chgData name="Ganavi M" userId="aa0847465628f3dc" providerId="Windows Live" clId="Web-{5A7B52A3-1F9A-41C2-ADC3-92C3959F4616}" dt="2024-05-23T10:45:03.040" v="789" actId="1076"/>
          <ac:spMkLst>
            <pc:docMk/>
            <pc:sldMk cId="0" sldId="283"/>
            <ac:spMk id="20" creationId="{BBB5F210-94E5-4BD4-5175-DC61DA042F86}"/>
          </ac:spMkLst>
        </pc:spChg>
      </pc:sldChg>
      <pc:sldChg chg="modSp mod modClrScheme chgLayout">
        <pc:chgData name="Ganavi M" userId="aa0847465628f3dc" providerId="Windows Live" clId="Web-{5A7B52A3-1F9A-41C2-ADC3-92C3959F4616}" dt="2024-05-23T06:10:04.955" v="116" actId="1076"/>
        <pc:sldMkLst>
          <pc:docMk/>
          <pc:sldMk cId="0" sldId="284"/>
        </pc:sldMkLst>
        <pc:spChg chg="mod ord">
          <ac:chgData name="Ganavi M" userId="aa0847465628f3dc" providerId="Windows Live" clId="Web-{5A7B52A3-1F9A-41C2-ADC3-92C3959F4616}" dt="2024-05-23T06:09:32.736" v="109" actId="20577"/>
          <ac:spMkLst>
            <pc:docMk/>
            <pc:sldMk cId="0" sldId="284"/>
            <ac:spMk id="2" creationId="{0C47444F-E034-2DD1-C108-EE8976E25255}"/>
          </ac:spMkLst>
        </pc:spChg>
        <pc:spChg chg="mod ord">
          <ac:chgData name="Ganavi M" userId="aa0847465628f3dc" providerId="Windows Live" clId="Web-{5A7B52A3-1F9A-41C2-ADC3-92C3959F4616}" dt="2024-05-23T06:09:37.752" v="110" actId="1076"/>
          <ac:spMkLst>
            <pc:docMk/>
            <pc:sldMk cId="0" sldId="284"/>
            <ac:spMk id="31747" creationId="{571339E1-9EEA-42DF-A89C-15EB54FE50BF}"/>
          </ac:spMkLst>
        </pc:spChg>
        <pc:graphicFrameChg chg="mod">
          <ac:chgData name="Ganavi M" userId="aa0847465628f3dc" providerId="Windows Live" clId="Web-{5A7B52A3-1F9A-41C2-ADC3-92C3959F4616}" dt="2024-05-23T06:10:04.955" v="116" actId="1076"/>
          <ac:graphicFrameMkLst>
            <pc:docMk/>
            <pc:sldMk cId="0" sldId="284"/>
            <ac:graphicFrameMk id="28676" creationId="{E93FABCB-CB99-1A1E-95A2-45A3FD8132DA}"/>
          </ac:graphicFrameMkLst>
        </pc:graphicFrameChg>
      </pc:sldChg>
      <pc:sldChg chg="modSp mod modClrScheme chgLayout">
        <pc:chgData name="Ganavi M" userId="aa0847465628f3dc" providerId="Windows Live" clId="Web-{5A7B52A3-1F9A-41C2-ADC3-92C3959F4616}" dt="2024-05-23T06:10:16.033" v="120" actId="14100"/>
        <pc:sldMkLst>
          <pc:docMk/>
          <pc:sldMk cId="0" sldId="285"/>
        </pc:sldMkLst>
        <pc:spChg chg="mod ord">
          <ac:chgData name="Ganavi M" userId="aa0847465628f3dc" providerId="Windows Live" clId="Web-{5A7B52A3-1F9A-41C2-ADC3-92C3959F4616}" dt="2024-05-23T06:10:15.096" v="118" actId="20577"/>
          <ac:spMkLst>
            <pc:docMk/>
            <pc:sldMk cId="0" sldId="285"/>
            <ac:spMk id="2" creationId="{74E377D6-3B5C-076E-683E-63E7D680D3DC}"/>
          </ac:spMkLst>
        </pc:spChg>
        <pc:spChg chg="mod ord">
          <ac:chgData name="Ganavi M" userId="aa0847465628f3dc" providerId="Windows Live" clId="Web-{5A7B52A3-1F9A-41C2-ADC3-92C3959F4616}" dt="2024-05-23T06:10:16.033" v="120" actId="14100"/>
          <ac:spMkLst>
            <pc:docMk/>
            <pc:sldMk cId="0" sldId="285"/>
            <ac:spMk id="29699" creationId="{EA78679F-AD55-1F88-C2AD-7ADB96BA3334}"/>
          </ac:spMkLst>
        </pc:spChg>
      </pc:sldChg>
      <pc:sldChg chg="modSp mod modClrScheme chgLayout">
        <pc:chgData name="Ganavi M" userId="aa0847465628f3dc" providerId="Windows Live" clId="Web-{5A7B52A3-1F9A-41C2-ADC3-92C3959F4616}" dt="2024-05-23T06:10:32.502" v="124" actId="20577"/>
        <pc:sldMkLst>
          <pc:docMk/>
          <pc:sldMk cId="0" sldId="286"/>
        </pc:sldMkLst>
        <pc:spChg chg="mod ord">
          <ac:chgData name="Ganavi M" userId="aa0847465628f3dc" providerId="Windows Live" clId="Web-{5A7B52A3-1F9A-41C2-ADC3-92C3959F4616}" dt="2024-05-23T06:10:32.502" v="124" actId="20577"/>
          <ac:spMkLst>
            <pc:docMk/>
            <pc:sldMk cId="0" sldId="286"/>
            <ac:spMk id="2" creationId="{B542133F-F264-0E4B-2F8A-9041BC7F23A8}"/>
          </ac:spMkLst>
        </pc:spChg>
        <pc:picChg chg="mod">
          <ac:chgData name="Ganavi M" userId="aa0847465628f3dc" providerId="Windows Live" clId="Web-{5A7B52A3-1F9A-41C2-ADC3-92C3959F4616}" dt="2024-05-23T06:10:28.690" v="123" actId="1076"/>
          <ac:picMkLst>
            <pc:docMk/>
            <pc:sldMk cId="0" sldId="286"/>
            <ac:picMk id="30723" creationId="{37513BAB-5DA9-DA1D-C51F-0C104D2E2139}"/>
          </ac:picMkLst>
        </pc:picChg>
      </pc:sldChg>
      <pc:sldChg chg="modSp mod modClrScheme chgLayout">
        <pc:chgData name="Ganavi M" userId="aa0847465628f3dc" providerId="Windows Live" clId="Web-{5A7B52A3-1F9A-41C2-ADC3-92C3959F4616}" dt="2024-05-23T06:10:39.627" v="125" actId="20577"/>
        <pc:sldMkLst>
          <pc:docMk/>
          <pc:sldMk cId="0" sldId="287"/>
        </pc:sldMkLst>
        <pc:spChg chg="mod ord">
          <ac:chgData name="Ganavi M" userId="aa0847465628f3dc" providerId="Windows Live" clId="Web-{5A7B52A3-1F9A-41C2-ADC3-92C3959F4616}" dt="2024-05-23T06:10:39.627" v="125" actId="20577"/>
          <ac:spMkLst>
            <pc:docMk/>
            <pc:sldMk cId="0" sldId="287"/>
            <ac:spMk id="2" creationId="{A508AE8A-BC93-126E-CE07-FD19ED7A5866}"/>
          </ac:spMkLst>
        </pc:spChg>
        <pc:spChg chg="mod ord">
          <ac:chgData name="Ganavi M" userId="aa0847465628f3dc" providerId="Windows Live" clId="Web-{5A7B52A3-1F9A-41C2-ADC3-92C3959F4616}" dt="2024-05-23T04:12:22.241" v="0"/>
          <ac:spMkLst>
            <pc:docMk/>
            <pc:sldMk cId="0" sldId="287"/>
            <ac:spMk id="31747" creationId="{4225C5AE-3109-3D48-379F-7A87FD4CC996}"/>
          </ac:spMkLst>
        </pc:spChg>
      </pc:sldChg>
      <pc:sldChg chg="modSp mod modClrScheme chgLayout">
        <pc:chgData name="Ganavi M" userId="aa0847465628f3dc" providerId="Windows Live" clId="Web-{5A7B52A3-1F9A-41C2-ADC3-92C3959F4616}" dt="2024-05-23T06:20:04.143" v="209" actId="20577"/>
        <pc:sldMkLst>
          <pc:docMk/>
          <pc:sldMk cId="0" sldId="288"/>
        </pc:sldMkLst>
        <pc:spChg chg="mod ord">
          <ac:chgData name="Ganavi M" userId="aa0847465628f3dc" providerId="Windows Live" clId="Web-{5A7B52A3-1F9A-41C2-ADC3-92C3959F4616}" dt="2024-05-23T06:10:45.690" v="126" actId="20577"/>
          <ac:spMkLst>
            <pc:docMk/>
            <pc:sldMk cId="0" sldId="288"/>
            <ac:spMk id="2" creationId="{315F5C30-8B84-CA2E-98BD-8929458DD2D0}"/>
          </ac:spMkLst>
        </pc:spChg>
        <pc:spChg chg="mod ord">
          <ac:chgData name="Ganavi M" userId="aa0847465628f3dc" providerId="Windows Live" clId="Web-{5A7B52A3-1F9A-41C2-ADC3-92C3959F4616}" dt="2024-05-23T06:20:04.143" v="209" actId="20577"/>
          <ac:spMkLst>
            <pc:docMk/>
            <pc:sldMk cId="0" sldId="288"/>
            <ac:spMk id="32771" creationId="{4D1A0A9C-DEE9-C1EB-8195-25D44A1016D0}"/>
          </ac:spMkLst>
        </pc:spChg>
      </pc:sldChg>
      <pc:sldChg chg="modSp mod modClrScheme chgLayout">
        <pc:chgData name="Ganavi M" userId="aa0847465628f3dc" providerId="Windows Live" clId="Web-{5A7B52A3-1F9A-41C2-ADC3-92C3959F4616}" dt="2024-05-23T06:10:59.580" v="131" actId="14100"/>
        <pc:sldMkLst>
          <pc:docMk/>
          <pc:sldMk cId="0" sldId="289"/>
        </pc:sldMkLst>
        <pc:spChg chg="mod ord">
          <ac:chgData name="Ganavi M" userId="aa0847465628f3dc" providerId="Windows Live" clId="Web-{5A7B52A3-1F9A-41C2-ADC3-92C3959F4616}" dt="2024-05-23T06:10:52.299" v="129" actId="20577"/>
          <ac:spMkLst>
            <pc:docMk/>
            <pc:sldMk cId="0" sldId="289"/>
            <ac:spMk id="2" creationId="{759B0205-629C-7AE4-5F14-628D9AEADBBA}"/>
          </ac:spMkLst>
        </pc:spChg>
        <pc:spChg chg="mod ord">
          <ac:chgData name="Ganavi M" userId="aa0847465628f3dc" providerId="Windows Live" clId="Web-{5A7B52A3-1F9A-41C2-ADC3-92C3959F4616}" dt="2024-05-23T06:10:59.580" v="131" actId="14100"/>
          <ac:spMkLst>
            <pc:docMk/>
            <pc:sldMk cId="0" sldId="289"/>
            <ac:spMk id="33795" creationId="{789E1F87-F3FC-EE77-FADB-EEF443C67BAD}"/>
          </ac:spMkLst>
        </pc:spChg>
      </pc:sldChg>
      <pc:sldChg chg="add">
        <pc:chgData name="Ganavi M" userId="aa0847465628f3dc" providerId="Windows Live" clId="Web-{5A7B52A3-1F9A-41C2-ADC3-92C3959F4616}" dt="2024-05-23T06:02:55.033" v="67"/>
        <pc:sldMkLst>
          <pc:docMk/>
          <pc:sldMk cId="0" sldId="290"/>
        </pc:sldMkLst>
      </pc:sldChg>
      <pc:sldChg chg="modSp mod modClrScheme chgLayout">
        <pc:chgData name="Ganavi M" userId="aa0847465628f3dc" providerId="Windows Live" clId="Web-{5A7B52A3-1F9A-41C2-ADC3-92C3959F4616}" dt="2024-05-23T06:13:36.065" v="158" actId="1076"/>
        <pc:sldMkLst>
          <pc:docMk/>
          <pc:sldMk cId="0" sldId="291"/>
        </pc:sldMkLst>
        <pc:spChg chg="mod ord">
          <ac:chgData name="Ganavi M" userId="aa0847465628f3dc" providerId="Windows Live" clId="Web-{5A7B52A3-1F9A-41C2-ADC3-92C3959F4616}" dt="2024-05-23T06:11:05.440" v="132" actId="20577"/>
          <ac:spMkLst>
            <pc:docMk/>
            <pc:sldMk cId="0" sldId="291"/>
            <ac:spMk id="2" creationId="{6814CAA5-C34B-8355-AA60-5771B2244772}"/>
          </ac:spMkLst>
        </pc:spChg>
        <pc:spChg chg="mod ord">
          <ac:chgData name="Ganavi M" userId="aa0847465628f3dc" providerId="Windows Live" clId="Web-{5A7B52A3-1F9A-41C2-ADC3-92C3959F4616}" dt="2024-05-23T06:13:31.721" v="157" actId="14100"/>
          <ac:spMkLst>
            <pc:docMk/>
            <pc:sldMk cId="0" sldId="291"/>
            <ac:spMk id="34819" creationId="{837D504C-D8C9-D711-DDB7-BA3F617E177B}"/>
          </ac:spMkLst>
        </pc:spChg>
        <pc:graphicFrameChg chg="mod">
          <ac:chgData name="Ganavi M" userId="aa0847465628f3dc" providerId="Windows Live" clId="Web-{5A7B52A3-1F9A-41C2-ADC3-92C3959F4616}" dt="2024-05-23T06:13:36.065" v="158" actId="1076"/>
          <ac:graphicFrameMkLst>
            <pc:docMk/>
            <pc:sldMk cId="0" sldId="291"/>
            <ac:graphicFrameMk id="34820" creationId="{161BDC25-8220-235F-BD1F-26C94874608C}"/>
          </ac:graphicFrameMkLst>
        </pc:graphicFrameChg>
      </pc:sldChg>
      <pc:sldChg chg="modSp mod modClrScheme chgLayout">
        <pc:chgData name="Ganavi M" userId="aa0847465628f3dc" providerId="Windows Live" clId="Web-{5A7B52A3-1F9A-41C2-ADC3-92C3959F4616}" dt="2024-05-23T06:21:00.831" v="217" actId="20577"/>
        <pc:sldMkLst>
          <pc:docMk/>
          <pc:sldMk cId="0" sldId="292"/>
        </pc:sldMkLst>
        <pc:spChg chg="mod ord">
          <ac:chgData name="Ganavi M" userId="aa0847465628f3dc" providerId="Windows Live" clId="Web-{5A7B52A3-1F9A-41C2-ADC3-92C3959F4616}" dt="2024-05-23T06:20:31.612" v="215" actId="20577"/>
          <ac:spMkLst>
            <pc:docMk/>
            <pc:sldMk cId="0" sldId="292"/>
            <ac:spMk id="2" creationId="{55FF5B1C-71C9-FDBF-67E0-A5CC255E48E9}"/>
          </ac:spMkLst>
        </pc:spChg>
        <pc:spChg chg="mod ord">
          <ac:chgData name="Ganavi M" userId="aa0847465628f3dc" providerId="Windows Live" clId="Web-{5A7B52A3-1F9A-41C2-ADC3-92C3959F4616}" dt="2024-05-23T06:21:00.831" v="217" actId="20577"/>
          <ac:spMkLst>
            <pc:docMk/>
            <pc:sldMk cId="0" sldId="292"/>
            <ac:spMk id="36867" creationId="{6BACA42A-A27B-3F45-BC7A-A28809427E27}"/>
          </ac:spMkLst>
        </pc:spChg>
      </pc:sldChg>
      <pc:sldChg chg="modSp mod modClrScheme chgLayout">
        <pc:chgData name="Ganavi M" userId="aa0847465628f3dc" providerId="Windows Live" clId="Web-{5A7B52A3-1F9A-41C2-ADC3-92C3959F4616}" dt="2024-05-23T06:20:26.831" v="214" actId="20577"/>
        <pc:sldMkLst>
          <pc:docMk/>
          <pc:sldMk cId="0" sldId="293"/>
        </pc:sldMkLst>
        <pc:spChg chg="mod ord">
          <ac:chgData name="Ganavi M" userId="aa0847465628f3dc" providerId="Windows Live" clId="Web-{5A7B52A3-1F9A-41C2-ADC3-92C3959F4616}" dt="2024-05-23T06:20:26.831" v="214" actId="20577"/>
          <ac:spMkLst>
            <pc:docMk/>
            <pc:sldMk cId="0" sldId="293"/>
            <ac:spMk id="2" creationId="{EFF8FD25-B079-1598-5680-6FED0A7CD4DC}"/>
          </ac:spMkLst>
        </pc:spChg>
        <pc:picChg chg="mod">
          <ac:chgData name="Ganavi M" userId="aa0847465628f3dc" providerId="Windows Live" clId="Web-{5A7B52A3-1F9A-41C2-ADC3-92C3959F4616}" dt="2024-05-23T06:20:22.534" v="213" actId="1076"/>
          <ac:picMkLst>
            <pc:docMk/>
            <pc:sldMk cId="0" sldId="293"/>
            <ac:picMk id="37891" creationId="{A1F3FD1C-70FE-415B-D9D8-72D4C0979DAB}"/>
          </ac:picMkLst>
        </pc:picChg>
      </pc:sldChg>
      <pc:sldChg chg="modSp mod modClrScheme chgLayout">
        <pc:chgData name="Ganavi M" userId="aa0847465628f3dc" providerId="Windows Live" clId="Web-{5A7B52A3-1F9A-41C2-ADC3-92C3959F4616}" dt="2024-05-23T06:21:56.534" v="230" actId="1076"/>
        <pc:sldMkLst>
          <pc:docMk/>
          <pc:sldMk cId="0" sldId="294"/>
        </pc:sldMkLst>
        <pc:spChg chg="mod ord">
          <ac:chgData name="Ganavi M" userId="aa0847465628f3dc" providerId="Windows Live" clId="Web-{5A7B52A3-1F9A-41C2-ADC3-92C3959F4616}" dt="2024-05-23T06:21:48.237" v="228" actId="20577"/>
          <ac:spMkLst>
            <pc:docMk/>
            <pc:sldMk cId="0" sldId="294"/>
            <ac:spMk id="2" creationId="{CB5C149C-B04D-0672-0312-21BF6C45C76A}"/>
          </ac:spMkLst>
        </pc:spChg>
        <pc:spChg chg="mod ord">
          <ac:chgData name="Ganavi M" userId="aa0847465628f3dc" providerId="Windows Live" clId="Web-{5A7B52A3-1F9A-41C2-ADC3-92C3959F4616}" dt="2024-05-23T06:21:44.346" v="227" actId="1076"/>
          <ac:spMkLst>
            <pc:docMk/>
            <pc:sldMk cId="0" sldId="294"/>
            <ac:spMk id="38915" creationId="{AE9621E7-A274-D117-010E-A46109EB7965}"/>
          </ac:spMkLst>
        </pc:spChg>
        <pc:graphicFrameChg chg="mod">
          <ac:chgData name="Ganavi M" userId="aa0847465628f3dc" providerId="Windows Live" clId="Web-{5A7B52A3-1F9A-41C2-ADC3-92C3959F4616}" dt="2024-05-23T06:21:56.534" v="230" actId="1076"/>
          <ac:graphicFrameMkLst>
            <pc:docMk/>
            <pc:sldMk cId="0" sldId="294"/>
            <ac:graphicFrameMk id="38916" creationId="{D53B7DD7-A0F2-0DB7-E2A5-476B87DDFF6C}"/>
          </ac:graphicFrameMkLst>
        </pc:graphicFrameChg>
      </pc:sldChg>
      <pc:sldChg chg="modSp mod modClrScheme chgLayout">
        <pc:chgData name="Ganavi M" userId="aa0847465628f3dc" providerId="Windows Live" clId="Web-{5A7B52A3-1F9A-41C2-ADC3-92C3959F4616}" dt="2024-05-23T06:22:11.003" v="232" actId="14100"/>
        <pc:sldMkLst>
          <pc:docMk/>
          <pc:sldMk cId="0" sldId="295"/>
        </pc:sldMkLst>
        <pc:spChg chg="mod ord">
          <ac:chgData name="Ganavi M" userId="aa0847465628f3dc" providerId="Windows Live" clId="Web-{5A7B52A3-1F9A-41C2-ADC3-92C3959F4616}" dt="2024-05-23T04:12:22.241" v="0"/>
          <ac:spMkLst>
            <pc:docMk/>
            <pc:sldMk cId="0" sldId="295"/>
            <ac:spMk id="2" creationId="{1B06514D-276E-5470-6D9E-43E4F2070A4E}"/>
          </ac:spMkLst>
        </pc:spChg>
        <pc:spChg chg="mod ord">
          <ac:chgData name="Ganavi M" userId="aa0847465628f3dc" providerId="Windows Live" clId="Web-{5A7B52A3-1F9A-41C2-ADC3-92C3959F4616}" dt="2024-05-23T06:22:11.003" v="232" actId="14100"/>
          <ac:spMkLst>
            <pc:docMk/>
            <pc:sldMk cId="0" sldId="295"/>
            <ac:spMk id="39939" creationId="{EA9F55FD-26CE-B681-F932-AE7CB5B00EF3}"/>
          </ac:spMkLst>
        </pc:spChg>
      </pc:sldChg>
      <pc:sldChg chg="modSp mod modClrScheme chgLayout">
        <pc:chgData name="Ganavi M" userId="aa0847465628f3dc" providerId="Windows Live" clId="Web-{5A7B52A3-1F9A-41C2-ADC3-92C3959F4616}" dt="2024-05-23T04:13:13.961" v="12" actId="20577"/>
        <pc:sldMkLst>
          <pc:docMk/>
          <pc:sldMk cId="0" sldId="296"/>
        </pc:sldMkLst>
        <pc:spChg chg="mod ord">
          <ac:chgData name="Ganavi M" userId="aa0847465628f3dc" providerId="Windows Live" clId="Web-{5A7B52A3-1F9A-41C2-ADC3-92C3959F4616}" dt="2024-05-23T04:13:13.961" v="12" actId="20577"/>
          <ac:spMkLst>
            <pc:docMk/>
            <pc:sldMk cId="0" sldId="296"/>
            <ac:spMk id="2" creationId="{2737F679-E567-BF58-38A5-21FB48B4F5B8}"/>
          </ac:spMkLst>
        </pc:spChg>
        <pc:graphicFrameChg chg="mod">
          <ac:chgData name="Ganavi M" userId="aa0847465628f3dc" providerId="Windows Live" clId="Web-{5A7B52A3-1F9A-41C2-ADC3-92C3959F4616}" dt="2024-05-23T04:13:10.133" v="10" actId="1076"/>
          <ac:graphicFrameMkLst>
            <pc:docMk/>
            <pc:sldMk cId="0" sldId="296"/>
            <ac:graphicFrameMk id="10243" creationId="{3C97AA2A-B5DA-37FE-1E8A-DFD0FCC4B289}"/>
          </ac:graphicFrameMkLst>
        </pc:graphicFrameChg>
      </pc:sldChg>
      <pc:sldChg chg="modSp del mod modClrScheme chgLayout">
        <pc:chgData name="Ganavi M" userId="aa0847465628f3dc" providerId="Windows Live" clId="Web-{5A7B52A3-1F9A-41C2-ADC3-92C3959F4616}" dt="2024-05-23T06:18:44.799" v="159"/>
        <pc:sldMkLst>
          <pc:docMk/>
          <pc:sldMk cId="0" sldId="297"/>
        </pc:sldMkLst>
        <pc:spChg chg="mod ord">
          <ac:chgData name="Ganavi M" userId="aa0847465628f3dc" providerId="Windows Live" clId="Web-{5A7B52A3-1F9A-41C2-ADC3-92C3959F4616}" dt="2024-05-23T04:12:22.241" v="0"/>
          <ac:spMkLst>
            <pc:docMk/>
            <pc:sldMk cId="0" sldId="297"/>
            <ac:spMk id="2" creationId="{D4C0E240-EE6C-12F9-CDD0-40FD407A38A8}"/>
          </ac:spMkLst>
        </pc:spChg>
        <pc:spChg chg="mod ord">
          <ac:chgData name="Ganavi M" userId="aa0847465628f3dc" providerId="Windows Live" clId="Web-{5A7B52A3-1F9A-41C2-ADC3-92C3959F4616}" dt="2024-05-23T06:12:31.190" v="142" actId="20577"/>
          <ac:spMkLst>
            <pc:docMk/>
            <pc:sldMk cId="0" sldId="297"/>
            <ac:spMk id="35843" creationId="{A626032D-869A-CF60-8136-ACC67C034C47}"/>
          </ac:spMkLst>
        </pc:spChg>
      </pc:sldChg>
      <pc:sldChg chg="modSp mod modClrScheme chgLayout">
        <pc:chgData name="Ganavi M" userId="aa0847465628f3dc" providerId="Windows Live" clId="Web-{5A7B52A3-1F9A-41C2-ADC3-92C3959F4616}" dt="2024-05-23T06:24:38.971" v="268" actId="20577"/>
        <pc:sldMkLst>
          <pc:docMk/>
          <pc:sldMk cId="0" sldId="298"/>
        </pc:sldMkLst>
        <pc:spChg chg="mod ord">
          <ac:chgData name="Ganavi M" userId="aa0847465628f3dc" providerId="Windows Live" clId="Web-{5A7B52A3-1F9A-41C2-ADC3-92C3959F4616}" dt="2024-05-23T06:22:33.956" v="236" actId="20577"/>
          <ac:spMkLst>
            <pc:docMk/>
            <pc:sldMk cId="0" sldId="298"/>
            <ac:spMk id="2" creationId="{F471A9B8-D176-244B-0187-A7DC416E1F68}"/>
          </ac:spMkLst>
        </pc:spChg>
        <pc:spChg chg="mod ord">
          <ac:chgData name="Ganavi M" userId="aa0847465628f3dc" providerId="Windows Live" clId="Web-{5A7B52A3-1F9A-41C2-ADC3-92C3959F4616}" dt="2024-05-23T06:24:38.971" v="268" actId="20577"/>
          <ac:spMkLst>
            <pc:docMk/>
            <pc:sldMk cId="0" sldId="298"/>
            <ac:spMk id="40963" creationId="{DB0B5E36-AC7F-80E8-BAC2-884783B57880}"/>
          </ac:spMkLst>
        </pc:spChg>
      </pc:sldChg>
      <pc:sldChg chg="modSp del mod modClrScheme chgLayout">
        <pc:chgData name="Ganavi M" userId="aa0847465628f3dc" providerId="Windows Live" clId="Web-{5A7B52A3-1F9A-41C2-ADC3-92C3959F4616}" dt="2024-05-23T06:24:42.628" v="269"/>
        <pc:sldMkLst>
          <pc:docMk/>
          <pc:sldMk cId="0" sldId="299"/>
        </pc:sldMkLst>
        <pc:spChg chg="mod ord">
          <ac:chgData name="Ganavi M" userId="aa0847465628f3dc" providerId="Windows Live" clId="Web-{5A7B52A3-1F9A-41C2-ADC3-92C3959F4616}" dt="2024-05-23T04:12:22.241" v="0"/>
          <ac:spMkLst>
            <pc:docMk/>
            <pc:sldMk cId="0" sldId="299"/>
            <ac:spMk id="2" creationId="{79D64793-5C8E-E78A-1120-974883F3EE0B}"/>
          </ac:spMkLst>
        </pc:spChg>
        <pc:spChg chg="mod ord">
          <ac:chgData name="Ganavi M" userId="aa0847465628f3dc" providerId="Windows Live" clId="Web-{5A7B52A3-1F9A-41C2-ADC3-92C3959F4616}" dt="2024-05-23T06:22:43.768" v="237" actId="20577"/>
          <ac:spMkLst>
            <pc:docMk/>
            <pc:sldMk cId="0" sldId="299"/>
            <ac:spMk id="41987" creationId="{B4FEE087-9252-20F2-5696-A366425E91AE}"/>
          </ac:spMkLst>
        </pc:spChg>
      </pc:sldChg>
      <pc:sldChg chg="modSp mod modClrScheme chgLayout">
        <pc:chgData name="Ganavi M" userId="aa0847465628f3dc" providerId="Windows Live" clId="Web-{5A7B52A3-1F9A-41C2-ADC3-92C3959F4616}" dt="2024-05-23T06:25:17.581" v="277" actId="20577"/>
        <pc:sldMkLst>
          <pc:docMk/>
          <pc:sldMk cId="0" sldId="300"/>
        </pc:sldMkLst>
        <pc:spChg chg="mod ord">
          <ac:chgData name="Ganavi M" userId="aa0847465628f3dc" providerId="Windows Live" clId="Web-{5A7B52A3-1F9A-41C2-ADC3-92C3959F4616}" dt="2024-05-23T06:25:17.581" v="277" actId="20577"/>
          <ac:spMkLst>
            <pc:docMk/>
            <pc:sldMk cId="0" sldId="300"/>
            <ac:spMk id="2" creationId="{3541E24C-9132-F9DB-0B39-2EFF81AD6B40}"/>
          </ac:spMkLst>
        </pc:spChg>
        <pc:spChg chg="mod ord">
          <ac:chgData name="Ganavi M" userId="aa0847465628f3dc" providerId="Windows Live" clId="Web-{5A7B52A3-1F9A-41C2-ADC3-92C3959F4616}" dt="2024-05-23T06:25:14.940" v="276" actId="1076"/>
          <ac:spMkLst>
            <pc:docMk/>
            <pc:sldMk cId="0" sldId="300"/>
            <ac:spMk id="43011" creationId="{FEF1F626-062C-1E0E-BCF2-11056C42C363}"/>
          </ac:spMkLst>
        </pc:spChg>
      </pc:sldChg>
      <pc:sldChg chg="modSp mod modClrScheme chgLayout">
        <pc:chgData name="Ganavi M" userId="aa0847465628f3dc" providerId="Windows Live" clId="Web-{5A7B52A3-1F9A-41C2-ADC3-92C3959F4616}" dt="2024-05-23T06:28:02.753" v="328" actId="20577"/>
        <pc:sldMkLst>
          <pc:docMk/>
          <pc:sldMk cId="0" sldId="301"/>
        </pc:sldMkLst>
        <pc:spChg chg="mod ord">
          <ac:chgData name="Ganavi M" userId="aa0847465628f3dc" providerId="Windows Live" clId="Web-{5A7B52A3-1F9A-41C2-ADC3-92C3959F4616}" dt="2024-05-23T06:25:43.081" v="282" actId="20577"/>
          <ac:spMkLst>
            <pc:docMk/>
            <pc:sldMk cId="0" sldId="301"/>
            <ac:spMk id="2" creationId="{188D40F9-C64D-3C1E-67BF-A4E31944FC7F}"/>
          </ac:spMkLst>
        </pc:spChg>
        <pc:spChg chg="mod ord">
          <ac:chgData name="Ganavi M" userId="aa0847465628f3dc" providerId="Windows Live" clId="Web-{5A7B52A3-1F9A-41C2-ADC3-92C3959F4616}" dt="2024-05-23T06:28:02.753" v="328" actId="20577"/>
          <ac:spMkLst>
            <pc:docMk/>
            <pc:sldMk cId="0" sldId="301"/>
            <ac:spMk id="44035" creationId="{80377A9B-975E-D00B-B5FE-5988AD0F54D7}"/>
          </ac:spMkLst>
        </pc:spChg>
      </pc:sldChg>
      <pc:sldChg chg="modSp mod modClrScheme chgLayout">
        <pc:chgData name="Ganavi M" userId="aa0847465628f3dc" providerId="Windows Live" clId="Web-{5A7B52A3-1F9A-41C2-ADC3-92C3959F4616}" dt="2024-05-23T06:28:38.362" v="338" actId="20577"/>
        <pc:sldMkLst>
          <pc:docMk/>
          <pc:sldMk cId="0" sldId="306"/>
        </pc:sldMkLst>
        <pc:spChg chg="mod ord">
          <ac:chgData name="Ganavi M" userId="aa0847465628f3dc" providerId="Windows Live" clId="Web-{5A7B52A3-1F9A-41C2-ADC3-92C3959F4616}" dt="2024-05-23T06:28:38.362" v="338" actId="20577"/>
          <ac:spMkLst>
            <pc:docMk/>
            <pc:sldMk cId="0" sldId="306"/>
            <ac:spMk id="2" creationId="{04DBC2D6-376A-C1C6-BF94-36E9B6130359}"/>
          </ac:spMkLst>
        </pc:spChg>
        <pc:spChg chg="mod ord">
          <ac:chgData name="Ganavi M" userId="aa0847465628f3dc" providerId="Windows Live" clId="Web-{5A7B52A3-1F9A-41C2-ADC3-92C3959F4616}" dt="2024-05-23T06:28:36.440" v="337" actId="20577"/>
          <ac:spMkLst>
            <pc:docMk/>
            <pc:sldMk cId="0" sldId="306"/>
            <ac:spMk id="45059" creationId="{D7D03B4D-B007-8ACF-A9B7-288DC341AA6C}"/>
          </ac:spMkLst>
        </pc:spChg>
      </pc:sldChg>
      <pc:sldChg chg="modSp mod modClrScheme chgLayout">
        <pc:chgData name="Ganavi M" userId="aa0847465628f3dc" providerId="Windows Live" clId="Web-{5A7B52A3-1F9A-41C2-ADC3-92C3959F4616}" dt="2024-05-23T09:59:45" v="378" actId="20577"/>
        <pc:sldMkLst>
          <pc:docMk/>
          <pc:sldMk cId="0" sldId="308"/>
        </pc:sldMkLst>
        <pc:spChg chg="mod ord">
          <ac:chgData name="Ganavi M" userId="aa0847465628f3dc" providerId="Windows Live" clId="Web-{5A7B52A3-1F9A-41C2-ADC3-92C3959F4616}" dt="2024-05-23T09:59:45" v="378" actId="20577"/>
          <ac:spMkLst>
            <pc:docMk/>
            <pc:sldMk cId="0" sldId="308"/>
            <ac:spMk id="2" creationId="{9F008AD6-57A9-65DF-FC85-CCD3A707A440}"/>
          </ac:spMkLst>
        </pc:spChg>
        <pc:spChg chg="mod ord">
          <ac:chgData name="Ganavi M" userId="aa0847465628f3dc" providerId="Windows Live" clId="Web-{5A7B52A3-1F9A-41C2-ADC3-92C3959F4616}" dt="2024-05-23T06:31:03.081" v="371" actId="20577"/>
          <ac:spMkLst>
            <pc:docMk/>
            <pc:sldMk cId="0" sldId="308"/>
            <ac:spMk id="47107" creationId="{313F9C4B-C05C-4B5C-50C9-C521C3A9330A}"/>
          </ac:spMkLst>
        </pc:spChg>
      </pc:sldChg>
      <pc:sldChg chg="modSp mod modClrScheme chgLayout">
        <pc:chgData name="Ganavi M" userId="aa0847465628f3dc" providerId="Windows Live" clId="Web-{5A7B52A3-1F9A-41C2-ADC3-92C3959F4616}" dt="2024-05-23T10:02:15.941" v="398" actId="1076"/>
        <pc:sldMkLst>
          <pc:docMk/>
          <pc:sldMk cId="0" sldId="310"/>
        </pc:sldMkLst>
        <pc:spChg chg="mod ord">
          <ac:chgData name="Ganavi M" userId="aa0847465628f3dc" providerId="Windows Live" clId="Web-{5A7B52A3-1F9A-41C2-ADC3-92C3959F4616}" dt="2024-05-23T09:59:48.375" v="379" actId="20577"/>
          <ac:spMkLst>
            <pc:docMk/>
            <pc:sldMk cId="0" sldId="310"/>
            <ac:spMk id="2" creationId="{F31315C8-FAD6-E9EE-CC0D-F5F263CE2C40}"/>
          </ac:spMkLst>
        </pc:spChg>
        <pc:spChg chg="mod ord">
          <ac:chgData name="Ganavi M" userId="aa0847465628f3dc" providerId="Windows Live" clId="Web-{5A7B52A3-1F9A-41C2-ADC3-92C3959F4616}" dt="2024-05-23T10:02:15.941" v="398" actId="1076"/>
          <ac:spMkLst>
            <pc:docMk/>
            <pc:sldMk cId="0" sldId="310"/>
            <ac:spMk id="3" creationId="{B3C90E40-C9B9-7694-A9DF-AA7E2E636232}"/>
          </ac:spMkLst>
        </pc:spChg>
      </pc:sldChg>
      <pc:sldChg chg="modSp mod modClrScheme chgLayout">
        <pc:chgData name="Ganavi M" userId="aa0847465628f3dc" providerId="Windows Live" clId="Web-{5A7B52A3-1F9A-41C2-ADC3-92C3959F4616}" dt="2024-05-23T06:28:42.690" v="339" actId="20577"/>
        <pc:sldMkLst>
          <pc:docMk/>
          <pc:sldMk cId="0" sldId="315"/>
        </pc:sldMkLst>
        <pc:spChg chg="mod ord">
          <ac:chgData name="Ganavi M" userId="aa0847465628f3dc" providerId="Windows Live" clId="Web-{5A7B52A3-1F9A-41C2-ADC3-92C3959F4616}" dt="2024-05-23T06:28:42.690" v="339" actId="20577"/>
          <ac:spMkLst>
            <pc:docMk/>
            <pc:sldMk cId="0" sldId="315"/>
            <ac:spMk id="2" creationId="{9124E2CC-470B-5360-32BB-824EA7AABE1D}"/>
          </ac:spMkLst>
        </pc:spChg>
        <pc:spChg chg="mod ord">
          <ac:chgData name="Ganavi M" userId="aa0847465628f3dc" providerId="Windows Live" clId="Web-{5A7B52A3-1F9A-41C2-ADC3-92C3959F4616}" dt="2024-05-23T04:12:22.241" v="0"/>
          <ac:spMkLst>
            <pc:docMk/>
            <pc:sldMk cId="0" sldId="315"/>
            <ac:spMk id="46083" creationId="{64D2FD7D-7107-7972-5F63-383952CBCE8D}"/>
          </ac:spMkLst>
        </pc:spChg>
      </pc:sldChg>
      <pc:sldChg chg="modSp add">
        <pc:chgData name="Ganavi M" userId="aa0847465628f3dc" providerId="Windows Live" clId="Web-{5A7B52A3-1F9A-41C2-ADC3-92C3959F4616}" dt="2024-05-23T04:12:59.929" v="7" actId="20577"/>
        <pc:sldMkLst>
          <pc:docMk/>
          <pc:sldMk cId="4259797247" sldId="348"/>
        </pc:sldMkLst>
        <pc:spChg chg="mod">
          <ac:chgData name="Ganavi M" userId="aa0847465628f3dc" providerId="Windows Live" clId="Web-{5A7B52A3-1F9A-41C2-ADC3-92C3959F4616}" dt="2024-05-23T04:12:55.336" v="5" actId="20577"/>
          <ac:spMkLst>
            <pc:docMk/>
            <pc:sldMk cId="4259797247" sldId="348"/>
            <ac:spMk id="3" creationId="{01B7E321-1C0E-F3F0-1CD0-3DFE7B03BA76}"/>
          </ac:spMkLst>
        </pc:spChg>
        <pc:spChg chg="mod">
          <ac:chgData name="Ganavi M" userId="aa0847465628f3dc" providerId="Windows Live" clId="Web-{5A7B52A3-1F9A-41C2-ADC3-92C3959F4616}" dt="2024-05-23T04:12:59.929" v="7" actId="20577"/>
          <ac:spMkLst>
            <pc:docMk/>
            <pc:sldMk cId="4259797247" sldId="348"/>
            <ac:spMk id="4" creationId="{103B4B10-953E-CBD1-9601-51A457AE9A56}"/>
          </ac:spMkLst>
        </pc:spChg>
      </pc:sldChg>
      <pc:sldChg chg="modSp add">
        <pc:chgData name="Ganavi M" userId="aa0847465628f3dc" providerId="Windows Live" clId="Web-{5A7B52A3-1F9A-41C2-ADC3-92C3959F4616}" dt="2024-05-23T10:03:46.272" v="420" actId="20577"/>
        <pc:sldMkLst>
          <pc:docMk/>
          <pc:sldMk cId="1758874218" sldId="349"/>
        </pc:sldMkLst>
        <pc:spChg chg="mod">
          <ac:chgData name="Ganavi M" userId="aa0847465628f3dc" providerId="Windows Live" clId="Web-{5A7B52A3-1F9A-41C2-ADC3-92C3959F4616}" dt="2024-05-23T10:03:36.756" v="417" actId="20577"/>
          <ac:spMkLst>
            <pc:docMk/>
            <pc:sldMk cId="1758874218" sldId="349"/>
            <ac:spMk id="2" creationId="{13427658-80B3-E131-0F71-ECEB2DCB1D37}"/>
          </ac:spMkLst>
        </pc:spChg>
        <pc:spChg chg="mod">
          <ac:chgData name="Ganavi M" userId="aa0847465628f3dc" providerId="Windows Live" clId="Web-{5A7B52A3-1F9A-41C2-ADC3-92C3959F4616}" dt="2024-05-23T10:03:46.272" v="420" actId="20577"/>
          <ac:spMkLst>
            <pc:docMk/>
            <pc:sldMk cId="1758874218" sldId="349"/>
            <ac:spMk id="3" creationId="{1A767E18-6E01-279D-7D19-3881BAE05FEC}"/>
          </ac:spMkLst>
        </pc:spChg>
        <pc:spChg chg="mod">
          <ac:chgData name="Ganavi M" userId="aa0847465628f3dc" providerId="Windows Live" clId="Web-{5A7B52A3-1F9A-41C2-ADC3-92C3959F4616}" dt="2024-05-23T10:03:16.068" v="410" actId="1076"/>
          <ac:spMkLst>
            <pc:docMk/>
            <pc:sldMk cId="1758874218" sldId="349"/>
            <ac:spMk id="4" creationId="{EF80741D-8BBA-C417-9607-A1FFBC322318}"/>
          </ac:spMkLst>
        </pc:spChg>
      </pc:sldChg>
      <pc:sldChg chg="modSp add">
        <pc:chgData name="Ganavi M" userId="aa0847465628f3dc" providerId="Windows Live" clId="Web-{5A7B52A3-1F9A-41C2-ADC3-92C3959F4616}" dt="2024-05-23T10:04:38.164" v="441" actId="20577"/>
        <pc:sldMkLst>
          <pc:docMk/>
          <pc:sldMk cId="1989275421" sldId="350"/>
        </pc:sldMkLst>
        <pc:spChg chg="mod">
          <ac:chgData name="Ganavi M" userId="aa0847465628f3dc" providerId="Windows Live" clId="Web-{5A7B52A3-1F9A-41C2-ADC3-92C3959F4616}" dt="2024-05-23T10:04:38.164" v="441" actId="20577"/>
          <ac:spMkLst>
            <pc:docMk/>
            <pc:sldMk cId="1989275421" sldId="350"/>
            <ac:spMk id="2" creationId="{3ACE72E6-5EE4-14EA-7F2B-40DC11F9552C}"/>
          </ac:spMkLst>
        </pc:spChg>
        <pc:spChg chg="mod">
          <ac:chgData name="Ganavi M" userId="aa0847465628f3dc" providerId="Windows Live" clId="Web-{5A7B52A3-1F9A-41C2-ADC3-92C3959F4616}" dt="2024-05-23T10:04:22.804" v="422" actId="1076"/>
          <ac:spMkLst>
            <pc:docMk/>
            <pc:sldMk cId="1989275421" sldId="350"/>
            <ac:spMk id="3" creationId="{6472ABE1-6E11-602E-DB62-C76BF9932F8C}"/>
          </ac:spMkLst>
        </pc:spChg>
        <pc:spChg chg="mod">
          <ac:chgData name="Ganavi M" userId="aa0847465628f3dc" providerId="Windows Live" clId="Web-{5A7B52A3-1F9A-41C2-ADC3-92C3959F4616}" dt="2024-05-23T10:04:22.819" v="423" actId="1076"/>
          <ac:spMkLst>
            <pc:docMk/>
            <pc:sldMk cId="1989275421" sldId="350"/>
            <ac:spMk id="4" creationId="{7D1EDF18-7AF0-84E4-4BAF-B4FB96D353E4}"/>
          </ac:spMkLst>
        </pc:spChg>
        <pc:spChg chg="mod">
          <ac:chgData name="Ganavi M" userId="aa0847465628f3dc" providerId="Windows Live" clId="Web-{5A7B52A3-1F9A-41C2-ADC3-92C3959F4616}" dt="2024-05-23T10:04:22.835" v="424" actId="1076"/>
          <ac:spMkLst>
            <pc:docMk/>
            <pc:sldMk cId="1989275421" sldId="350"/>
            <ac:spMk id="5" creationId="{234AFF57-20B6-65EC-8CCD-50F8A5235DE1}"/>
          </ac:spMkLst>
        </pc:spChg>
        <pc:spChg chg="mod">
          <ac:chgData name="Ganavi M" userId="aa0847465628f3dc" providerId="Windows Live" clId="Web-{5A7B52A3-1F9A-41C2-ADC3-92C3959F4616}" dt="2024-05-23T10:04:22.851" v="425" actId="1076"/>
          <ac:spMkLst>
            <pc:docMk/>
            <pc:sldMk cId="1989275421" sldId="350"/>
            <ac:spMk id="6" creationId="{1EAB0956-1C2F-BE1A-DFFF-01A7D9860C63}"/>
          </ac:spMkLst>
        </pc:spChg>
        <pc:spChg chg="mod">
          <ac:chgData name="Ganavi M" userId="aa0847465628f3dc" providerId="Windows Live" clId="Web-{5A7B52A3-1F9A-41C2-ADC3-92C3959F4616}" dt="2024-05-23T10:04:22.866" v="426" actId="1076"/>
          <ac:spMkLst>
            <pc:docMk/>
            <pc:sldMk cId="1989275421" sldId="350"/>
            <ac:spMk id="7" creationId="{83CECAC4-6A1A-89A9-3D43-4317FB0F7A22}"/>
          </ac:spMkLst>
        </pc:spChg>
        <pc:spChg chg="mod">
          <ac:chgData name="Ganavi M" userId="aa0847465628f3dc" providerId="Windows Live" clId="Web-{5A7B52A3-1F9A-41C2-ADC3-92C3959F4616}" dt="2024-05-23T10:04:22.866" v="427" actId="1076"/>
          <ac:spMkLst>
            <pc:docMk/>
            <pc:sldMk cId="1989275421" sldId="350"/>
            <ac:spMk id="8" creationId="{8BCC352C-5861-D076-A17B-CF94B599DFFA}"/>
          </ac:spMkLst>
        </pc:spChg>
        <pc:spChg chg="mod">
          <ac:chgData name="Ganavi M" userId="aa0847465628f3dc" providerId="Windows Live" clId="Web-{5A7B52A3-1F9A-41C2-ADC3-92C3959F4616}" dt="2024-05-23T10:04:22.882" v="428" actId="1076"/>
          <ac:spMkLst>
            <pc:docMk/>
            <pc:sldMk cId="1989275421" sldId="350"/>
            <ac:spMk id="9" creationId="{C40BAB05-2128-7F3A-BFF6-3338F917336D}"/>
          </ac:spMkLst>
        </pc:spChg>
        <pc:spChg chg="mod">
          <ac:chgData name="Ganavi M" userId="aa0847465628f3dc" providerId="Windows Live" clId="Web-{5A7B52A3-1F9A-41C2-ADC3-92C3959F4616}" dt="2024-05-23T10:04:22.898" v="429" actId="1076"/>
          <ac:spMkLst>
            <pc:docMk/>
            <pc:sldMk cId="1989275421" sldId="350"/>
            <ac:spMk id="10" creationId="{5C8AE501-BBB4-7666-4372-2FA3F5A0227F}"/>
          </ac:spMkLst>
        </pc:spChg>
        <pc:spChg chg="mod">
          <ac:chgData name="Ganavi M" userId="aa0847465628f3dc" providerId="Windows Live" clId="Web-{5A7B52A3-1F9A-41C2-ADC3-92C3959F4616}" dt="2024-05-23T10:04:22.898" v="430" actId="1076"/>
          <ac:spMkLst>
            <pc:docMk/>
            <pc:sldMk cId="1989275421" sldId="350"/>
            <ac:spMk id="11" creationId="{2D62FCBE-EBB7-3F11-8D4A-4972C67F7488}"/>
          </ac:spMkLst>
        </pc:spChg>
        <pc:spChg chg="mod">
          <ac:chgData name="Ganavi M" userId="aa0847465628f3dc" providerId="Windows Live" clId="Web-{5A7B52A3-1F9A-41C2-ADC3-92C3959F4616}" dt="2024-05-23T10:04:22.913" v="431" actId="1076"/>
          <ac:spMkLst>
            <pc:docMk/>
            <pc:sldMk cId="1989275421" sldId="350"/>
            <ac:spMk id="12" creationId="{9F847E51-2053-3F08-49BC-B69D429E769D}"/>
          </ac:spMkLst>
        </pc:spChg>
        <pc:spChg chg="mod">
          <ac:chgData name="Ganavi M" userId="aa0847465628f3dc" providerId="Windows Live" clId="Web-{5A7B52A3-1F9A-41C2-ADC3-92C3959F4616}" dt="2024-05-23T10:04:22.929" v="432" actId="1076"/>
          <ac:spMkLst>
            <pc:docMk/>
            <pc:sldMk cId="1989275421" sldId="350"/>
            <ac:spMk id="13" creationId="{5BF80EB9-56B7-0A0A-2D89-CA2F74C02207}"/>
          </ac:spMkLst>
        </pc:spChg>
        <pc:spChg chg="mod">
          <ac:chgData name="Ganavi M" userId="aa0847465628f3dc" providerId="Windows Live" clId="Web-{5A7B52A3-1F9A-41C2-ADC3-92C3959F4616}" dt="2024-05-23T10:04:22.929" v="433" actId="1076"/>
          <ac:spMkLst>
            <pc:docMk/>
            <pc:sldMk cId="1989275421" sldId="350"/>
            <ac:spMk id="14" creationId="{6A8FEE1B-877A-97BB-9D8D-EC73355BA19B}"/>
          </ac:spMkLst>
        </pc:spChg>
        <pc:spChg chg="mod">
          <ac:chgData name="Ganavi M" userId="aa0847465628f3dc" providerId="Windows Live" clId="Web-{5A7B52A3-1F9A-41C2-ADC3-92C3959F4616}" dt="2024-05-23T10:04:22.944" v="434" actId="1076"/>
          <ac:spMkLst>
            <pc:docMk/>
            <pc:sldMk cId="1989275421" sldId="350"/>
            <ac:spMk id="15" creationId="{606E465C-5B09-0DCF-EB5E-42C75870CF0E}"/>
          </ac:spMkLst>
        </pc:spChg>
        <pc:spChg chg="mod">
          <ac:chgData name="Ganavi M" userId="aa0847465628f3dc" providerId="Windows Live" clId="Web-{5A7B52A3-1F9A-41C2-ADC3-92C3959F4616}" dt="2024-05-23T10:04:22.944" v="435" actId="1076"/>
          <ac:spMkLst>
            <pc:docMk/>
            <pc:sldMk cId="1989275421" sldId="350"/>
            <ac:spMk id="16" creationId="{8EEC9F1B-9952-DF05-FAE0-98D2427B232C}"/>
          </ac:spMkLst>
        </pc:spChg>
        <pc:spChg chg="mod">
          <ac:chgData name="Ganavi M" userId="aa0847465628f3dc" providerId="Windows Live" clId="Web-{5A7B52A3-1F9A-41C2-ADC3-92C3959F4616}" dt="2024-05-23T10:04:22.960" v="436" actId="1076"/>
          <ac:spMkLst>
            <pc:docMk/>
            <pc:sldMk cId="1989275421" sldId="350"/>
            <ac:spMk id="17" creationId="{0718A479-1B7A-A2FC-6A2B-92732FDB0D85}"/>
          </ac:spMkLst>
        </pc:spChg>
        <pc:spChg chg="mod">
          <ac:chgData name="Ganavi M" userId="aa0847465628f3dc" providerId="Windows Live" clId="Web-{5A7B52A3-1F9A-41C2-ADC3-92C3959F4616}" dt="2024-05-23T10:04:22.960" v="437" actId="1076"/>
          <ac:spMkLst>
            <pc:docMk/>
            <pc:sldMk cId="1989275421" sldId="350"/>
            <ac:spMk id="18" creationId="{20889234-D3DF-137F-642F-E49030190FF1}"/>
          </ac:spMkLst>
        </pc:spChg>
      </pc:sldChg>
      <pc:sldChg chg="modSp add">
        <pc:chgData name="Ganavi M" userId="aa0847465628f3dc" providerId="Windows Live" clId="Web-{5A7B52A3-1F9A-41C2-ADC3-92C3959F4616}" dt="2024-05-23T10:24:36.548" v="490" actId="1076"/>
        <pc:sldMkLst>
          <pc:docMk/>
          <pc:sldMk cId="47195081" sldId="351"/>
        </pc:sldMkLst>
        <pc:spChg chg="mod">
          <ac:chgData name="Ganavi M" userId="aa0847465628f3dc" providerId="Windows Live" clId="Web-{5A7B52A3-1F9A-41C2-ADC3-92C3959F4616}" dt="2024-05-23T10:24:34.501" v="489" actId="20577"/>
          <ac:spMkLst>
            <pc:docMk/>
            <pc:sldMk cId="47195081" sldId="351"/>
            <ac:spMk id="2" creationId="{3D0B36E9-4CC4-5A89-8D47-E3D30277726A}"/>
          </ac:spMkLst>
        </pc:spChg>
        <pc:spChg chg="mod">
          <ac:chgData name="Ganavi M" userId="aa0847465628f3dc" providerId="Windows Live" clId="Web-{5A7B52A3-1F9A-41C2-ADC3-92C3959F4616}" dt="2024-05-23T10:24:36.548" v="490" actId="1076"/>
          <ac:spMkLst>
            <pc:docMk/>
            <pc:sldMk cId="47195081" sldId="351"/>
            <ac:spMk id="3" creationId="{9E8E10C9-8C84-436A-47E5-77F7660F0593}"/>
          </ac:spMkLst>
        </pc:spChg>
      </pc:sldChg>
      <pc:sldChg chg="modSp add">
        <pc:chgData name="Ganavi M" userId="aa0847465628f3dc" providerId="Windows Live" clId="Web-{5A7B52A3-1F9A-41C2-ADC3-92C3959F4616}" dt="2024-05-23T10:25:02.767" v="500" actId="1076"/>
        <pc:sldMkLst>
          <pc:docMk/>
          <pc:sldMk cId="2524754665" sldId="352"/>
        </pc:sldMkLst>
        <pc:spChg chg="mod">
          <ac:chgData name="Ganavi M" userId="aa0847465628f3dc" providerId="Windows Live" clId="Web-{5A7B52A3-1F9A-41C2-ADC3-92C3959F4616}" dt="2024-05-23T10:25:02.767" v="500" actId="1076"/>
          <ac:spMkLst>
            <pc:docMk/>
            <pc:sldMk cId="2524754665" sldId="352"/>
            <ac:spMk id="2" creationId="{E0187496-E858-8CE8-9749-CEB9ACE3CE1E}"/>
          </ac:spMkLst>
        </pc:spChg>
        <pc:spChg chg="mod">
          <ac:chgData name="Ganavi M" userId="aa0847465628f3dc" providerId="Windows Live" clId="Web-{5A7B52A3-1F9A-41C2-ADC3-92C3959F4616}" dt="2024-05-23T10:24:46.314" v="493" actId="20577"/>
          <ac:spMkLst>
            <pc:docMk/>
            <pc:sldMk cId="2524754665" sldId="352"/>
            <ac:spMk id="3" creationId="{BF39B133-F31E-B705-24C7-9A3196296234}"/>
          </ac:spMkLst>
        </pc:spChg>
      </pc:sldChg>
      <pc:sldChg chg="modSp add">
        <pc:chgData name="Ganavi M" userId="aa0847465628f3dc" providerId="Windows Live" clId="Web-{5A7B52A3-1F9A-41C2-ADC3-92C3959F4616}" dt="2024-05-23T10:26:37.096" v="510" actId="20577"/>
        <pc:sldMkLst>
          <pc:docMk/>
          <pc:sldMk cId="3649132248" sldId="353"/>
        </pc:sldMkLst>
        <pc:spChg chg="mod">
          <ac:chgData name="Ganavi M" userId="aa0847465628f3dc" providerId="Windows Live" clId="Web-{5A7B52A3-1F9A-41C2-ADC3-92C3959F4616}" dt="2024-05-23T10:26:37.096" v="510" actId="20577"/>
          <ac:spMkLst>
            <pc:docMk/>
            <pc:sldMk cId="3649132248" sldId="353"/>
            <ac:spMk id="2" creationId="{36DAB770-735C-28AD-9DCE-72D1AACB7D46}"/>
          </ac:spMkLst>
        </pc:spChg>
        <pc:spChg chg="mod">
          <ac:chgData name="Ganavi M" userId="aa0847465628f3dc" providerId="Windows Live" clId="Web-{5A7B52A3-1F9A-41C2-ADC3-92C3959F4616}" dt="2024-05-23T10:26:19.502" v="504" actId="20577"/>
          <ac:spMkLst>
            <pc:docMk/>
            <pc:sldMk cId="3649132248" sldId="353"/>
            <ac:spMk id="3" creationId="{9FB9F327-D5F4-5EAE-DE11-759A2323D62F}"/>
          </ac:spMkLst>
        </pc:spChg>
      </pc:sldChg>
      <pc:sldChg chg="modSp add">
        <pc:chgData name="Ganavi M" userId="aa0847465628f3dc" providerId="Windows Live" clId="Web-{5A7B52A3-1F9A-41C2-ADC3-92C3959F4616}" dt="2024-05-23T10:28:20.721" v="523" actId="20577"/>
        <pc:sldMkLst>
          <pc:docMk/>
          <pc:sldMk cId="3166569467" sldId="354"/>
        </pc:sldMkLst>
        <pc:spChg chg="mod">
          <ac:chgData name="Ganavi M" userId="aa0847465628f3dc" providerId="Windows Live" clId="Web-{5A7B52A3-1F9A-41C2-ADC3-92C3959F4616}" dt="2024-05-23T10:28:20.721" v="523" actId="20577"/>
          <ac:spMkLst>
            <pc:docMk/>
            <pc:sldMk cId="3166569467" sldId="354"/>
            <ac:spMk id="2" creationId="{4995B56F-7EBA-50A0-7F97-6ACCA6DA6AD3}"/>
          </ac:spMkLst>
        </pc:spChg>
        <pc:spChg chg="mod">
          <ac:chgData name="Ganavi M" userId="aa0847465628f3dc" providerId="Windows Live" clId="Web-{5A7B52A3-1F9A-41C2-ADC3-92C3959F4616}" dt="2024-05-23T10:28:08.034" v="519" actId="20577"/>
          <ac:spMkLst>
            <pc:docMk/>
            <pc:sldMk cId="3166569467" sldId="354"/>
            <ac:spMk id="3" creationId="{D943EE60-4CE9-7047-DE5F-3AA3CBB03528}"/>
          </ac:spMkLst>
        </pc:spChg>
      </pc:sldChg>
      <pc:sldChg chg="modSp add">
        <pc:chgData name="Ganavi M" userId="aa0847465628f3dc" providerId="Windows Live" clId="Web-{5A7B52A3-1F9A-41C2-ADC3-92C3959F4616}" dt="2024-05-23T10:28:56.081" v="536" actId="20577"/>
        <pc:sldMkLst>
          <pc:docMk/>
          <pc:sldMk cId="3427418686" sldId="355"/>
        </pc:sldMkLst>
        <pc:spChg chg="mod">
          <ac:chgData name="Ganavi M" userId="aa0847465628f3dc" providerId="Windows Live" clId="Web-{5A7B52A3-1F9A-41C2-ADC3-92C3959F4616}" dt="2024-05-23T10:28:56.081" v="536" actId="20577"/>
          <ac:spMkLst>
            <pc:docMk/>
            <pc:sldMk cId="3427418686" sldId="355"/>
            <ac:spMk id="2" creationId="{012C0D74-EFCB-13DF-234D-E34B254167E9}"/>
          </ac:spMkLst>
        </pc:spChg>
        <pc:spChg chg="mod">
          <ac:chgData name="Ganavi M" userId="aa0847465628f3dc" providerId="Windows Live" clId="Web-{5A7B52A3-1F9A-41C2-ADC3-92C3959F4616}" dt="2024-05-23T10:28:43.331" v="531" actId="20577"/>
          <ac:spMkLst>
            <pc:docMk/>
            <pc:sldMk cId="3427418686" sldId="355"/>
            <ac:spMk id="3" creationId="{73A10422-389B-B86C-1138-D056BF26CFB5}"/>
          </ac:spMkLst>
        </pc:spChg>
      </pc:sldChg>
      <pc:sldChg chg="modSp add">
        <pc:chgData name="Ganavi M" userId="aa0847465628f3dc" providerId="Windows Live" clId="Web-{5A7B52A3-1F9A-41C2-ADC3-92C3959F4616}" dt="2024-05-23T10:29:41.753" v="549" actId="20577"/>
        <pc:sldMkLst>
          <pc:docMk/>
          <pc:sldMk cId="559078910" sldId="356"/>
        </pc:sldMkLst>
        <pc:spChg chg="mod">
          <ac:chgData name="Ganavi M" userId="aa0847465628f3dc" providerId="Windows Live" clId="Web-{5A7B52A3-1F9A-41C2-ADC3-92C3959F4616}" dt="2024-05-23T10:29:21.550" v="545"/>
          <ac:spMkLst>
            <pc:docMk/>
            <pc:sldMk cId="559078910" sldId="356"/>
            <ac:spMk id="2" creationId="{10E39A11-3A11-A62C-9BE3-22B61FF28795}"/>
          </ac:spMkLst>
        </pc:spChg>
        <pc:spChg chg="mod">
          <ac:chgData name="Ganavi M" userId="aa0847465628f3dc" providerId="Windows Live" clId="Web-{5A7B52A3-1F9A-41C2-ADC3-92C3959F4616}" dt="2024-05-23T10:29:41.753" v="549" actId="20577"/>
          <ac:spMkLst>
            <pc:docMk/>
            <pc:sldMk cId="559078910" sldId="356"/>
            <ac:spMk id="3" creationId="{FCE398C5-C824-5848-21F9-BF764217BEB1}"/>
          </ac:spMkLst>
        </pc:spChg>
      </pc:sldChg>
      <pc:sldChg chg="modSp add">
        <pc:chgData name="Ganavi M" userId="aa0847465628f3dc" providerId="Windows Live" clId="Web-{5A7B52A3-1F9A-41C2-ADC3-92C3959F4616}" dt="2024-05-23T10:31:10.800" v="576" actId="20577"/>
        <pc:sldMkLst>
          <pc:docMk/>
          <pc:sldMk cId="3966308543" sldId="357"/>
        </pc:sldMkLst>
        <pc:spChg chg="mod">
          <ac:chgData name="Ganavi M" userId="aa0847465628f3dc" providerId="Windows Live" clId="Web-{5A7B52A3-1F9A-41C2-ADC3-92C3959F4616}" dt="2024-05-23T10:31:10.800" v="576" actId="20577"/>
          <ac:spMkLst>
            <pc:docMk/>
            <pc:sldMk cId="3966308543" sldId="357"/>
            <ac:spMk id="2" creationId="{6ECD0ED8-C305-B0D7-5347-885831357F42}"/>
          </ac:spMkLst>
        </pc:spChg>
        <pc:spChg chg="mod">
          <ac:chgData name="Ganavi M" userId="aa0847465628f3dc" providerId="Windows Live" clId="Web-{5A7B52A3-1F9A-41C2-ADC3-92C3959F4616}" dt="2024-05-23T10:30:57.394" v="551" actId="1076"/>
          <ac:spMkLst>
            <pc:docMk/>
            <pc:sldMk cId="3966308543" sldId="357"/>
            <ac:spMk id="3" creationId="{61C90176-52C1-3DE6-821C-CE01DB0B7DCF}"/>
          </ac:spMkLst>
        </pc:spChg>
        <pc:spChg chg="mod">
          <ac:chgData name="Ganavi M" userId="aa0847465628f3dc" providerId="Windows Live" clId="Web-{5A7B52A3-1F9A-41C2-ADC3-92C3959F4616}" dt="2024-05-23T10:30:57.410" v="552" actId="1076"/>
          <ac:spMkLst>
            <pc:docMk/>
            <pc:sldMk cId="3966308543" sldId="357"/>
            <ac:spMk id="4" creationId="{1AD12E1F-2469-C9E3-9C9B-55562299D3ED}"/>
          </ac:spMkLst>
        </pc:spChg>
        <pc:spChg chg="mod">
          <ac:chgData name="Ganavi M" userId="aa0847465628f3dc" providerId="Windows Live" clId="Web-{5A7B52A3-1F9A-41C2-ADC3-92C3959F4616}" dt="2024-05-23T10:30:57.410" v="553" actId="1076"/>
          <ac:spMkLst>
            <pc:docMk/>
            <pc:sldMk cId="3966308543" sldId="357"/>
            <ac:spMk id="5" creationId="{080F0694-3A26-4A3B-0060-C61068858AF1}"/>
          </ac:spMkLst>
        </pc:spChg>
        <pc:spChg chg="mod">
          <ac:chgData name="Ganavi M" userId="aa0847465628f3dc" providerId="Windows Live" clId="Web-{5A7B52A3-1F9A-41C2-ADC3-92C3959F4616}" dt="2024-05-23T10:30:57.425" v="554" actId="1076"/>
          <ac:spMkLst>
            <pc:docMk/>
            <pc:sldMk cId="3966308543" sldId="357"/>
            <ac:spMk id="6" creationId="{98D185A9-018B-8EAF-50AB-1E8BCDA5AF72}"/>
          </ac:spMkLst>
        </pc:spChg>
        <pc:spChg chg="mod">
          <ac:chgData name="Ganavi M" userId="aa0847465628f3dc" providerId="Windows Live" clId="Web-{5A7B52A3-1F9A-41C2-ADC3-92C3959F4616}" dt="2024-05-23T10:30:57.441" v="555" actId="1076"/>
          <ac:spMkLst>
            <pc:docMk/>
            <pc:sldMk cId="3966308543" sldId="357"/>
            <ac:spMk id="7" creationId="{B32C74C2-A55D-4323-19C5-4D734B8AB396}"/>
          </ac:spMkLst>
        </pc:spChg>
        <pc:spChg chg="mod">
          <ac:chgData name="Ganavi M" userId="aa0847465628f3dc" providerId="Windows Live" clId="Web-{5A7B52A3-1F9A-41C2-ADC3-92C3959F4616}" dt="2024-05-23T10:30:57.441" v="556" actId="1076"/>
          <ac:spMkLst>
            <pc:docMk/>
            <pc:sldMk cId="3966308543" sldId="357"/>
            <ac:spMk id="8" creationId="{9938246E-16CD-1B89-5868-42A3F68C1D86}"/>
          </ac:spMkLst>
        </pc:spChg>
        <pc:spChg chg="mod">
          <ac:chgData name="Ganavi M" userId="aa0847465628f3dc" providerId="Windows Live" clId="Web-{5A7B52A3-1F9A-41C2-ADC3-92C3959F4616}" dt="2024-05-23T10:30:57.457" v="557" actId="1076"/>
          <ac:spMkLst>
            <pc:docMk/>
            <pc:sldMk cId="3966308543" sldId="357"/>
            <ac:spMk id="9" creationId="{5BAB4852-ADF0-7039-A1FB-71E46139011A}"/>
          </ac:spMkLst>
        </pc:spChg>
        <pc:spChg chg="mod">
          <ac:chgData name="Ganavi M" userId="aa0847465628f3dc" providerId="Windows Live" clId="Web-{5A7B52A3-1F9A-41C2-ADC3-92C3959F4616}" dt="2024-05-23T10:30:57.457" v="558" actId="1076"/>
          <ac:spMkLst>
            <pc:docMk/>
            <pc:sldMk cId="3966308543" sldId="357"/>
            <ac:spMk id="10" creationId="{7034C9F7-9D5D-E79F-D15F-D116940425D4}"/>
          </ac:spMkLst>
        </pc:spChg>
        <pc:spChg chg="mod">
          <ac:chgData name="Ganavi M" userId="aa0847465628f3dc" providerId="Windows Live" clId="Web-{5A7B52A3-1F9A-41C2-ADC3-92C3959F4616}" dt="2024-05-23T10:30:57.472" v="559" actId="1076"/>
          <ac:spMkLst>
            <pc:docMk/>
            <pc:sldMk cId="3966308543" sldId="357"/>
            <ac:spMk id="11" creationId="{4D521A30-7CEA-18F9-444D-47BFCC6213EF}"/>
          </ac:spMkLst>
        </pc:spChg>
        <pc:spChg chg="mod">
          <ac:chgData name="Ganavi M" userId="aa0847465628f3dc" providerId="Windows Live" clId="Web-{5A7B52A3-1F9A-41C2-ADC3-92C3959F4616}" dt="2024-05-23T10:30:57.488" v="560" actId="1076"/>
          <ac:spMkLst>
            <pc:docMk/>
            <pc:sldMk cId="3966308543" sldId="357"/>
            <ac:spMk id="12" creationId="{07D1549C-6BD3-AFCE-DF35-ECDD985B2533}"/>
          </ac:spMkLst>
        </pc:spChg>
        <pc:spChg chg="mod">
          <ac:chgData name="Ganavi M" userId="aa0847465628f3dc" providerId="Windows Live" clId="Web-{5A7B52A3-1F9A-41C2-ADC3-92C3959F4616}" dt="2024-05-23T10:30:57.488" v="561" actId="1076"/>
          <ac:spMkLst>
            <pc:docMk/>
            <pc:sldMk cId="3966308543" sldId="357"/>
            <ac:spMk id="13" creationId="{937A992B-91D9-450B-2D04-F5091611D190}"/>
          </ac:spMkLst>
        </pc:spChg>
        <pc:spChg chg="mod">
          <ac:chgData name="Ganavi M" userId="aa0847465628f3dc" providerId="Windows Live" clId="Web-{5A7B52A3-1F9A-41C2-ADC3-92C3959F4616}" dt="2024-05-23T10:30:57.504" v="562" actId="1076"/>
          <ac:spMkLst>
            <pc:docMk/>
            <pc:sldMk cId="3966308543" sldId="357"/>
            <ac:spMk id="14" creationId="{0FF614CF-10B4-3007-A9D6-E80834ED3380}"/>
          </ac:spMkLst>
        </pc:spChg>
        <pc:spChg chg="mod">
          <ac:chgData name="Ganavi M" userId="aa0847465628f3dc" providerId="Windows Live" clId="Web-{5A7B52A3-1F9A-41C2-ADC3-92C3959F4616}" dt="2024-05-23T10:30:57.519" v="563" actId="1076"/>
          <ac:spMkLst>
            <pc:docMk/>
            <pc:sldMk cId="3966308543" sldId="357"/>
            <ac:spMk id="15" creationId="{CC7B09B8-48C2-DFBF-A6B6-5E1721D848DE}"/>
          </ac:spMkLst>
        </pc:spChg>
        <pc:spChg chg="mod">
          <ac:chgData name="Ganavi M" userId="aa0847465628f3dc" providerId="Windows Live" clId="Web-{5A7B52A3-1F9A-41C2-ADC3-92C3959F4616}" dt="2024-05-23T10:30:57.519" v="564" actId="1076"/>
          <ac:spMkLst>
            <pc:docMk/>
            <pc:sldMk cId="3966308543" sldId="357"/>
            <ac:spMk id="16" creationId="{95A3046F-406B-23D7-60FC-CF7D16DA5A4F}"/>
          </ac:spMkLst>
        </pc:spChg>
        <pc:spChg chg="mod">
          <ac:chgData name="Ganavi M" userId="aa0847465628f3dc" providerId="Windows Live" clId="Web-{5A7B52A3-1F9A-41C2-ADC3-92C3959F4616}" dt="2024-05-23T10:30:57.535" v="565" actId="1076"/>
          <ac:spMkLst>
            <pc:docMk/>
            <pc:sldMk cId="3966308543" sldId="357"/>
            <ac:spMk id="17" creationId="{63451D22-18FA-A50A-EB4E-515C9EDB24C7}"/>
          </ac:spMkLst>
        </pc:spChg>
        <pc:spChg chg="mod">
          <ac:chgData name="Ganavi M" userId="aa0847465628f3dc" providerId="Windows Live" clId="Web-{5A7B52A3-1F9A-41C2-ADC3-92C3959F4616}" dt="2024-05-23T10:30:57.550" v="566" actId="1076"/>
          <ac:spMkLst>
            <pc:docMk/>
            <pc:sldMk cId="3966308543" sldId="357"/>
            <ac:spMk id="18" creationId="{0EFB5B02-9961-70DD-6E06-2921B067E2C3}"/>
          </ac:spMkLst>
        </pc:spChg>
        <pc:spChg chg="mod">
          <ac:chgData name="Ganavi M" userId="aa0847465628f3dc" providerId="Windows Live" clId="Web-{5A7B52A3-1F9A-41C2-ADC3-92C3959F4616}" dt="2024-05-23T10:30:57.550" v="567" actId="1076"/>
          <ac:spMkLst>
            <pc:docMk/>
            <pc:sldMk cId="3966308543" sldId="357"/>
            <ac:spMk id="19" creationId="{6FC15946-3F43-A4CD-6A44-D4F2C1D4ED91}"/>
          </ac:spMkLst>
        </pc:spChg>
        <pc:spChg chg="mod">
          <ac:chgData name="Ganavi M" userId="aa0847465628f3dc" providerId="Windows Live" clId="Web-{5A7B52A3-1F9A-41C2-ADC3-92C3959F4616}" dt="2024-05-23T10:30:57.566" v="568" actId="1076"/>
          <ac:spMkLst>
            <pc:docMk/>
            <pc:sldMk cId="3966308543" sldId="357"/>
            <ac:spMk id="20" creationId="{CA2BF2A8-1878-C270-8019-F69E7EEAB8A9}"/>
          </ac:spMkLst>
        </pc:spChg>
        <pc:spChg chg="mod">
          <ac:chgData name="Ganavi M" userId="aa0847465628f3dc" providerId="Windows Live" clId="Web-{5A7B52A3-1F9A-41C2-ADC3-92C3959F4616}" dt="2024-05-23T10:30:57.566" v="569" actId="1076"/>
          <ac:spMkLst>
            <pc:docMk/>
            <pc:sldMk cId="3966308543" sldId="357"/>
            <ac:spMk id="21" creationId="{70BF8DCF-B1D1-CA17-1B29-29D27473E1FE}"/>
          </ac:spMkLst>
        </pc:spChg>
        <pc:spChg chg="mod">
          <ac:chgData name="Ganavi M" userId="aa0847465628f3dc" providerId="Windows Live" clId="Web-{5A7B52A3-1F9A-41C2-ADC3-92C3959F4616}" dt="2024-05-23T10:30:57.582" v="570" actId="1076"/>
          <ac:spMkLst>
            <pc:docMk/>
            <pc:sldMk cId="3966308543" sldId="357"/>
            <ac:spMk id="22" creationId="{B815835A-2DA4-0BFE-3ADF-7A456F5A2D40}"/>
          </ac:spMkLst>
        </pc:spChg>
        <pc:spChg chg="mod">
          <ac:chgData name="Ganavi M" userId="aa0847465628f3dc" providerId="Windows Live" clId="Web-{5A7B52A3-1F9A-41C2-ADC3-92C3959F4616}" dt="2024-05-23T10:30:57.597" v="571" actId="1076"/>
          <ac:spMkLst>
            <pc:docMk/>
            <pc:sldMk cId="3966308543" sldId="357"/>
            <ac:spMk id="23" creationId="{AEA3FAC3-0CF2-0935-557F-4C68EB5D2E60}"/>
          </ac:spMkLst>
        </pc:spChg>
      </pc:sldChg>
      <pc:sldChg chg="modSp add">
        <pc:chgData name="Ganavi M" userId="aa0847465628f3dc" providerId="Windows Live" clId="Web-{5A7B52A3-1F9A-41C2-ADC3-92C3959F4616}" dt="2024-05-23T10:31:40.035" v="583" actId="20577"/>
        <pc:sldMkLst>
          <pc:docMk/>
          <pc:sldMk cId="4095426153" sldId="358"/>
        </pc:sldMkLst>
        <pc:spChg chg="mod">
          <ac:chgData name="Ganavi M" userId="aa0847465628f3dc" providerId="Windows Live" clId="Web-{5A7B52A3-1F9A-41C2-ADC3-92C3959F4616}" dt="2024-05-23T10:31:40.035" v="583" actId="20577"/>
          <ac:spMkLst>
            <pc:docMk/>
            <pc:sldMk cId="4095426153" sldId="358"/>
            <ac:spMk id="2" creationId="{49F4AE61-F54A-0E1E-BAB9-F5B5ADBB2404}"/>
          </ac:spMkLst>
        </pc:spChg>
        <pc:spChg chg="mod">
          <ac:chgData name="Ganavi M" userId="aa0847465628f3dc" providerId="Windows Live" clId="Web-{5A7B52A3-1F9A-41C2-ADC3-92C3959F4616}" dt="2024-05-23T10:31:28.551" v="578" actId="20577"/>
          <ac:spMkLst>
            <pc:docMk/>
            <pc:sldMk cId="4095426153" sldId="358"/>
            <ac:spMk id="3" creationId="{774AC4FE-0A83-7431-4C6E-4F9FFF5755B4}"/>
          </ac:spMkLst>
        </pc:spChg>
      </pc:sldChg>
      <pc:sldChg chg="modSp add">
        <pc:chgData name="Ganavi M" userId="aa0847465628f3dc" providerId="Windows Live" clId="Web-{5A7B52A3-1F9A-41C2-ADC3-92C3959F4616}" dt="2024-05-23T10:39:16.678" v="679" actId="20577"/>
        <pc:sldMkLst>
          <pc:docMk/>
          <pc:sldMk cId="1601366796" sldId="359"/>
        </pc:sldMkLst>
        <pc:spChg chg="mod">
          <ac:chgData name="Ganavi M" userId="aa0847465628f3dc" providerId="Windows Live" clId="Web-{5A7B52A3-1F9A-41C2-ADC3-92C3959F4616}" dt="2024-05-23T10:32:10.582" v="593" actId="20577"/>
          <ac:spMkLst>
            <pc:docMk/>
            <pc:sldMk cId="1601366796" sldId="359"/>
            <ac:spMk id="2" creationId="{02E4FBF7-F59E-77C3-CBE9-51E487B9E8EB}"/>
          </ac:spMkLst>
        </pc:spChg>
        <pc:spChg chg="mod">
          <ac:chgData name="Ganavi M" userId="aa0847465628f3dc" providerId="Windows Live" clId="Web-{5A7B52A3-1F9A-41C2-ADC3-92C3959F4616}" dt="2024-05-23T10:39:16.678" v="679" actId="20577"/>
          <ac:spMkLst>
            <pc:docMk/>
            <pc:sldMk cId="1601366796" sldId="359"/>
            <ac:spMk id="3" creationId="{1D0828D9-035C-0AB7-E566-6F1C1AD8BEB0}"/>
          </ac:spMkLst>
        </pc:spChg>
      </pc:sldChg>
      <pc:sldChg chg="modSp add">
        <pc:chgData name="Ganavi M" userId="aa0847465628f3dc" providerId="Windows Live" clId="Web-{5A7B52A3-1F9A-41C2-ADC3-92C3959F4616}" dt="2024-05-23T10:32:51.926" v="607" actId="20577"/>
        <pc:sldMkLst>
          <pc:docMk/>
          <pc:sldMk cId="2322499672" sldId="360"/>
        </pc:sldMkLst>
        <pc:spChg chg="mod">
          <ac:chgData name="Ganavi M" userId="aa0847465628f3dc" providerId="Windows Live" clId="Web-{5A7B52A3-1F9A-41C2-ADC3-92C3959F4616}" dt="2024-05-23T10:32:36.332" v="602" actId="20577"/>
          <ac:spMkLst>
            <pc:docMk/>
            <pc:sldMk cId="2322499672" sldId="360"/>
            <ac:spMk id="2" creationId="{F7C51E30-7AD6-025D-0AA0-5C4F08DE69CF}"/>
          </ac:spMkLst>
        </pc:spChg>
        <pc:spChg chg="mod">
          <ac:chgData name="Ganavi M" userId="aa0847465628f3dc" providerId="Windows Live" clId="Web-{5A7B52A3-1F9A-41C2-ADC3-92C3959F4616}" dt="2024-05-23T10:32:51.926" v="607" actId="20577"/>
          <ac:spMkLst>
            <pc:docMk/>
            <pc:sldMk cId="2322499672" sldId="360"/>
            <ac:spMk id="3" creationId="{8C571F7A-4669-EF0B-69F7-70A33658914E}"/>
          </ac:spMkLst>
        </pc:spChg>
      </pc:sldChg>
      <pc:sldChg chg="modSp add">
        <pc:chgData name="Ganavi M" userId="aa0847465628f3dc" providerId="Windows Live" clId="Web-{5A7B52A3-1F9A-41C2-ADC3-92C3959F4616}" dt="2024-05-23T10:33:34.379" v="619" actId="1076"/>
        <pc:sldMkLst>
          <pc:docMk/>
          <pc:sldMk cId="972488771" sldId="361"/>
        </pc:sldMkLst>
        <pc:spChg chg="mod">
          <ac:chgData name="Ganavi M" userId="aa0847465628f3dc" providerId="Windows Live" clId="Web-{5A7B52A3-1F9A-41C2-ADC3-92C3959F4616}" dt="2024-05-23T10:33:34.379" v="619" actId="1076"/>
          <ac:spMkLst>
            <pc:docMk/>
            <pc:sldMk cId="972488771" sldId="361"/>
            <ac:spMk id="2" creationId="{E9E6CAB7-776E-EEBF-356E-A0337A7A0632}"/>
          </ac:spMkLst>
        </pc:spChg>
        <pc:spChg chg="mod">
          <ac:chgData name="Ganavi M" userId="aa0847465628f3dc" providerId="Windows Live" clId="Web-{5A7B52A3-1F9A-41C2-ADC3-92C3959F4616}" dt="2024-05-23T10:33:21.145" v="614" actId="20577"/>
          <ac:spMkLst>
            <pc:docMk/>
            <pc:sldMk cId="972488771" sldId="361"/>
            <ac:spMk id="3" creationId="{5515377A-AE8A-CC30-9F3E-76AA908951DA}"/>
          </ac:spMkLst>
        </pc:spChg>
      </pc:sldChg>
      <pc:sldChg chg="modSp add">
        <pc:chgData name="Ganavi M" userId="aa0847465628f3dc" providerId="Windows Live" clId="Web-{5A7B52A3-1F9A-41C2-ADC3-92C3959F4616}" dt="2024-05-23T10:34:07.067" v="628" actId="20577"/>
        <pc:sldMkLst>
          <pc:docMk/>
          <pc:sldMk cId="2070993189" sldId="362"/>
        </pc:sldMkLst>
        <pc:spChg chg="mod">
          <ac:chgData name="Ganavi M" userId="aa0847465628f3dc" providerId="Windows Live" clId="Web-{5A7B52A3-1F9A-41C2-ADC3-92C3959F4616}" dt="2024-05-23T10:34:07.067" v="628" actId="20577"/>
          <ac:spMkLst>
            <pc:docMk/>
            <pc:sldMk cId="2070993189" sldId="362"/>
            <ac:spMk id="2" creationId="{79FA0FE4-7375-4C4E-CF6A-9AE967B40080}"/>
          </ac:spMkLst>
        </pc:spChg>
        <pc:spChg chg="mod">
          <ac:chgData name="Ganavi M" userId="aa0847465628f3dc" providerId="Windows Live" clId="Web-{5A7B52A3-1F9A-41C2-ADC3-92C3959F4616}" dt="2024-05-23T10:33:53.333" v="624" actId="20577"/>
          <ac:spMkLst>
            <pc:docMk/>
            <pc:sldMk cId="2070993189" sldId="362"/>
            <ac:spMk id="3" creationId="{9B8FC8CA-C304-8037-0835-81FD58FDFE84}"/>
          </ac:spMkLst>
        </pc:spChg>
      </pc:sldChg>
      <pc:sldChg chg="modSp add">
        <pc:chgData name="Ganavi M" userId="aa0847465628f3dc" providerId="Windows Live" clId="Web-{5A7B52A3-1F9A-41C2-ADC3-92C3959F4616}" dt="2024-05-23T10:38:55.897" v="674" actId="20577"/>
        <pc:sldMkLst>
          <pc:docMk/>
          <pc:sldMk cId="3664395616" sldId="363"/>
        </pc:sldMkLst>
        <pc:spChg chg="mod">
          <ac:chgData name="Ganavi M" userId="aa0847465628f3dc" providerId="Windows Live" clId="Web-{5A7B52A3-1F9A-41C2-ADC3-92C3959F4616}" dt="2024-05-23T10:36:20.427" v="636" actId="20577"/>
          <ac:spMkLst>
            <pc:docMk/>
            <pc:sldMk cId="3664395616" sldId="363"/>
            <ac:spMk id="2" creationId="{6FA80BBB-09F4-82DF-93D6-17DF743F91F4}"/>
          </ac:spMkLst>
        </pc:spChg>
        <pc:spChg chg="mod">
          <ac:chgData name="Ganavi M" userId="aa0847465628f3dc" providerId="Windows Live" clId="Web-{5A7B52A3-1F9A-41C2-ADC3-92C3959F4616}" dt="2024-05-23T10:38:55.897" v="674" actId="20577"/>
          <ac:spMkLst>
            <pc:docMk/>
            <pc:sldMk cId="3664395616" sldId="363"/>
            <ac:spMk id="3" creationId="{7B3DC9E0-CA80-33C5-5937-CF0C16E14ED8}"/>
          </ac:spMkLst>
        </pc:spChg>
      </pc:sldChg>
      <pc:sldChg chg="modSp add">
        <pc:chgData name="Ganavi M" userId="aa0847465628f3dc" providerId="Windows Live" clId="Web-{5A7B52A3-1F9A-41C2-ADC3-92C3959F4616}" dt="2024-05-23T10:38:07.162" v="667" actId="20577"/>
        <pc:sldMkLst>
          <pc:docMk/>
          <pc:sldMk cId="3611337564" sldId="364"/>
        </pc:sldMkLst>
        <pc:spChg chg="mod">
          <ac:chgData name="Ganavi M" userId="aa0847465628f3dc" providerId="Windows Live" clId="Web-{5A7B52A3-1F9A-41C2-ADC3-92C3959F4616}" dt="2024-05-23T10:37:47.912" v="662" actId="1076"/>
          <ac:spMkLst>
            <pc:docMk/>
            <pc:sldMk cId="3611337564" sldId="364"/>
            <ac:spMk id="2" creationId="{CE4B1021-462C-783F-A7C3-AD8ECA7AA218}"/>
          </ac:spMkLst>
        </pc:spChg>
        <pc:spChg chg="mod">
          <ac:chgData name="Ganavi M" userId="aa0847465628f3dc" providerId="Windows Live" clId="Web-{5A7B52A3-1F9A-41C2-ADC3-92C3959F4616}" dt="2024-05-23T10:38:07.162" v="667" actId="20577"/>
          <ac:spMkLst>
            <pc:docMk/>
            <pc:sldMk cId="3611337564" sldId="364"/>
            <ac:spMk id="3" creationId="{412B7FE5-8CE3-80CC-5A0C-707DE926E600}"/>
          </ac:spMkLst>
        </pc:spChg>
      </pc:sldChg>
      <pc:sldChg chg="modSp add">
        <pc:chgData name="Ganavi M" userId="aa0847465628f3dc" providerId="Windows Live" clId="Web-{5A7B52A3-1F9A-41C2-ADC3-92C3959F4616}" dt="2024-05-23T10:40:17.038" v="729" actId="1076"/>
        <pc:sldMkLst>
          <pc:docMk/>
          <pc:sldMk cId="4043513314" sldId="365"/>
        </pc:sldMkLst>
        <pc:spChg chg="mod">
          <ac:chgData name="Ganavi M" userId="aa0847465628f3dc" providerId="Windows Live" clId="Web-{5A7B52A3-1F9A-41C2-ADC3-92C3959F4616}" dt="2024-05-23T10:40:17.038" v="729" actId="1076"/>
          <ac:spMkLst>
            <pc:docMk/>
            <pc:sldMk cId="4043513314" sldId="365"/>
            <ac:spMk id="2" creationId="{CB6E45A1-48BC-C963-E40F-7587D5D73C78}"/>
          </ac:spMkLst>
        </pc:spChg>
        <pc:spChg chg="mod">
          <ac:chgData name="Ganavi M" userId="aa0847465628f3dc" providerId="Windows Live" clId="Web-{5A7B52A3-1F9A-41C2-ADC3-92C3959F4616}" dt="2024-05-23T10:39:45.569" v="724" actId="14100"/>
          <ac:spMkLst>
            <pc:docMk/>
            <pc:sldMk cId="4043513314" sldId="365"/>
            <ac:spMk id="3" creationId="{568BC3FF-570E-97D8-645F-D3D4A717BC05}"/>
          </ac:spMkLst>
        </pc:spChg>
        <pc:spChg chg="mod">
          <ac:chgData name="Ganavi M" userId="aa0847465628f3dc" providerId="Windows Live" clId="Web-{5A7B52A3-1F9A-41C2-ADC3-92C3959F4616}" dt="2024-05-23T10:39:45.569" v="723" actId="14100"/>
          <ac:spMkLst>
            <pc:docMk/>
            <pc:sldMk cId="4043513314" sldId="365"/>
            <ac:spMk id="4" creationId="{038991A7-EDA0-0B96-6083-2A238272EADF}"/>
          </ac:spMkLst>
        </pc:spChg>
        <pc:spChg chg="mod">
          <ac:chgData name="Ganavi M" userId="aa0847465628f3dc" providerId="Windows Live" clId="Web-{5A7B52A3-1F9A-41C2-ADC3-92C3959F4616}" dt="2024-05-23T10:39:45.569" v="722" actId="14100"/>
          <ac:spMkLst>
            <pc:docMk/>
            <pc:sldMk cId="4043513314" sldId="365"/>
            <ac:spMk id="5" creationId="{23D42CE8-F7AB-4C36-8E50-4A5CA4EA7278}"/>
          </ac:spMkLst>
        </pc:spChg>
        <pc:spChg chg="mod">
          <ac:chgData name="Ganavi M" userId="aa0847465628f3dc" providerId="Windows Live" clId="Web-{5A7B52A3-1F9A-41C2-ADC3-92C3959F4616}" dt="2024-05-23T10:39:45.569" v="721" actId="14100"/>
          <ac:spMkLst>
            <pc:docMk/>
            <pc:sldMk cId="4043513314" sldId="365"/>
            <ac:spMk id="6" creationId="{1F1B667E-C0E2-9BD0-BC1F-C1DC87144135}"/>
          </ac:spMkLst>
        </pc:spChg>
        <pc:spChg chg="mod">
          <ac:chgData name="Ganavi M" userId="aa0847465628f3dc" providerId="Windows Live" clId="Web-{5A7B52A3-1F9A-41C2-ADC3-92C3959F4616}" dt="2024-05-23T10:39:45.569" v="720" actId="14100"/>
          <ac:spMkLst>
            <pc:docMk/>
            <pc:sldMk cId="4043513314" sldId="365"/>
            <ac:spMk id="7" creationId="{4EDFAAC3-79E7-6933-9BD9-E388037B9478}"/>
          </ac:spMkLst>
        </pc:spChg>
        <pc:spChg chg="mod">
          <ac:chgData name="Ganavi M" userId="aa0847465628f3dc" providerId="Windows Live" clId="Web-{5A7B52A3-1F9A-41C2-ADC3-92C3959F4616}" dt="2024-05-23T10:39:45.569" v="719" actId="14100"/>
          <ac:spMkLst>
            <pc:docMk/>
            <pc:sldMk cId="4043513314" sldId="365"/>
            <ac:spMk id="8" creationId="{698BDFB2-7BB0-3489-6E0E-8F72F8D3360A}"/>
          </ac:spMkLst>
        </pc:spChg>
        <pc:spChg chg="mod">
          <ac:chgData name="Ganavi M" userId="aa0847465628f3dc" providerId="Windows Live" clId="Web-{5A7B52A3-1F9A-41C2-ADC3-92C3959F4616}" dt="2024-05-23T10:39:45.569" v="718" actId="14100"/>
          <ac:spMkLst>
            <pc:docMk/>
            <pc:sldMk cId="4043513314" sldId="365"/>
            <ac:spMk id="9" creationId="{355B2E99-1B1E-17F8-A21A-DB7968D50D1B}"/>
          </ac:spMkLst>
        </pc:spChg>
        <pc:spChg chg="mod">
          <ac:chgData name="Ganavi M" userId="aa0847465628f3dc" providerId="Windows Live" clId="Web-{5A7B52A3-1F9A-41C2-ADC3-92C3959F4616}" dt="2024-05-23T10:39:45.569" v="717" actId="14100"/>
          <ac:spMkLst>
            <pc:docMk/>
            <pc:sldMk cId="4043513314" sldId="365"/>
            <ac:spMk id="10" creationId="{61A899FB-8B63-D5C1-6B2F-68D2E5FAC79F}"/>
          </ac:spMkLst>
        </pc:spChg>
        <pc:spChg chg="mod">
          <ac:chgData name="Ganavi M" userId="aa0847465628f3dc" providerId="Windows Live" clId="Web-{5A7B52A3-1F9A-41C2-ADC3-92C3959F4616}" dt="2024-05-23T10:39:45.569" v="716" actId="14100"/>
          <ac:spMkLst>
            <pc:docMk/>
            <pc:sldMk cId="4043513314" sldId="365"/>
            <ac:spMk id="11" creationId="{0EC0AC30-4887-2A60-F124-8A40A3D55052}"/>
          </ac:spMkLst>
        </pc:spChg>
        <pc:spChg chg="mod">
          <ac:chgData name="Ganavi M" userId="aa0847465628f3dc" providerId="Windows Live" clId="Web-{5A7B52A3-1F9A-41C2-ADC3-92C3959F4616}" dt="2024-05-23T10:39:45.569" v="715" actId="14100"/>
          <ac:spMkLst>
            <pc:docMk/>
            <pc:sldMk cId="4043513314" sldId="365"/>
            <ac:spMk id="12" creationId="{564F2645-3EBA-A92A-7BBA-DAAEF62A51B2}"/>
          </ac:spMkLst>
        </pc:spChg>
        <pc:spChg chg="mod">
          <ac:chgData name="Ganavi M" userId="aa0847465628f3dc" providerId="Windows Live" clId="Web-{5A7B52A3-1F9A-41C2-ADC3-92C3959F4616}" dt="2024-05-23T10:39:45.569" v="714" actId="14100"/>
          <ac:spMkLst>
            <pc:docMk/>
            <pc:sldMk cId="4043513314" sldId="365"/>
            <ac:spMk id="13" creationId="{2BF3A33B-5B54-6E14-5D9D-2A815C1FCEE3}"/>
          </ac:spMkLst>
        </pc:spChg>
        <pc:spChg chg="mod">
          <ac:chgData name="Ganavi M" userId="aa0847465628f3dc" providerId="Windows Live" clId="Web-{5A7B52A3-1F9A-41C2-ADC3-92C3959F4616}" dt="2024-05-23T10:39:45.554" v="713" actId="14100"/>
          <ac:spMkLst>
            <pc:docMk/>
            <pc:sldMk cId="4043513314" sldId="365"/>
            <ac:spMk id="14" creationId="{8B9CFF80-EB94-47A7-307C-B4C3815B3506}"/>
          </ac:spMkLst>
        </pc:spChg>
        <pc:spChg chg="mod">
          <ac:chgData name="Ganavi M" userId="aa0847465628f3dc" providerId="Windows Live" clId="Web-{5A7B52A3-1F9A-41C2-ADC3-92C3959F4616}" dt="2024-05-23T10:39:45.554" v="712" actId="14100"/>
          <ac:spMkLst>
            <pc:docMk/>
            <pc:sldMk cId="4043513314" sldId="365"/>
            <ac:spMk id="15" creationId="{B1C06887-B99C-0B3B-BEAF-96B649ED422F}"/>
          </ac:spMkLst>
        </pc:spChg>
        <pc:spChg chg="mod">
          <ac:chgData name="Ganavi M" userId="aa0847465628f3dc" providerId="Windows Live" clId="Web-{5A7B52A3-1F9A-41C2-ADC3-92C3959F4616}" dt="2024-05-23T10:39:45.554" v="711" actId="14100"/>
          <ac:spMkLst>
            <pc:docMk/>
            <pc:sldMk cId="4043513314" sldId="365"/>
            <ac:spMk id="16" creationId="{B1250650-CE2F-7176-8DFB-D7AFDAAE4D81}"/>
          </ac:spMkLst>
        </pc:spChg>
        <pc:spChg chg="mod">
          <ac:chgData name="Ganavi M" userId="aa0847465628f3dc" providerId="Windows Live" clId="Web-{5A7B52A3-1F9A-41C2-ADC3-92C3959F4616}" dt="2024-05-23T10:39:45.554" v="710" actId="14100"/>
          <ac:spMkLst>
            <pc:docMk/>
            <pc:sldMk cId="4043513314" sldId="365"/>
            <ac:spMk id="17" creationId="{98CF2A14-3CF2-FD4F-4EBA-A529978B1B58}"/>
          </ac:spMkLst>
        </pc:spChg>
      </pc:sldChg>
      <pc:sldChg chg="modSp add">
        <pc:chgData name="Ganavi M" userId="aa0847465628f3dc" providerId="Windows Live" clId="Web-{5A7B52A3-1F9A-41C2-ADC3-92C3959F4616}" dt="2024-05-23T10:46:56.759" v="838" actId="20577"/>
        <pc:sldMkLst>
          <pc:docMk/>
          <pc:sldMk cId="1405701098" sldId="366"/>
        </pc:sldMkLst>
        <pc:spChg chg="mod">
          <ac:chgData name="Ganavi M" userId="aa0847465628f3dc" providerId="Windows Live" clId="Web-{5A7B52A3-1F9A-41C2-ADC3-92C3959F4616}" dt="2024-05-23T10:46:56.759" v="838" actId="20577"/>
          <ac:spMkLst>
            <pc:docMk/>
            <pc:sldMk cId="1405701098" sldId="366"/>
            <ac:spMk id="2" creationId="{F0110735-032E-A320-88A4-22926F552B31}"/>
          </ac:spMkLst>
        </pc:spChg>
        <pc:spChg chg="mod">
          <ac:chgData name="Ganavi M" userId="aa0847465628f3dc" providerId="Windows Live" clId="Web-{5A7B52A3-1F9A-41C2-ADC3-92C3959F4616}" dt="2024-05-23T10:46:55.400" v="793" actId="1076"/>
          <ac:spMkLst>
            <pc:docMk/>
            <pc:sldMk cId="1405701098" sldId="366"/>
            <ac:spMk id="3" creationId="{1312F9ED-1AEE-B0F0-07CB-FA342B3BE4BB}"/>
          </ac:spMkLst>
        </pc:spChg>
        <pc:spChg chg="mod">
          <ac:chgData name="Ganavi M" userId="aa0847465628f3dc" providerId="Windows Live" clId="Web-{5A7B52A3-1F9A-41C2-ADC3-92C3959F4616}" dt="2024-05-23T10:46:55.416" v="794" actId="1076"/>
          <ac:spMkLst>
            <pc:docMk/>
            <pc:sldMk cId="1405701098" sldId="366"/>
            <ac:spMk id="4" creationId="{16401AB2-1C13-02D8-8631-9A264A62D7DE}"/>
          </ac:spMkLst>
        </pc:spChg>
        <pc:spChg chg="mod">
          <ac:chgData name="Ganavi M" userId="aa0847465628f3dc" providerId="Windows Live" clId="Web-{5A7B52A3-1F9A-41C2-ADC3-92C3959F4616}" dt="2024-05-23T10:46:55.431" v="795" actId="1076"/>
          <ac:spMkLst>
            <pc:docMk/>
            <pc:sldMk cId="1405701098" sldId="366"/>
            <ac:spMk id="5" creationId="{0148F44A-5F99-BB55-6648-D07F1B2B9782}"/>
          </ac:spMkLst>
        </pc:spChg>
        <pc:spChg chg="mod">
          <ac:chgData name="Ganavi M" userId="aa0847465628f3dc" providerId="Windows Live" clId="Web-{5A7B52A3-1F9A-41C2-ADC3-92C3959F4616}" dt="2024-05-23T10:46:55.431" v="796" actId="1076"/>
          <ac:spMkLst>
            <pc:docMk/>
            <pc:sldMk cId="1405701098" sldId="366"/>
            <ac:spMk id="6" creationId="{59F179DF-2FA8-6B4D-6CF5-BB202D57741A}"/>
          </ac:spMkLst>
        </pc:spChg>
        <pc:spChg chg="mod">
          <ac:chgData name="Ganavi M" userId="aa0847465628f3dc" providerId="Windows Live" clId="Web-{5A7B52A3-1F9A-41C2-ADC3-92C3959F4616}" dt="2024-05-23T10:46:55.447" v="797" actId="1076"/>
          <ac:spMkLst>
            <pc:docMk/>
            <pc:sldMk cId="1405701098" sldId="366"/>
            <ac:spMk id="7" creationId="{D9B838CF-09A2-D6D7-15E0-C41C70D84F1A}"/>
          </ac:spMkLst>
        </pc:spChg>
        <pc:spChg chg="mod">
          <ac:chgData name="Ganavi M" userId="aa0847465628f3dc" providerId="Windows Live" clId="Web-{5A7B52A3-1F9A-41C2-ADC3-92C3959F4616}" dt="2024-05-23T10:46:55.463" v="798" actId="1076"/>
          <ac:spMkLst>
            <pc:docMk/>
            <pc:sldMk cId="1405701098" sldId="366"/>
            <ac:spMk id="8" creationId="{B30737B4-2D10-E7A3-EC6C-050A09969D56}"/>
          </ac:spMkLst>
        </pc:spChg>
        <pc:spChg chg="mod">
          <ac:chgData name="Ganavi M" userId="aa0847465628f3dc" providerId="Windows Live" clId="Web-{5A7B52A3-1F9A-41C2-ADC3-92C3959F4616}" dt="2024-05-23T10:46:55.478" v="799" actId="1076"/>
          <ac:spMkLst>
            <pc:docMk/>
            <pc:sldMk cId="1405701098" sldId="366"/>
            <ac:spMk id="9" creationId="{E0B2A50D-E626-8B83-3198-D561CEBADB0A}"/>
          </ac:spMkLst>
        </pc:spChg>
        <pc:spChg chg="mod">
          <ac:chgData name="Ganavi M" userId="aa0847465628f3dc" providerId="Windows Live" clId="Web-{5A7B52A3-1F9A-41C2-ADC3-92C3959F4616}" dt="2024-05-23T10:46:55.494" v="800" actId="1076"/>
          <ac:spMkLst>
            <pc:docMk/>
            <pc:sldMk cId="1405701098" sldId="366"/>
            <ac:spMk id="10" creationId="{E1DB6A57-93C3-26DA-7853-046AA74E78AC}"/>
          </ac:spMkLst>
        </pc:spChg>
        <pc:spChg chg="mod">
          <ac:chgData name="Ganavi M" userId="aa0847465628f3dc" providerId="Windows Live" clId="Web-{5A7B52A3-1F9A-41C2-ADC3-92C3959F4616}" dt="2024-05-23T10:46:55.509" v="801" actId="1076"/>
          <ac:spMkLst>
            <pc:docMk/>
            <pc:sldMk cId="1405701098" sldId="366"/>
            <ac:spMk id="11" creationId="{963EA5AC-9603-60D6-601B-6F720CE440E5}"/>
          </ac:spMkLst>
        </pc:spChg>
        <pc:spChg chg="mod">
          <ac:chgData name="Ganavi M" userId="aa0847465628f3dc" providerId="Windows Live" clId="Web-{5A7B52A3-1F9A-41C2-ADC3-92C3959F4616}" dt="2024-05-23T10:46:55.525" v="802" actId="1076"/>
          <ac:spMkLst>
            <pc:docMk/>
            <pc:sldMk cId="1405701098" sldId="366"/>
            <ac:spMk id="12" creationId="{229FDD7D-A252-54E3-8FFC-24FA8CAC16D3}"/>
          </ac:spMkLst>
        </pc:spChg>
        <pc:spChg chg="mod">
          <ac:chgData name="Ganavi M" userId="aa0847465628f3dc" providerId="Windows Live" clId="Web-{5A7B52A3-1F9A-41C2-ADC3-92C3959F4616}" dt="2024-05-23T10:46:55.556" v="803" actId="1076"/>
          <ac:spMkLst>
            <pc:docMk/>
            <pc:sldMk cId="1405701098" sldId="366"/>
            <ac:spMk id="13" creationId="{A992DCB5-1A96-ADFA-C7B5-6F9DC08EBB4B}"/>
          </ac:spMkLst>
        </pc:spChg>
        <pc:spChg chg="mod">
          <ac:chgData name="Ganavi M" userId="aa0847465628f3dc" providerId="Windows Live" clId="Web-{5A7B52A3-1F9A-41C2-ADC3-92C3959F4616}" dt="2024-05-23T10:46:55.572" v="804" actId="1076"/>
          <ac:spMkLst>
            <pc:docMk/>
            <pc:sldMk cId="1405701098" sldId="366"/>
            <ac:spMk id="14" creationId="{11BAB72E-D5EE-BF89-E1C6-5C3D3215E80B}"/>
          </ac:spMkLst>
        </pc:spChg>
        <pc:spChg chg="mod">
          <ac:chgData name="Ganavi M" userId="aa0847465628f3dc" providerId="Windows Live" clId="Web-{5A7B52A3-1F9A-41C2-ADC3-92C3959F4616}" dt="2024-05-23T10:46:55.588" v="805" actId="1076"/>
          <ac:spMkLst>
            <pc:docMk/>
            <pc:sldMk cId="1405701098" sldId="366"/>
            <ac:spMk id="15" creationId="{3000456D-0ED8-A4F1-E1DA-45C1EB527774}"/>
          </ac:spMkLst>
        </pc:spChg>
        <pc:spChg chg="mod">
          <ac:chgData name="Ganavi M" userId="aa0847465628f3dc" providerId="Windows Live" clId="Web-{5A7B52A3-1F9A-41C2-ADC3-92C3959F4616}" dt="2024-05-23T10:46:55.619" v="806" actId="1076"/>
          <ac:spMkLst>
            <pc:docMk/>
            <pc:sldMk cId="1405701098" sldId="366"/>
            <ac:spMk id="16" creationId="{920E6E68-7351-8C65-8D6B-460D957B0FC2}"/>
          </ac:spMkLst>
        </pc:spChg>
        <pc:spChg chg="mod">
          <ac:chgData name="Ganavi M" userId="aa0847465628f3dc" providerId="Windows Live" clId="Web-{5A7B52A3-1F9A-41C2-ADC3-92C3959F4616}" dt="2024-05-23T10:46:55.634" v="807" actId="1076"/>
          <ac:spMkLst>
            <pc:docMk/>
            <pc:sldMk cId="1405701098" sldId="366"/>
            <ac:spMk id="17" creationId="{41A27310-78DC-BF18-1720-4FCA88967529}"/>
          </ac:spMkLst>
        </pc:spChg>
        <pc:spChg chg="mod">
          <ac:chgData name="Ganavi M" userId="aa0847465628f3dc" providerId="Windows Live" clId="Web-{5A7B52A3-1F9A-41C2-ADC3-92C3959F4616}" dt="2024-05-23T10:46:55.666" v="808" actId="1076"/>
          <ac:spMkLst>
            <pc:docMk/>
            <pc:sldMk cId="1405701098" sldId="366"/>
            <ac:spMk id="18" creationId="{2FE20943-95D4-3A33-A9ED-506D63A83F07}"/>
          </ac:spMkLst>
        </pc:spChg>
        <pc:spChg chg="mod">
          <ac:chgData name="Ganavi M" userId="aa0847465628f3dc" providerId="Windows Live" clId="Web-{5A7B52A3-1F9A-41C2-ADC3-92C3959F4616}" dt="2024-05-23T10:46:55.681" v="809" actId="1076"/>
          <ac:spMkLst>
            <pc:docMk/>
            <pc:sldMk cId="1405701098" sldId="366"/>
            <ac:spMk id="19" creationId="{1B67C646-D634-F127-1B76-220878A42851}"/>
          </ac:spMkLst>
        </pc:spChg>
        <pc:spChg chg="mod">
          <ac:chgData name="Ganavi M" userId="aa0847465628f3dc" providerId="Windows Live" clId="Web-{5A7B52A3-1F9A-41C2-ADC3-92C3959F4616}" dt="2024-05-23T10:46:55.697" v="810" actId="1076"/>
          <ac:spMkLst>
            <pc:docMk/>
            <pc:sldMk cId="1405701098" sldId="366"/>
            <ac:spMk id="20" creationId="{AAD369E9-94DA-6878-8227-C5484225E92A}"/>
          </ac:spMkLst>
        </pc:spChg>
        <pc:spChg chg="mod">
          <ac:chgData name="Ganavi M" userId="aa0847465628f3dc" providerId="Windows Live" clId="Web-{5A7B52A3-1F9A-41C2-ADC3-92C3959F4616}" dt="2024-05-23T10:46:55.728" v="811" actId="1076"/>
          <ac:spMkLst>
            <pc:docMk/>
            <pc:sldMk cId="1405701098" sldId="366"/>
            <ac:spMk id="21" creationId="{BB72FE2E-375D-60D1-1EDB-51359B75ED51}"/>
          </ac:spMkLst>
        </pc:spChg>
        <pc:spChg chg="mod">
          <ac:chgData name="Ganavi M" userId="aa0847465628f3dc" providerId="Windows Live" clId="Web-{5A7B52A3-1F9A-41C2-ADC3-92C3959F4616}" dt="2024-05-23T10:46:55.744" v="812" actId="1076"/>
          <ac:spMkLst>
            <pc:docMk/>
            <pc:sldMk cId="1405701098" sldId="366"/>
            <ac:spMk id="22" creationId="{49B334BB-08F5-E09C-FA31-4F0ECF62EC86}"/>
          </ac:spMkLst>
        </pc:spChg>
        <pc:spChg chg="mod">
          <ac:chgData name="Ganavi M" userId="aa0847465628f3dc" providerId="Windows Live" clId="Web-{5A7B52A3-1F9A-41C2-ADC3-92C3959F4616}" dt="2024-05-23T10:46:55.775" v="813" actId="1076"/>
          <ac:spMkLst>
            <pc:docMk/>
            <pc:sldMk cId="1405701098" sldId="366"/>
            <ac:spMk id="23" creationId="{6A533FEE-A9B4-62A9-C39F-AF3FB537837E}"/>
          </ac:spMkLst>
        </pc:spChg>
        <pc:spChg chg="mod">
          <ac:chgData name="Ganavi M" userId="aa0847465628f3dc" providerId="Windows Live" clId="Web-{5A7B52A3-1F9A-41C2-ADC3-92C3959F4616}" dt="2024-05-23T10:46:55.791" v="814" actId="1076"/>
          <ac:spMkLst>
            <pc:docMk/>
            <pc:sldMk cId="1405701098" sldId="366"/>
            <ac:spMk id="24" creationId="{D27D50C0-1362-EF4F-7F9A-0D217F2B9E64}"/>
          </ac:spMkLst>
        </pc:spChg>
        <pc:spChg chg="mod">
          <ac:chgData name="Ganavi M" userId="aa0847465628f3dc" providerId="Windows Live" clId="Web-{5A7B52A3-1F9A-41C2-ADC3-92C3959F4616}" dt="2024-05-23T10:46:55.822" v="815" actId="1076"/>
          <ac:spMkLst>
            <pc:docMk/>
            <pc:sldMk cId="1405701098" sldId="366"/>
            <ac:spMk id="25" creationId="{AFCC28B2-8204-3C7F-21DD-30581D287B9F}"/>
          </ac:spMkLst>
        </pc:spChg>
        <pc:spChg chg="mod">
          <ac:chgData name="Ganavi M" userId="aa0847465628f3dc" providerId="Windows Live" clId="Web-{5A7B52A3-1F9A-41C2-ADC3-92C3959F4616}" dt="2024-05-23T10:46:55.838" v="816" actId="1076"/>
          <ac:spMkLst>
            <pc:docMk/>
            <pc:sldMk cId="1405701098" sldId="366"/>
            <ac:spMk id="26" creationId="{B222CB32-F001-C1DF-E352-1E0FF285F8BC}"/>
          </ac:spMkLst>
        </pc:spChg>
        <pc:spChg chg="mod">
          <ac:chgData name="Ganavi M" userId="aa0847465628f3dc" providerId="Windows Live" clId="Web-{5A7B52A3-1F9A-41C2-ADC3-92C3959F4616}" dt="2024-05-23T10:46:55.853" v="817" actId="1076"/>
          <ac:spMkLst>
            <pc:docMk/>
            <pc:sldMk cId="1405701098" sldId="366"/>
            <ac:spMk id="27" creationId="{E2D2F6AB-95EF-7EE5-D862-C74EBD9CA465}"/>
          </ac:spMkLst>
        </pc:spChg>
        <pc:spChg chg="mod">
          <ac:chgData name="Ganavi M" userId="aa0847465628f3dc" providerId="Windows Live" clId="Web-{5A7B52A3-1F9A-41C2-ADC3-92C3959F4616}" dt="2024-05-23T10:46:55.869" v="818" actId="1076"/>
          <ac:spMkLst>
            <pc:docMk/>
            <pc:sldMk cId="1405701098" sldId="366"/>
            <ac:spMk id="28" creationId="{983A1BA9-2569-54FB-7EDC-990F57C444B3}"/>
          </ac:spMkLst>
        </pc:spChg>
        <pc:spChg chg="mod">
          <ac:chgData name="Ganavi M" userId="aa0847465628f3dc" providerId="Windows Live" clId="Web-{5A7B52A3-1F9A-41C2-ADC3-92C3959F4616}" dt="2024-05-23T10:46:55.900" v="819" actId="1076"/>
          <ac:spMkLst>
            <pc:docMk/>
            <pc:sldMk cId="1405701098" sldId="366"/>
            <ac:spMk id="29" creationId="{501BB0F1-574F-BBE5-0FB5-F8EA51F8D92F}"/>
          </ac:spMkLst>
        </pc:spChg>
        <pc:spChg chg="mod">
          <ac:chgData name="Ganavi M" userId="aa0847465628f3dc" providerId="Windows Live" clId="Web-{5A7B52A3-1F9A-41C2-ADC3-92C3959F4616}" dt="2024-05-23T10:46:55.916" v="820" actId="1076"/>
          <ac:spMkLst>
            <pc:docMk/>
            <pc:sldMk cId="1405701098" sldId="366"/>
            <ac:spMk id="30" creationId="{C5EE6DDF-F271-D5E5-D335-1C13217191AD}"/>
          </ac:spMkLst>
        </pc:spChg>
        <pc:spChg chg="mod">
          <ac:chgData name="Ganavi M" userId="aa0847465628f3dc" providerId="Windows Live" clId="Web-{5A7B52A3-1F9A-41C2-ADC3-92C3959F4616}" dt="2024-05-23T10:46:55.931" v="821" actId="1076"/>
          <ac:spMkLst>
            <pc:docMk/>
            <pc:sldMk cId="1405701098" sldId="366"/>
            <ac:spMk id="31" creationId="{77831024-FDA8-9AED-90A6-E73D813A98E2}"/>
          </ac:spMkLst>
        </pc:spChg>
        <pc:spChg chg="mod">
          <ac:chgData name="Ganavi M" userId="aa0847465628f3dc" providerId="Windows Live" clId="Web-{5A7B52A3-1F9A-41C2-ADC3-92C3959F4616}" dt="2024-05-23T10:46:55.963" v="822" actId="1076"/>
          <ac:spMkLst>
            <pc:docMk/>
            <pc:sldMk cId="1405701098" sldId="366"/>
            <ac:spMk id="32" creationId="{8322E255-71C0-57BA-8E1C-D75EF9735C50}"/>
          </ac:spMkLst>
        </pc:spChg>
        <pc:spChg chg="mod">
          <ac:chgData name="Ganavi M" userId="aa0847465628f3dc" providerId="Windows Live" clId="Web-{5A7B52A3-1F9A-41C2-ADC3-92C3959F4616}" dt="2024-05-23T10:46:55.978" v="823" actId="1076"/>
          <ac:spMkLst>
            <pc:docMk/>
            <pc:sldMk cId="1405701098" sldId="366"/>
            <ac:spMk id="33" creationId="{3E0EF6EB-528D-03A8-7B07-E0070412AEA8}"/>
          </ac:spMkLst>
        </pc:spChg>
        <pc:spChg chg="mod">
          <ac:chgData name="Ganavi M" userId="aa0847465628f3dc" providerId="Windows Live" clId="Web-{5A7B52A3-1F9A-41C2-ADC3-92C3959F4616}" dt="2024-05-23T10:46:55.994" v="824" actId="1076"/>
          <ac:spMkLst>
            <pc:docMk/>
            <pc:sldMk cId="1405701098" sldId="366"/>
            <ac:spMk id="34" creationId="{A15F5729-AFA3-3BB6-D559-CFE0B8F812DE}"/>
          </ac:spMkLst>
        </pc:spChg>
        <pc:spChg chg="mod">
          <ac:chgData name="Ganavi M" userId="aa0847465628f3dc" providerId="Windows Live" clId="Web-{5A7B52A3-1F9A-41C2-ADC3-92C3959F4616}" dt="2024-05-23T10:46:56.009" v="825" actId="1076"/>
          <ac:spMkLst>
            <pc:docMk/>
            <pc:sldMk cId="1405701098" sldId="366"/>
            <ac:spMk id="35" creationId="{B6216D0B-95BE-9418-9401-2B2C7299B793}"/>
          </ac:spMkLst>
        </pc:spChg>
        <pc:spChg chg="mod">
          <ac:chgData name="Ganavi M" userId="aa0847465628f3dc" providerId="Windows Live" clId="Web-{5A7B52A3-1F9A-41C2-ADC3-92C3959F4616}" dt="2024-05-23T10:46:56.025" v="826" actId="1076"/>
          <ac:spMkLst>
            <pc:docMk/>
            <pc:sldMk cId="1405701098" sldId="366"/>
            <ac:spMk id="36" creationId="{D81660A3-EC35-AFBB-6F2A-33F123F21EBB}"/>
          </ac:spMkLst>
        </pc:spChg>
        <pc:spChg chg="mod">
          <ac:chgData name="Ganavi M" userId="aa0847465628f3dc" providerId="Windows Live" clId="Web-{5A7B52A3-1F9A-41C2-ADC3-92C3959F4616}" dt="2024-05-23T10:46:56.041" v="827" actId="1076"/>
          <ac:spMkLst>
            <pc:docMk/>
            <pc:sldMk cId="1405701098" sldId="366"/>
            <ac:spMk id="37" creationId="{5A49EADE-8095-2ADC-1BCE-5FFA081A658B}"/>
          </ac:spMkLst>
        </pc:spChg>
        <pc:spChg chg="mod">
          <ac:chgData name="Ganavi M" userId="aa0847465628f3dc" providerId="Windows Live" clId="Web-{5A7B52A3-1F9A-41C2-ADC3-92C3959F4616}" dt="2024-05-23T10:46:56.056" v="828" actId="1076"/>
          <ac:spMkLst>
            <pc:docMk/>
            <pc:sldMk cId="1405701098" sldId="366"/>
            <ac:spMk id="38" creationId="{567F7FF6-C528-AA6A-127E-E02FEA86CE95}"/>
          </ac:spMkLst>
        </pc:spChg>
        <pc:spChg chg="mod">
          <ac:chgData name="Ganavi M" userId="aa0847465628f3dc" providerId="Windows Live" clId="Web-{5A7B52A3-1F9A-41C2-ADC3-92C3959F4616}" dt="2024-05-23T10:46:56.072" v="829" actId="1076"/>
          <ac:spMkLst>
            <pc:docMk/>
            <pc:sldMk cId="1405701098" sldId="366"/>
            <ac:spMk id="39" creationId="{C7A5AF32-6E91-FEAD-8C79-751B338ADF04}"/>
          </ac:spMkLst>
        </pc:spChg>
        <pc:spChg chg="mod">
          <ac:chgData name="Ganavi M" userId="aa0847465628f3dc" providerId="Windows Live" clId="Web-{5A7B52A3-1F9A-41C2-ADC3-92C3959F4616}" dt="2024-05-23T10:46:56.088" v="830" actId="1076"/>
          <ac:spMkLst>
            <pc:docMk/>
            <pc:sldMk cId="1405701098" sldId="366"/>
            <ac:spMk id="40" creationId="{B433F616-730A-224A-C865-3E40171A0D61}"/>
          </ac:spMkLst>
        </pc:spChg>
        <pc:spChg chg="mod">
          <ac:chgData name="Ganavi M" userId="aa0847465628f3dc" providerId="Windows Live" clId="Web-{5A7B52A3-1F9A-41C2-ADC3-92C3959F4616}" dt="2024-05-23T10:46:56.103" v="831" actId="1076"/>
          <ac:spMkLst>
            <pc:docMk/>
            <pc:sldMk cId="1405701098" sldId="366"/>
            <ac:spMk id="41" creationId="{3ED0CE02-D314-46FA-8BC2-6A50A8C7C30A}"/>
          </ac:spMkLst>
        </pc:spChg>
        <pc:spChg chg="mod">
          <ac:chgData name="Ganavi M" userId="aa0847465628f3dc" providerId="Windows Live" clId="Web-{5A7B52A3-1F9A-41C2-ADC3-92C3959F4616}" dt="2024-05-23T10:46:56.134" v="832" actId="1076"/>
          <ac:spMkLst>
            <pc:docMk/>
            <pc:sldMk cId="1405701098" sldId="366"/>
            <ac:spMk id="42" creationId="{53B22E6D-30CB-C401-09E4-821416842157}"/>
          </ac:spMkLst>
        </pc:spChg>
        <pc:spChg chg="mod">
          <ac:chgData name="Ganavi M" userId="aa0847465628f3dc" providerId="Windows Live" clId="Web-{5A7B52A3-1F9A-41C2-ADC3-92C3959F4616}" dt="2024-05-23T10:46:56.150" v="833" actId="1076"/>
          <ac:spMkLst>
            <pc:docMk/>
            <pc:sldMk cId="1405701098" sldId="366"/>
            <ac:spMk id="43" creationId="{62EB2E5A-DCD4-4F87-2DF8-E9625409970F}"/>
          </ac:spMkLst>
        </pc:spChg>
        <pc:spChg chg="mod">
          <ac:chgData name="Ganavi M" userId="aa0847465628f3dc" providerId="Windows Live" clId="Web-{5A7B52A3-1F9A-41C2-ADC3-92C3959F4616}" dt="2024-05-23T10:46:56.166" v="834" actId="1076"/>
          <ac:spMkLst>
            <pc:docMk/>
            <pc:sldMk cId="1405701098" sldId="366"/>
            <ac:spMk id="44" creationId="{016BEB6A-5080-FF16-169C-E4C477ED65CB}"/>
          </ac:spMkLst>
        </pc:spChg>
        <pc:spChg chg="mod">
          <ac:chgData name="Ganavi M" userId="aa0847465628f3dc" providerId="Windows Live" clId="Web-{5A7B52A3-1F9A-41C2-ADC3-92C3959F4616}" dt="2024-05-23T10:46:56.166" v="835" actId="1076"/>
          <ac:spMkLst>
            <pc:docMk/>
            <pc:sldMk cId="1405701098" sldId="366"/>
            <ac:spMk id="45" creationId="{887AE4E3-070B-298F-1B49-2FA87300C524}"/>
          </ac:spMkLst>
        </pc:spChg>
      </pc:sldChg>
      <pc:sldChg chg="modSp add">
        <pc:chgData name="Ganavi M" userId="aa0847465628f3dc" providerId="Windows Live" clId="Web-{5A7B52A3-1F9A-41C2-ADC3-92C3959F4616}" dt="2024-05-23T10:47:11.400" v="844" actId="20577"/>
        <pc:sldMkLst>
          <pc:docMk/>
          <pc:sldMk cId="801392613" sldId="367"/>
        </pc:sldMkLst>
        <pc:spChg chg="mod">
          <ac:chgData name="Ganavi M" userId="aa0847465628f3dc" providerId="Windows Live" clId="Web-{5A7B52A3-1F9A-41C2-ADC3-92C3959F4616}" dt="2024-05-23T10:47:11.400" v="844" actId="20577"/>
          <ac:spMkLst>
            <pc:docMk/>
            <pc:sldMk cId="801392613" sldId="367"/>
            <ac:spMk id="2" creationId="{2C58BD88-5C79-13C5-ACF0-3F05F6E5EF49}"/>
          </ac:spMkLst>
        </pc:spChg>
        <pc:spChg chg="mod">
          <ac:chgData name="Ganavi M" userId="aa0847465628f3dc" providerId="Windows Live" clId="Web-{5A7B52A3-1F9A-41C2-ADC3-92C3959F4616}" dt="2024-05-23T10:46:56.869" v="840" actId="20577"/>
          <ac:spMkLst>
            <pc:docMk/>
            <pc:sldMk cId="801392613" sldId="367"/>
            <ac:spMk id="3" creationId="{B7197767-96E0-4E66-3D95-88C9E72A05C6}"/>
          </ac:spMkLst>
        </pc:spChg>
      </pc:sldChg>
      <pc:sldChg chg="modSp add">
        <pc:chgData name="Ganavi M" userId="aa0847465628f3dc" providerId="Windows Live" clId="Web-{5A7B52A3-1F9A-41C2-ADC3-92C3959F4616}" dt="2024-05-23T10:48:53.307" v="862" actId="20577"/>
        <pc:sldMkLst>
          <pc:docMk/>
          <pc:sldMk cId="1292578958" sldId="368"/>
        </pc:sldMkLst>
        <pc:spChg chg="mod">
          <ac:chgData name="Ganavi M" userId="aa0847465628f3dc" providerId="Windows Live" clId="Web-{5A7B52A3-1F9A-41C2-ADC3-92C3959F4616}" dt="2024-05-23T10:48:53.307" v="862" actId="20577"/>
          <ac:spMkLst>
            <pc:docMk/>
            <pc:sldMk cId="1292578958" sldId="368"/>
            <ac:spMk id="2" creationId="{16523F0B-0B73-D26A-810E-9575BFA72248}"/>
          </ac:spMkLst>
        </pc:spChg>
        <pc:spChg chg="mod">
          <ac:chgData name="Ganavi M" userId="aa0847465628f3dc" providerId="Windows Live" clId="Web-{5A7B52A3-1F9A-41C2-ADC3-92C3959F4616}" dt="2024-05-23T10:47:28.556" v="856" actId="1076"/>
          <ac:spMkLst>
            <pc:docMk/>
            <pc:sldMk cId="1292578958" sldId="368"/>
            <ac:spMk id="3" creationId="{AF535B64-6D6A-2318-E630-161ED8361AF7}"/>
          </ac:spMkLst>
        </pc:spChg>
        <pc:spChg chg="mod">
          <ac:chgData name="Ganavi M" userId="aa0847465628f3dc" providerId="Windows Live" clId="Web-{5A7B52A3-1F9A-41C2-ADC3-92C3959F4616}" dt="2024-05-23T10:47:28.416" v="853" actId="20577"/>
          <ac:spMkLst>
            <pc:docMk/>
            <pc:sldMk cId="1292578958" sldId="368"/>
            <ac:spMk id="4" creationId="{3C51DE62-B949-9BCB-0CE3-B95782E06457}"/>
          </ac:spMkLst>
        </pc:spChg>
      </pc:sldChg>
      <pc:sldChg chg="modSp add">
        <pc:chgData name="Ganavi M" userId="aa0847465628f3dc" providerId="Windows Live" clId="Web-{5A7B52A3-1F9A-41C2-ADC3-92C3959F4616}" dt="2024-05-23T11:17:04.932" v="872" actId="1076"/>
        <pc:sldMkLst>
          <pc:docMk/>
          <pc:sldMk cId="70003759" sldId="369"/>
        </pc:sldMkLst>
        <pc:spChg chg="mod">
          <ac:chgData name="Ganavi M" userId="aa0847465628f3dc" providerId="Windows Live" clId="Web-{5A7B52A3-1F9A-41C2-ADC3-92C3959F4616}" dt="2024-05-23T11:11:33.674" v="871" actId="1076"/>
          <ac:spMkLst>
            <pc:docMk/>
            <pc:sldMk cId="70003759" sldId="369"/>
            <ac:spMk id="2" creationId="{366DE320-25EF-6924-4718-6E84F525B35D}"/>
          </ac:spMkLst>
        </pc:spChg>
        <pc:spChg chg="mod">
          <ac:chgData name="Ganavi M" userId="aa0847465628f3dc" providerId="Windows Live" clId="Web-{5A7B52A3-1F9A-41C2-ADC3-92C3959F4616}" dt="2024-05-23T11:17:04.932" v="872" actId="1076"/>
          <ac:spMkLst>
            <pc:docMk/>
            <pc:sldMk cId="70003759" sldId="369"/>
            <ac:spMk id="3" creationId="{FC975B00-9ABA-D535-3134-F92CE147781B}"/>
          </ac:spMkLst>
        </pc:spChg>
      </pc:sldChg>
      <pc:sldChg chg="modSp add">
        <pc:chgData name="Ganavi M" userId="aa0847465628f3dc" providerId="Windows Live" clId="Web-{5A7B52A3-1F9A-41C2-ADC3-92C3959F4616}" dt="2024-05-23T11:18:48.450" v="887" actId="20577"/>
        <pc:sldMkLst>
          <pc:docMk/>
          <pc:sldMk cId="4151530011" sldId="370"/>
        </pc:sldMkLst>
        <pc:spChg chg="mod">
          <ac:chgData name="Ganavi M" userId="aa0847465628f3dc" providerId="Windows Live" clId="Web-{5A7B52A3-1F9A-41C2-ADC3-92C3959F4616}" dt="2024-05-23T11:17:34.745" v="880" actId="20577"/>
          <ac:spMkLst>
            <pc:docMk/>
            <pc:sldMk cId="4151530011" sldId="370"/>
            <ac:spMk id="2" creationId="{9D372C4F-C07B-AEC8-C15C-73BCD9145575}"/>
          </ac:spMkLst>
        </pc:spChg>
        <pc:spChg chg="mod">
          <ac:chgData name="Ganavi M" userId="aa0847465628f3dc" providerId="Windows Live" clId="Web-{5A7B52A3-1F9A-41C2-ADC3-92C3959F4616}" dt="2024-05-23T11:18:48.450" v="887" actId="20577"/>
          <ac:spMkLst>
            <pc:docMk/>
            <pc:sldMk cId="4151530011" sldId="370"/>
            <ac:spMk id="3" creationId="{D9A67AD7-7665-F2B6-98DE-4B97F4FCA82B}"/>
          </ac:spMkLst>
        </pc:spChg>
      </pc:sldChg>
      <pc:sldChg chg="modSp add">
        <pc:chgData name="Ganavi M" userId="aa0847465628f3dc" providerId="Windows Live" clId="Web-{5A7B52A3-1F9A-41C2-ADC3-92C3959F4616}" dt="2024-05-23T11:18:43.356" v="886" actId="20577"/>
        <pc:sldMkLst>
          <pc:docMk/>
          <pc:sldMk cId="2511258465" sldId="371"/>
        </pc:sldMkLst>
        <pc:spChg chg="mod">
          <ac:chgData name="Ganavi M" userId="aa0847465628f3dc" providerId="Windows Live" clId="Web-{5A7B52A3-1F9A-41C2-ADC3-92C3959F4616}" dt="2024-05-23T11:18:43.356" v="886" actId="20577"/>
          <ac:spMkLst>
            <pc:docMk/>
            <pc:sldMk cId="2511258465" sldId="371"/>
            <ac:spMk id="3" creationId="{926A45CE-3FF2-1E2D-B188-A5EF73939519}"/>
          </ac:spMkLst>
        </pc:spChg>
      </pc:sldChg>
      <pc:sldChg chg="add">
        <pc:chgData name="Ganavi M" userId="aa0847465628f3dc" providerId="Windows Live" clId="Web-{5A7B52A3-1F9A-41C2-ADC3-92C3959F4616}" dt="2024-05-23T06:02:55.049" v="68"/>
        <pc:sldMkLst>
          <pc:docMk/>
          <pc:sldMk cId="529106539" sldId="372"/>
        </pc:sldMkLst>
      </pc:sldChg>
      <pc:sldChg chg="add">
        <pc:chgData name="Ganavi M" userId="aa0847465628f3dc" providerId="Windows Live" clId="Web-{5A7B52A3-1F9A-41C2-ADC3-92C3959F4616}" dt="2024-05-23T06:02:55.064" v="69"/>
        <pc:sldMkLst>
          <pc:docMk/>
          <pc:sldMk cId="320475973" sldId="373"/>
        </pc:sldMkLst>
      </pc:sldChg>
      <pc:sldMasterChg chg="del delSldLayout">
        <pc:chgData name="Ganavi M" userId="aa0847465628f3dc" providerId="Windows Live" clId="Web-{5A7B52A3-1F9A-41C2-ADC3-92C3959F4616}" dt="2024-05-23T04:12:22.241" v="0"/>
        <pc:sldMasterMkLst>
          <pc:docMk/>
          <pc:sldMasterMk cId="0" sldId="2147483780"/>
        </pc:sldMasterMkLst>
        <pc:sldLayoutChg chg="del">
          <pc:chgData name="Ganavi M" userId="aa0847465628f3dc" providerId="Windows Live" clId="Web-{5A7B52A3-1F9A-41C2-ADC3-92C3959F4616}" dt="2024-05-23T04:12:22.241" v="0"/>
          <pc:sldLayoutMkLst>
            <pc:docMk/>
            <pc:sldMasterMk cId="0" sldId="2147483780"/>
            <pc:sldLayoutMk cId="395878751" sldId="2147483934"/>
          </pc:sldLayoutMkLst>
        </pc:sldLayoutChg>
        <pc:sldLayoutChg chg="del">
          <pc:chgData name="Ganavi M" userId="aa0847465628f3dc" providerId="Windows Live" clId="Web-{5A7B52A3-1F9A-41C2-ADC3-92C3959F4616}" dt="2024-05-23T04:12:22.241" v="0"/>
          <pc:sldLayoutMkLst>
            <pc:docMk/>
            <pc:sldMasterMk cId="0" sldId="2147483780"/>
            <pc:sldLayoutMk cId="3819973622" sldId="2147483935"/>
          </pc:sldLayoutMkLst>
        </pc:sldLayoutChg>
        <pc:sldLayoutChg chg="del">
          <pc:chgData name="Ganavi M" userId="aa0847465628f3dc" providerId="Windows Live" clId="Web-{5A7B52A3-1F9A-41C2-ADC3-92C3959F4616}" dt="2024-05-23T04:12:22.241" v="0"/>
          <pc:sldLayoutMkLst>
            <pc:docMk/>
            <pc:sldMasterMk cId="0" sldId="2147483780"/>
            <pc:sldLayoutMk cId="3131246381" sldId="2147483936"/>
          </pc:sldLayoutMkLst>
        </pc:sldLayoutChg>
        <pc:sldLayoutChg chg="del">
          <pc:chgData name="Ganavi M" userId="aa0847465628f3dc" providerId="Windows Live" clId="Web-{5A7B52A3-1F9A-41C2-ADC3-92C3959F4616}" dt="2024-05-23T04:12:22.241" v="0"/>
          <pc:sldLayoutMkLst>
            <pc:docMk/>
            <pc:sldMasterMk cId="0" sldId="2147483780"/>
            <pc:sldLayoutMk cId="3110224643" sldId="2147483937"/>
          </pc:sldLayoutMkLst>
        </pc:sldLayoutChg>
        <pc:sldLayoutChg chg="del">
          <pc:chgData name="Ganavi M" userId="aa0847465628f3dc" providerId="Windows Live" clId="Web-{5A7B52A3-1F9A-41C2-ADC3-92C3959F4616}" dt="2024-05-23T04:12:22.241" v="0"/>
          <pc:sldLayoutMkLst>
            <pc:docMk/>
            <pc:sldMasterMk cId="0" sldId="2147483780"/>
            <pc:sldLayoutMk cId="652649607" sldId="2147483938"/>
          </pc:sldLayoutMkLst>
        </pc:sldLayoutChg>
        <pc:sldLayoutChg chg="del">
          <pc:chgData name="Ganavi M" userId="aa0847465628f3dc" providerId="Windows Live" clId="Web-{5A7B52A3-1F9A-41C2-ADC3-92C3959F4616}" dt="2024-05-23T04:12:22.241" v="0"/>
          <pc:sldLayoutMkLst>
            <pc:docMk/>
            <pc:sldMasterMk cId="0" sldId="2147483780"/>
            <pc:sldLayoutMk cId="1595906536" sldId="2147483939"/>
          </pc:sldLayoutMkLst>
        </pc:sldLayoutChg>
        <pc:sldLayoutChg chg="del">
          <pc:chgData name="Ganavi M" userId="aa0847465628f3dc" providerId="Windows Live" clId="Web-{5A7B52A3-1F9A-41C2-ADC3-92C3959F4616}" dt="2024-05-23T04:12:22.241" v="0"/>
          <pc:sldLayoutMkLst>
            <pc:docMk/>
            <pc:sldMasterMk cId="0" sldId="2147483780"/>
            <pc:sldLayoutMk cId="723823816" sldId="2147483940"/>
          </pc:sldLayoutMkLst>
        </pc:sldLayoutChg>
        <pc:sldLayoutChg chg="del">
          <pc:chgData name="Ganavi M" userId="aa0847465628f3dc" providerId="Windows Live" clId="Web-{5A7B52A3-1F9A-41C2-ADC3-92C3959F4616}" dt="2024-05-23T04:12:22.241" v="0"/>
          <pc:sldLayoutMkLst>
            <pc:docMk/>
            <pc:sldMasterMk cId="0" sldId="2147483780"/>
            <pc:sldLayoutMk cId="856348144" sldId="2147483941"/>
          </pc:sldLayoutMkLst>
        </pc:sldLayoutChg>
        <pc:sldLayoutChg chg="del">
          <pc:chgData name="Ganavi M" userId="aa0847465628f3dc" providerId="Windows Live" clId="Web-{5A7B52A3-1F9A-41C2-ADC3-92C3959F4616}" dt="2024-05-23T04:12:22.241" v="0"/>
          <pc:sldLayoutMkLst>
            <pc:docMk/>
            <pc:sldMasterMk cId="0" sldId="2147483780"/>
            <pc:sldLayoutMk cId="172221308" sldId="2147483942"/>
          </pc:sldLayoutMkLst>
        </pc:sldLayoutChg>
        <pc:sldLayoutChg chg="del">
          <pc:chgData name="Ganavi M" userId="aa0847465628f3dc" providerId="Windows Live" clId="Web-{5A7B52A3-1F9A-41C2-ADC3-92C3959F4616}" dt="2024-05-23T04:12:22.241" v="0"/>
          <pc:sldLayoutMkLst>
            <pc:docMk/>
            <pc:sldMasterMk cId="0" sldId="2147483780"/>
            <pc:sldLayoutMk cId="2809342970" sldId="2147483943"/>
          </pc:sldLayoutMkLst>
        </pc:sldLayoutChg>
        <pc:sldLayoutChg chg="del">
          <pc:chgData name="Ganavi M" userId="aa0847465628f3dc" providerId="Windows Live" clId="Web-{5A7B52A3-1F9A-41C2-ADC3-92C3959F4616}" dt="2024-05-23T04:12:22.241" v="0"/>
          <pc:sldLayoutMkLst>
            <pc:docMk/>
            <pc:sldMasterMk cId="0" sldId="2147483780"/>
            <pc:sldLayoutMk cId="3094720369" sldId="2147483944"/>
          </pc:sldLayoutMkLst>
        </pc:sldLayoutChg>
      </pc:sldMasterChg>
      <pc:sldMasterChg chg="add addSldLayout modSldLayout">
        <pc:chgData name="Ganavi M" userId="aa0847465628f3dc" providerId="Windows Live" clId="Web-{5A7B52A3-1F9A-41C2-ADC3-92C3959F4616}" dt="2024-05-23T04:12:22.241" v="0"/>
        <pc:sldMasterMkLst>
          <pc:docMk/>
          <pc:sldMasterMk cId="1922124571" sldId="2147483945"/>
        </pc:sldMasterMkLst>
        <pc:sldLayoutChg chg="add mod replId">
          <pc:chgData name="Ganavi M" userId="aa0847465628f3dc" providerId="Windows Live" clId="Web-{5A7B52A3-1F9A-41C2-ADC3-92C3959F4616}" dt="2024-05-23T04:12:22.241" v="0"/>
          <pc:sldLayoutMkLst>
            <pc:docMk/>
            <pc:sldMasterMk cId="1922124571" sldId="2147483945"/>
            <pc:sldLayoutMk cId="936067430" sldId="2147483946"/>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4283587023" sldId="2147483947"/>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3086789160" sldId="2147483948"/>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4247649634" sldId="2147483949"/>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3053583081" sldId="2147483950"/>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579951784" sldId="2147483951"/>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2144357719" sldId="2147483952"/>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497423281" sldId="2147483953"/>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1661161057" sldId="2147483954"/>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98495153" sldId="2147483955"/>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2883541226" sldId="2147483956"/>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148622955" sldId="2147483957"/>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3323598799" sldId="2147483958"/>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765564843" sldId="2147483959"/>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207563859" sldId="2147483960"/>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263119814" sldId="2147483961"/>
          </pc:sldLayoutMkLst>
        </pc:sldLayoutChg>
        <pc:sldLayoutChg chg="add mod replId">
          <pc:chgData name="Ganavi M" userId="aa0847465628f3dc" providerId="Windows Live" clId="Web-{5A7B52A3-1F9A-41C2-ADC3-92C3959F4616}" dt="2024-05-23T04:12:22.241" v="0"/>
          <pc:sldLayoutMkLst>
            <pc:docMk/>
            <pc:sldMasterMk cId="1922124571" sldId="2147483945"/>
            <pc:sldLayoutMk cId="788012318" sldId="2147483962"/>
          </pc:sldLayoutMkLst>
        </pc:sldLayoutChg>
      </pc:sldMasterChg>
    </pc:docChg>
  </pc:docChgLst>
  <pc:docChgLst>
    <pc:chgData name="Ganavi M" userId="aa0847465628f3dc" providerId="Windows Live" clId="Web-{87C218F4-D46F-48D2-B6DD-8D60748112FE}"/>
    <pc:docChg chg="delSld modSld">
      <pc:chgData name="Ganavi M" userId="aa0847465628f3dc" providerId="Windows Live" clId="Web-{87C218F4-D46F-48D2-B6DD-8D60748112FE}" dt="2024-05-23T11:22:41.307" v="73" actId="20577"/>
      <pc:docMkLst>
        <pc:docMk/>
      </pc:docMkLst>
      <pc:sldChg chg="modSp">
        <pc:chgData name="Ganavi M" userId="aa0847465628f3dc" providerId="Windows Live" clId="Web-{87C218F4-D46F-48D2-B6DD-8D60748112FE}" dt="2024-05-23T11:20:51.947" v="47"/>
        <pc:sldMkLst>
          <pc:docMk/>
          <pc:sldMk cId="0" sldId="290"/>
        </pc:sldMkLst>
        <pc:spChg chg="mod">
          <ac:chgData name="Ganavi M" userId="aa0847465628f3dc" providerId="Windows Live" clId="Web-{87C218F4-D46F-48D2-B6DD-8D60748112FE}" dt="2024-05-23T11:20:15.181" v="12" actId="20577"/>
          <ac:spMkLst>
            <pc:docMk/>
            <pc:sldMk cId="0" sldId="290"/>
            <ac:spMk id="2" creationId="{7C48C277-0A80-8FC7-266F-D756D5CBF7CB}"/>
          </ac:spMkLst>
        </pc:spChg>
        <pc:spChg chg="mod">
          <ac:chgData name="Ganavi M" userId="aa0847465628f3dc" providerId="Windows Live" clId="Web-{87C218F4-D46F-48D2-B6DD-8D60748112FE}" dt="2024-05-23T11:20:51.900" v="41"/>
          <ac:spMkLst>
            <pc:docMk/>
            <pc:sldMk cId="0" sldId="290"/>
            <ac:spMk id="3" creationId="{A649459D-65BC-70C3-8475-1801C56A7924}"/>
          </ac:spMkLst>
        </pc:spChg>
        <pc:spChg chg="mod">
          <ac:chgData name="Ganavi M" userId="aa0847465628f3dc" providerId="Windows Live" clId="Web-{87C218F4-D46F-48D2-B6DD-8D60748112FE}" dt="2024-05-23T11:20:51.900" v="42"/>
          <ac:spMkLst>
            <pc:docMk/>
            <pc:sldMk cId="0" sldId="290"/>
            <ac:spMk id="4" creationId="{CB2504F7-73E8-90ED-3E46-B4831DB85267}"/>
          </ac:spMkLst>
        </pc:spChg>
        <pc:spChg chg="mod">
          <ac:chgData name="Ganavi M" userId="aa0847465628f3dc" providerId="Windows Live" clId="Web-{87C218F4-D46F-48D2-B6DD-8D60748112FE}" dt="2024-05-23T11:20:51.900" v="43"/>
          <ac:spMkLst>
            <pc:docMk/>
            <pc:sldMk cId="0" sldId="290"/>
            <ac:spMk id="5" creationId="{43DECC46-C990-FA62-C2D1-F9E717F8F1D1}"/>
          </ac:spMkLst>
        </pc:spChg>
        <pc:spChg chg="mod">
          <ac:chgData name="Ganavi M" userId="aa0847465628f3dc" providerId="Windows Live" clId="Web-{87C218F4-D46F-48D2-B6DD-8D60748112FE}" dt="2024-05-23T11:20:51.900" v="44"/>
          <ac:spMkLst>
            <pc:docMk/>
            <pc:sldMk cId="0" sldId="290"/>
            <ac:spMk id="6" creationId="{14067BA6-9108-36BA-F1D8-C9AC85770875}"/>
          </ac:spMkLst>
        </pc:spChg>
        <pc:spChg chg="mod">
          <ac:chgData name="Ganavi M" userId="aa0847465628f3dc" providerId="Windows Live" clId="Web-{87C218F4-D46F-48D2-B6DD-8D60748112FE}" dt="2024-05-23T11:20:51.900" v="45"/>
          <ac:spMkLst>
            <pc:docMk/>
            <pc:sldMk cId="0" sldId="290"/>
            <ac:spMk id="7" creationId="{0881052E-71CA-0096-B558-7BFF0369F8BE}"/>
          </ac:spMkLst>
        </pc:spChg>
        <pc:spChg chg="mod">
          <ac:chgData name="Ganavi M" userId="aa0847465628f3dc" providerId="Windows Live" clId="Web-{87C218F4-D46F-48D2-B6DD-8D60748112FE}" dt="2024-05-23T11:20:51.900" v="46"/>
          <ac:spMkLst>
            <pc:docMk/>
            <pc:sldMk cId="0" sldId="290"/>
            <ac:spMk id="8" creationId="{31D14196-FFBE-C176-0B3B-FD60C18D480A}"/>
          </ac:spMkLst>
        </pc:spChg>
        <pc:spChg chg="mod">
          <ac:chgData name="Ganavi M" userId="aa0847465628f3dc" providerId="Windows Live" clId="Web-{87C218F4-D46F-48D2-B6DD-8D60748112FE}" dt="2024-05-23T11:20:51.947" v="47"/>
          <ac:spMkLst>
            <pc:docMk/>
            <pc:sldMk cId="0" sldId="290"/>
            <ac:spMk id="9" creationId="{E5134265-F049-AD00-9615-7DE71FBBBBAD}"/>
          </ac:spMkLst>
        </pc:spChg>
      </pc:sldChg>
      <pc:sldChg chg="del">
        <pc:chgData name="Ganavi M" userId="aa0847465628f3dc" providerId="Windows Live" clId="Web-{87C218F4-D46F-48D2-B6DD-8D60748112FE}" dt="2024-05-23T11:19:46.869" v="0"/>
        <pc:sldMkLst>
          <pc:docMk/>
          <pc:sldMk cId="2511258465" sldId="371"/>
        </pc:sldMkLst>
      </pc:sldChg>
      <pc:sldChg chg="modSp">
        <pc:chgData name="Ganavi M" userId="aa0847465628f3dc" providerId="Windows Live" clId="Web-{87C218F4-D46F-48D2-B6DD-8D60748112FE}" dt="2024-05-23T11:21:50.525" v="64" actId="20577"/>
        <pc:sldMkLst>
          <pc:docMk/>
          <pc:sldMk cId="529106539" sldId="372"/>
        </pc:sldMkLst>
        <pc:spChg chg="mod">
          <ac:chgData name="Ganavi M" userId="aa0847465628f3dc" providerId="Windows Live" clId="Web-{87C218F4-D46F-48D2-B6DD-8D60748112FE}" dt="2024-05-23T11:21:50.525" v="64" actId="20577"/>
          <ac:spMkLst>
            <pc:docMk/>
            <pc:sldMk cId="529106539" sldId="372"/>
            <ac:spMk id="2" creationId="{5962A9C5-BAA7-7F45-267B-B033823DF013}"/>
          </ac:spMkLst>
        </pc:spChg>
        <pc:spChg chg="mod">
          <ac:chgData name="Ganavi M" userId="aa0847465628f3dc" providerId="Windows Live" clId="Web-{87C218F4-D46F-48D2-B6DD-8D60748112FE}" dt="2024-05-23T11:21:38.682" v="59" actId="20577"/>
          <ac:spMkLst>
            <pc:docMk/>
            <pc:sldMk cId="529106539" sldId="372"/>
            <ac:spMk id="3" creationId="{1793F7E8-0836-622E-3399-7401AEB25600}"/>
          </ac:spMkLst>
        </pc:spChg>
      </pc:sldChg>
      <pc:sldChg chg="modSp">
        <pc:chgData name="Ganavi M" userId="aa0847465628f3dc" providerId="Windows Live" clId="Web-{87C218F4-D46F-48D2-B6DD-8D60748112FE}" dt="2024-05-23T11:22:41.307" v="73" actId="20577"/>
        <pc:sldMkLst>
          <pc:docMk/>
          <pc:sldMk cId="320475973" sldId="373"/>
        </pc:sldMkLst>
        <pc:spChg chg="mod">
          <ac:chgData name="Ganavi M" userId="aa0847465628f3dc" providerId="Windows Live" clId="Web-{87C218F4-D46F-48D2-B6DD-8D60748112FE}" dt="2024-05-23T11:22:41.307" v="73" actId="20577"/>
          <ac:spMkLst>
            <pc:docMk/>
            <pc:sldMk cId="320475973" sldId="373"/>
            <ac:spMk id="2" creationId="{F8046F3C-DEC9-21FC-34B3-44B82780B00A}"/>
          </ac:spMkLst>
        </pc:spChg>
        <pc:spChg chg="mod">
          <ac:chgData name="Ganavi M" userId="aa0847465628f3dc" providerId="Windows Live" clId="Web-{87C218F4-D46F-48D2-B6DD-8D60748112FE}" dt="2024-05-23T11:22:24.760" v="69" actId="20577"/>
          <ac:spMkLst>
            <pc:docMk/>
            <pc:sldMk cId="320475973" sldId="373"/>
            <ac:spMk id="3" creationId="{0941389A-FDBE-FB34-121B-7DCA83014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C02D43-214A-3EC5-A88D-2EF6F81D36E9}"/>
              </a:ext>
            </a:extLst>
          </p:cNvPr>
          <p:cNvSpPr>
            <a:spLocks noGrp="1"/>
          </p:cNvSpPr>
          <p:nvPr>
            <p:ph type="hdr" sz="quarter"/>
          </p:nvPr>
        </p:nvSpPr>
        <p:spPr>
          <a:xfrm>
            <a:off x="0" y="0"/>
            <a:ext cx="3170238" cy="479425"/>
          </a:xfrm>
          <a:prstGeom prst="rect">
            <a:avLst/>
          </a:prstGeom>
        </p:spPr>
        <p:txBody>
          <a:bodyPr vert="horz" lIns="96651" tIns="48325" rIns="96651" bIns="48325"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DF134A7C-64EB-6A56-0642-DE1CC75D7609}"/>
              </a:ext>
            </a:extLst>
          </p:cNvPr>
          <p:cNvSpPr>
            <a:spLocks noGrp="1"/>
          </p:cNvSpPr>
          <p:nvPr>
            <p:ph type="dt" sz="quarter" idx="1"/>
          </p:nvPr>
        </p:nvSpPr>
        <p:spPr>
          <a:xfrm>
            <a:off x="4143375" y="0"/>
            <a:ext cx="3170238" cy="479425"/>
          </a:xfrm>
          <a:prstGeom prst="rect">
            <a:avLst/>
          </a:prstGeom>
        </p:spPr>
        <p:txBody>
          <a:bodyPr vert="horz" lIns="96651" tIns="48325" rIns="96651" bIns="48325" rtlCol="0"/>
          <a:lstStyle>
            <a:lvl1pPr algn="r">
              <a:defRPr sz="1200">
                <a:latin typeface="Arial" charset="0"/>
                <a:cs typeface="Arial" charset="0"/>
              </a:defRPr>
            </a:lvl1pPr>
          </a:lstStyle>
          <a:p>
            <a:pPr>
              <a:defRPr/>
            </a:pPr>
            <a:fld id="{A35B6FA5-036A-4ECF-959E-EB0CB1A44368}" type="datetimeFigureOut">
              <a:rPr lang="en-US"/>
              <a:pPr>
                <a:defRPr/>
              </a:pPr>
              <a:t>5/23/2024</a:t>
            </a:fld>
            <a:endParaRPr lang="en-US"/>
          </a:p>
        </p:txBody>
      </p:sp>
      <p:sp>
        <p:nvSpPr>
          <p:cNvPr id="4" name="Footer Placeholder 3">
            <a:extLst>
              <a:ext uri="{FF2B5EF4-FFF2-40B4-BE49-F238E27FC236}">
                <a16:creationId xmlns:a16="http://schemas.microsoft.com/office/drawing/2014/main" id="{02A2185B-9DD5-6CFF-7BBF-603D16AC0698}"/>
              </a:ext>
            </a:extLst>
          </p:cNvPr>
          <p:cNvSpPr>
            <a:spLocks noGrp="1"/>
          </p:cNvSpPr>
          <p:nvPr>
            <p:ph type="ftr" sz="quarter" idx="2"/>
          </p:nvPr>
        </p:nvSpPr>
        <p:spPr>
          <a:xfrm>
            <a:off x="0" y="9120188"/>
            <a:ext cx="3170238" cy="479425"/>
          </a:xfrm>
          <a:prstGeom prst="rect">
            <a:avLst/>
          </a:prstGeom>
        </p:spPr>
        <p:txBody>
          <a:bodyPr vert="horz" lIns="96651" tIns="48325" rIns="96651" bIns="48325" rtlCol="0" anchor="b"/>
          <a:lstStyle>
            <a:lvl1pPr algn="l">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3843D643-10C1-2861-C29D-01ECC9D521D0}"/>
              </a:ext>
            </a:extLst>
          </p:cNvPr>
          <p:cNvSpPr>
            <a:spLocks noGrp="1"/>
          </p:cNvSpPr>
          <p:nvPr>
            <p:ph type="sldNum" sz="quarter" idx="3"/>
          </p:nvPr>
        </p:nvSpPr>
        <p:spPr>
          <a:xfrm>
            <a:off x="4143375" y="9120188"/>
            <a:ext cx="3170238" cy="479425"/>
          </a:xfrm>
          <a:prstGeom prst="rect">
            <a:avLst/>
          </a:prstGeom>
        </p:spPr>
        <p:txBody>
          <a:bodyPr vert="horz" wrap="square" lIns="96651" tIns="48325" rIns="96651" bIns="48325" numCol="1" anchor="b" anchorCtr="0" compatLnSpc="1">
            <a:prstTxWarp prst="textNoShape">
              <a:avLst/>
            </a:prstTxWarp>
          </a:bodyPr>
          <a:lstStyle>
            <a:lvl1pPr algn="r">
              <a:defRPr sz="1200"/>
            </a:lvl1pPr>
          </a:lstStyle>
          <a:p>
            <a:fld id="{2597D7CD-9A19-4993-B327-4A442EECB6E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C5D5EE-0568-3E0C-F8FE-B8EB2BD867F6}"/>
              </a:ext>
            </a:extLst>
          </p:cNvPr>
          <p:cNvSpPr>
            <a:spLocks noGrp="1"/>
          </p:cNvSpPr>
          <p:nvPr>
            <p:ph type="hdr" sz="quarter"/>
          </p:nvPr>
        </p:nvSpPr>
        <p:spPr>
          <a:xfrm>
            <a:off x="0" y="0"/>
            <a:ext cx="3170238" cy="479425"/>
          </a:xfrm>
          <a:prstGeom prst="rect">
            <a:avLst/>
          </a:prstGeom>
        </p:spPr>
        <p:txBody>
          <a:bodyPr vert="horz" lIns="96651" tIns="48325" rIns="96651" bIns="48325"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6E9EB582-7246-6F67-9E0F-740932956784}"/>
              </a:ext>
            </a:extLst>
          </p:cNvPr>
          <p:cNvSpPr>
            <a:spLocks noGrp="1"/>
          </p:cNvSpPr>
          <p:nvPr>
            <p:ph type="dt" idx="1"/>
          </p:nvPr>
        </p:nvSpPr>
        <p:spPr>
          <a:xfrm>
            <a:off x="4143375" y="0"/>
            <a:ext cx="3170238" cy="479425"/>
          </a:xfrm>
          <a:prstGeom prst="rect">
            <a:avLst/>
          </a:prstGeom>
        </p:spPr>
        <p:txBody>
          <a:bodyPr vert="horz" lIns="96651" tIns="48325" rIns="96651" bIns="48325" rtlCol="0"/>
          <a:lstStyle>
            <a:lvl1pPr algn="r">
              <a:defRPr sz="1200">
                <a:latin typeface="Arial" charset="0"/>
                <a:cs typeface="Arial" charset="0"/>
              </a:defRPr>
            </a:lvl1pPr>
          </a:lstStyle>
          <a:p>
            <a:pPr>
              <a:defRPr/>
            </a:pPr>
            <a:fld id="{AC926B78-28FA-4FA7-954E-920BA67E77CC}" type="datetimeFigureOut">
              <a:rPr lang="en-US"/>
              <a:pPr>
                <a:defRPr/>
              </a:pPr>
              <a:t>5/23/2024</a:t>
            </a:fld>
            <a:endParaRPr lang="en-US"/>
          </a:p>
        </p:txBody>
      </p:sp>
      <p:sp>
        <p:nvSpPr>
          <p:cNvPr id="4" name="Slide Image Placeholder 3">
            <a:extLst>
              <a:ext uri="{FF2B5EF4-FFF2-40B4-BE49-F238E27FC236}">
                <a16:creationId xmlns:a16="http://schemas.microsoft.com/office/drawing/2014/main" id="{63D5E527-C243-269D-92FE-9D0CC25E4D6B}"/>
              </a:ext>
            </a:extLst>
          </p:cNvPr>
          <p:cNvSpPr>
            <a:spLocks noGrp="1" noRot="1" noChangeAspect="1"/>
          </p:cNvSpPr>
          <p:nvPr>
            <p:ph type="sldImg" idx="2"/>
          </p:nvPr>
        </p:nvSpPr>
        <p:spPr>
          <a:xfrm>
            <a:off x="1258888" y="720725"/>
            <a:ext cx="4799012" cy="3598863"/>
          </a:xfrm>
          <a:prstGeom prst="rect">
            <a:avLst/>
          </a:prstGeom>
          <a:noFill/>
          <a:ln w="12700">
            <a:solidFill>
              <a:prstClr val="black"/>
            </a:solidFill>
          </a:ln>
        </p:spPr>
        <p:txBody>
          <a:bodyPr vert="horz" lIns="96651" tIns="48325" rIns="96651" bIns="48325" rtlCol="0" anchor="ctr"/>
          <a:lstStyle/>
          <a:p>
            <a:pPr lvl="0"/>
            <a:endParaRPr lang="en-US" noProof="0"/>
          </a:p>
        </p:txBody>
      </p:sp>
      <p:sp>
        <p:nvSpPr>
          <p:cNvPr id="5" name="Notes Placeholder 4">
            <a:extLst>
              <a:ext uri="{FF2B5EF4-FFF2-40B4-BE49-F238E27FC236}">
                <a16:creationId xmlns:a16="http://schemas.microsoft.com/office/drawing/2014/main" id="{87343FE4-AB95-8B11-88A4-B517395549CF}"/>
              </a:ext>
            </a:extLst>
          </p:cNvPr>
          <p:cNvSpPr>
            <a:spLocks noGrp="1"/>
          </p:cNvSpPr>
          <p:nvPr>
            <p:ph type="body" sz="quarter" idx="3"/>
          </p:nvPr>
        </p:nvSpPr>
        <p:spPr>
          <a:xfrm>
            <a:off x="731838" y="4560888"/>
            <a:ext cx="5851525" cy="4319587"/>
          </a:xfrm>
          <a:prstGeom prst="rect">
            <a:avLst/>
          </a:prstGeom>
        </p:spPr>
        <p:txBody>
          <a:bodyPr vert="horz" lIns="96651" tIns="48325" rIns="96651" bIns="4832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9CAB98-C5FF-5967-48AC-8AEBFB070E21}"/>
              </a:ext>
            </a:extLst>
          </p:cNvPr>
          <p:cNvSpPr>
            <a:spLocks noGrp="1"/>
          </p:cNvSpPr>
          <p:nvPr>
            <p:ph type="ftr" sz="quarter" idx="4"/>
          </p:nvPr>
        </p:nvSpPr>
        <p:spPr>
          <a:xfrm>
            <a:off x="0" y="9120188"/>
            <a:ext cx="3170238" cy="479425"/>
          </a:xfrm>
          <a:prstGeom prst="rect">
            <a:avLst/>
          </a:prstGeom>
        </p:spPr>
        <p:txBody>
          <a:bodyPr vert="horz" lIns="96651" tIns="48325" rIns="96651" bIns="48325"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13C1A49E-BC4C-38A8-A432-2BE07F75AF6F}"/>
              </a:ext>
            </a:extLst>
          </p:cNvPr>
          <p:cNvSpPr>
            <a:spLocks noGrp="1"/>
          </p:cNvSpPr>
          <p:nvPr>
            <p:ph type="sldNum" sz="quarter" idx="5"/>
          </p:nvPr>
        </p:nvSpPr>
        <p:spPr>
          <a:xfrm>
            <a:off x="4143375" y="9120188"/>
            <a:ext cx="3170238" cy="479425"/>
          </a:xfrm>
          <a:prstGeom prst="rect">
            <a:avLst/>
          </a:prstGeom>
        </p:spPr>
        <p:txBody>
          <a:bodyPr vert="horz" wrap="square" lIns="96651" tIns="48325" rIns="96651" bIns="48325" numCol="1" anchor="b" anchorCtr="0" compatLnSpc="1">
            <a:prstTxWarp prst="textNoShape">
              <a:avLst/>
            </a:prstTxWarp>
          </a:bodyPr>
          <a:lstStyle>
            <a:lvl1pPr algn="r">
              <a:defRPr sz="1200"/>
            </a:lvl1pPr>
          </a:lstStyle>
          <a:p>
            <a:fld id="{0CBBAC07-947C-4FB2-8263-85475DEA24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5800D386-B004-7632-5119-4E3B1AB954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7293B35C-DF97-C190-DF8A-86C5D5C444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0C6FF7E6-5A85-C2E1-DD55-C23C233518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81B8DE-E6B5-4C93-9ADF-3CFB8E80183A}" type="slidenum">
              <a:rPr lang="en-US" altLang="en-US"/>
              <a:pPr eaLnBrk="1" hangingPunct="1"/>
              <a:t>32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88AB025-D6D4-CF24-2428-AC1920282C58}"/>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C962CB77-5842-4F76-27C5-87238018EB39}"/>
              </a:ext>
            </a:extLst>
          </p:cNvPr>
          <p:cNvSpPr>
            <a:spLocks noGrp="1"/>
          </p:cNvSpPr>
          <p:nvPr>
            <p:ph type="sldNum" sz="quarter" idx="5"/>
          </p:nvPr>
        </p:nvSpPr>
        <p:spPr/>
        <p:txBody>
          <a:bodyPr vert="horz" lIns="91440" tIns="45720" rIns="91440" bIns="45720" rtlCol="0" anchor="b"/>
          <a:lstStyle/>
          <a:p>
            <a:fld id="{2F4BED1C-E408-4EAB-A3C3-ADC4CB080A39}" type="slidenum">
              <a:t>45</a:t>
            </a:fld>
            <a:endParaRPr lang="en-US"/>
          </a:p>
        </p:txBody>
      </p:sp>
      <p:sp>
        <p:nvSpPr>
          <p:cNvPr id="2" name="Slide Image Placeholder 1">
            <a:extLst>
              <a:ext uri="{FF2B5EF4-FFF2-40B4-BE49-F238E27FC236}">
                <a16:creationId xmlns:a16="http://schemas.microsoft.com/office/drawing/2014/main" id="{EFD55AD7-0065-20A1-4695-FB567B9A245E}"/>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B186A52-AF71-0B70-BFE3-D2E9F58D1D6E}"/>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9B01E91B-D30F-2F61-8CF1-06A8A0F4AC75}"/>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CC15AC0F-55D3-8099-28AF-E4C08790E1F8}"/>
              </a:ext>
            </a:extLst>
          </p:cNvPr>
          <p:cNvSpPr>
            <a:spLocks noGrp="1"/>
          </p:cNvSpPr>
          <p:nvPr>
            <p:ph type="sldNum" sz="quarter" idx="5"/>
          </p:nvPr>
        </p:nvSpPr>
        <p:spPr/>
        <p:txBody>
          <a:bodyPr vert="horz" lIns="91440" tIns="45720" rIns="91440" bIns="45720" rtlCol="0" anchor="b"/>
          <a:lstStyle/>
          <a:p>
            <a:fld id="{7B65F9B9-6335-4A0F-9A62-9E4957F869B4}" type="slidenum">
              <a:t>46</a:t>
            </a:fld>
            <a:endParaRPr lang="en-US"/>
          </a:p>
        </p:txBody>
      </p:sp>
      <p:sp>
        <p:nvSpPr>
          <p:cNvPr id="2" name="Slide Image Placeholder 1">
            <a:extLst>
              <a:ext uri="{FF2B5EF4-FFF2-40B4-BE49-F238E27FC236}">
                <a16:creationId xmlns:a16="http://schemas.microsoft.com/office/drawing/2014/main" id="{19A937AD-43AE-6505-8148-25E2096E0412}"/>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F3EA6BB-06A7-0441-77A5-BE6F2D44F26F}"/>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34DFC6B-8DCF-719F-C16C-5F93A1EE143C}"/>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9DB83183-EFFE-27D4-AA02-F3FE5FA6B245}"/>
              </a:ext>
            </a:extLst>
          </p:cNvPr>
          <p:cNvSpPr>
            <a:spLocks noGrp="1"/>
          </p:cNvSpPr>
          <p:nvPr>
            <p:ph type="sldNum" sz="quarter" idx="5"/>
          </p:nvPr>
        </p:nvSpPr>
        <p:spPr/>
        <p:txBody>
          <a:bodyPr vert="horz" lIns="91440" tIns="45720" rIns="91440" bIns="45720" rtlCol="0" anchor="b"/>
          <a:lstStyle/>
          <a:p>
            <a:fld id="{DA9D47F3-7971-4DB7-A84E-F6A25FB3A9EA}" type="slidenum">
              <a:t>47</a:t>
            </a:fld>
            <a:endParaRPr lang="en-US"/>
          </a:p>
        </p:txBody>
      </p:sp>
      <p:sp>
        <p:nvSpPr>
          <p:cNvPr id="2" name="Slide Image Placeholder 1">
            <a:extLst>
              <a:ext uri="{FF2B5EF4-FFF2-40B4-BE49-F238E27FC236}">
                <a16:creationId xmlns:a16="http://schemas.microsoft.com/office/drawing/2014/main" id="{2941D8B6-A1B0-ADCC-0288-20A83B8375B4}"/>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37D5723-5142-620D-232E-EF62D353077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397ECE4-4F15-026D-0BDA-0071BA8821B1}"/>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0B2402BB-542C-BF62-3979-E18F5B0E1CB9}"/>
              </a:ext>
            </a:extLst>
          </p:cNvPr>
          <p:cNvSpPr>
            <a:spLocks noGrp="1"/>
          </p:cNvSpPr>
          <p:nvPr>
            <p:ph type="sldNum" sz="quarter" idx="5"/>
          </p:nvPr>
        </p:nvSpPr>
        <p:spPr/>
        <p:txBody>
          <a:bodyPr vert="horz" lIns="91440" tIns="45720" rIns="91440" bIns="45720" rtlCol="0" anchor="b"/>
          <a:lstStyle/>
          <a:p>
            <a:fld id="{849621C9-C415-4F1F-B27E-18201BF2DF3B}" type="slidenum">
              <a:t>48</a:t>
            </a:fld>
            <a:endParaRPr lang="en-US"/>
          </a:p>
        </p:txBody>
      </p:sp>
      <p:sp>
        <p:nvSpPr>
          <p:cNvPr id="2" name="Slide Image Placeholder 1">
            <a:extLst>
              <a:ext uri="{FF2B5EF4-FFF2-40B4-BE49-F238E27FC236}">
                <a16:creationId xmlns:a16="http://schemas.microsoft.com/office/drawing/2014/main" id="{7E713F5E-7951-ED45-3959-E47BF1F7C8DF}"/>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294848E-FCFA-74AC-6BB5-9DF0FA8184B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795BDC4-B3F1-0AED-A009-215515F5FCC7}"/>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91461BE0-20D2-485D-1749-D54D936362C4}"/>
              </a:ext>
            </a:extLst>
          </p:cNvPr>
          <p:cNvSpPr>
            <a:spLocks noGrp="1"/>
          </p:cNvSpPr>
          <p:nvPr>
            <p:ph type="sldNum" sz="quarter" idx="5"/>
          </p:nvPr>
        </p:nvSpPr>
        <p:spPr/>
        <p:txBody>
          <a:bodyPr vert="horz" lIns="91440" tIns="45720" rIns="91440" bIns="45720" rtlCol="0" anchor="b"/>
          <a:lstStyle/>
          <a:p>
            <a:fld id="{7F6F9BDE-9AFD-446C-B4F2-E3543E614E89}" type="slidenum">
              <a:t>49</a:t>
            </a:fld>
            <a:endParaRPr lang="en-US"/>
          </a:p>
        </p:txBody>
      </p:sp>
      <p:sp>
        <p:nvSpPr>
          <p:cNvPr id="2" name="Slide Image Placeholder 1">
            <a:extLst>
              <a:ext uri="{FF2B5EF4-FFF2-40B4-BE49-F238E27FC236}">
                <a16:creationId xmlns:a16="http://schemas.microsoft.com/office/drawing/2014/main" id="{F055E4E0-FC01-3112-1C41-8330EC8884E3}"/>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7CBA7A-D6BD-3890-3AD9-E3D0B92D4BF7}"/>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E496799-8FE9-7F39-9B71-91E7C1B79477}"/>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1B7364E2-CB49-5D1F-A9EE-E4E48E48A39D}"/>
              </a:ext>
            </a:extLst>
          </p:cNvPr>
          <p:cNvSpPr>
            <a:spLocks noGrp="1"/>
          </p:cNvSpPr>
          <p:nvPr>
            <p:ph type="sldNum" sz="quarter" idx="5"/>
          </p:nvPr>
        </p:nvSpPr>
        <p:spPr/>
        <p:txBody>
          <a:bodyPr vert="horz" lIns="91440" tIns="45720" rIns="91440" bIns="45720" rtlCol="0" anchor="b"/>
          <a:lstStyle/>
          <a:p>
            <a:fld id="{D70FC243-7BB7-48FF-BF69-1504EE72846D}" type="slidenum">
              <a:t>50</a:t>
            </a:fld>
            <a:endParaRPr lang="en-US"/>
          </a:p>
        </p:txBody>
      </p:sp>
      <p:sp>
        <p:nvSpPr>
          <p:cNvPr id="2" name="Slide Image Placeholder 1">
            <a:extLst>
              <a:ext uri="{FF2B5EF4-FFF2-40B4-BE49-F238E27FC236}">
                <a16:creationId xmlns:a16="http://schemas.microsoft.com/office/drawing/2014/main" id="{462A92BE-8FCA-3E7E-443E-936BE49CD57C}"/>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2F54476-3855-EFA5-C013-CA9EC2BC020D}"/>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E416574-68CB-67CD-CDFC-6321EFDBD93F}"/>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53FB65F0-B446-887A-D071-BB780B637504}"/>
              </a:ext>
            </a:extLst>
          </p:cNvPr>
          <p:cNvSpPr>
            <a:spLocks noGrp="1"/>
          </p:cNvSpPr>
          <p:nvPr>
            <p:ph type="sldNum" sz="quarter" idx="5"/>
          </p:nvPr>
        </p:nvSpPr>
        <p:spPr/>
        <p:txBody>
          <a:bodyPr vert="horz" lIns="91440" tIns="45720" rIns="91440" bIns="45720" rtlCol="0" anchor="b"/>
          <a:lstStyle/>
          <a:p>
            <a:fld id="{FC487496-2096-4F7B-B4D6-9CF1BB48095B}" type="slidenum">
              <a:t>51</a:t>
            </a:fld>
            <a:endParaRPr lang="en-US"/>
          </a:p>
        </p:txBody>
      </p:sp>
      <p:sp>
        <p:nvSpPr>
          <p:cNvPr id="2" name="Slide Image Placeholder 1">
            <a:extLst>
              <a:ext uri="{FF2B5EF4-FFF2-40B4-BE49-F238E27FC236}">
                <a16:creationId xmlns:a16="http://schemas.microsoft.com/office/drawing/2014/main" id="{69F35AF2-68AB-8DEF-C3BE-ADF8DEA1B6AE}"/>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1F994F2-4A93-15A6-2C22-C5EFE2CD2974}"/>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252D4D9-1BC8-8A9D-2917-56A37707F6E9}"/>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DAD12A24-08BC-2F58-99ED-22D57310EBAC}"/>
              </a:ext>
            </a:extLst>
          </p:cNvPr>
          <p:cNvSpPr>
            <a:spLocks noGrp="1"/>
          </p:cNvSpPr>
          <p:nvPr>
            <p:ph type="sldNum" sz="quarter" idx="5"/>
          </p:nvPr>
        </p:nvSpPr>
        <p:spPr/>
        <p:txBody>
          <a:bodyPr vert="horz" lIns="91440" tIns="45720" rIns="91440" bIns="45720" rtlCol="0" anchor="b"/>
          <a:lstStyle/>
          <a:p>
            <a:fld id="{C1BF1729-5E36-4A93-99B6-A5207951D806}" type="slidenum">
              <a:t>52</a:t>
            </a:fld>
            <a:endParaRPr lang="en-US"/>
          </a:p>
        </p:txBody>
      </p:sp>
      <p:sp>
        <p:nvSpPr>
          <p:cNvPr id="2" name="Slide Image Placeholder 1">
            <a:extLst>
              <a:ext uri="{FF2B5EF4-FFF2-40B4-BE49-F238E27FC236}">
                <a16:creationId xmlns:a16="http://schemas.microsoft.com/office/drawing/2014/main" id="{B834D7C2-DF12-08F9-93C1-BFDE0897B5FC}"/>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7F6831A-006F-BD52-564F-D2F5FA06A1F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385A700-EE4F-9F59-1CB2-C09AA78CA337}"/>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3E7BA83-5004-087A-7CC4-204731D545A7}"/>
              </a:ext>
            </a:extLst>
          </p:cNvPr>
          <p:cNvSpPr>
            <a:spLocks noGrp="1"/>
          </p:cNvSpPr>
          <p:nvPr>
            <p:ph type="sldNum" sz="quarter" idx="5"/>
          </p:nvPr>
        </p:nvSpPr>
        <p:spPr/>
        <p:txBody>
          <a:bodyPr vert="horz" lIns="91440" tIns="45720" rIns="91440" bIns="45720" rtlCol="0" anchor="b"/>
          <a:lstStyle/>
          <a:p>
            <a:fld id="{7E661B7B-66F6-4C23-BC5F-2F5C79782641}" type="slidenum">
              <a:t>53</a:t>
            </a:fld>
            <a:endParaRPr lang="en-US"/>
          </a:p>
        </p:txBody>
      </p:sp>
      <p:sp>
        <p:nvSpPr>
          <p:cNvPr id="2" name="Slide Image Placeholder 1">
            <a:extLst>
              <a:ext uri="{FF2B5EF4-FFF2-40B4-BE49-F238E27FC236}">
                <a16:creationId xmlns:a16="http://schemas.microsoft.com/office/drawing/2014/main" id="{A645DC8A-9299-3EC9-4AA9-BD135BBA348E}"/>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02D78C1-A68F-52AC-89E0-9615EE297DF7}"/>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14DEABD-EEFF-935C-C710-E13764DE7D8D}"/>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5C72C579-BD0E-AB42-1F3E-31C32A531B14}"/>
              </a:ext>
            </a:extLst>
          </p:cNvPr>
          <p:cNvSpPr>
            <a:spLocks noGrp="1"/>
          </p:cNvSpPr>
          <p:nvPr>
            <p:ph type="sldNum" sz="quarter" idx="5"/>
          </p:nvPr>
        </p:nvSpPr>
        <p:spPr/>
        <p:txBody>
          <a:bodyPr vert="horz" lIns="91440" tIns="45720" rIns="91440" bIns="45720" rtlCol="0" anchor="b"/>
          <a:lstStyle/>
          <a:p>
            <a:fld id="{7AA7B693-C2F3-452E-A902-5CCFAC6F668A}" type="slidenum">
              <a:t>54</a:t>
            </a:fld>
            <a:endParaRPr lang="en-US"/>
          </a:p>
        </p:txBody>
      </p:sp>
      <p:sp>
        <p:nvSpPr>
          <p:cNvPr id="2" name="Slide Image Placeholder 1">
            <a:extLst>
              <a:ext uri="{FF2B5EF4-FFF2-40B4-BE49-F238E27FC236}">
                <a16:creationId xmlns:a16="http://schemas.microsoft.com/office/drawing/2014/main" id="{4356B049-2378-05F8-7440-722BCA9D7DDA}"/>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A757F67-FE82-59F3-BDC7-2E706F3C646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AA550AD-8416-9065-0AF3-A4C017AA849E}"/>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A5FF081B-0ECC-07EC-3427-E30C43B4648C}"/>
              </a:ext>
            </a:extLst>
          </p:cNvPr>
          <p:cNvSpPr>
            <a:spLocks noGrp="1"/>
          </p:cNvSpPr>
          <p:nvPr>
            <p:ph type="sldNum" sz="quarter" idx="5"/>
          </p:nvPr>
        </p:nvSpPr>
        <p:spPr/>
        <p:txBody>
          <a:bodyPr vert="horz" lIns="91440" tIns="45720" rIns="91440" bIns="45720" rtlCol="0" anchor="b"/>
          <a:lstStyle/>
          <a:p>
            <a:fld id="{5BAC65F7-8EB2-4CF5-9FD0-19F237CAAF04}" type="slidenum">
              <a:t>37</a:t>
            </a:fld>
            <a:endParaRPr lang="en-US"/>
          </a:p>
        </p:txBody>
      </p:sp>
      <p:sp>
        <p:nvSpPr>
          <p:cNvPr id="2" name="Slide Image Placeholder 1">
            <a:extLst>
              <a:ext uri="{FF2B5EF4-FFF2-40B4-BE49-F238E27FC236}">
                <a16:creationId xmlns:a16="http://schemas.microsoft.com/office/drawing/2014/main" id="{1042DCFB-BFB1-663E-5335-FB71FED993D0}"/>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33B3047-F2B8-1ECB-5251-BE13EEA17F94}"/>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92FD0D4-4893-B1EB-8EF3-ECE66ACFE7CD}"/>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498ADBFA-90BA-6D8A-9C22-2512488D351F}"/>
              </a:ext>
            </a:extLst>
          </p:cNvPr>
          <p:cNvSpPr>
            <a:spLocks noGrp="1"/>
          </p:cNvSpPr>
          <p:nvPr>
            <p:ph type="sldNum" sz="quarter" idx="5"/>
          </p:nvPr>
        </p:nvSpPr>
        <p:spPr/>
        <p:txBody>
          <a:bodyPr vert="horz" lIns="91440" tIns="45720" rIns="91440" bIns="45720" rtlCol="0" anchor="b"/>
          <a:lstStyle/>
          <a:p>
            <a:fld id="{6684E7FA-53F6-4BED-A79B-F6BD299D99F0}" type="slidenum">
              <a:t>55</a:t>
            </a:fld>
            <a:endParaRPr lang="en-US"/>
          </a:p>
        </p:txBody>
      </p:sp>
      <p:sp>
        <p:nvSpPr>
          <p:cNvPr id="2" name="Slide Image Placeholder 1">
            <a:extLst>
              <a:ext uri="{FF2B5EF4-FFF2-40B4-BE49-F238E27FC236}">
                <a16:creationId xmlns:a16="http://schemas.microsoft.com/office/drawing/2014/main" id="{92ECF93C-BCDC-B3B7-7AEE-FB0057FDC688}"/>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2445428-E1AC-9663-EC22-BAE1DBDF769F}"/>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B79527A8-7434-45C1-D3BE-D5049AD2F6B9}"/>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A08225DC-5FB8-E35A-9ADC-6AEF27513C22}"/>
              </a:ext>
            </a:extLst>
          </p:cNvPr>
          <p:cNvSpPr>
            <a:spLocks noGrp="1"/>
          </p:cNvSpPr>
          <p:nvPr>
            <p:ph type="sldNum" sz="quarter" idx="5"/>
          </p:nvPr>
        </p:nvSpPr>
        <p:spPr/>
        <p:txBody>
          <a:bodyPr vert="horz" lIns="91440" tIns="45720" rIns="91440" bIns="45720" rtlCol="0" anchor="b"/>
          <a:lstStyle/>
          <a:p>
            <a:fld id="{62209931-F267-4E6A-AE99-27232142896D}" type="slidenum">
              <a:t>56</a:t>
            </a:fld>
            <a:endParaRPr lang="en-US"/>
          </a:p>
        </p:txBody>
      </p:sp>
      <p:sp>
        <p:nvSpPr>
          <p:cNvPr id="2" name="Slide Image Placeholder 1">
            <a:extLst>
              <a:ext uri="{FF2B5EF4-FFF2-40B4-BE49-F238E27FC236}">
                <a16:creationId xmlns:a16="http://schemas.microsoft.com/office/drawing/2014/main" id="{A69C4AA6-73CC-41F5-0D60-FC3C5B1DA318}"/>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4F425B5-C478-9DED-D543-4D05689F41C0}"/>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D7313DB-D708-815A-229A-59DC471362C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47C33A99-5CFC-3B43-73DB-D0265913977C}"/>
              </a:ext>
            </a:extLst>
          </p:cNvPr>
          <p:cNvSpPr>
            <a:spLocks noGrp="1"/>
          </p:cNvSpPr>
          <p:nvPr>
            <p:ph type="sldNum" sz="quarter" idx="5"/>
          </p:nvPr>
        </p:nvSpPr>
        <p:spPr/>
        <p:txBody>
          <a:bodyPr vert="horz" lIns="91440" tIns="45720" rIns="91440" bIns="45720" rtlCol="0" anchor="b"/>
          <a:lstStyle/>
          <a:p>
            <a:fld id="{70E34FB7-5987-45BD-90D7-2340314E08D4}" type="slidenum">
              <a:t>57</a:t>
            </a:fld>
            <a:endParaRPr lang="en-US"/>
          </a:p>
        </p:txBody>
      </p:sp>
      <p:sp>
        <p:nvSpPr>
          <p:cNvPr id="2" name="Slide Image Placeholder 1">
            <a:extLst>
              <a:ext uri="{FF2B5EF4-FFF2-40B4-BE49-F238E27FC236}">
                <a16:creationId xmlns:a16="http://schemas.microsoft.com/office/drawing/2014/main" id="{5FF81BD0-CB36-78AA-CC29-6B77344F6C16}"/>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15D4BE5-909D-74B7-CFD2-23A682FCC65C}"/>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50A0FB2-8B07-3FA6-7CD5-1ADF9DB9B7EF}"/>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E7FC7FF9-90C3-EA31-0DF7-D909B82FA419}"/>
              </a:ext>
            </a:extLst>
          </p:cNvPr>
          <p:cNvSpPr>
            <a:spLocks noGrp="1"/>
          </p:cNvSpPr>
          <p:nvPr>
            <p:ph type="sldNum" sz="quarter" idx="5"/>
          </p:nvPr>
        </p:nvSpPr>
        <p:spPr/>
        <p:txBody>
          <a:bodyPr vert="horz" lIns="91440" tIns="45720" rIns="91440" bIns="45720" rtlCol="0" anchor="b"/>
          <a:lstStyle/>
          <a:p>
            <a:fld id="{82B7877E-1ECC-44A2-909E-69A5C30974E3}" type="slidenum">
              <a:t>58</a:t>
            </a:fld>
            <a:endParaRPr lang="en-US"/>
          </a:p>
        </p:txBody>
      </p:sp>
      <p:sp>
        <p:nvSpPr>
          <p:cNvPr id="2" name="Slide Image Placeholder 1">
            <a:extLst>
              <a:ext uri="{FF2B5EF4-FFF2-40B4-BE49-F238E27FC236}">
                <a16:creationId xmlns:a16="http://schemas.microsoft.com/office/drawing/2014/main" id="{6793E988-6C44-39E1-AA29-32E244F855B3}"/>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69ADF32-637F-798B-F07B-64416641B288}"/>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B10563E-0399-B269-AFBB-71B80E5DAAAC}"/>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392C5F00-962A-537B-15A6-18BDAB28EA7B}"/>
              </a:ext>
            </a:extLst>
          </p:cNvPr>
          <p:cNvSpPr>
            <a:spLocks noGrp="1"/>
          </p:cNvSpPr>
          <p:nvPr>
            <p:ph type="sldNum" sz="quarter" idx="5"/>
          </p:nvPr>
        </p:nvSpPr>
        <p:spPr/>
        <p:txBody>
          <a:bodyPr vert="horz" lIns="91440" tIns="45720" rIns="91440" bIns="45720" rtlCol="0" anchor="b"/>
          <a:lstStyle/>
          <a:p>
            <a:fld id="{0B73DBC8-63E5-4A9A-8CFE-8A39305C9CF9}" type="slidenum">
              <a:t>59</a:t>
            </a:fld>
            <a:endParaRPr lang="en-US"/>
          </a:p>
        </p:txBody>
      </p:sp>
      <p:sp>
        <p:nvSpPr>
          <p:cNvPr id="2" name="Slide Image Placeholder 1">
            <a:extLst>
              <a:ext uri="{FF2B5EF4-FFF2-40B4-BE49-F238E27FC236}">
                <a16:creationId xmlns:a16="http://schemas.microsoft.com/office/drawing/2014/main" id="{79FF9B88-E2D9-154C-3506-D11BBC3494C9}"/>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B65FBAF-A32F-4701-A5B3-EEEA35F65C50}"/>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E4605C3-529C-D70A-110B-3241E4C383B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5241759E-23BA-23BB-9A44-1A14EACE7CEC}"/>
              </a:ext>
            </a:extLst>
          </p:cNvPr>
          <p:cNvSpPr>
            <a:spLocks noGrp="1"/>
          </p:cNvSpPr>
          <p:nvPr>
            <p:ph type="sldNum" sz="quarter" idx="5"/>
          </p:nvPr>
        </p:nvSpPr>
        <p:spPr/>
        <p:txBody>
          <a:bodyPr vert="horz" lIns="91440" tIns="45720" rIns="91440" bIns="45720" rtlCol="0" anchor="b"/>
          <a:lstStyle/>
          <a:p>
            <a:fld id="{5E12CAA7-67EC-438F-BEA4-3158925D5BBD}" type="slidenum">
              <a:t>60</a:t>
            </a:fld>
            <a:endParaRPr lang="en-US"/>
          </a:p>
        </p:txBody>
      </p:sp>
      <p:sp>
        <p:nvSpPr>
          <p:cNvPr id="2" name="Slide Image Placeholder 1">
            <a:extLst>
              <a:ext uri="{FF2B5EF4-FFF2-40B4-BE49-F238E27FC236}">
                <a16:creationId xmlns:a16="http://schemas.microsoft.com/office/drawing/2014/main" id="{1ED00BBE-F6FA-152C-9A07-AF52E25257C2}"/>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27B1103-BE0B-E479-4802-28811BB2147C}"/>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F870CE7-EE72-1FF1-E199-6C02EFD2159A}"/>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8FAED34-BF97-52BE-F7E4-761D84244CC5}"/>
              </a:ext>
            </a:extLst>
          </p:cNvPr>
          <p:cNvSpPr>
            <a:spLocks noGrp="1"/>
          </p:cNvSpPr>
          <p:nvPr>
            <p:ph type="sldNum" sz="quarter" idx="5"/>
          </p:nvPr>
        </p:nvSpPr>
        <p:spPr/>
        <p:txBody>
          <a:bodyPr vert="horz" lIns="91440" tIns="45720" rIns="91440" bIns="45720" rtlCol="0" anchor="b"/>
          <a:lstStyle/>
          <a:p>
            <a:fld id="{BBCE0639-9A25-4D8A-9EA2-A766FE8D16B9}" type="slidenum">
              <a:t>61</a:t>
            </a:fld>
            <a:endParaRPr lang="en-US"/>
          </a:p>
        </p:txBody>
      </p:sp>
      <p:sp>
        <p:nvSpPr>
          <p:cNvPr id="2" name="Slide Image Placeholder 1">
            <a:extLst>
              <a:ext uri="{FF2B5EF4-FFF2-40B4-BE49-F238E27FC236}">
                <a16:creationId xmlns:a16="http://schemas.microsoft.com/office/drawing/2014/main" id="{C5D765D1-9894-01EC-FAFF-C33117D1D867}"/>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56D564A-CA3C-C7AB-9BA5-600138675D9D}"/>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880C5E6-12FD-B1E6-E0C7-64400CEDA0BB}"/>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F59D1D4B-3171-2238-3506-53F58C31F6F8}"/>
              </a:ext>
            </a:extLst>
          </p:cNvPr>
          <p:cNvSpPr>
            <a:spLocks noGrp="1"/>
          </p:cNvSpPr>
          <p:nvPr>
            <p:ph type="sldNum" sz="quarter" idx="5"/>
          </p:nvPr>
        </p:nvSpPr>
        <p:spPr/>
        <p:txBody>
          <a:bodyPr vert="horz" lIns="91440" tIns="45720" rIns="91440" bIns="45720" rtlCol="0" anchor="b"/>
          <a:lstStyle/>
          <a:p>
            <a:fld id="{C9D20DE4-313B-453E-9044-57AF21E6CE64}" type="slidenum">
              <a:t>62</a:t>
            </a:fld>
            <a:endParaRPr lang="en-US"/>
          </a:p>
        </p:txBody>
      </p:sp>
      <p:sp>
        <p:nvSpPr>
          <p:cNvPr id="2" name="Slide Image Placeholder 1">
            <a:extLst>
              <a:ext uri="{FF2B5EF4-FFF2-40B4-BE49-F238E27FC236}">
                <a16:creationId xmlns:a16="http://schemas.microsoft.com/office/drawing/2014/main" id="{F08BF7F4-E4FA-0EA6-E7BE-ACFDDDCA840F}"/>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9E887B5-F4AD-A313-69A6-C1BB8B4EE4CF}"/>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51BE89E-A474-34E3-8AD4-910AC73D8732}"/>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5C724DAA-5FA7-F346-58EB-B590FACC971B}"/>
              </a:ext>
            </a:extLst>
          </p:cNvPr>
          <p:cNvSpPr>
            <a:spLocks noGrp="1"/>
          </p:cNvSpPr>
          <p:nvPr>
            <p:ph type="sldNum" sz="quarter" idx="5"/>
          </p:nvPr>
        </p:nvSpPr>
        <p:spPr/>
        <p:txBody>
          <a:bodyPr vert="horz" lIns="91440" tIns="45720" rIns="91440" bIns="45720" rtlCol="0" anchor="b"/>
          <a:lstStyle/>
          <a:p>
            <a:fld id="{BF985C46-02C1-474A-BA5E-6C3EE75AF301}" type="slidenum">
              <a:t>63</a:t>
            </a:fld>
            <a:endParaRPr lang="en-US"/>
          </a:p>
        </p:txBody>
      </p:sp>
      <p:sp>
        <p:nvSpPr>
          <p:cNvPr id="2" name="Slide Image Placeholder 1">
            <a:extLst>
              <a:ext uri="{FF2B5EF4-FFF2-40B4-BE49-F238E27FC236}">
                <a16:creationId xmlns:a16="http://schemas.microsoft.com/office/drawing/2014/main" id="{033F6582-FF79-AF90-E8CE-3B12EDF9F166}"/>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6BDE32-0F50-7344-533D-86E80747F919}"/>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0D78461-B471-84C8-6B7D-830D03E6014E}"/>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DFD774AF-DB25-56FE-56C7-2BF6DEA7AEAE}"/>
              </a:ext>
            </a:extLst>
          </p:cNvPr>
          <p:cNvSpPr>
            <a:spLocks noGrp="1"/>
          </p:cNvSpPr>
          <p:nvPr>
            <p:ph type="sldNum" sz="quarter" idx="5"/>
          </p:nvPr>
        </p:nvSpPr>
        <p:spPr/>
        <p:txBody>
          <a:bodyPr vert="horz" lIns="91440" tIns="45720" rIns="91440" bIns="45720" rtlCol="0" anchor="b"/>
          <a:lstStyle/>
          <a:p>
            <a:fld id="{F345857A-CFB7-4FD8-AFD7-D4A0C2D6A128}" type="slidenum">
              <a:t>64</a:t>
            </a:fld>
            <a:endParaRPr lang="en-US"/>
          </a:p>
        </p:txBody>
      </p:sp>
      <p:sp>
        <p:nvSpPr>
          <p:cNvPr id="2" name="Slide Image Placeholder 1">
            <a:extLst>
              <a:ext uri="{FF2B5EF4-FFF2-40B4-BE49-F238E27FC236}">
                <a16:creationId xmlns:a16="http://schemas.microsoft.com/office/drawing/2014/main" id="{99C8EC7E-DBD1-D855-A5AA-2E26B06EB5D8}"/>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A9590EB-33FD-C52D-A709-33005B4C96B5}"/>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9AF3674-4F57-3893-4D13-3571B88549C2}"/>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F2D7FBE-9398-269A-8AA6-B485F42457F3}"/>
              </a:ext>
            </a:extLst>
          </p:cNvPr>
          <p:cNvSpPr>
            <a:spLocks noGrp="1"/>
          </p:cNvSpPr>
          <p:nvPr>
            <p:ph type="sldNum" sz="quarter" idx="5"/>
          </p:nvPr>
        </p:nvSpPr>
        <p:spPr/>
        <p:txBody>
          <a:bodyPr vert="horz" lIns="91440" tIns="45720" rIns="91440" bIns="45720" rtlCol="0" anchor="b"/>
          <a:lstStyle/>
          <a:p>
            <a:fld id="{BB9C1835-5E8B-4EE5-90AC-AEFDDA268F07}" type="slidenum">
              <a:t>38</a:t>
            </a:fld>
            <a:endParaRPr lang="en-US"/>
          </a:p>
        </p:txBody>
      </p:sp>
      <p:sp>
        <p:nvSpPr>
          <p:cNvPr id="2" name="Slide Image Placeholder 1">
            <a:extLst>
              <a:ext uri="{FF2B5EF4-FFF2-40B4-BE49-F238E27FC236}">
                <a16:creationId xmlns:a16="http://schemas.microsoft.com/office/drawing/2014/main" id="{9448DE0B-CEE4-8F9D-547C-4ED57574029B}"/>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AB56558-5BAC-C8D5-D91F-604FBE6893AF}"/>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E7D6D0C-6C7A-86F5-8F61-8E43AE908BC6}"/>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1D47FCDA-4CA3-5735-5141-06F55C29B8A0}"/>
              </a:ext>
            </a:extLst>
          </p:cNvPr>
          <p:cNvSpPr>
            <a:spLocks noGrp="1"/>
          </p:cNvSpPr>
          <p:nvPr>
            <p:ph type="sldNum" sz="quarter" idx="5"/>
          </p:nvPr>
        </p:nvSpPr>
        <p:spPr/>
        <p:txBody>
          <a:bodyPr vert="horz" lIns="91440" tIns="45720" rIns="91440" bIns="45720" rtlCol="0" anchor="b"/>
          <a:lstStyle/>
          <a:p>
            <a:fld id="{36440990-FB93-4CFF-B278-781F30E98338}" type="slidenum">
              <a:t>65</a:t>
            </a:fld>
            <a:endParaRPr lang="en-US"/>
          </a:p>
        </p:txBody>
      </p:sp>
      <p:sp>
        <p:nvSpPr>
          <p:cNvPr id="2" name="Slide Image Placeholder 1">
            <a:extLst>
              <a:ext uri="{FF2B5EF4-FFF2-40B4-BE49-F238E27FC236}">
                <a16:creationId xmlns:a16="http://schemas.microsoft.com/office/drawing/2014/main" id="{3C2B7A71-081E-C0F0-1B09-EC93B651DE27}"/>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132DA7E-8CF4-45D9-5D8B-182AD449B424}"/>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AE4D9F8-9EED-D97D-7802-B1F28373049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E67D1B88-8C14-F804-EA48-C1306BFE2F5A}"/>
              </a:ext>
            </a:extLst>
          </p:cNvPr>
          <p:cNvSpPr>
            <a:spLocks noGrp="1"/>
          </p:cNvSpPr>
          <p:nvPr>
            <p:ph type="sldNum" sz="quarter" idx="5"/>
          </p:nvPr>
        </p:nvSpPr>
        <p:spPr/>
        <p:txBody>
          <a:bodyPr vert="horz" lIns="91440" tIns="45720" rIns="91440" bIns="45720" rtlCol="0" anchor="b"/>
          <a:lstStyle/>
          <a:p>
            <a:fld id="{FDD9AE24-9F86-4A38-AC1C-88673D846B76}" type="slidenum">
              <a:t>66</a:t>
            </a:fld>
            <a:endParaRPr lang="en-US"/>
          </a:p>
        </p:txBody>
      </p:sp>
      <p:sp>
        <p:nvSpPr>
          <p:cNvPr id="2" name="Slide Image Placeholder 1">
            <a:extLst>
              <a:ext uri="{FF2B5EF4-FFF2-40B4-BE49-F238E27FC236}">
                <a16:creationId xmlns:a16="http://schemas.microsoft.com/office/drawing/2014/main" id="{338ABDC4-3913-1C8F-4A3C-0B56D9F79941}"/>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16CF302-15C6-F934-7062-87B4CEF12AAE}"/>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216793C-F64C-DAD3-54C7-C7678190B03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388EF5F0-4CF7-02A1-FB5F-2CB38358134E}"/>
              </a:ext>
            </a:extLst>
          </p:cNvPr>
          <p:cNvSpPr>
            <a:spLocks noGrp="1"/>
          </p:cNvSpPr>
          <p:nvPr>
            <p:ph type="sldNum" sz="quarter" idx="5"/>
          </p:nvPr>
        </p:nvSpPr>
        <p:spPr/>
        <p:txBody>
          <a:bodyPr vert="horz" lIns="91440" tIns="45720" rIns="91440" bIns="45720" rtlCol="0" anchor="b"/>
          <a:lstStyle/>
          <a:p>
            <a:fld id="{DA6A7B63-7376-4E56-B218-B82C06CF00D3}" type="slidenum">
              <a:t>67</a:t>
            </a:fld>
            <a:endParaRPr lang="en-US"/>
          </a:p>
        </p:txBody>
      </p:sp>
      <p:sp>
        <p:nvSpPr>
          <p:cNvPr id="2" name="Slide Image Placeholder 1">
            <a:extLst>
              <a:ext uri="{FF2B5EF4-FFF2-40B4-BE49-F238E27FC236}">
                <a16:creationId xmlns:a16="http://schemas.microsoft.com/office/drawing/2014/main" id="{7354F7C9-97CE-27C5-4A20-371C4460D3E5}"/>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C47A331-6395-03F0-4365-37275203DB2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BBB0481-4341-70AA-BBF2-A427726DCFDB}"/>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2BF0AA0-E1EF-70F0-6588-E21A19524ECA}"/>
              </a:ext>
            </a:extLst>
          </p:cNvPr>
          <p:cNvSpPr>
            <a:spLocks noGrp="1"/>
          </p:cNvSpPr>
          <p:nvPr>
            <p:ph type="sldNum" sz="quarter" idx="5"/>
          </p:nvPr>
        </p:nvSpPr>
        <p:spPr/>
        <p:txBody>
          <a:bodyPr vert="horz" lIns="91440" tIns="45720" rIns="91440" bIns="45720" rtlCol="0" anchor="b"/>
          <a:lstStyle/>
          <a:p>
            <a:fld id="{C10A2ECC-86D2-415A-AB0C-3ADB09862F4B}" type="slidenum">
              <a:t>68</a:t>
            </a:fld>
            <a:endParaRPr lang="en-US"/>
          </a:p>
        </p:txBody>
      </p:sp>
      <p:sp>
        <p:nvSpPr>
          <p:cNvPr id="2" name="Slide Image Placeholder 1">
            <a:extLst>
              <a:ext uri="{FF2B5EF4-FFF2-40B4-BE49-F238E27FC236}">
                <a16:creationId xmlns:a16="http://schemas.microsoft.com/office/drawing/2014/main" id="{5A97D556-500A-61FE-B0B7-6D7D55627465}"/>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670B99F-6D5A-7338-0BD4-D820D1E9BD21}"/>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B8FE40BC-106C-FF8D-3D79-A1EEBD92F64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0FD7186A-5F26-15D1-F971-EE944A7E2659}"/>
              </a:ext>
            </a:extLst>
          </p:cNvPr>
          <p:cNvSpPr>
            <a:spLocks noGrp="1"/>
          </p:cNvSpPr>
          <p:nvPr>
            <p:ph type="sldNum" sz="quarter" idx="5"/>
          </p:nvPr>
        </p:nvSpPr>
        <p:spPr/>
        <p:txBody>
          <a:bodyPr vert="horz" lIns="91440" tIns="45720" rIns="91440" bIns="45720" rtlCol="0" anchor="b"/>
          <a:lstStyle/>
          <a:p>
            <a:fld id="{D8BA5B71-97F6-4314-9F4E-B17A832DDD4F}" type="slidenum">
              <a:t>70</a:t>
            </a:fld>
            <a:endParaRPr lang="en-US"/>
          </a:p>
        </p:txBody>
      </p:sp>
      <p:sp>
        <p:nvSpPr>
          <p:cNvPr id="2" name="Slide Image Placeholder 1">
            <a:extLst>
              <a:ext uri="{FF2B5EF4-FFF2-40B4-BE49-F238E27FC236}">
                <a16:creationId xmlns:a16="http://schemas.microsoft.com/office/drawing/2014/main" id="{56D1E015-0E29-9999-5A1A-2BEA0D7CF8C1}"/>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E2C6155-7C84-DA67-CFD2-1DF8B245C8E0}"/>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875DA03-3497-356A-73C5-AD52AB4BBD6B}"/>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C5139DC1-3CF9-82B5-8BB6-CBDDBE982167}"/>
              </a:ext>
            </a:extLst>
          </p:cNvPr>
          <p:cNvSpPr>
            <a:spLocks noGrp="1"/>
          </p:cNvSpPr>
          <p:nvPr>
            <p:ph type="sldNum" sz="quarter" idx="5"/>
          </p:nvPr>
        </p:nvSpPr>
        <p:spPr/>
        <p:txBody>
          <a:bodyPr vert="horz" lIns="91440" tIns="45720" rIns="91440" bIns="45720" rtlCol="0" anchor="b"/>
          <a:lstStyle/>
          <a:p>
            <a:fld id="{1B6E5C53-E238-43A7-AFA3-B6DD22ADA7DA}" type="slidenum">
              <a:t>71</a:t>
            </a:fld>
            <a:endParaRPr lang="en-US"/>
          </a:p>
        </p:txBody>
      </p:sp>
      <p:sp>
        <p:nvSpPr>
          <p:cNvPr id="2" name="Slide Image Placeholder 1">
            <a:extLst>
              <a:ext uri="{FF2B5EF4-FFF2-40B4-BE49-F238E27FC236}">
                <a16:creationId xmlns:a16="http://schemas.microsoft.com/office/drawing/2014/main" id="{9F89E5F7-F19F-6FD1-176B-001EA1E923A1}"/>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9C6AC8C-71EB-D333-1393-EC4404F872EF}"/>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8FEDC4E-52F2-DA17-FB4F-91A4B7168BB1}"/>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4C1B014F-E19D-469B-E14C-5059F99CBE1E}"/>
              </a:ext>
            </a:extLst>
          </p:cNvPr>
          <p:cNvSpPr>
            <a:spLocks noGrp="1"/>
          </p:cNvSpPr>
          <p:nvPr>
            <p:ph type="sldNum" sz="quarter" idx="5"/>
          </p:nvPr>
        </p:nvSpPr>
        <p:spPr/>
        <p:txBody>
          <a:bodyPr vert="horz" lIns="91440" tIns="45720" rIns="91440" bIns="45720" rtlCol="0" anchor="b"/>
          <a:lstStyle/>
          <a:p>
            <a:fld id="{404CFCEB-BB0E-4EB3-87A0-589BA6F5B27E}" type="slidenum">
              <a:t>72</a:t>
            </a:fld>
            <a:endParaRPr lang="en-US"/>
          </a:p>
        </p:txBody>
      </p:sp>
      <p:sp>
        <p:nvSpPr>
          <p:cNvPr id="2" name="Slide Image Placeholder 1">
            <a:extLst>
              <a:ext uri="{FF2B5EF4-FFF2-40B4-BE49-F238E27FC236}">
                <a16:creationId xmlns:a16="http://schemas.microsoft.com/office/drawing/2014/main" id="{5A19C17F-484A-2CBF-D2C1-9B22EE59B061}"/>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7C9AA8C-8384-8B4B-C874-3B355FA4A344}"/>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0FB596D6-C436-46B2-51C5-308812E30547}"/>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C0D3328-D0CC-B943-A7FB-A140FADF8927}"/>
              </a:ext>
            </a:extLst>
          </p:cNvPr>
          <p:cNvSpPr>
            <a:spLocks noGrp="1"/>
          </p:cNvSpPr>
          <p:nvPr>
            <p:ph type="sldNum" sz="quarter" idx="5"/>
          </p:nvPr>
        </p:nvSpPr>
        <p:spPr/>
        <p:txBody>
          <a:bodyPr vert="horz" lIns="91440" tIns="45720" rIns="91440" bIns="45720" rtlCol="0" anchor="b"/>
          <a:lstStyle/>
          <a:p>
            <a:fld id="{18E57326-DF91-4CE2-8ACE-80847F2B20B9}" type="slidenum">
              <a:t>39</a:t>
            </a:fld>
            <a:endParaRPr lang="en-US"/>
          </a:p>
        </p:txBody>
      </p:sp>
      <p:sp>
        <p:nvSpPr>
          <p:cNvPr id="2" name="Slide Image Placeholder 1">
            <a:extLst>
              <a:ext uri="{FF2B5EF4-FFF2-40B4-BE49-F238E27FC236}">
                <a16:creationId xmlns:a16="http://schemas.microsoft.com/office/drawing/2014/main" id="{A1422E50-A331-660C-98DC-015EB92CC052}"/>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78AADCD-84C1-037A-E2AF-45065A600883}"/>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D68A84D-097D-0D4A-9D42-663670E09AE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84419357-B050-1D20-341B-1A53287A582B}"/>
              </a:ext>
            </a:extLst>
          </p:cNvPr>
          <p:cNvSpPr>
            <a:spLocks noGrp="1"/>
          </p:cNvSpPr>
          <p:nvPr>
            <p:ph type="sldNum" sz="quarter" idx="5"/>
          </p:nvPr>
        </p:nvSpPr>
        <p:spPr/>
        <p:txBody>
          <a:bodyPr vert="horz" lIns="91440" tIns="45720" rIns="91440" bIns="45720" rtlCol="0" anchor="b"/>
          <a:lstStyle/>
          <a:p>
            <a:fld id="{103EB08C-3297-4128-B463-16B54DA5D4EB}" type="slidenum">
              <a:t>40</a:t>
            </a:fld>
            <a:endParaRPr lang="en-US"/>
          </a:p>
        </p:txBody>
      </p:sp>
      <p:sp>
        <p:nvSpPr>
          <p:cNvPr id="2" name="Slide Image Placeholder 1">
            <a:extLst>
              <a:ext uri="{FF2B5EF4-FFF2-40B4-BE49-F238E27FC236}">
                <a16:creationId xmlns:a16="http://schemas.microsoft.com/office/drawing/2014/main" id="{D17071B9-52E0-4D2D-B3F2-6C2D861CA565}"/>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48C7647-0955-D4CA-554D-AC5D0116A7B7}"/>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C883791-B8C9-4FE5-1F1E-97163097DE7C}"/>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8EB67184-82ED-1882-56C6-EA05EEB46F70}"/>
              </a:ext>
            </a:extLst>
          </p:cNvPr>
          <p:cNvSpPr>
            <a:spLocks noGrp="1"/>
          </p:cNvSpPr>
          <p:nvPr>
            <p:ph type="sldNum" sz="quarter" idx="5"/>
          </p:nvPr>
        </p:nvSpPr>
        <p:spPr/>
        <p:txBody>
          <a:bodyPr vert="horz" lIns="91440" tIns="45720" rIns="91440" bIns="45720" rtlCol="0" anchor="b"/>
          <a:lstStyle/>
          <a:p>
            <a:fld id="{231527EB-B891-4A99-A919-A5961175585E}" type="slidenum">
              <a:t>41</a:t>
            </a:fld>
            <a:endParaRPr lang="en-US"/>
          </a:p>
        </p:txBody>
      </p:sp>
      <p:sp>
        <p:nvSpPr>
          <p:cNvPr id="2" name="Slide Image Placeholder 1">
            <a:extLst>
              <a:ext uri="{FF2B5EF4-FFF2-40B4-BE49-F238E27FC236}">
                <a16:creationId xmlns:a16="http://schemas.microsoft.com/office/drawing/2014/main" id="{B4482F92-4F9D-D7E9-5EFB-F6F28137E7E1}"/>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CB11D28-6B86-26CB-53CD-D49FF823595B}"/>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A63DE4A-E2E1-1EAE-4B72-2E07AD7EDA50}"/>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56B59602-4EC0-1053-61DE-DB85E63D4412}"/>
              </a:ext>
            </a:extLst>
          </p:cNvPr>
          <p:cNvSpPr>
            <a:spLocks noGrp="1"/>
          </p:cNvSpPr>
          <p:nvPr>
            <p:ph type="sldNum" sz="quarter" idx="5"/>
          </p:nvPr>
        </p:nvSpPr>
        <p:spPr/>
        <p:txBody>
          <a:bodyPr vert="horz" lIns="91440" tIns="45720" rIns="91440" bIns="45720" rtlCol="0" anchor="b"/>
          <a:lstStyle/>
          <a:p>
            <a:fld id="{EB2256AB-C41C-47FA-9EA0-9708C70B5172}" type="slidenum">
              <a:t>42</a:t>
            </a:fld>
            <a:endParaRPr lang="en-US"/>
          </a:p>
        </p:txBody>
      </p:sp>
      <p:sp>
        <p:nvSpPr>
          <p:cNvPr id="2" name="Slide Image Placeholder 1">
            <a:extLst>
              <a:ext uri="{FF2B5EF4-FFF2-40B4-BE49-F238E27FC236}">
                <a16:creationId xmlns:a16="http://schemas.microsoft.com/office/drawing/2014/main" id="{E0DDCE11-C427-F422-D7A2-93CC37872848}"/>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FFFD160-CFC0-B6D8-D378-AE1A019A0990}"/>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41DFF1CA-ACA3-F25F-500D-AA611CB3A3CC}"/>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E93EFEE8-CB03-5769-14B1-7E070D9958E9}"/>
              </a:ext>
            </a:extLst>
          </p:cNvPr>
          <p:cNvSpPr>
            <a:spLocks noGrp="1"/>
          </p:cNvSpPr>
          <p:nvPr>
            <p:ph type="sldNum" sz="quarter" idx="5"/>
          </p:nvPr>
        </p:nvSpPr>
        <p:spPr/>
        <p:txBody>
          <a:bodyPr vert="horz" lIns="91440" tIns="45720" rIns="91440" bIns="45720" rtlCol="0" anchor="b"/>
          <a:lstStyle/>
          <a:p>
            <a:fld id="{3176480A-22FC-42E4-84CC-8EECC6849ED8}" type="slidenum">
              <a:t>43</a:t>
            </a:fld>
            <a:endParaRPr lang="en-US"/>
          </a:p>
        </p:txBody>
      </p:sp>
      <p:sp>
        <p:nvSpPr>
          <p:cNvPr id="2" name="Slide Image Placeholder 1">
            <a:extLst>
              <a:ext uri="{FF2B5EF4-FFF2-40B4-BE49-F238E27FC236}">
                <a16:creationId xmlns:a16="http://schemas.microsoft.com/office/drawing/2014/main" id="{915C0EC0-1368-3849-27FC-D2EA2F0C8C0E}"/>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07DEB37-1818-EA1A-831B-18533313B877}"/>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ED53693-7F40-A936-AF5F-376EADBC9BEB}"/>
              </a:ext>
            </a:extLst>
          </p:cNvPr>
          <p:cNvSpPr>
            <a:spLocks noGrp="1"/>
          </p:cNvSpPr>
          <p:nvPr>
            <p:ph type="dt" idx="1"/>
          </p:nvPr>
        </p:nvSpPr>
        <p:spPr/>
        <p:txBody>
          <a:bodyPr vert="horz" lIns="91440" tIns="45720" rIns="91440" bIns="45720" rtlCol="0"/>
          <a:lstStyle/>
          <a:p>
            <a:fld id="{0BFF5D49-050A-45E9-A55C-CBF102CA7B9A}" type="datetimeFigureOut">
              <a:t>5/23/2024</a:t>
            </a:fld>
            <a:endParaRPr lang="en-US"/>
          </a:p>
        </p:txBody>
      </p:sp>
      <p:sp>
        <p:nvSpPr>
          <p:cNvPr id="7" name="Slide Number Placeholder 6">
            <a:extLst>
              <a:ext uri="{FF2B5EF4-FFF2-40B4-BE49-F238E27FC236}">
                <a16:creationId xmlns:a16="http://schemas.microsoft.com/office/drawing/2014/main" id="{65FE1674-F193-E56F-E868-9E98F00507A1}"/>
              </a:ext>
            </a:extLst>
          </p:cNvPr>
          <p:cNvSpPr>
            <a:spLocks noGrp="1"/>
          </p:cNvSpPr>
          <p:nvPr>
            <p:ph type="sldNum" sz="quarter" idx="5"/>
          </p:nvPr>
        </p:nvSpPr>
        <p:spPr/>
        <p:txBody>
          <a:bodyPr vert="horz" lIns="91440" tIns="45720" rIns="91440" bIns="45720" rtlCol="0" anchor="b"/>
          <a:lstStyle/>
          <a:p>
            <a:fld id="{7FA55AA6-E2EF-4BC3-987D-AD426CE26274}" type="slidenum">
              <a:t>44</a:t>
            </a:fld>
            <a:endParaRPr lang="en-US"/>
          </a:p>
        </p:txBody>
      </p:sp>
      <p:sp>
        <p:nvSpPr>
          <p:cNvPr id="2" name="Slide Image Placeholder 1">
            <a:extLst>
              <a:ext uri="{FF2B5EF4-FFF2-40B4-BE49-F238E27FC236}">
                <a16:creationId xmlns:a16="http://schemas.microsoft.com/office/drawing/2014/main" id="{9FA999FB-5056-EE7F-42C7-DED4EBFD710D}"/>
              </a:ext>
            </a:extLst>
          </p:cNvPr>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2363861-0B9C-8556-5A44-F341E8F60918}"/>
              </a:ext>
            </a:extLst>
          </p:cNvPr>
          <p:cNvSpPr txBox="1">
            <a:spLocks noGrp="1"/>
          </p:cNvSpPr>
          <p:nvPr>
            <p:ph type="body" sz="quarter" idx="1"/>
          </p:nvPr>
        </p:nvSpPr>
        <p:spPr>
          <a:xfrm>
            <a:off x="1169280" y="5086800"/>
            <a:ext cx="5222520" cy="4107960"/>
          </a:xfrm>
          <a:noFill/>
          <a:ln>
            <a:noFill/>
          </a:ln>
        </p:spPr>
        <p:txBody>
          <a:bodyPr lIns="0" tIns="0" rIns="0" bIns="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5/23/2024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606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5/23/2024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49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5/23/2024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354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5/23/2024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622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5/23/2024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3598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5/23/2024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564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5/23/2024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6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5/23/2024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11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5/23/2024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801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5/23/2024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35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5/23/2024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678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5/23/2024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764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5/23/2024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35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5/23/2024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995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5/23/2024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435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5/23/2024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742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5/23/2024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1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5/23/2024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2124571"/>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lwn.net/Articles/135472/"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804240" y="992734"/>
            <a:ext cx="7538458" cy="300659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3200" dirty="0">
                <a:solidFill>
                  <a:srgbClr val="FFFFFF"/>
                </a:solidFill>
                <a:latin typeface="Bookman Old Style"/>
                <a:cs typeface="Calibri"/>
              </a:rPr>
              <a:t>            </a:t>
            </a:r>
            <a:r>
              <a:rPr lang="en-US" sz="3200" dirty="0">
                <a:solidFill>
                  <a:srgbClr val="FFFFFF"/>
                </a:solidFill>
                <a:latin typeface="Century Gothic"/>
                <a:cs typeface="Calibri"/>
              </a:rPr>
              <a:t>  Day 36</a:t>
            </a:r>
            <a:endParaRPr lang="en-US" sz="3200" dirty="0">
              <a:solidFill>
                <a:srgbClr val="FFFFFF"/>
              </a:solidFill>
              <a:cs typeface="Arial"/>
            </a:endParaRPr>
          </a:p>
          <a:p>
            <a:endParaRPr lang="en-US" sz="3200" dirty="0">
              <a:solidFill>
                <a:srgbClr val="FFFFFF"/>
              </a:solidFill>
              <a:latin typeface="Bookman Old Style"/>
              <a:cs typeface="Calibri"/>
            </a:endParaRPr>
          </a:p>
          <a:p>
            <a:r>
              <a:rPr lang="en-US" sz="3200" dirty="0">
                <a:solidFill>
                  <a:srgbClr val="FFFFFF"/>
                </a:solidFill>
                <a:latin typeface="Century Gothic"/>
                <a:cs typeface="Calibri"/>
              </a:rPr>
              <a:t>       Linux Device Driver Training</a:t>
            </a:r>
          </a:p>
          <a:p>
            <a:endParaRPr lang="en-US" sz="3200" dirty="0">
              <a:solidFill>
                <a:srgbClr val="FFFFFF"/>
              </a:solidFill>
              <a:latin typeface="Bookman Old Style"/>
              <a:cs typeface="Calibri"/>
            </a:endParaRPr>
          </a:p>
          <a:p>
            <a:r>
              <a:rPr lang="en-US" sz="3200" dirty="0">
                <a:solidFill>
                  <a:srgbClr val="FFFFFF"/>
                </a:solidFill>
                <a:latin typeface="Arial"/>
                <a:cs typeface="Arial"/>
              </a:rPr>
              <a:t>                   </a:t>
            </a:r>
          </a:p>
          <a:p>
            <a:endParaRPr lang="en-US" sz="3200" dirty="0">
              <a:solidFill>
                <a:srgbClr val="FFFFFF"/>
              </a:solidFill>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5452865" y="5455905"/>
            <a:ext cx="3293926" cy="91371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400">
                <a:solidFill>
                  <a:srgbClr val="FFFFFF"/>
                </a:solidFill>
                <a:latin typeface="Bookman Old Style"/>
                <a:cs typeface="Calibri"/>
              </a:rPr>
              <a:t>Presented by,</a:t>
            </a:r>
          </a:p>
          <a:p>
            <a:r>
              <a:rPr lang="en-US" sz="1400">
                <a:solidFill>
                  <a:srgbClr val="FFFFFF"/>
                </a:solidFill>
                <a:latin typeface="Bookman Old Style"/>
                <a:cs typeface="Calibri"/>
              </a:rPr>
              <a:t>Ganavi M </a:t>
            </a:r>
            <a:endParaRPr lang="en-US" sz="1400">
              <a:solidFill>
                <a:srgbClr val="FFFFFF"/>
              </a:solidFill>
              <a:latin typeface="Bookman Old Style"/>
            </a:endParaRPr>
          </a:p>
          <a:p>
            <a:r>
              <a:rPr lang="en-US" sz="14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400">
              <a:solidFill>
                <a:srgbClr val="FFFFFF"/>
              </a:solidFill>
              <a:latin typeface="Bookman Old Style"/>
              <a:cs typeface="Calibri"/>
            </a:endParaRPr>
          </a:p>
          <a:p>
            <a:endParaRPr lang="en-US" sz="14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1245466" y="2783195"/>
            <a:ext cx="8416881" cy="1555934"/>
          </a:xfrm>
        </p:spPr>
        <p:txBody>
          <a:bodyPr/>
          <a:lstStyle/>
          <a:p>
            <a:r>
              <a:rPr lang="en-US" sz="5600" dirty="0">
                <a:solidFill>
                  <a:srgbClr val="FFFFFF"/>
                </a:solidFill>
                <a:cs typeface="Arial"/>
              </a:rPr>
              <a:t>BLOCK DRIVERS</a:t>
            </a: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519C-88D5-85C1-EBCD-61B57522D5FC}"/>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9459" name="Content Placeholder 2">
            <a:extLst>
              <a:ext uri="{FF2B5EF4-FFF2-40B4-BE49-F238E27FC236}">
                <a16:creationId xmlns:a16="http://schemas.microsoft.com/office/drawing/2014/main" id="{AFA85DA8-0BB7-3E82-C98D-4F0DA9A69781}"/>
              </a:ext>
            </a:extLst>
          </p:cNvPr>
          <p:cNvSpPr>
            <a:spLocks noGrp="1"/>
          </p:cNvSpPr>
          <p:nvPr>
            <p:ph idx="1"/>
          </p:nvPr>
        </p:nvSpPr>
        <p:spPr/>
        <p:txBody>
          <a:bodyPr/>
          <a:lstStyle/>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pointer to internal data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void *private data;</a:t>
            </a:r>
          </a:p>
        </p:txBody>
      </p:sp>
      <p:graphicFrame>
        <p:nvGraphicFramePr>
          <p:cNvPr id="19460" name="Content Placeholder 3">
            <a:extLst>
              <a:ext uri="{FF2B5EF4-FFF2-40B4-BE49-F238E27FC236}">
                <a16:creationId xmlns:a16="http://schemas.microsoft.com/office/drawing/2014/main" id="{20F69B6F-C72C-C0F8-3AD8-6DE5293C5004}"/>
              </a:ext>
            </a:extLst>
          </p:cNvPr>
          <p:cNvGraphicFramePr>
            <a:graphicFrameLocks noChangeAspect="1"/>
          </p:cNvGraphicFramePr>
          <p:nvPr>
            <p:extLst>
              <p:ext uri="{D42A27DB-BD31-4B8C-83A1-F6EECF244321}">
                <p14:modId xmlns:p14="http://schemas.microsoft.com/office/powerpoint/2010/main" val="4247976246"/>
              </p:ext>
            </p:extLst>
          </p:nvPr>
        </p:nvGraphicFramePr>
        <p:xfrm>
          <a:off x="1607307" y="3431057"/>
          <a:ext cx="6366706" cy="3426943"/>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07" y="3431057"/>
                        <a:ext cx="6366706" cy="3426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A158-73AD-8C0C-1980-9513DC7759A6}"/>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20483" name="Content Placeholder 2">
            <a:extLst>
              <a:ext uri="{FF2B5EF4-FFF2-40B4-BE49-F238E27FC236}">
                <a16:creationId xmlns:a16="http://schemas.microsoft.com/office/drawing/2014/main" id="{0F7ADCB2-3A7E-A204-DF57-DDE1A4BE602E}"/>
              </a:ext>
            </a:extLst>
          </p:cNvPr>
          <p:cNvSpPr>
            <a:spLocks noGrp="1"/>
          </p:cNvSpPr>
          <p:nvPr>
            <p:ph idx="1"/>
          </p:nvPr>
        </p:nvSpPr>
        <p:spPr/>
        <p:txBody>
          <a:bodyPr/>
          <a:lstStyle/>
          <a:p>
            <a:pPr eaLnBrk="1" hangingPunct="1"/>
            <a:r>
              <a:rPr lang="en-US" altLang="en-US"/>
              <a:t>To allocate, call</a:t>
            </a:r>
          </a:p>
          <a:p>
            <a:pPr lvl="1" eaLnBrk="1" hangingPunct="1"/>
            <a:r>
              <a:rPr lang="en-US" altLang="en-US" b="1">
                <a:latin typeface="Courier New" panose="02070309020205020404" pitchFamily="49" charset="0"/>
                <a:cs typeface="Courier New" panose="02070309020205020404" pitchFamily="49" charset="0"/>
              </a:rPr>
              <a:t>struct gendisk *alloc_disk(int minors);</a:t>
            </a:r>
          </a:p>
          <a:p>
            <a:pPr lvl="2" eaLnBrk="1" hangingPunct="1"/>
            <a:r>
              <a:rPr lang="en-US" altLang="en-US" b="1">
                <a:latin typeface="Courier New" panose="02070309020205020404" pitchFamily="49" charset="0"/>
                <a:cs typeface="Courier New" panose="02070309020205020404" pitchFamily="49" charset="0"/>
              </a:rPr>
              <a:t>minors</a:t>
            </a:r>
            <a:r>
              <a:rPr lang="en-US" altLang="en-US"/>
              <a:t>:  number of minor numbers for this disk; cannot be changed later</a:t>
            </a:r>
          </a:p>
          <a:p>
            <a:pPr eaLnBrk="1" hangingPunct="1"/>
            <a:r>
              <a:rPr lang="en-US" altLang="en-US"/>
              <a:t>To deallocate, call</a:t>
            </a:r>
          </a:p>
          <a:p>
            <a:pPr lvl="1" eaLnBrk="1" hangingPunct="1"/>
            <a:r>
              <a:rPr lang="en-US" altLang="en-US" b="1">
                <a:latin typeface="Courier New" panose="02070309020205020404" pitchFamily="49" charset="0"/>
                <a:cs typeface="Courier New" panose="02070309020205020404" pitchFamily="49" charset="0"/>
              </a:rPr>
              <a:t>void del_gendisk(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eaLnBrk="1" hangingPunct="1"/>
            <a:r>
              <a:rPr lang="en-US" altLang="en-US"/>
              <a:t>To make disk available to the system, call</a:t>
            </a:r>
          </a:p>
          <a:p>
            <a:pPr lvl="1" eaLnBrk="1" hangingPunct="1"/>
            <a:r>
              <a:rPr lang="en-US" altLang="en-US" b="1">
                <a:latin typeface="Courier New" panose="02070309020205020404" pitchFamily="49" charset="0"/>
                <a:cs typeface="Courier New" panose="02070309020205020404" pitchFamily="49" charset="0"/>
              </a:rPr>
              <a:t>void add_disk(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eaLnBrk="1" hangingPunct="1"/>
            <a:r>
              <a:rPr lang="en-US" altLang="en-US"/>
              <a:t>To make disk unavailable, call</a:t>
            </a:r>
          </a:p>
          <a:p>
            <a:pPr lvl="1" eaLnBrk="1" hangingPunct="1"/>
            <a:r>
              <a:rPr lang="en-US" altLang="en-US" b="1">
                <a:latin typeface="Courier New" panose="02070309020205020404" pitchFamily="49" charset="0"/>
                <a:cs typeface="Courier New" panose="02070309020205020404" pitchFamily="49" charset="0"/>
              </a:rPr>
              <a:t>void put_disk(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lvl="1" eaLnBrk="1" hangingPunct="1"/>
            <a:endParaRPr lang="en-US" altLang="en-US"/>
          </a:p>
          <a:p>
            <a:pPr lvl="1" eaLnBrk="1" hangingPunct="1"/>
            <a:endParaRPr lang="en-US" altLang="en-US" b="1">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E09A-F2B4-8E93-FE3B-C6B923B612C3}"/>
              </a:ext>
            </a:extLst>
          </p:cNvPr>
          <p:cNvSpPr>
            <a:spLocks noGrp="1"/>
          </p:cNvSpPr>
          <p:nvPr>
            <p:ph type="title"/>
          </p:nvPr>
        </p:nvSpPr>
        <p:spPr/>
        <p:txBody>
          <a:bodyPr/>
          <a:lstStyle/>
          <a:p>
            <a:pPr eaLnBrk="1" hangingPunct="1">
              <a:defRPr/>
            </a:pPr>
            <a:r>
              <a:rPr lang="en-US" b="1" dirty="0"/>
              <a:t>Initialization in </a:t>
            </a:r>
            <a:r>
              <a:rPr lang="en-US" b="1" dirty="0" err="1"/>
              <a:t>sbull</a:t>
            </a:r>
            <a:endParaRPr lang="en-US" b="1" dirty="0"/>
          </a:p>
        </p:txBody>
      </p:sp>
      <p:sp>
        <p:nvSpPr>
          <p:cNvPr id="21507" name="Content Placeholder 2">
            <a:extLst>
              <a:ext uri="{FF2B5EF4-FFF2-40B4-BE49-F238E27FC236}">
                <a16:creationId xmlns:a16="http://schemas.microsoft.com/office/drawing/2014/main" id="{74E5C5DA-7F7C-4C45-102F-41B1A38A9713}"/>
              </a:ext>
            </a:extLst>
          </p:cNvPr>
          <p:cNvSpPr>
            <a:spLocks noGrp="1"/>
          </p:cNvSpPr>
          <p:nvPr>
            <p:ph idx="1"/>
          </p:nvPr>
        </p:nvSpPr>
        <p:spPr/>
        <p:txBody>
          <a:bodyPr/>
          <a:lstStyle/>
          <a:p>
            <a:pPr eaLnBrk="1" hangingPunct="1">
              <a:buClr>
                <a:srgbClr val="FE8637"/>
              </a:buClr>
            </a:pPr>
            <a:r>
              <a:rPr lang="en-US" altLang="en-US">
                <a:solidFill>
                  <a:srgbClr val="000000"/>
                </a:solidFill>
              </a:rPr>
              <a:t>Allocate a major device number</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sbull_major = register_blkdev(sbull_major, "sbull");</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if (sbull_major &lt;= 0) {</a:t>
            </a:r>
          </a:p>
          <a:p>
            <a:pPr eaLnBrk="1" hangingPunct="1">
              <a:buFont typeface="Wingdings" panose="05000000000000000000" pitchFamily="2" charset="2"/>
              <a:buNone/>
            </a:pPr>
            <a:r>
              <a:rPr lang="en-US" altLang="en-US" sz="1600" b="1">
                <a:solidFill>
                  <a:srgbClr val="B17ED8"/>
                </a:solidFill>
                <a:latin typeface="Courier New" panose="02070309020205020404" pitchFamily="49" charset="0"/>
                <a:cs typeface="Courier New" panose="02070309020205020404" pitchFamily="49" charset="0"/>
              </a:rPr>
              <a:t>			/* error handling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0A28-D7D7-5D40-80FD-8EBA460BA3DF}"/>
              </a:ext>
            </a:extLst>
          </p:cNvPr>
          <p:cNvSpPr>
            <a:spLocks noGrp="1"/>
          </p:cNvSpPr>
          <p:nvPr>
            <p:ph type="title"/>
          </p:nvPr>
        </p:nvSpPr>
        <p:spPr/>
        <p:txBody>
          <a:bodyPr/>
          <a:lstStyle/>
          <a:p>
            <a:pPr eaLnBrk="1" fontAlgn="auto" hangingPunct="1">
              <a:spcAft>
                <a:spcPts val="0"/>
              </a:spcAft>
              <a:defRPr/>
            </a:pPr>
            <a:r>
              <a:rPr lang="en-US" b="1" err="1"/>
              <a:t>Sbull</a:t>
            </a:r>
            <a:r>
              <a:rPr lang="en-US" b="1" dirty="0"/>
              <a:t> data structure</a:t>
            </a:r>
          </a:p>
        </p:txBody>
      </p:sp>
      <p:sp>
        <p:nvSpPr>
          <p:cNvPr id="22531" name="Content Placeholder 2">
            <a:extLst>
              <a:ext uri="{FF2B5EF4-FFF2-40B4-BE49-F238E27FC236}">
                <a16:creationId xmlns:a16="http://schemas.microsoft.com/office/drawing/2014/main" id="{18FD8BF1-6C39-0713-70DC-4D6578AD9E56}"/>
              </a:ext>
            </a:extLst>
          </p:cNvPr>
          <p:cNvSpPr>
            <a:spLocks noGrp="1"/>
          </p:cNvSpPr>
          <p:nvPr>
            <p:ph idx="1"/>
          </p:nvPr>
        </p:nvSpPr>
        <p:spPr>
          <a:xfrm>
            <a:off x="864382" y="2489200"/>
            <a:ext cx="7944275" cy="4193895"/>
          </a:xfrm>
        </p:spPr>
        <p:txBody>
          <a:bodyPr>
            <a:normAutofit fontScale="85000" lnSpcReduction="20000"/>
          </a:bodyPr>
          <a:lstStyle/>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struct sbull_dev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int size;	/* Device size in sectors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u8 *data;  	/* The data array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short users;  	/* How many users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short media_change; 	/* Media change?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spinlock_t lock;    	/* For mutual exclusion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request_queue *queue;  /* The device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request queue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gendisk *gd;  	/* The gendisk structure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timer_list timer;  /* For simulated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media changes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static struct sbull_dev *Devices = NULL;</a:t>
            </a:r>
          </a:p>
          <a:p>
            <a:pPr eaLnBrk="1" hangingPunct="1">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EB54-213C-A1A6-ACA3-CA5903924CAA}"/>
              </a:ext>
            </a:extLst>
          </p:cNvPr>
          <p:cNvSpPr>
            <a:spLocks noGrp="1"/>
          </p:cNvSpPr>
          <p:nvPr>
            <p:ph type="title"/>
          </p:nvPr>
        </p:nvSpPr>
        <p:spPr>
          <a:xfrm>
            <a:off x="865970" y="927098"/>
            <a:ext cx="7279392" cy="780932"/>
          </a:xfrm>
        </p:spPr>
        <p:txBody>
          <a:bodyPr/>
          <a:lstStyle/>
          <a:p>
            <a:pPr eaLnBrk="1" hangingPunct="1">
              <a:defRPr/>
            </a:pPr>
            <a:r>
              <a:rPr lang="en-US" b="1" err="1"/>
              <a:t>Sbull</a:t>
            </a:r>
            <a:r>
              <a:rPr lang="en-US" b="1" dirty="0"/>
              <a:t> data structure initialization</a:t>
            </a:r>
          </a:p>
        </p:txBody>
      </p:sp>
      <p:sp>
        <p:nvSpPr>
          <p:cNvPr id="22531" name="Content Placeholder 2">
            <a:extLst>
              <a:ext uri="{FF2B5EF4-FFF2-40B4-BE49-F238E27FC236}">
                <a16:creationId xmlns:a16="http://schemas.microsoft.com/office/drawing/2014/main" id="{49DC2A87-629B-CCA8-78E0-BB3B71D1B6AD}"/>
              </a:ext>
            </a:extLst>
          </p:cNvPr>
          <p:cNvSpPr>
            <a:spLocks noGrp="1"/>
          </p:cNvSpPr>
          <p:nvPr>
            <p:ph idx="1"/>
          </p:nvPr>
        </p:nvSpPr>
        <p:spPr>
          <a:xfrm>
            <a:off x="864382" y="2050952"/>
            <a:ext cx="8110099" cy="4679521"/>
          </a:xfrm>
        </p:spPr>
        <p:txBody>
          <a:bodyPr>
            <a:normAutofit fontScale="85000" lnSpcReduction="20000"/>
          </a:bodyPr>
          <a:lstStyle/>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memset</a:t>
            </a:r>
            <a:r>
              <a:rPr lang="en-US" sz="1800" b="1" dirty="0">
                <a:latin typeface="Courier New" pitchFamily="49" charset="0"/>
                <a:cs typeface="Courier New" pitchFamily="49" charset="0"/>
              </a:rPr>
              <a:t> (dev, 0, </a:t>
            </a:r>
            <a:r>
              <a:rPr lang="en-US" sz="1800" b="1" dirty="0" err="1">
                <a:latin typeface="Courier New" pitchFamily="49" charset="0"/>
                <a:cs typeface="Courier New" pitchFamily="49" charset="0"/>
              </a:rPr>
              <a:t>sizeof</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struct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sbull_dev</a:t>
            </a: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dev-&gt;size = </a:t>
            </a:r>
            <a:r>
              <a:rPr lang="en-US" sz="1800" b="1" dirty="0" err="1">
                <a:latin typeface="Courier New" pitchFamily="49" charset="0"/>
                <a:cs typeface="Courier New" pitchFamily="49" charset="0"/>
              </a:rPr>
              <a:t>nsectors</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hardsect_size</a:t>
            </a: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dev-&gt;data = </a:t>
            </a:r>
            <a:r>
              <a:rPr lang="en-US" sz="1800" b="1" dirty="0" err="1">
                <a:latin typeface="Courier New" pitchFamily="49" charset="0"/>
                <a:cs typeface="Courier New" pitchFamily="49" charset="0"/>
              </a:rPr>
              <a:t>vmalloc</a:t>
            </a:r>
            <a:r>
              <a:rPr lang="en-US" sz="1800" b="1" dirty="0">
                <a:latin typeface="Courier New" pitchFamily="49" charset="0"/>
                <a:cs typeface="Courier New" pitchFamily="49" charset="0"/>
              </a:rPr>
              <a:t>(dev-&gt;size);</a:t>
            </a:r>
          </a:p>
          <a:p>
            <a:pPr eaLnBrk="1" hangingPunct="1">
              <a:buFont typeface="Wingdings" panose="05000000000000000000" pitchFamily="2" charset="2"/>
              <a:buNone/>
              <a:defRPr/>
            </a:pPr>
            <a:r>
              <a:rPr lang="en-US" sz="1800" b="1" dirty="0">
                <a:latin typeface="Courier New" pitchFamily="49" charset="0"/>
                <a:cs typeface="Courier New" pitchFamily="49" charset="0"/>
              </a:rPr>
              <a:t>        if (dev-&gt;data == NULL) {</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printk</a:t>
            </a:r>
            <a:r>
              <a:rPr lang="en-US" sz="1800" b="1" dirty="0">
                <a:latin typeface="Courier New" pitchFamily="49" charset="0"/>
                <a:cs typeface="Courier New" pitchFamily="49" charset="0"/>
              </a:rPr>
              <a:t>(KERN_NOTICE "</a:t>
            </a:r>
            <a:r>
              <a:rPr lang="en-US" sz="1800" b="1" dirty="0" err="1">
                <a:latin typeface="Courier New" pitchFamily="49" charset="0"/>
                <a:cs typeface="Courier New" pitchFamily="49" charset="0"/>
              </a:rPr>
              <a:t>vmalloc</a:t>
            </a:r>
            <a:r>
              <a:rPr lang="en-US" sz="1800" b="1" dirty="0">
                <a:latin typeface="Courier New" pitchFamily="49" charset="0"/>
                <a:cs typeface="Courier New" pitchFamily="49" charset="0"/>
              </a:rPr>
              <a:t> fail\n”); </a:t>
            </a:r>
          </a:p>
          <a:p>
            <a:pPr eaLnBrk="1" hangingPunct="1">
              <a:buFont typeface="Wingdings" panose="05000000000000000000" pitchFamily="2" charset="2"/>
              <a:buNone/>
              <a:defRPr/>
            </a:pPr>
            <a:r>
              <a:rPr lang="en-US" sz="1800" b="1" dirty="0">
                <a:latin typeface="Courier New" pitchFamily="49" charset="0"/>
                <a:cs typeface="Courier New" pitchFamily="49" charset="0"/>
              </a:rPr>
              <a:t>                return;</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spin_lock_init</a:t>
            </a:r>
            <a:r>
              <a:rPr lang="en-US" sz="1800" b="1" dirty="0">
                <a:latin typeface="Courier New" pitchFamily="49" charset="0"/>
                <a:cs typeface="Courier New" pitchFamily="49" charset="0"/>
              </a:rPr>
              <a:t>(&amp;dev-&gt;lock);</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solidFill>
                  <a:srgbClr val="B17ED8"/>
                </a:solidFill>
                <a:latin typeface="Courier New" pitchFamily="49" charset="0"/>
                <a:cs typeface="Courier New" pitchFamily="49" charset="0"/>
              </a:rPr>
              <a:t>/* </a:t>
            </a:r>
            <a:r>
              <a:rPr lang="en-US" sz="1800" b="1" dirty="0" err="1">
                <a:solidFill>
                  <a:srgbClr val="B17ED8"/>
                </a:solidFill>
                <a:latin typeface="Courier New" pitchFamily="49" charset="0"/>
                <a:cs typeface="Courier New" pitchFamily="49" charset="0"/>
              </a:rPr>
              <a:t>sbd_request</a:t>
            </a:r>
            <a:r>
              <a:rPr lang="en-US" sz="1800" b="1" dirty="0">
                <a:solidFill>
                  <a:srgbClr val="B17ED8"/>
                </a:solidFill>
                <a:latin typeface="Courier New" pitchFamily="49" charset="0"/>
                <a:cs typeface="Courier New" pitchFamily="49" charset="0"/>
              </a:rPr>
              <a:t> is the request function */</a:t>
            </a:r>
          </a:p>
          <a:p>
            <a:pPr eaLnBrk="1" hangingPunct="1">
              <a:buFont typeface="Wingdings" panose="05000000000000000000" pitchFamily="2" charset="2"/>
              <a:buNone/>
              <a:defRPr/>
            </a:pPr>
            <a:r>
              <a:rPr lang="en-US" sz="1800" b="1" dirty="0">
                <a:solidFill>
                  <a:srgbClr val="0070C0"/>
                </a:solidFill>
                <a:latin typeface="Courier New" pitchFamily="49" charset="0"/>
                <a:cs typeface="Courier New" pitchFamily="49" charset="0"/>
              </a:rPr>
              <a:t>Queue </a:t>
            </a:r>
          </a:p>
          <a:p>
            <a:pPr eaLnBrk="1" hangingPunct="1">
              <a:buFont typeface="Wingdings" panose="05000000000000000000" pitchFamily="2" charset="2"/>
              <a:buNone/>
              <a:defRPr/>
            </a:pPr>
            <a:r>
              <a:rPr lang="en-US" sz="1800" b="1" dirty="0">
                <a:latin typeface="Courier New" pitchFamily="49" charset="0"/>
                <a:cs typeface="Courier New" pitchFamily="49" charset="0"/>
              </a:rPr>
              <a:t>   = dev-&gt;queue = </a:t>
            </a:r>
            <a:r>
              <a:rPr lang="en-US" sz="1800" b="1" dirty="0" err="1">
                <a:latin typeface="Courier New" pitchFamily="49" charset="0"/>
                <a:cs typeface="Courier New" pitchFamily="49" charset="0"/>
              </a:rPr>
              <a:t>blk_init_queue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sbull_request</a:t>
            </a:r>
            <a:r>
              <a:rPr lang="en-US" sz="1800" b="1" dirty="0">
                <a:latin typeface="Courier New" pitchFamily="49" charset="0"/>
                <a:cs typeface="Courier New" pitchFamily="49" charset="0"/>
              </a:rPr>
              <a:t>, &amp;dev-&gt;lock);</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8FD3-4FA2-304A-4B40-F12837633A38}"/>
              </a:ext>
            </a:extLst>
          </p:cNvPr>
          <p:cNvSpPr>
            <a:spLocks noGrp="1"/>
          </p:cNvSpPr>
          <p:nvPr>
            <p:ph type="title"/>
          </p:nvPr>
        </p:nvSpPr>
        <p:spPr/>
        <p:txBody>
          <a:bodyPr/>
          <a:lstStyle/>
          <a:p>
            <a:pPr eaLnBrk="1" hangingPunct="1">
              <a:defRPr/>
            </a:pPr>
            <a:r>
              <a:rPr lang="en-US" dirty="0"/>
              <a:t>Install the </a:t>
            </a:r>
            <a:r>
              <a:rPr lang="en-US" dirty="0" err="1"/>
              <a:t>gendisk</a:t>
            </a:r>
            <a:r>
              <a:rPr lang="en-US" dirty="0"/>
              <a:t> structure</a:t>
            </a:r>
          </a:p>
        </p:txBody>
      </p:sp>
      <p:sp>
        <p:nvSpPr>
          <p:cNvPr id="24579" name="Content Placeholder 2">
            <a:extLst>
              <a:ext uri="{FF2B5EF4-FFF2-40B4-BE49-F238E27FC236}">
                <a16:creationId xmlns:a16="http://schemas.microsoft.com/office/drawing/2014/main" id="{4F66FE0F-324E-7159-6531-ECC1005468F5}"/>
              </a:ext>
            </a:extLst>
          </p:cNvPr>
          <p:cNvSpPr>
            <a:spLocks noGrp="1"/>
          </p:cNvSpPr>
          <p:nvPr>
            <p:ph idx="1"/>
          </p:nvPr>
        </p:nvSpPr>
        <p:spPr>
          <a:xfrm>
            <a:off x="118175" y="2157553"/>
            <a:ext cx="8453591" cy="4596609"/>
          </a:xfrm>
        </p:spPr>
        <p:txBody>
          <a:bodyPr>
            <a:normAutofit fontScale="92500" lnSpcReduction="20000"/>
          </a:bodyPr>
          <a:lstStyle/>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 = alloc_disk(SBULL_MINORS);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if (! dev-&gt;gd)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printk (KERN_NOTICE "alloc_disk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failure\n");</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goto out_vfree;</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dev-&gt;gd-&gt;major = sbull_major;</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dev-&gt;gd-&gt;first_minor = which*SBULL_MINORS;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dev-&gt;gd-&gt;fops = &amp;sbull_ops;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dev-&gt;gd-&gt;queue = dev-&gt;queue;</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dev-&gt;gd-&gt;private_data = dev;</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02DF-ADE3-D2F5-3334-2C79A73E5E7E}"/>
              </a:ext>
            </a:extLst>
          </p:cNvPr>
          <p:cNvSpPr>
            <a:spLocks noGrp="1"/>
          </p:cNvSpPr>
          <p:nvPr>
            <p:ph type="title"/>
          </p:nvPr>
        </p:nvSpPr>
        <p:spPr/>
        <p:txBody>
          <a:bodyPr/>
          <a:lstStyle/>
          <a:p>
            <a:pPr eaLnBrk="1" hangingPunct="1">
              <a:defRPr/>
            </a:pPr>
            <a:r>
              <a:rPr lang="en-US" b="1" dirty="0"/>
              <a:t>Install the </a:t>
            </a:r>
            <a:r>
              <a:rPr lang="en-US" b="1" err="1"/>
              <a:t>gendisk</a:t>
            </a:r>
            <a:r>
              <a:rPr lang="en-US" b="1" dirty="0"/>
              <a:t> structure</a:t>
            </a:r>
          </a:p>
        </p:txBody>
      </p:sp>
      <p:sp>
        <p:nvSpPr>
          <p:cNvPr id="25603" name="Content Placeholder 2">
            <a:extLst>
              <a:ext uri="{FF2B5EF4-FFF2-40B4-BE49-F238E27FC236}">
                <a16:creationId xmlns:a16="http://schemas.microsoft.com/office/drawing/2014/main" id="{866183DA-BFE6-AB67-3F02-F29B43E5B80F}"/>
              </a:ext>
            </a:extLst>
          </p:cNvPr>
          <p:cNvSpPr>
            <a:spLocks noGrp="1"/>
          </p:cNvSpPr>
          <p:nvPr>
            <p:ph idx="1"/>
          </p:nvPr>
        </p:nvSpPr>
        <p:spPr/>
        <p:txBody>
          <a:bodyPr/>
          <a:lstStyle/>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snprintf (dev-&gt;gd-&gt;disk_name, 32, "sbull%c",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which + 'a');</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set_capacity(dev-&gt;gd, nsectors * 			(hardsect_size/KERNEL_SECTOR_SIZE));</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add_disk(dev-&gt;gd);</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B2F0-1CD7-F95F-2C07-1A904674B944}"/>
              </a:ext>
            </a:extLst>
          </p:cNvPr>
          <p:cNvSpPr>
            <a:spLocks noGrp="1"/>
          </p:cNvSpPr>
          <p:nvPr>
            <p:ph type="title"/>
          </p:nvPr>
        </p:nvSpPr>
        <p:spPr/>
        <p:txBody>
          <a:bodyPr/>
          <a:lstStyle/>
          <a:p>
            <a:pPr eaLnBrk="1" hangingPunct="1">
              <a:defRPr/>
            </a:pPr>
            <a:r>
              <a:rPr lang="en-US" b="1" dirty="0"/>
              <a:t>Supporting removal media</a:t>
            </a:r>
          </a:p>
        </p:txBody>
      </p:sp>
      <p:sp>
        <p:nvSpPr>
          <p:cNvPr id="27651" name="Content Placeholder 2">
            <a:extLst>
              <a:ext uri="{FF2B5EF4-FFF2-40B4-BE49-F238E27FC236}">
                <a16:creationId xmlns:a16="http://schemas.microsoft.com/office/drawing/2014/main" id="{5D9123AC-C2FD-1863-9D91-3C6845A15417}"/>
              </a:ext>
            </a:extLst>
          </p:cNvPr>
          <p:cNvSpPr>
            <a:spLocks noGrp="1"/>
          </p:cNvSpPr>
          <p:nvPr>
            <p:ph idx="1"/>
          </p:nvPr>
        </p:nvSpPr>
        <p:spPr>
          <a:xfrm>
            <a:off x="1598745" y="2323377"/>
            <a:ext cx="8714171" cy="4395252"/>
          </a:xfrm>
        </p:spPr>
        <p:txBody>
          <a:bodyPr>
            <a:normAutofit fontScale="70000" lnSpcReduction="20000"/>
          </a:bodyPr>
          <a:lstStyle/>
          <a:p>
            <a:pPr eaLnBrk="1" hangingPunct="1">
              <a:defRPr/>
            </a:pPr>
            <a:r>
              <a:rPr lang="en-US" dirty="0"/>
              <a:t>Check to see if media has been changed, call</a:t>
            </a:r>
          </a:p>
          <a:p>
            <a:pPr eaLnBrk="1" hangingPunct="1">
              <a:buFont typeface="Wingdings" panose="05000000000000000000" pitchFamily="2" charset="2"/>
              <a:buNone/>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sbull_media_changed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gendisk</a:t>
            </a:r>
            <a:r>
              <a:rPr lang="en-US" sz="2000" b="1"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sbull_dev</a:t>
            </a: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 =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private_data</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  return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a:t>
            </a:r>
          </a:p>
          <a:p>
            <a:pPr eaLnBrk="1" hangingPunct="1">
              <a:buClr>
                <a:srgbClr val="FE8637"/>
              </a:buClr>
              <a:defRPr/>
            </a:pPr>
            <a:r>
              <a:rPr lang="en-US" dirty="0">
                <a:solidFill>
                  <a:srgbClr val="000000"/>
                </a:solidFill>
              </a:rPr>
              <a:t>Prepare the driver for the new media, call</a:t>
            </a:r>
          </a:p>
          <a:p>
            <a:pPr eaLnBrk="1" hangingPunct="1">
              <a:buFont typeface="Wingdings" panose="05000000000000000000" pitchFamily="2" charset="2"/>
              <a:buNone/>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sbull_revalidate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gendisk</a:t>
            </a:r>
            <a:r>
              <a:rPr lang="en-US" sz="2000" b="1"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sbull_dev</a:t>
            </a: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 =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private_data</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  if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 = 0;</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memset</a:t>
            </a:r>
            <a:r>
              <a:rPr lang="en-US" sz="2000" b="1" dirty="0">
                <a:latin typeface="Courier New" pitchFamily="49" charset="0"/>
                <a:cs typeface="Courier New" pitchFamily="49" charset="0"/>
              </a:rPr>
              <a:t>(</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-&gt;data, 0,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-&gt;size);</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return 0;</a:t>
            </a:r>
          </a:p>
          <a:p>
            <a:pPr eaLnBrk="1" hangingPunct="1">
              <a:buFont typeface="Wingdings" panose="05000000000000000000" pitchFamily="2" charset="2"/>
              <a:buNone/>
              <a:defRPr/>
            </a:pPr>
            <a:r>
              <a:rPr lang="en-US" sz="2000" b="1" dirty="0">
                <a:latin typeface="Courier New" pitchFamily="49" charset="0"/>
                <a:cs typeface="Courier New" pitchFamily="49" charset="0"/>
              </a:rPr>
              <a:t>}</a:t>
            </a:r>
            <a:endParaRPr lang="en-US" sz="2000" b="1" dirty="0">
              <a:solidFill>
                <a:srgbClr val="000000"/>
              </a:solidFill>
              <a:latin typeface="Courier New" pitchFamily="49" charset="0"/>
              <a:cs typeface="Courier New" pitchFamily="49" charset="0"/>
            </a:endParaRPr>
          </a:p>
          <a:p>
            <a:pPr eaLnBrk="1" hangingPunct="1">
              <a:buClr>
                <a:srgbClr val="FE8637"/>
              </a:buClr>
              <a:defRPr/>
            </a:pPr>
            <a:endParaRPr lang="en-US" dirty="0">
              <a:solidFill>
                <a:srgbClr val="000000"/>
              </a:solidFill>
            </a:endParaRPr>
          </a:p>
          <a:p>
            <a:pPr eaLnBrk="1" hangingPunct="1">
              <a:buFont typeface="Wingdings" panose="05000000000000000000" pitchFamily="2" charset="2"/>
              <a:buNone/>
              <a:defRPr/>
            </a:pPr>
            <a:endParaRPr lang="en-US" sz="2000" b="1" dirty="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5AF9-F53F-5ED0-D132-91F3801FED99}"/>
              </a:ext>
            </a:extLst>
          </p:cNvPr>
          <p:cNvSpPr>
            <a:spLocks noGrp="1"/>
          </p:cNvSpPr>
          <p:nvPr>
            <p:ph type="title"/>
          </p:nvPr>
        </p:nvSpPr>
        <p:spPr/>
        <p:txBody>
          <a:bodyPr/>
          <a:lstStyle/>
          <a:p>
            <a:pPr eaLnBrk="1" hangingPunct="1">
              <a:defRPr/>
            </a:pPr>
            <a:r>
              <a:rPr lang="en-US" b="1" dirty="0" err="1"/>
              <a:t>sbull</a:t>
            </a:r>
            <a:r>
              <a:rPr lang="en-US" b="1" dirty="0"/>
              <a:t> </a:t>
            </a:r>
            <a:r>
              <a:rPr lang="en-US" b="1" dirty="0" err="1"/>
              <a:t>ioctl</a:t>
            </a:r>
            <a:endParaRPr lang="en-US" b="1" dirty="0"/>
          </a:p>
        </p:txBody>
      </p:sp>
      <p:sp>
        <p:nvSpPr>
          <p:cNvPr id="27651" name="Content Placeholder 2">
            <a:extLst>
              <a:ext uri="{FF2B5EF4-FFF2-40B4-BE49-F238E27FC236}">
                <a16:creationId xmlns:a16="http://schemas.microsoft.com/office/drawing/2014/main" id="{38726F19-B469-8DA9-5D53-2F40BA8B13A7}"/>
              </a:ext>
            </a:extLst>
          </p:cNvPr>
          <p:cNvSpPr>
            <a:spLocks noGrp="1"/>
          </p:cNvSpPr>
          <p:nvPr>
            <p:ph idx="1"/>
          </p:nvPr>
        </p:nvSpPr>
        <p:spPr/>
        <p:txBody>
          <a:bodyPr/>
          <a:lstStyle/>
          <a:p>
            <a:pPr eaLnBrk="1" hangingPunct="1"/>
            <a:r>
              <a:rPr lang="en-US" altLang="en-US"/>
              <a:t>See </a:t>
            </a:r>
            <a:r>
              <a:rPr lang="en-US" altLang="en-US" b="1">
                <a:latin typeface="Courier New" panose="02070309020205020404" pitchFamily="49" charset="0"/>
                <a:cs typeface="Courier New" panose="02070309020205020404" pitchFamily="49" charset="0"/>
              </a:rPr>
              <a:t>drivers/block/ioctl.c</a:t>
            </a:r>
            <a:r>
              <a:rPr lang="en-US" altLang="en-US"/>
              <a:t> for built-in commands</a:t>
            </a:r>
          </a:p>
          <a:p>
            <a:pPr eaLnBrk="1" hangingPunct="1"/>
            <a:r>
              <a:rPr lang="en-US" altLang="en-US"/>
              <a:t>To support </a:t>
            </a:r>
            <a:r>
              <a:rPr lang="en-US" altLang="en-US" b="1">
                <a:latin typeface="Courier New" panose="02070309020205020404" pitchFamily="49" charset="0"/>
                <a:cs typeface="Courier New" panose="02070309020205020404" pitchFamily="49" charset="0"/>
              </a:rPr>
              <a:t>fdisk</a:t>
            </a:r>
            <a:r>
              <a:rPr lang="en-US" altLang="en-US"/>
              <a:t> and partitions, need to implement a command to provide disk geometry information</a:t>
            </a:r>
          </a:p>
          <a:p>
            <a:pPr lvl="1" eaLnBrk="1" hangingPunct="1"/>
            <a:r>
              <a:rPr lang="en-US" altLang="en-US"/>
              <a:t>Newer linux versions have a dedicated block device operation called getgeo</a:t>
            </a:r>
          </a:p>
          <a:p>
            <a:pPr lvl="1" eaLnBrk="1" hangingPunct="1"/>
            <a:r>
              <a:rPr lang="en-US" altLang="en-US"/>
              <a:t>Sbull still has an ioctl call</a:t>
            </a:r>
          </a:p>
          <a:p>
            <a:pPr lvl="1" eaLnBrk="1" hangingPunct="1"/>
            <a:r>
              <a:rPr lang="en-US" altLang="en-US"/>
              <a:t>Sets number of</a:t>
            </a:r>
          </a:p>
          <a:p>
            <a:pPr lvl="2" eaLnBrk="1" hangingPunct="1"/>
            <a:r>
              <a:rPr lang="en-US" altLang="en-US"/>
              <a:t>Cylinders</a:t>
            </a:r>
          </a:p>
          <a:p>
            <a:pPr lvl="2" eaLnBrk="1" hangingPunct="1"/>
            <a:r>
              <a:rPr lang="en-US" altLang="en-US"/>
              <a:t>Heads</a:t>
            </a:r>
          </a:p>
          <a:p>
            <a:pPr lvl="2" eaLnBrk="1" hangingPunct="1"/>
            <a:r>
              <a:rPr lang="en-US" altLang="en-US"/>
              <a:t>Sectors</a:t>
            </a:r>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444F-E034-2DD1-C108-EE8976E25255}"/>
              </a:ext>
            </a:extLst>
          </p:cNvPr>
          <p:cNvSpPr>
            <a:spLocks noGrp="1"/>
          </p:cNvSpPr>
          <p:nvPr>
            <p:ph type="title"/>
          </p:nvPr>
        </p:nvSpPr>
        <p:spPr/>
        <p:txBody>
          <a:bodyPr/>
          <a:lstStyle/>
          <a:p>
            <a:pPr>
              <a:defRPr/>
            </a:pPr>
            <a:r>
              <a:rPr lang="en-US" b="1" dirty="0"/>
              <a:t>The anatomy of a request</a:t>
            </a:r>
          </a:p>
        </p:txBody>
      </p:sp>
      <p:sp>
        <p:nvSpPr>
          <p:cNvPr id="31747" name="Content Placeholder 2">
            <a:extLst>
              <a:ext uri="{FF2B5EF4-FFF2-40B4-BE49-F238E27FC236}">
                <a16:creationId xmlns:a16="http://schemas.microsoft.com/office/drawing/2014/main" id="{571339E1-9EEA-42DF-A89C-15EB54FE50BF}"/>
              </a:ext>
            </a:extLst>
          </p:cNvPr>
          <p:cNvSpPr>
            <a:spLocks noGrp="1"/>
          </p:cNvSpPr>
          <p:nvPr>
            <p:ph idx="1"/>
          </p:nvPr>
        </p:nvSpPr>
        <p:spPr>
          <a:xfrm>
            <a:off x="118175" y="2157552"/>
            <a:ext cx="6345260" cy="3530600"/>
          </a:xfrm>
        </p:spPr>
        <p:txBody>
          <a:bodyPr/>
          <a:lstStyle/>
          <a:p>
            <a:pPr>
              <a:defRPr/>
            </a:pPr>
            <a:r>
              <a:rPr lang="en-US" dirty="0"/>
              <a:t>The </a:t>
            </a:r>
            <a:r>
              <a:rPr lang="en-US" b="1" dirty="0">
                <a:solidFill>
                  <a:schemeClr val="bg1">
                    <a:lumMod val="65000"/>
                  </a:schemeClr>
                </a:solidFill>
                <a:latin typeface="Courier New" pitchFamily="49" charset="0"/>
                <a:cs typeface="Courier New" pitchFamily="49" charset="0"/>
              </a:rPr>
              <a:t>bio</a:t>
            </a:r>
            <a:r>
              <a:rPr lang="en-US" dirty="0"/>
              <a:t> structure</a:t>
            </a:r>
          </a:p>
          <a:p>
            <a:pPr lvl="1">
              <a:defRPr/>
            </a:pPr>
            <a:r>
              <a:rPr lang="en-US" dirty="0"/>
              <a:t>Contains everything that a block driver needs to carryout out an IO request</a:t>
            </a:r>
          </a:p>
          <a:p>
            <a:pPr lvl="1">
              <a:defRPr/>
            </a:pPr>
            <a:r>
              <a:rPr lang="en-US" dirty="0"/>
              <a:t>Defined in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linux</a:t>
            </a:r>
            <a:r>
              <a:rPr lang="en-US" b="1" dirty="0">
                <a:latin typeface="Courier New" pitchFamily="49" charset="0"/>
                <a:cs typeface="Courier New" pitchFamily="49" charset="0"/>
              </a:rPr>
              <a:t>/</a:t>
            </a:r>
            <a:r>
              <a:rPr lang="en-US" b="1" dirty="0" err="1">
                <a:latin typeface="Courier New" pitchFamily="49" charset="0"/>
                <a:cs typeface="Courier New" pitchFamily="49" charset="0"/>
              </a:rPr>
              <a:t>bio.h</a:t>
            </a:r>
            <a:r>
              <a:rPr lang="en-US" b="1" dirty="0">
                <a:latin typeface="Courier New" pitchFamily="49" charset="0"/>
                <a:cs typeface="Courier New" pitchFamily="49" charset="0"/>
              </a:rPr>
              <a:t>&gt;</a:t>
            </a:r>
          </a:p>
          <a:p>
            <a:pPr>
              <a:defRPr/>
            </a:pPr>
            <a:r>
              <a:rPr lang="en-US" dirty="0"/>
              <a:t>Some important fields</a:t>
            </a:r>
          </a:p>
          <a:p>
            <a:pPr lvl="1">
              <a:buFont typeface="Wingdings 2" panose="05020102010507070707" pitchFamily="18" charset="2"/>
              <a:buNone/>
              <a:defRPr/>
            </a:pPr>
            <a:r>
              <a:rPr lang="en-US" b="1" dirty="0">
                <a:solidFill>
                  <a:srgbClr val="B17ED8"/>
                </a:solidFill>
                <a:latin typeface="Courier New" pitchFamily="49" charset="0"/>
                <a:cs typeface="Courier New" pitchFamily="49" charset="0"/>
              </a:rPr>
              <a:t>/* the first sector in this transfer */  </a:t>
            </a:r>
          </a:p>
          <a:p>
            <a:pPr lvl="1">
              <a:buFont typeface="Wingdings 2" panose="05020102010507070707" pitchFamily="18" charset="2"/>
              <a:buNone/>
              <a:defRPr/>
            </a:pPr>
            <a:r>
              <a:rPr lang="en-US" b="1" dirty="0" err="1">
                <a:latin typeface="Courier New" pitchFamily="49" charset="0"/>
                <a:cs typeface="Courier New" pitchFamily="49" charset="0"/>
              </a:rPr>
              <a:t>sector_t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bi_sector</a:t>
            </a:r>
            <a:r>
              <a:rPr lang="en-US" b="1" dirty="0">
                <a:latin typeface="Courier New" pitchFamily="49" charset="0"/>
                <a:cs typeface="Courier New" pitchFamily="49" charset="0"/>
              </a:rPr>
              <a:t>; </a:t>
            </a:r>
          </a:p>
          <a:p>
            <a:pPr lvl="1">
              <a:defRPr/>
            </a:pPr>
            <a:endParaRPr lang="en-US" b="1" dirty="0">
              <a:latin typeface="Courier New" pitchFamily="49" charset="0"/>
              <a:cs typeface="Courier New" pitchFamily="49" charset="0"/>
            </a:endParaRPr>
          </a:p>
          <a:p>
            <a:pPr lvl="1">
              <a:buFont typeface="Wingdings 2" panose="05020102010507070707" pitchFamily="18" charset="2"/>
              <a:buNone/>
              <a:defRPr/>
            </a:pPr>
            <a:r>
              <a:rPr lang="en-US" b="1" dirty="0">
                <a:solidFill>
                  <a:srgbClr val="B17ED8"/>
                </a:solidFill>
                <a:latin typeface="Courier New" pitchFamily="49" charset="0"/>
                <a:cs typeface="Courier New" pitchFamily="49" charset="0"/>
              </a:rPr>
              <a:t>/* size of transfer in bytes */</a:t>
            </a:r>
          </a:p>
          <a:p>
            <a:pPr lvl="1">
              <a:buFont typeface="Wingdings 2" panose="05020102010507070707" pitchFamily="18" charset="2"/>
              <a:buNone/>
              <a:defRPr/>
            </a:pPr>
            <a:r>
              <a:rPr lang="en-US" b="1" dirty="0">
                <a:latin typeface="Courier New" pitchFamily="49" charset="0"/>
                <a:cs typeface="Courier New" pitchFamily="49" charset="0"/>
              </a:rPr>
              <a:t>unsigned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bi_size</a:t>
            </a:r>
            <a:r>
              <a:rPr lang="en-US" b="1" dirty="0">
                <a:latin typeface="Courier New" pitchFamily="49" charset="0"/>
                <a:cs typeface="Courier New" pitchFamily="49" charset="0"/>
              </a:rPr>
              <a:t>; </a:t>
            </a:r>
          </a:p>
        </p:txBody>
      </p:sp>
      <p:graphicFrame>
        <p:nvGraphicFramePr>
          <p:cNvPr id="28676" name="Content Placeholder 3">
            <a:extLst>
              <a:ext uri="{FF2B5EF4-FFF2-40B4-BE49-F238E27FC236}">
                <a16:creationId xmlns:a16="http://schemas.microsoft.com/office/drawing/2014/main" id="{E93FABCB-CB99-1A1E-95A2-45A3FD8132DA}"/>
              </a:ext>
            </a:extLst>
          </p:cNvPr>
          <p:cNvGraphicFramePr>
            <a:graphicFrameLocks noChangeAspect="1"/>
          </p:cNvGraphicFramePr>
          <p:nvPr>
            <p:extLst>
              <p:ext uri="{D42A27DB-BD31-4B8C-83A1-F6EECF244321}">
                <p14:modId xmlns:p14="http://schemas.microsoft.com/office/powerpoint/2010/main" val="404700551"/>
              </p:ext>
            </p:extLst>
          </p:nvPr>
        </p:nvGraphicFramePr>
        <p:xfrm>
          <a:off x="4047288" y="2838829"/>
          <a:ext cx="5099337" cy="3782280"/>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288" y="2838829"/>
                        <a:ext cx="5099337" cy="3782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F679-E567-BF58-38A5-21FB48B4F5B8}"/>
              </a:ext>
            </a:extLst>
          </p:cNvPr>
          <p:cNvSpPr>
            <a:spLocks noGrp="1"/>
          </p:cNvSpPr>
          <p:nvPr>
            <p:ph type="title"/>
          </p:nvPr>
        </p:nvSpPr>
        <p:spPr/>
        <p:txBody>
          <a:bodyPr/>
          <a:lstStyle/>
          <a:p>
            <a:pPr>
              <a:defRPr/>
            </a:pPr>
            <a:r>
              <a:rPr lang="en-US" b="1" dirty="0"/>
              <a:t>Overview of data structures</a:t>
            </a:r>
          </a:p>
        </p:txBody>
      </p:sp>
      <p:graphicFrame>
        <p:nvGraphicFramePr>
          <p:cNvPr id="10243" name="Content Placeholder 3">
            <a:extLst>
              <a:ext uri="{FF2B5EF4-FFF2-40B4-BE49-F238E27FC236}">
                <a16:creationId xmlns:a16="http://schemas.microsoft.com/office/drawing/2014/main" id="{3C97AA2A-B5DA-37FE-1E8A-DFD0FCC4B289}"/>
              </a:ext>
            </a:extLst>
          </p:cNvPr>
          <p:cNvGraphicFramePr>
            <a:graphicFrameLocks noChangeAspect="1"/>
          </p:cNvGraphicFramePr>
          <p:nvPr>
            <p:extLst>
              <p:ext uri="{D42A27DB-BD31-4B8C-83A1-F6EECF244321}">
                <p14:modId xmlns:p14="http://schemas.microsoft.com/office/powerpoint/2010/main" val="1610635287"/>
              </p:ext>
            </p:extLst>
          </p:nvPr>
        </p:nvGraphicFramePr>
        <p:xfrm>
          <a:off x="328489" y="2530451"/>
          <a:ext cx="8202613" cy="3408362"/>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89" y="2530451"/>
                        <a:ext cx="8202613" cy="340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77D6-3B5C-076E-683E-63E7D680D3DC}"/>
              </a:ext>
            </a:extLst>
          </p:cNvPr>
          <p:cNvSpPr>
            <a:spLocks noGrp="1"/>
          </p:cNvSpPr>
          <p:nvPr>
            <p:ph type="title"/>
          </p:nvPr>
        </p:nvSpPr>
        <p:spPr/>
        <p:txBody>
          <a:bodyPr/>
          <a:lstStyle/>
          <a:p>
            <a:pPr>
              <a:defRPr/>
            </a:pPr>
            <a:r>
              <a:rPr lang="en-US" b="1" dirty="0"/>
              <a:t>The anatomy of a request</a:t>
            </a:r>
          </a:p>
        </p:txBody>
      </p:sp>
      <p:sp>
        <p:nvSpPr>
          <p:cNvPr id="29699" name="Content Placeholder 2">
            <a:extLst>
              <a:ext uri="{FF2B5EF4-FFF2-40B4-BE49-F238E27FC236}">
                <a16:creationId xmlns:a16="http://schemas.microsoft.com/office/drawing/2014/main" id="{EA78679F-AD55-1F88-C2AD-7ADB96BA3334}"/>
              </a:ext>
            </a:extLst>
          </p:cNvPr>
          <p:cNvSpPr>
            <a:spLocks noGrp="1"/>
          </p:cNvSpPr>
          <p:nvPr>
            <p:ph idx="1"/>
          </p:nvPr>
        </p:nvSpPr>
        <p:spPr>
          <a:xfrm>
            <a:off x="130020" y="2489200"/>
            <a:ext cx="8287767" cy="3530600"/>
          </a:xfrm>
        </p:spPr>
        <p:txBody>
          <a:bodyPr>
            <a:normAutofit fontScale="92500" lnSpcReduction="20000"/>
          </a:bodyPr>
          <a:lstStyle/>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use bio_data_dir(bio) to check the direction of IOs*/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long bi_flags; </a:t>
            </a:r>
          </a:p>
          <a:p>
            <a:pPr lvl="1"/>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number of segments within this bio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short bio_phys_segments;</a:t>
            </a:r>
          </a:p>
          <a:p>
            <a:pPr lvl="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struct bio_vec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struct page *bv_page;</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unsigned int bv_offset; // within a page</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unsigned int bv_len; // of this transfer</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133F-F264-0E4B-2F8A-9041BC7F23A8}"/>
              </a:ext>
            </a:extLst>
          </p:cNvPr>
          <p:cNvSpPr>
            <a:spLocks noGrp="1"/>
          </p:cNvSpPr>
          <p:nvPr>
            <p:ph type="title"/>
          </p:nvPr>
        </p:nvSpPr>
        <p:spPr/>
        <p:txBody>
          <a:bodyPr/>
          <a:lstStyle/>
          <a:p>
            <a:pPr>
              <a:defRPr/>
            </a:pPr>
            <a:r>
              <a:rPr lang="en-US" b="1" dirty="0"/>
              <a:t>The bio structure</a:t>
            </a:r>
          </a:p>
        </p:txBody>
      </p:sp>
      <p:pic>
        <p:nvPicPr>
          <p:cNvPr id="30723" name="Picture 2">
            <a:extLst>
              <a:ext uri="{FF2B5EF4-FFF2-40B4-BE49-F238E27FC236}">
                <a16:creationId xmlns:a16="http://schemas.microsoft.com/office/drawing/2014/main" id="{37513BAB-5DA9-DA1D-C51F-0C104D2E2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631" b="12766"/>
          <a:stretch>
            <a:fillRect/>
          </a:stretch>
        </p:blipFill>
        <p:spPr bwMode="auto">
          <a:xfrm>
            <a:off x="1119707" y="2708851"/>
            <a:ext cx="6679031"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AE8A-BC93-126E-CE07-FD19ED7A5866}"/>
              </a:ext>
            </a:extLst>
          </p:cNvPr>
          <p:cNvSpPr>
            <a:spLocks noGrp="1"/>
          </p:cNvSpPr>
          <p:nvPr>
            <p:ph type="title"/>
          </p:nvPr>
        </p:nvSpPr>
        <p:spPr/>
        <p:txBody>
          <a:bodyPr/>
          <a:lstStyle/>
          <a:p>
            <a:pPr>
              <a:defRPr/>
            </a:pPr>
            <a:r>
              <a:rPr lang="en-US" b="1" dirty="0"/>
              <a:t>The bio structure</a:t>
            </a:r>
          </a:p>
        </p:txBody>
      </p:sp>
      <p:sp>
        <p:nvSpPr>
          <p:cNvPr id="31747" name="Content Placeholder 2">
            <a:extLst>
              <a:ext uri="{FF2B5EF4-FFF2-40B4-BE49-F238E27FC236}">
                <a16:creationId xmlns:a16="http://schemas.microsoft.com/office/drawing/2014/main" id="{4225C5AE-3109-3D48-379F-7A87FD4CC996}"/>
              </a:ext>
            </a:extLst>
          </p:cNvPr>
          <p:cNvSpPr>
            <a:spLocks noGrp="1"/>
          </p:cNvSpPr>
          <p:nvPr>
            <p:ph idx="1"/>
          </p:nvPr>
        </p:nvSpPr>
        <p:spPr/>
        <p:txBody>
          <a:bodyPr/>
          <a:lstStyle/>
          <a:p>
            <a:r>
              <a:rPr lang="en-US" altLang="en-US"/>
              <a:t>For portability, use macros to operate on </a:t>
            </a:r>
            <a:r>
              <a:rPr lang="en-US" altLang="en-US" b="1">
                <a:latin typeface="Courier New" panose="02070309020205020404" pitchFamily="49" charset="0"/>
                <a:cs typeface="Courier New" panose="02070309020205020404" pitchFamily="49" charset="0"/>
              </a:rPr>
              <a:t>bio_vec</a:t>
            </a:r>
          </a:p>
          <a:p>
            <a:pPr>
              <a:buFont typeface="Wingdings" panose="05000000000000000000" pitchFamily="2" charset="2"/>
              <a:buNone/>
            </a:pPr>
            <a:endParaRPr lang="en-US" altLang="en-US"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int segno;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struct bio_vec *bvec; </a:t>
            </a:r>
          </a:p>
          <a:p>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bio_for_each_segment(bvec, bio, segno) {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r>
              <a:rPr lang="en-US" altLang="en-US" sz="2000" b="1">
                <a:solidFill>
                  <a:srgbClr val="B17ED8"/>
                </a:solidFill>
                <a:latin typeface="Courier New" panose="02070309020205020404" pitchFamily="49" charset="0"/>
                <a:cs typeface="Courier New" panose="02070309020205020404" pitchFamily="49" charset="0"/>
              </a:rPr>
              <a:t>// Do something with this segment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a:p>
            <a:endParaRPr lang="en-US" altLang="en-US"/>
          </a:p>
        </p:txBody>
      </p:sp>
      <p:sp>
        <p:nvSpPr>
          <p:cNvPr id="31748" name="AutoShape 4">
            <a:extLst>
              <a:ext uri="{FF2B5EF4-FFF2-40B4-BE49-F238E27FC236}">
                <a16:creationId xmlns:a16="http://schemas.microsoft.com/office/drawing/2014/main" id="{428DF162-D8B9-67FA-0AD8-B0DEA4CA7A81}"/>
              </a:ext>
            </a:extLst>
          </p:cNvPr>
          <p:cNvSpPr>
            <a:spLocks noChangeArrowheads="1"/>
          </p:cNvSpPr>
          <p:nvPr/>
        </p:nvSpPr>
        <p:spPr bwMode="auto">
          <a:xfrm>
            <a:off x="4114800" y="3352800"/>
            <a:ext cx="3124200" cy="381000"/>
          </a:xfrm>
          <a:prstGeom prst="wedgeRoundRectCallout">
            <a:avLst>
              <a:gd name="adj1" fmla="val -52398"/>
              <a:gd name="adj2" fmla="val 112440"/>
              <a:gd name="adj3" fmla="val 16667"/>
            </a:avLst>
          </a:prstGeom>
          <a:solidFill>
            <a:srgbClr val="FFFFC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Current </a:t>
            </a:r>
            <a:r>
              <a:rPr lang="en-US" altLang="en-US" b="1">
                <a:latin typeface="Courier New" panose="02070309020205020404" pitchFamily="49" charset="0"/>
                <a:cs typeface="Courier New" panose="02070309020205020404" pitchFamily="49" charset="0"/>
              </a:rPr>
              <a:t>bio_vec</a:t>
            </a:r>
            <a:r>
              <a:rPr lang="en-US" altLang="en-US"/>
              <a:t> entry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5C30-8B84-CA2E-98BD-8929458DD2D0}"/>
              </a:ext>
            </a:extLst>
          </p:cNvPr>
          <p:cNvSpPr>
            <a:spLocks noGrp="1"/>
          </p:cNvSpPr>
          <p:nvPr>
            <p:ph type="title"/>
          </p:nvPr>
        </p:nvSpPr>
        <p:spPr/>
        <p:txBody>
          <a:bodyPr/>
          <a:lstStyle/>
          <a:p>
            <a:pPr>
              <a:defRPr/>
            </a:pPr>
            <a:r>
              <a:rPr lang="en-US" b="1" dirty="0"/>
              <a:t>Low-level bio operations</a:t>
            </a:r>
          </a:p>
        </p:txBody>
      </p:sp>
      <p:sp>
        <p:nvSpPr>
          <p:cNvPr id="32771" name="Content Placeholder 2">
            <a:extLst>
              <a:ext uri="{FF2B5EF4-FFF2-40B4-BE49-F238E27FC236}">
                <a16:creationId xmlns:a16="http://schemas.microsoft.com/office/drawing/2014/main" id="{4D1A0A9C-DEE9-C1EB-8195-25D44A1016D0}"/>
              </a:ext>
            </a:extLst>
          </p:cNvPr>
          <p:cNvSpPr>
            <a:spLocks noGrp="1"/>
          </p:cNvSpPr>
          <p:nvPr>
            <p:ph idx="1"/>
          </p:nvPr>
        </p:nvSpPr>
        <p:spPr>
          <a:xfrm>
            <a:off x="864382" y="2489200"/>
            <a:ext cx="8062720" cy="3530600"/>
          </a:xfrm>
        </p:spPr>
        <p:txBody>
          <a:bodyPr vert="horz" lIns="91440" tIns="45720" rIns="91440" bIns="45720" rtlCol="0" anchor="t">
            <a:normAutofit/>
          </a:bodyPr>
          <a:lstStyle/>
          <a:p>
            <a:r>
              <a:rPr lang="en-US" altLang="en-US" dirty="0">
                <a:latin typeface="Calibri"/>
                <a:ea typeface="Calibri"/>
                <a:cs typeface="Calibri"/>
              </a:rPr>
              <a:t>To access the pages directly, use</a:t>
            </a:r>
          </a:p>
          <a:p>
            <a:pPr>
              <a:buNone/>
            </a:pPr>
            <a:r>
              <a:rPr lang="en-US" altLang="en-US" sz="2000" b="1" dirty="0">
                <a:latin typeface="Calibri"/>
                <a:ea typeface="Calibri"/>
                <a:cs typeface="Courier New"/>
              </a:rPr>
              <a:t>char *__</a:t>
            </a:r>
            <a:r>
              <a:rPr lang="en-US" altLang="en-US" sz="2000" b="1" err="1">
                <a:latin typeface="Calibri"/>
                <a:ea typeface="Calibri"/>
                <a:cs typeface="Courier New"/>
              </a:rPr>
              <a:t>bio_kmap_atomic</a:t>
            </a:r>
            <a:r>
              <a:rPr lang="en-US" altLang="en-US" sz="2000" b="1" dirty="0">
                <a:latin typeface="Calibri"/>
                <a:ea typeface="Calibri"/>
                <a:cs typeface="Courier New"/>
              </a:rPr>
              <a:t>(struct bio *bio, </a:t>
            </a:r>
            <a:endParaRPr lang="en-US" altLang="en-US" sz="2000" b="1" dirty="0">
              <a:latin typeface="Calibri"/>
              <a:ea typeface="Calibri"/>
              <a:cs typeface="Courier New" panose="02070309020205020404" pitchFamily="49" charset="0"/>
            </a:endParaRPr>
          </a:p>
          <a:p>
            <a:pPr>
              <a:buNone/>
            </a:pPr>
            <a:r>
              <a:rPr lang="en-US" altLang="en-US" sz="2000" b="1" dirty="0">
                <a:latin typeface="Calibri"/>
                <a:ea typeface="Calibri"/>
                <a:cs typeface="Courier New"/>
              </a:rPr>
              <a:t>                        int </a:t>
            </a:r>
            <a:r>
              <a:rPr lang="en-US" altLang="en-US" sz="2000" b="1" err="1">
                <a:latin typeface="Calibri"/>
                <a:ea typeface="Calibri"/>
                <a:cs typeface="Courier New"/>
              </a:rPr>
              <a:t>i</a:t>
            </a:r>
            <a:r>
              <a:rPr lang="en-US" altLang="en-US" sz="2000" b="1" dirty="0">
                <a:latin typeface="Calibri"/>
                <a:ea typeface="Calibri"/>
                <a:cs typeface="Courier New"/>
              </a:rPr>
              <a:t>, </a:t>
            </a:r>
            <a:endParaRPr lang="en-US" altLang="en-US" sz="2000" b="1" dirty="0">
              <a:latin typeface="Calibri"/>
              <a:ea typeface="Calibri"/>
              <a:cs typeface="Courier New" panose="02070309020205020404" pitchFamily="49" charset="0"/>
            </a:endParaRPr>
          </a:p>
          <a:p>
            <a:pPr>
              <a:buNone/>
            </a:pPr>
            <a:r>
              <a:rPr lang="en-US" altLang="en-US" sz="2000" b="1" dirty="0">
                <a:latin typeface="Calibri"/>
                <a:ea typeface="Calibri"/>
                <a:cs typeface="Courier New"/>
              </a:rPr>
              <a:t>                        </a:t>
            </a:r>
            <a:r>
              <a:rPr lang="en-US" altLang="en-US" sz="2000" b="1" err="1">
                <a:latin typeface="Calibri"/>
                <a:ea typeface="Calibri"/>
                <a:cs typeface="Courier New"/>
              </a:rPr>
              <a:t>enum</a:t>
            </a:r>
            <a:r>
              <a:rPr lang="en-US" altLang="en-US" sz="2000" b="1" dirty="0">
                <a:latin typeface="Calibri"/>
                <a:ea typeface="Calibri"/>
                <a:cs typeface="Courier New"/>
              </a:rPr>
              <a:t> </a:t>
            </a:r>
            <a:r>
              <a:rPr lang="en-US" altLang="en-US" sz="2000" b="1" err="1">
                <a:latin typeface="Calibri"/>
                <a:ea typeface="Calibri"/>
                <a:cs typeface="Courier New"/>
              </a:rPr>
              <a:t>km_type</a:t>
            </a:r>
            <a:r>
              <a:rPr lang="en-US" altLang="en-US" sz="2000" b="1" dirty="0">
                <a:latin typeface="Calibri"/>
                <a:ea typeface="Calibri"/>
                <a:cs typeface="Courier New"/>
              </a:rPr>
              <a:t> type);</a:t>
            </a:r>
          </a:p>
          <a:p>
            <a:pPr>
              <a:buNone/>
            </a:pPr>
            <a:r>
              <a:rPr lang="en-US" altLang="en-US" sz="2000" b="1" dirty="0">
                <a:latin typeface="Calibri"/>
                <a:ea typeface="Calibri"/>
                <a:cs typeface="Courier New"/>
              </a:rPr>
              <a:t>void __</a:t>
            </a:r>
            <a:r>
              <a:rPr lang="en-US" altLang="en-US" sz="2000" b="1" err="1">
                <a:latin typeface="Calibri"/>
                <a:ea typeface="Calibri"/>
                <a:cs typeface="Courier New"/>
              </a:rPr>
              <a:t>bio_kunmap_atomic</a:t>
            </a:r>
            <a:r>
              <a:rPr lang="en-US" altLang="en-US" sz="2000" b="1" dirty="0">
                <a:latin typeface="Calibri"/>
                <a:ea typeface="Calibri"/>
                <a:cs typeface="Courier New"/>
              </a:rPr>
              <a:t>(char *buffer, </a:t>
            </a:r>
            <a:endParaRPr lang="en-US" altLang="en-US" sz="2000" b="1" dirty="0">
              <a:latin typeface="Calibri"/>
              <a:ea typeface="Calibri"/>
              <a:cs typeface="Courier New" panose="02070309020205020404" pitchFamily="49" charset="0"/>
            </a:endParaRPr>
          </a:p>
          <a:p>
            <a:pPr>
              <a:buNone/>
            </a:pPr>
            <a:r>
              <a:rPr lang="en-US" altLang="en-US" sz="2000" b="1" dirty="0">
                <a:latin typeface="Calibri"/>
                <a:ea typeface="Calibri"/>
                <a:cs typeface="Courier New"/>
              </a:rPr>
              <a:t>                         </a:t>
            </a:r>
            <a:r>
              <a:rPr lang="en-US" altLang="en-US" sz="2000" b="1" err="1">
                <a:latin typeface="Calibri"/>
                <a:ea typeface="Calibri"/>
                <a:cs typeface="Courier New"/>
              </a:rPr>
              <a:t>enum</a:t>
            </a:r>
            <a:r>
              <a:rPr lang="en-US" altLang="en-US" sz="2000" b="1" dirty="0">
                <a:latin typeface="Calibri"/>
                <a:ea typeface="Calibri"/>
                <a:cs typeface="Courier New"/>
              </a:rPr>
              <a:t> </a:t>
            </a:r>
            <a:r>
              <a:rPr lang="en-US" altLang="en-US" sz="2000" b="1" err="1">
                <a:latin typeface="Calibri"/>
                <a:ea typeface="Calibri"/>
                <a:cs typeface="Courier New"/>
              </a:rPr>
              <a:t>km_type</a:t>
            </a:r>
            <a:r>
              <a:rPr lang="en-US" altLang="en-US" sz="2000" b="1" dirty="0">
                <a:latin typeface="Calibri"/>
                <a:ea typeface="Calibri"/>
                <a:cs typeface="Courier New"/>
              </a:rPr>
              <a:t> type);</a:t>
            </a:r>
          </a:p>
          <a:p>
            <a:pPr lvl="1" indent="-283210"/>
            <a:endParaRPr lang="en-US" altLang="en-US" dirty="0">
              <a:latin typeface="Calibri"/>
              <a:ea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0205-629C-7AE4-5F14-628D9AEADBBA}"/>
              </a:ext>
            </a:extLst>
          </p:cNvPr>
          <p:cNvSpPr>
            <a:spLocks noGrp="1"/>
          </p:cNvSpPr>
          <p:nvPr>
            <p:ph type="title"/>
          </p:nvPr>
        </p:nvSpPr>
        <p:spPr/>
        <p:txBody>
          <a:bodyPr/>
          <a:lstStyle/>
          <a:p>
            <a:pPr>
              <a:defRPr/>
            </a:pPr>
            <a:r>
              <a:rPr lang="en-US" b="1" dirty="0">
                <a:solidFill>
                  <a:srgbClr val="FFFFFF"/>
                </a:solidFill>
              </a:rPr>
              <a:t>Low-level</a:t>
            </a:r>
            <a:r>
              <a:rPr lang="en-US" b="1" dirty="0">
                <a:solidFill>
                  <a:srgbClr val="FFFFFF"/>
                </a:solidFill>
                <a:latin typeface="Century Gothic"/>
                <a:cs typeface="Courier New"/>
              </a:rPr>
              <a:t> bio macros</a:t>
            </a:r>
            <a:endParaRPr lang="en-US" b="1" dirty="0"/>
          </a:p>
        </p:txBody>
      </p:sp>
      <p:sp>
        <p:nvSpPr>
          <p:cNvPr id="33795" name="Content Placeholder 2">
            <a:extLst>
              <a:ext uri="{FF2B5EF4-FFF2-40B4-BE49-F238E27FC236}">
                <a16:creationId xmlns:a16="http://schemas.microsoft.com/office/drawing/2014/main" id="{789E1F87-F3FC-EE77-FADB-EEF443C67BAD}"/>
              </a:ext>
            </a:extLst>
          </p:cNvPr>
          <p:cNvSpPr>
            <a:spLocks noGrp="1"/>
          </p:cNvSpPr>
          <p:nvPr>
            <p:ph idx="1"/>
          </p:nvPr>
        </p:nvSpPr>
        <p:spPr>
          <a:xfrm>
            <a:off x="118175" y="2489200"/>
            <a:ext cx="8868150" cy="3530600"/>
          </a:xfrm>
        </p:spPr>
        <p:txBody>
          <a:bodyPr>
            <a:normAutofit fontScale="92500" lnSpcReduction="20000"/>
          </a:bodyPr>
          <a:lstStyle/>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the page to be transferred next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struct page *bio_page(struct bio *bio);</a:t>
            </a:r>
          </a:p>
          <a:p>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the offset within the current page to be transferred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int bio_offset(struct bio *bio);</a:t>
            </a: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a kernel logical (shifted) address pointing to the data to be transferred; the address should not be in high memory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char *bio_data(struct bio *bio);</a:t>
            </a: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CAA5-C34B-8355-AA60-5771B2244772}"/>
              </a:ext>
            </a:extLst>
          </p:cNvPr>
          <p:cNvSpPr>
            <a:spLocks noGrp="1"/>
          </p:cNvSpPr>
          <p:nvPr>
            <p:ph type="title"/>
          </p:nvPr>
        </p:nvSpPr>
        <p:spPr/>
        <p:txBody>
          <a:bodyPr/>
          <a:lstStyle/>
          <a:p>
            <a:pPr>
              <a:defRPr/>
            </a:pPr>
            <a:r>
              <a:rPr lang="en-US" b="1" dirty="0"/>
              <a:t>The request structure</a:t>
            </a:r>
          </a:p>
        </p:txBody>
      </p:sp>
      <p:sp>
        <p:nvSpPr>
          <p:cNvPr id="34819" name="Content Placeholder 2">
            <a:extLst>
              <a:ext uri="{FF2B5EF4-FFF2-40B4-BE49-F238E27FC236}">
                <a16:creationId xmlns:a16="http://schemas.microsoft.com/office/drawing/2014/main" id="{837D504C-D8C9-D711-DDB7-BA3F617E177B}"/>
              </a:ext>
            </a:extLst>
          </p:cNvPr>
          <p:cNvSpPr>
            <a:spLocks noGrp="1"/>
          </p:cNvSpPr>
          <p:nvPr>
            <p:ph idx="1"/>
          </p:nvPr>
        </p:nvSpPr>
        <p:spPr>
          <a:xfrm>
            <a:off x="307689" y="2382599"/>
            <a:ext cx="8524658" cy="4478163"/>
          </a:xfrm>
        </p:spPr>
        <p:txBody>
          <a:bodyPr vert="horz" lIns="91440" tIns="45720" rIns="91440" bIns="45720" rtlCol="0" anchor="t">
            <a:normAutofit fontScale="92500" lnSpcReduction="10000"/>
          </a:bodyPr>
          <a:lstStyle/>
          <a:p>
            <a:r>
              <a:rPr lang="en-US" altLang="en-US" dirty="0">
                <a:latin typeface="Calibri"/>
                <a:ea typeface="Calibri"/>
                <a:cs typeface="Calibri"/>
              </a:rPr>
              <a:t>A </a:t>
            </a:r>
            <a:r>
              <a:rPr lang="en-US" altLang="en-US" dirty="0">
                <a:solidFill>
                  <a:srgbClr val="F953E1"/>
                </a:solidFill>
                <a:latin typeface="Calibri"/>
                <a:ea typeface="Calibri"/>
                <a:cs typeface="Calibri"/>
              </a:rPr>
              <a:t>request</a:t>
            </a:r>
            <a:r>
              <a:rPr lang="en-US" altLang="en-US" dirty="0">
                <a:latin typeface="Calibri"/>
                <a:ea typeface="Calibri"/>
                <a:cs typeface="Calibri"/>
              </a:rPr>
              <a:t> structure is implemented as a linked list of bio structures, with some additional info</a:t>
            </a:r>
          </a:p>
          <a:p>
            <a:r>
              <a:rPr lang="en-US" altLang="en-US" dirty="0">
                <a:latin typeface="Calibri"/>
                <a:ea typeface="Calibri"/>
                <a:cs typeface="Calibri"/>
              </a:rPr>
              <a:t>Some important fields</a:t>
            </a:r>
          </a:p>
          <a:p>
            <a:pPr lvl="1" indent="-283210">
              <a:buFont typeface="Wingdings 2" panose="05020102010507070707" pitchFamily="18" charset="2"/>
              <a:buNone/>
            </a:pPr>
            <a:r>
              <a:rPr lang="en-US" altLang="en-US" b="1" dirty="0">
                <a:solidFill>
                  <a:srgbClr val="B17ED8"/>
                </a:solidFill>
                <a:latin typeface="Calibri"/>
                <a:ea typeface="Calibri"/>
                <a:cs typeface="Courier New"/>
              </a:rPr>
              <a:t>/* first sector that has not been transferred */</a:t>
            </a:r>
          </a:p>
          <a:p>
            <a:pPr lvl="1" indent="-283210">
              <a:buFont typeface="Wingdings 2" panose="05020102010507070707" pitchFamily="18" charset="2"/>
              <a:buNone/>
            </a:pPr>
            <a:r>
              <a:rPr lang="en-US" altLang="en-US" b="1" err="1">
                <a:latin typeface="Calibri"/>
                <a:ea typeface="Calibri"/>
                <a:cs typeface="Courier New"/>
              </a:rPr>
              <a:t>sector_t</a:t>
            </a:r>
            <a:r>
              <a:rPr lang="en-US" altLang="en-US" b="1" dirty="0">
                <a:latin typeface="Calibri"/>
                <a:ea typeface="Calibri"/>
                <a:cs typeface="Courier New"/>
              </a:rPr>
              <a:t> __sector;</a:t>
            </a:r>
          </a:p>
          <a:p>
            <a:pPr lvl="1" indent="-283210">
              <a:buFont typeface="Wingdings 2" panose="05020102010507070707" pitchFamily="18" charset="2"/>
              <a:buNone/>
            </a:pPr>
            <a:r>
              <a:rPr lang="en-US" altLang="en-US" b="1" dirty="0">
                <a:solidFill>
                  <a:srgbClr val="B17ED8"/>
                </a:solidFill>
                <a:latin typeface="Calibri"/>
                <a:ea typeface="Calibri"/>
                <a:cs typeface="Courier New"/>
              </a:rPr>
              <a:t>/* number of sectors yet to transfer */</a:t>
            </a:r>
          </a:p>
          <a:p>
            <a:pPr lvl="1" indent="-283210">
              <a:buFont typeface="Wingdings 2" panose="05020102010507070707" pitchFamily="18" charset="2"/>
              <a:buNone/>
            </a:pPr>
            <a:r>
              <a:rPr lang="en-US" altLang="en-US" b="1" dirty="0">
                <a:latin typeface="Calibri"/>
                <a:ea typeface="Calibri"/>
                <a:cs typeface="Courier New"/>
              </a:rPr>
              <a:t>unsigned int __</a:t>
            </a:r>
            <a:r>
              <a:rPr lang="en-US" altLang="en-US" b="1" err="1">
                <a:latin typeface="Calibri"/>
                <a:ea typeface="Calibri"/>
                <a:cs typeface="Courier New"/>
              </a:rPr>
              <a:t>data_len</a:t>
            </a:r>
            <a:r>
              <a:rPr lang="en-US" altLang="en-US" b="1" dirty="0">
                <a:latin typeface="Calibri"/>
                <a:ea typeface="Calibri"/>
                <a:cs typeface="Courier New"/>
              </a:rPr>
              <a:t>;</a:t>
            </a:r>
          </a:p>
          <a:p>
            <a:pPr marL="402590" lvl="1" indent="0">
              <a:buNone/>
            </a:pPr>
            <a:endParaRPr lang="en-US" b="1" dirty="0">
              <a:solidFill>
                <a:srgbClr val="B17ED8"/>
              </a:solidFill>
              <a:latin typeface="Calibri"/>
              <a:ea typeface="Calibri"/>
              <a:cs typeface="Courier New"/>
            </a:endParaRPr>
          </a:p>
          <a:p>
            <a:pPr marL="402590" lvl="1" indent="0">
              <a:buNone/>
            </a:pPr>
            <a:r>
              <a:rPr lang="en-US" b="1" dirty="0">
                <a:solidFill>
                  <a:srgbClr val="B17ED8"/>
                </a:solidFill>
                <a:latin typeface="Calibri"/>
                <a:ea typeface="Calibri"/>
                <a:cs typeface="Courier New"/>
              </a:rPr>
              <a:t>/* linked list of bios, access via </a:t>
            </a:r>
            <a:r>
              <a:rPr lang="en-US" b="1" dirty="0" err="1">
                <a:solidFill>
                  <a:srgbClr val="B17ED8"/>
                </a:solidFill>
                <a:latin typeface="Calibri"/>
                <a:ea typeface="Calibri"/>
                <a:cs typeface="Courier New"/>
              </a:rPr>
              <a:t>rq_for_each_bio</a:t>
            </a:r>
            <a:r>
              <a:rPr lang="en-US" b="1" dirty="0">
                <a:solidFill>
                  <a:srgbClr val="B17ED8"/>
                </a:solidFill>
                <a:latin typeface="Calibri"/>
                <a:ea typeface="Calibri"/>
                <a:cs typeface="Courier New"/>
              </a:rPr>
              <a:t> */</a:t>
            </a:r>
            <a:endParaRPr lang="en-US">
              <a:solidFill>
                <a:srgbClr val="000000"/>
              </a:solidFill>
              <a:latin typeface="Calibri"/>
              <a:ea typeface="Calibri"/>
              <a:cs typeface="Courier New"/>
            </a:endParaRPr>
          </a:p>
          <a:p>
            <a:pPr marL="402590" lvl="1" indent="0">
              <a:buNone/>
            </a:pPr>
            <a:r>
              <a:rPr lang="en-US" b="1" dirty="0">
                <a:latin typeface="Calibri"/>
                <a:ea typeface="Calibri"/>
                <a:cs typeface="Courier New"/>
              </a:rPr>
              <a:t>struct bio *bio;</a:t>
            </a:r>
            <a:endParaRPr lang="en-US" dirty="0">
              <a:solidFill>
                <a:srgbClr val="000000"/>
              </a:solidFill>
              <a:latin typeface="Calibri"/>
              <a:ea typeface="Calibri"/>
              <a:cs typeface="Courier New"/>
            </a:endParaRPr>
          </a:p>
          <a:p>
            <a:pPr lvl="1" indent="-283210"/>
            <a:endParaRPr lang="en-US" dirty="0">
              <a:solidFill>
                <a:srgbClr val="000000"/>
              </a:solidFill>
              <a:latin typeface="Calibri"/>
              <a:ea typeface="Calibri"/>
              <a:cs typeface="Courier New" panose="02070309020205020404" pitchFamily="49" charset="0"/>
            </a:endParaRPr>
          </a:p>
          <a:p>
            <a:pPr marL="402590" lvl="1" indent="0">
              <a:buNone/>
            </a:pPr>
            <a:r>
              <a:rPr lang="en-US" b="1" dirty="0">
                <a:solidFill>
                  <a:srgbClr val="B17ED8"/>
                </a:solidFill>
                <a:latin typeface="Calibri"/>
                <a:ea typeface="Calibri"/>
                <a:cs typeface="Courier New"/>
              </a:rPr>
              <a:t>/* same as calling </a:t>
            </a:r>
            <a:r>
              <a:rPr lang="en-US" b="1" err="1">
                <a:solidFill>
                  <a:srgbClr val="B17ED8"/>
                </a:solidFill>
                <a:latin typeface="Calibri"/>
                <a:ea typeface="Calibri"/>
                <a:cs typeface="Courier New"/>
              </a:rPr>
              <a:t>bio_data</a:t>
            </a:r>
            <a:r>
              <a:rPr lang="en-US" b="1" dirty="0">
                <a:solidFill>
                  <a:srgbClr val="B17ED8"/>
                </a:solidFill>
                <a:latin typeface="Calibri"/>
                <a:ea typeface="Calibri"/>
                <a:cs typeface="Courier New"/>
              </a:rPr>
              <a:t>() on current bio */</a:t>
            </a:r>
            <a:endParaRPr lang="en-US" dirty="0">
              <a:solidFill>
                <a:srgbClr val="000000"/>
              </a:solidFill>
              <a:latin typeface="Calibri"/>
              <a:ea typeface="Calibri"/>
              <a:cs typeface="Courier New"/>
            </a:endParaRPr>
          </a:p>
          <a:p>
            <a:pPr marL="402590" lvl="1" indent="0">
              <a:buNone/>
            </a:pPr>
            <a:r>
              <a:rPr lang="en-US" b="1" dirty="0">
                <a:latin typeface="Calibri"/>
                <a:ea typeface="Calibri"/>
                <a:cs typeface="Courier New"/>
              </a:rPr>
              <a:t>char *buffer;</a:t>
            </a:r>
            <a:endParaRPr lang="en-US" dirty="0">
              <a:solidFill>
                <a:srgbClr val="000000"/>
              </a:solidFill>
              <a:latin typeface="Calibri"/>
              <a:ea typeface="Calibri"/>
              <a:cs typeface="Courier New"/>
            </a:endParaRPr>
          </a:p>
          <a:p>
            <a:pPr lvl="1" indent="-283210"/>
            <a:endParaRPr lang="en-US" dirty="0">
              <a:solidFill>
                <a:srgbClr val="000000"/>
              </a:solidFill>
              <a:latin typeface="Calibri"/>
              <a:ea typeface="Calibri"/>
              <a:cs typeface="Courier New" panose="02070309020205020404" pitchFamily="49" charset="0"/>
            </a:endParaRPr>
          </a:p>
          <a:p>
            <a:pPr lvl="1" indent="-283210"/>
            <a:endParaRPr lang="en-US" altLang="en-US" b="1" dirty="0">
              <a:latin typeface="Calibri"/>
              <a:ea typeface="Calibri"/>
              <a:cs typeface="Courier New" panose="02070309020205020404" pitchFamily="49" charset="0"/>
            </a:endParaRPr>
          </a:p>
        </p:txBody>
      </p:sp>
      <p:graphicFrame>
        <p:nvGraphicFramePr>
          <p:cNvPr id="34820" name="Content Placeholder 3">
            <a:extLst>
              <a:ext uri="{FF2B5EF4-FFF2-40B4-BE49-F238E27FC236}">
                <a16:creationId xmlns:a16="http://schemas.microsoft.com/office/drawing/2014/main" id="{161BDC25-8220-235F-BD1F-26C94874608C}"/>
              </a:ext>
            </a:extLst>
          </p:cNvPr>
          <p:cNvGraphicFramePr>
            <a:graphicFrameLocks noChangeAspect="1"/>
          </p:cNvGraphicFramePr>
          <p:nvPr>
            <p:extLst>
              <p:ext uri="{D42A27DB-BD31-4B8C-83A1-F6EECF244321}">
                <p14:modId xmlns:p14="http://schemas.microsoft.com/office/powerpoint/2010/main" val="3676564615"/>
              </p:ext>
            </p:extLst>
          </p:nvPr>
        </p:nvGraphicFramePr>
        <p:xfrm>
          <a:off x="4378934" y="2921741"/>
          <a:ext cx="4459732" cy="3403254"/>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934" y="2921741"/>
                        <a:ext cx="4459732" cy="3403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5B1C-71C9-FDBF-67E0-A5CC255E48E9}"/>
              </a:ext>
            </a:extLst>
          </p:cNvPr>
          <p:cNvSpPr>
            <a:spLocks noGrp="1"/>
          </p:cNvSpPr>
          <p:nvPr>
            <p:ph type="title"/>
          </p:nvPr>
        </p:nvSpPr>
        <p:spPr/>
        <p:txBody>
          <a:bodyPr/>
          <a:lstStyle/>
          <a:p>
            <a:pPr>
              <a:defRPr/>
            </a:pPr>
            <a:r>
              <a:rPr lang="en-US" b="1" dirty="0"/>
              <a:t>The request structure</a:t>
            </a:r>
          </a:p>
        </p:txBody>
      </p:sp>
      <p:sp>
        <p:nvSpPr>
          <p:cNvPr id="36867" name="Content Placeholder 2">
            <a:extLst>
              <a:ext uri="{FF2B5EF4-FFF2-40B4-BE49-F238E27FC236}">
                <a16:creationId xmlns:a16="http://schemas.microsoft.com/office/drawing/2014/main" id="{6BACA42A-A27B-3F45-BC7A-A28809427E27}"/>
              </a:ext>
            </a:extLst>
          </p:cNvPr>
          <p:cNvSpPr>
            <a:spLocks noGrp="1"/>
          </p:cNvSpPr>
          <p:nvPr>
            <p:ph idx="1"/>
          </p:nvPr>
        </p:nvSpPr>
        <p:spPr/>
        <p:txBody>
          <a:bodyPr vert="horz" lIns="91440" tIns="45720" rIns="91440" bIns="45720" rtlCol="0" anchor="t">
            <a:normAutofit/>
          </a:bodyPr>
          <a:lstStyle/>
          <a:p>
            <a:pPr lvl="1" indent="-283210"/>
            <a:endParaRPr lang="en-US" altLang="en-US" sz="1900" b="1" dirty="0">
              <a:latin typeface="Courier New" panose="02070309020205020404" pitchFamily="49" charset="0"/>
              <a:cs typeface="Courier New" panose="02070309020205020404" pitchFamily="49" charset="0"/>
            </a:endParaRPr>
          </a:p>
          <a:p>
            <a:pPr lvl="1" indent="-283210">
              <a:buFont typeface="Wingdings 2" panose="05020102010507070707" pitchFamily="18" charset="2"/>
              <a:buNone/>
            </a:pPr>
            <a:r>
              <a:rPr lang="en-US" altLang="en-US" sz="1900" b="1" dirty="0">
                <a:solidFill>
                  <a:srgbClr val="B17ED8"/>
                </a:solidFill>
                <a:latin typeface="Courier New"/>
                <a:cs typeface="Courier New"/>
              </a:rPr>
              <a:t>/* number of segments after merging */</a:t>
            </a:r>
          </a:p>
          <a:p>
            <a:pPr lvl="1" indent="-283210">
              <a:buFont typeface="Wingdings 2" panose="05020102010507070707" pitchFamily="18" charset="2"/>
              <a:buNone/>
            </a:pPr>
            <a:r>
              <a:rPr lang="en-US" altLang="en-US" sz="1900" b="1" dirty="0">
                <a:latin typeface="Courier New"/>
                <a:cs typeface="Courier New"/>
              </a:rPr>
              <a:t>unsigned short </a:t>
            </a:r>
            <a:r>
              <a:rPr lang="en-US" altLang="en-US" sz="1900" b="1" err="1">
                <a:latin typeface="Courier New"/>
                <a:cs typeface="Courier New"/>
              </a:rPr>
              <a:t>nr_phys_segments</a:t>
            </a:r>
            <a:r>
              <a:rPr lang="en-US" altLang="en-US" sz="1900" b="1" dirty="0">
                <a:latin typeface="Courier New"/>
                <a:cs typeface="Courier New"/>
              </a:rPr>
              <a:t>;</a:t>
            </a:r>
          </a:p>
          <a:p>
            <a:pPr lvl="1" indent="-283210">
              <a:buFont typeface="Wingdings 2" panose="05020102010507070707" pitchFamily="18" charset="2"/>
              <a:buNone/>
            </a:pPr>
            <a:endParaRPr lang="en-US" altLang="en-US" sz="1900" b="1" dirty="0">
              <a:latin typeface="Courier New" panose="02070309020205020404" pitchFamily="49" charset="0"/>
              <a:cs typeface="Courier New" panose="02070309020205020404" pitchFamily="49" charset="0"/>
            </a:endParaRPr>
          </a:p>
          <a:p>
            <a:pPr lvl="1" indent="-283210">
              <a:buFont typeface="Wingdings 2" panose="05020102010507070707" pitchFamily="18" charset="2"/>
              <a:buNone/>
            </a:pPr>
            <a:r>
              <a:rPr lang="en-US" altLang="en-US" sz="1900" b="1" dirty="0">
                <a:latin typeface="Courier New"/>
                <a:cs typeface="Courier New"/>
              </a:rPr>
              <a:t>struct </a:t>
            </a:r>
            <a:r>
              <a:rPr lang="en-US" altLang="en-US" sz="1900" b="1" err="1">
                <a:latin typeface="Courier New"/>
                <a:cs typeface="Courier New"/>
              </a:rPr>
              <a:t>list_head</a:t>
            </a:r>
            <a:r>
              <a:rPr lang="en-US" altLang="en-US" sz="1900" b="1" dirty="0">
                <a:latin typeface="Courier New"/>
                <a:cs typeface="Courier New"/>
              </a:rPr>
              <a:t> </a:t>
            </a:r>
            <a:r>
              <a:rPr lang="en-US" altLang="en-US" sz="1900" b="1" err="1">
                <a:latin typeface="Courier New"/>
                <a:cs typeface="Courier New"/>
              </a:rPr>
              <a:t>queuelist</a:t>
            </a:r>
            <a:r>
              <a:rPr lang="en-US" altLang="en-US" sz="1900" b="1" dirty="0">
                <a:latin typeface="Courier New"/>
                <a:cs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FD25-B079-1598-5680-6FED0A7CD4DC}"/>
              </a:ext>
            </a:extLst>
          </p:cNvPr>
          <p:cNvSpPr>
            <a:spLocks noGrp="1"/>
          </p:cNvSpPr>
          <p:nvPr>
            <p:ph type="title"/>
          </p:nvPr>
        </p:nvSpPr>
        <p:spPr/>
        <p:txBody>
          <a:bodyPr/>
          <a:lstStyle/>
          <a:p>
            <a:pPr>
              <a:defRPr/>
            </a:pPr>
            <a:r>
              <a:rPr lang="en-US" b="1" dirty="0"/>
              <a:t>The request structure</a:t>
            </a:r>
          </a:p>
        </p:txBody>
      </p:sp>
      <p:pic>
        <p:nvPicPr>
          <p:cNvPr id="37891" name="Picture 2">
            <a:extLst>
              <a:ext uri="{FF2B5EF4-FFF2-40B4-BE49-F238E27FC236}">
                <a16:creationId xmlns:a16="http://schemas.microsoft.com/office/drawing/2014/main" id="{A1F3FD1C-70FE-415B-D9D8-72D4C0979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47" b="9293"/>
          <a:stretch>
            <a:fillRect/>
          </a:stretch>
        </p:blipFill>
        <p:spPr bwMode="auto">
          <a:xfrm>
            <a:off x="1178930" y="2527260"/>
            <a:ext cx="6966969"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149C-B04D-0672-0312-21BF6C45C76A}"/>
              </a:ext>
            </a:extLst>
          </p:cNvPr>
          <p:cNvSpPr>
            <a:spLocks noGrp="1"/>
          </p:cNvSpPr>
          <p:nvPr>
            <p:ph type="title"/>
          </p:nvPr>
        </p:nvSpPr>
        <p:spPr/>
        <p:txBody>
          <a:bodyPr/>
          <a:lstStyle/>
          <a:p>
            <a:pPr>
              <a:defRPr/>
            </a:pPr>
            <a:r>
              <a:rPr lang="en-US" b="1" dirty="0"/>
              <a:t>Request queues</a:t>
            </a:r>
          </a:p>
        </p:txBody>
      </p:sp>
      <p:sp>
        <p:nvSpPr>
          <p:cNvPr id="38915" name="Content Placeholder 2">
            <a:extLst>
              <a:ext uri="{FF2B5EF4-FFF2-40B4-BE49-F238E27FC236}">
                <a16:creationId xmlns:a16="http://schemas.microsoft.com/office/drawing/2014/main" id="{AE9621E7-A274-D117-010E-A46109EB7965}"/>
              </a:ext>
            </a:extLst>
          </p:cNvPr>
          <p:cNvSpPr>
            <a:spLocks noGrp="1"/>
          </p:cNvSpPr>
          <p:nvPr>
            <p:ph idx="1"/>
          </p:nvPr>
        </p:nvSpPr>
        <p:spPr>
          <a:xfrm>
            <a:off x="864382" y="2820848"/>
            <a:ext cx="6345260" cy="3530600"/>
          </a:xfrm>
        </p:spPr>
        <p:txBody>
          <a:bodyPr vert="horz" lIns="91440" tIns="45720" rIns="91440" bIns="45720" rtlCol="0" anchor="t">
            <a:normAutofit fontScale="85000" lnSpcReduction="20000"/>
          </a:bodyPr>
          <a:lstStyle/>
          <a:p>
            <a:r>
              <a:rPr lang="en-US" altLang="en-US" b="1" dirty="0">
                <a:solidFill>
                  <a:srgbClr val="0070C0"/>
                </a:solidFill>
                <a:latin typeface="Calibri"/>
                <a:ea typeface="Calibri"/>
                <a:cs typeface="Courier New"/>
              </a:rPr>
              <a:t>struct </a:t>
            </a:r>
            <a:r>
              <a:rPr lang="en-US" altLang="en-US" b="1" err="1">
                <a:solidFill>
                  <a:srgbClr val="0070C0"/>
                </a:solidFill>
                <a:latin typeface="Calibri"/>
                <a:ea typeface="Calibri"/>
                <a:cs typeface="Courier New"/>
              </a:rPr>
              <a:t>request_queue</a:t>
            </a:r>
            <a:r>
              <a:rPr lang="en-US" altLang="en-US" b="1" dirty="0">
                <a:solidFill>
                  <a:srgbClr val="0070C0"/>
                </a:solidFill>
                <a:latin typeface="Calibri"/>
                <a:ea typeface="Calibri"/>
                <a:cs typeface="Courier New"/>
              </a:rPr>
              <a:t> </a:t>
            </a:r>
            <a:r>
              <a:rPr lang="en-US" altLang="en-US" dirty="0">
                <a:latin typeface="Calibri"/>
                <a:ea typeface="Calibri"/>
                <a:cs typeface="Calibri"/>
              </a:rPr>
              <a:t>or </a:t>
            </a:r>
            <a:r>
              <a:rPr lang="en-US" altLang="en-US" b="1" err="1">
                <a:solidFill>
                  <a:srgbClr val="0070C0"/>
                </a:solidFill>
                <a:latin typeface="Calibri"/>
                <a:ea typeface="Calibri"/>
                <a:cs typeface="Courier New"/>
              </a:rPr>
              <a:t>request_queue_t</a:t>
            </a:r>
            <a:endParaRPr lang="en-US" altLang="en-US" b="1">
              <a:solidFill>
                <a:srgbClr val="0070C0"/>
              </a:solidFill>
              <a:latin typeface="Calibri"/>
              <a:ea typeface="Calibri"/>
              <a:cs typeface="Courier New"/>
            </a:endParaRPr>
          </a:p>
          <a:p>
            <a:pPr lvl="1" indent="-283210"/>
            <a:r>
              <a:rPr lang="en-US" altLang="en-US" dirty="0">
                <a:latin typeface="Calibri"/>
                <a:ea typeface="Calibri"/>
                <a:cs typeface="Calibri"/>
              </a:rPr>
              <a:t>Include</a:t>
            </a:r>
            <a:r>
              <a:rPr lang="en-US" altLang="en-US" b="1" dirty="0">
                <a:latin typeface="Calibri"/>
                <a:ea typeface="Calibri"/>
                <a:cs typeface="Courier New"/>
              </a:rPr>
              <a:t> &lt;</a:t>
            </a:r>
            <a:r>
              <a:rPr lang="en-US" altLang="en-US" b="1" err="1">
                <a:latin typeface="Calibri"/>
                <a:ea typeface="Calibri"/>
                <a:cs typeface="Courier New"/>
              </a:rPr>
              <a:t>linux</a:t>
            </a:r>
            <a:r>
              <a:rPr lang="en-US" altLang="en-US" b="1" dirty="0">
                <a:latin typeface="Calibri"/>
                <a:ea typeface="Calibri"/>
                <a:cs typeface="Courier New"/>
              </a:rPr>
              <a:t>/</a:t>
            </a:r>
            <a:r>
              <a:rPr lang="en-US" altLang="en-US" b="1" err="1">
                <a:latin typeface="Calibri"/>
                <a:ea typeface="Calibri"/>
                <a:cs typeface="Courier New"/>
              </a:rPr>
              <a:t>blkdev.h</a:t>
            </a:r>
            <a:r>
              <a:rPr lang="en-US" altLang="en-US" b="1" dirty="0">
                <a:latin typeface="Calibri"/>
                <a:ea typeface="Calibri"/>
                <a:cs typeface="Courier New"/>
              </a:rPr>
              <a:t>&gt;</a:t>
            </a:r>
          </a:p>
          <a:p>
            <a:r>
              <a:rPr lang="en-US" altLang="en-US" dirty="0">
                <a:latin typeface="Calibri"/>
                <a:ea typeface="Calibri"/>
                <a:cs typeface="Calibri"/>
              </a:rPr>
              <a:t>Keep track of pending block IO requests</a:t>
            </a:r>
          </a:p>
          <a:p>
            <a:r>
              <a:rPr lang="en-US" altLang="en-US" dirty="0">
                <a:latin typeface="Calibri"/>
                <a:ea typeface="Calibri"/>
                <a:cs typeface="Calibri"/>
              </a:rPr>
              <a:t>Create requests with proper parameters</a:t>
            </a:r>
          </a:p>
          <a:p>
            <a:pPr lvl="1" indent="-283210"/>
            <a:r>
              <a:rPr lang="en-US" altLang="en-US" dirty="0">
                <a:latin typeface="Calibri"/>
                <a:ea typeface="Calibri"/>
                <a:cs typeface="Calibri"/>
              </a:rPr>
              <a:t>Maximum size, segments</a:t>
            </a:r>
          </a:p>
          <a:p>
            <a:pPr lvl="1" indent="-283210"/>
            <a:r>
              <a:rPr lang="en-US" altLang="en-US" dirty="0">
                <a:latin typeface="Calibri"/>
                <a:ea typeface="Calibri"/>
                <a:cs typeface="Calibri"/>
              </a:rPr>
              <a:t>Hardware sector size</a:t>
            </a:r>
          </a:p>
          <a:p>
            <a:pPr lvl="1" indent="-283210"/>
            <a:r>
              <a:rPr lang="en-US" altLang="en-US" dirty="0">
                <a:latin typeface="Calibri"/>
                <a:ea typeface="Calibri"/>
                <a:cs typeface="Calibri"/>
              </a:rPr>
              <a:t>Alignment requirement</a:t>
            </a:r>
          </a:p>
          <a:p>
            <a:r>
              <a:rPr lang="en-US" altLang="en-US" dirty="0">
                <a:latin typeface="Calibri"/>
                <a:ea typeface="Calibri"/>
                <a:cs typeface="Calibri"/>
              </a:rPr>
              <a:t>Allow the use of multiple IO schedulers</a:t>
            </a:r>
          </a:p>
          <a:p>
            <a:pPr lvl="1" indent="-283210"/>
            <a:r>
              <a:rPr lang="en-US" altLang="en-US" dirty="0">
                <a:latin typeface="Calibri"/>
                <a:ea typeface="Calibri"/>
                <a:cs typeface="Calibri"/>
              </a:rPr>
              <a:t>Maximize performance in device-specific ways</a:t>
            </a:r>
          </a:p>
          <a:p>
            <a:pPr lvl="2"/>
            <a:r>
              <a:rPr lang="en-US" altLang="en-US" dirty="0">
                <a:latin typeface="Calibri"/>
                <a:ea typeface="Calibri"/>
                <a:cs typeface="Calibri"/>
              </a:rPr>
              <a:t>Sort blocks</a:t>
            </a:r>
          </a:p>
          <a:p>
            <a:pPr lvl="2"/>
            <a:r>
              <a:rPr lang="en-US" altLang="en-US" dirty="0">
                <a:latin typeface="Calibri"/>
                <a:ea typeface="Calibri"/>
                <a:cs typeface="Calibri"/>
              </a:rPr>
              <a:t>Apply deadlines</a:t>
            </a:r>
          </a:p>
          <a:p>
            <a:pPr lvl="2"/>
            <a:r>
              <a:rPr lang="en-US" altLang="en-US" dirty="0">
                <a:latin typeface="Calibri"/>
                <a:ea typeface="Calibri"/>
                <a:cs typeface="Calibri"/>
              </a:rPr>
              <a:t>Merge adjacent requests</a:t>
            </a:r>
          </a:p>
          <a:p>
            <a:pPr lvl="1" indent="-283210"/>
            <a:endParaRPr lang="en-US" altLang="en-US" dirty="0">
              <a:latin typeface="Calibri"/>
              <a:ea typeface="Calibri"/>
              <a:cs typeface="Calibri"/>
            </a:endParaRPr>
          </a:p>
        </p:txBody>
      </p:sp>
      <p:graphicFrame>
        <p:nvGraphicFramePr>
          <p:cNvPr id="38916" name="Content Placeholder 3">
            <a:extLst>
              <a:ext uri="{FF2B5EF4-FFF2-40B4-BE49-F238E27FC236}">
                <a16:creationId xmlns:a16="http://schemas.microsoft.com/office/drawing/2014/main" id="{D53B7DD7-A0F2-0DB7-E2A5-476B87DDFF6C}"/>
              </a:ext>
            </a:extLst>
          </p:cNvPr>
          <p:cNvGraphicFramePr>
            <a:graphicFrameLocks noChangeAspect="1"/>
          </p:cNvGraphicFramePr>
          <p:nvPr>
            <p:extLst>
              <p:ext uri="{D42A27DB-BD31-4B8C-83A1-F6EECF244321}">
                <p14:modId xmlns:p14="http://schemas.microsoft.com/office/powerpoint/2010/main" val="3162106482"/>
              </p:ext>
            </p:extLst>
          </p:nvPr>
        </p:nvGraphicFramePr>
        <p:xfrm>
          <a:off x="3727484" y="2815140"/>
          <a:ext cx="5182249" cy="3237430"/>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84" y="2815140"/>
                        <a:ext cx="5182249" cy="3237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14D-276E-5470-6D9E-43E4F2070A4E}"/>
              </a:ext>
            </a:extLst>
          </p:cNvPr>
          <p:cNvSpPr>
            <a:spLocks noGrp="1"/>
          </p:cNvSpPr>
          <p:nvPr>
            <p:ph type="title"/>
          </p:nvPr>
        </p:nvSpPr>
        <p:spPr/>
        <p:txBody>
          <a:bodyPr/>
          <a:lstStyle/>
          <a:p>
            <a:pPr>
              <a:defRPr/>
            </a:pPr>
            <a:r>
              <a:rPr lang="en-US" dirty="0"/>
              <a:t>Queue creation and deletion</a:t>
            </a:r>
          </a:p>
        </p:txBody>
      </p:sp>
      <p:sp>
        <p:nvSpPr>
          <p:cNvPr id="39939" name="Content Placeholder 2">
            <a:extLst>
              <a:ext uri="{FF2B5EF4-FFF2-40B4-BE49-F238E27FC236}">
                <a16:creationId xmlns:a16="http://schemas.microsoft.com/office/drawing/2014/main" id="{EA9F55FD-26CE-B681-F932-AE7CB5B00EF3}"/>
              </a:ext>
            </a:extLst>
          </p:cNvPr>
          <p:cNvSpPr>
            <a:spLocks noGrp="1"/>
          </p:cNvSpPr>
          <p:nvPr>
            <p:ph idx="1"/>
          </p:nvPr>
        </p:nvSpPr>
        <p:spPr>
          <a:xfrm>
            <a:off x="343222" y="2489200"/>
            <a:ext cx="8572036" cy="3530600"/>
          </a:xfrm>
        </p:spPr>
        <p:txBody>
          <a:bodyPr>
            <a:normAutofit lnSpcReduction="10000"/>
          </a:bodyPr>
          <a:lstStyle/>
          <a:p>
            <a:r>
              <a:rPr lang="en-US" altLang="en-US"/>
              <a:t>To create and initialize a queue,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request_queue_t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*blk_init_queue(request_fn_proc *request,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spinlock_t *lock);</a:t>
            </a:r>
          </a:p>
          <a:p>
            <a:pPr lvl="1"/>
            <a:r>
              <a:rPr lang="en-US" altLang="en-US" b="1">
                <a:latin typeface="Courier New" panose="02070309020205020404" pitchFamily="49" charset="0"/>
                <a:cs typeface="Courier New" panose="02070309020205020404" pitchFamily="49" charset="0"/>
              </a:rPr>
              <a:t>request </a:t>
            </a:r>
            <a:r>
              <a:rPr lang="en-US" altLang="en-US"/>
              <a:t>is the request function</a:t>
            </a:r>
          </a:p>
          <a:p>
            <a:pPr lvl="1"/>
            <a:r>
              <a:rPr lang="en-US" altLang="en-US"/>
              <a:t>Spinlock controls the access to the queue</a:t>
            </a:r>
          </a:p>
          <a:p>
            <a:pPr lvl="1"/>
            <a:r>
              <a:rPr lang="en-US" altLang="en-US"/>
              <a:t>Need to check out-of-memory errors</a:t>
            </a:r>
          </a:p>
          <a:p>
            <a:r>
              <a:rPr lang="en-US" altLang="en-US"/>
              <a:t>To deallocate a queue,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void blk_cleanup_queue(request_queue_t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A8F6-1EF1-6861-84BB-2AD9A98ECC08}"/>
              </a:ext>
            </a:extLst>
          </p:cNvPr>
          <p:cNvSpPr>
            <a:spLocks noGrp="1"/>
          </p:cNvSpPr>
          <p:nvPr>
            <p:ph type="title"/>
          </p:nvPr>
        </p:nvSpPr>
        <p:spPr/>
        <p:txBody>
          <a:bodyPr/>
          <a:lstStyle/>
          <a:p>
            <a:pPr eaLnBrk="1" fontAlgn="auto" hangingPunct="1">
              <a:spcAft>
                <a:spcPts val="0"/>
              </a:spcAft>
              <a:defRPr/>
            </a:pPr>
            <a:r>
              <a:rPr lang="en-US" b="1" dirty="0"/>
              <a:t>Block Drivers</a:t>
            </a:r>
          </a:p>
        </p:txBody>
      </p:sp>
      <p:sp>
        <p:nvSpPr>
          <p:cNvPr id="11267" name="Content Placeholder 2">
            <a:extLst>
              <a:ext uri="{FF2B5EF4-FFF2-40B4-BE49-F238E27FC236}">
                <a16:creationId xmlns:a16="http://schemas.microsoft.com/office/drawing/2014/main" id="{B4259DAB-A8BB-2A79-D6BC-C8E90E4871A8}"/>
              </a:ext>
            </a:extLst>
          </p:cNvPr>
          <p:cNvSpPr>
            <a:spLocks noGrp="1"/>
          </p:cNvSpPr>
          <p:nvPr>
            <p:ph idx="1"/>
          </p:nvPr>
        </p:nvSpPr>
        <p:spPr/>
        <p:txBody>
          <a:bodyPr/>
          <a:lstStyle/>
          <a:p>
            <a:pPr eaLnBrk="1" hangingPunct="1"/>
            <a:r>
              <a:rPr lang="en-US" altLang="en-US"/>
              <a:t>Provides access to devices that transfer randomly accessible data in </a:t>
            </a:r>
            <a:r>
              <a:rPr lang="en-US" altLang="en-US" b="1" i="1">
                <a:solidFill>
                  <a:srgbClr val="B17ED8"/>
                </a:solidFill>
              </a:rPr>
              <a:t>blocks</a:t>
            </a:r>
            <a:r>
              <a:rPr lang="en-US" altLang="en-US"/>
              <a:t>, or fixed size chunks of data (e.g., 4KB)</a:t>
            </a:r>
          </a:p>
          <a:p>
            <a:pPr lvl="1" eaLnBrk="1" hangingPunct="1"/>
            <a:r>
              <a:rPr lang="en-US" altLang="en-US"/>
              <a:t>Note that underlying HW uses </a:t>
            </a:r>
            <a:r>
              <a:rPr lang="en-US" altLang="en-US" b="1" i="1">
                <a:solidFill>
                  <a:srgbClr val="B17ED8"/>
                </a:solidFill>
              </a:rPr>
              <a:t>sectors</a:t>
            </a:r>
            <a:r>
              <a:rPr lang="en-US" altLang="en-US"/>
              <a:t> (e.g., 512B)</a:t>
            </a:r>
          </a:p>
          <a:p>
            <a:pPr eaLnBrk="1" hangingPunct="1"/>
            <a:r>
              <a:rPr lang="en-US" altLang="en-US"/>
              <a:t>Bridge core memory and secondary storage</a:t>
            </a:r>
          </a:p>
          <a:p>
            <a:pPr lvl="1" eaLnBrk="1" hangingPunct="1"/>
            <a:r>
              <a:rPr lang="en-US" altLang="en-US"/>
              <a:t>Performance is essential</a:t>
            </a:r>
          </a:p>
          <a:p>
            <a:pPr lvl="1" eaLnBrk="1" hangingPunct="1"/>
            <a:r>
              <a:rPr lang="en-US" altLang="en-US"/>
              <a:t>Or the system cannot perform well</a:t>
            </a:r>
          </a:p>
          <a:p>
            <a:pPr eaLnBrk="1" hangingPunct="1"/>
            <a:r>
              <a:rPr lang="en-US" altLang="en-US"/>
              <a:t>Lecture example:  </a:t>
            </a:r>
            <a:r>
              <a:rPr lang="en-US" altLang="en-US" b="1">
                <a:latin typeface="Courier New" panose="02070309020205020404" pitchFamily="49" charset="0"/>
                <a:cs typeface="Courier New" panose="02070309020205020404" pitchFamily="49" charset="0"/>
              </a:rPr>
              <a:t>sbull </a:t>
            </a:r>
            <a:r>
              <a:rPr lang="en-US" altLang="en-US"/>
              <a:t>(Simple Block Device)</a:t>
            </a:r>
          </a:p>
          <a:p>
            <a:pPr lvl="1" eaLnBrk="1" hangingPunct="1"/>
            <a:r>
              <a:rPr lang="en-US" altLang="en-US"/>
              <a:t>A ramdisk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9B8-D176-244B-0187-A7DC416E1F68}"/>
              </a:ext>
            </a:extLst>
          </p:cNvPr>
          <p:cNvSpPr>
            <a:spLocks noGrp="1"/>
          </p:cNvSpPr>
          <p:nvPr>
            <p:ph type="title"/>
          </p:nvPr>
        </p:nvSpPr>
        <p:spPr/>
        <p:txBody>
          <a:bodyPr/>
          <a:lstStyle/>
          <a:p>
            <a:pPr>
              <a:defRPr/>
            </a:pPr>
            <a:r>
              <a:rPr lang="en-US" b="1" dirty="0"/>
              <a:t>Queueing functions</a:t>
            </a:r>
          </a:p>
        </p:txBody>
      </p:sp>
      <p:sp>
        <p:nvSpPr>
          <p:cNvPr id="40963" name="Content Placeholder 2">
            <a:extLst>
              <a:ext uri="{FF2B5EF4-FFF2-40B4-BE49-F238E27FC236}">
                <a16:creationId xmlns:a16="http://schemas.microsoft.com/office/drawing/2014/main" id="{DB0B5E36-AC7F-80E8-BAC2-884783B57880}"/>
              </a:ext>
            </a:extLst>
          </p:cNvPr>
          <p:cNvSpPr>
            <a:spLocks noGrp="1"/>
          </p:cNvSpPr>
          <p:nvPr>
            <p:ph idx="1"/>
          </p:nvPr>
        </p:nvSpPr>
        <p:spPr>
          <a:xfrm>
            <a:off x="864382" y="2193086"/>
            <a:ext cx="7967964" cy="3945159"/>
          </a:xfrm>
        </p:spPr>
        <p:txBody>
          <a:bodyPr vert="horz" lIns="91440" tIns="45720" rIns="91440" bIns="45720" rtlCol="0" anchor="t">
            <a:normAutofit/>
          </a:bodyPr>
          <a:lstStyle/>
          <a:p>
            <a:pPr lvl="1" indent="-283210"/>
            <a:r>
              <a:rPr lang="en-US" altLang="en-US" sz="1400" dirty="0">
                <a:latin typeface="Calibri"/>
                <a:ea typeface="Calibri"/>
                <a:cs typeface="Calibri"/>
              </a:rPr>
              <a:t>Need to hold the queue lock To get the reference to the next request, call</a:t>
            </a:r>
            <a:endParaRPr lang="en-US" sz="1400"/>
          </a:p>
          <a:p>
            <a:pPr>
              <a:buFont typeface="Wingdings" panose="05000000000000000000" pitchFamily="2" charset="2"/>
              <a:buNone/>
            </a:pPr>
            <a:r>
              <a:rPr lang="en-US" altLang="en-US" sz="1600" b="1" dirty="0">
                <a:latin typeface="Calibri"/>
                <a:ea typeface="Calibri"/>
                <a:cs typeface="Courier New"/>
              </a:rPr>
              <a:t>struct request *</a:t>
            </a:r>
            <a:r>
              <a:rPr lang="en-US" altLang="en-US" sz="1600" b="1" err="1">
                <a:latin typeface="Calibri"/>
                <a:ea typeface="Calibri"/>
                <a:cs typeface="Courier New"/>
              </a:rPr>
              <a:t>blk_fetch_request</a:t>
            </a:r>
            <a:r>
              <a:rPr lang="en-US" altLang="en-US" sz="1600" b="1" dirty="0">
                <a:latin typeface="Calibri"/>
                <a:ea typeface="Calibri"/>
                <a:cs typeface="Courier New"/>
              </a:rPr>
              <a:t>(</a:t>
            </a:r>
            <a:r>
              <a:rPr lang="en-US" altLang="en-US" sz="1600" b="1" err="1">
                <a:latin typeface="Calibri"/>
                <a:ea typeface="Calibri"/>
                <a:cs typeface="Courier New"/>
              </a:rPr>
              <a:t>request_queue_t</a:t>
            </a:r>
            <a:r>
              <a:rPr lang="en-US" altLang="en-US" sz="1600" b="1" dirty="0">
                <a:latin typeface="Calibri"/>
                <a:ea typeface="Calibri"/>
                <a:cs typeface="Courier New"/>
              </a:rPr>
              <a:t> *queue);</a:t>
            </a:r>
          </a:p>
          <a:p>
            <a:pPr>
              <a:buNone/>
            </a:pPr>
            <a:endParaRPr lang="en-US" altLang="en-US" b="1" dirty="0">
              <a:latin typeface="Calibri"/>
              <a:ea typeface="Calibri"/>
              <a:cs typeface="Courier New"/>
            </a:endParaRPr>
          </a:p>
          <a:p>
            <a:pPr lvl="1" indent="-283210"/>
            <a:r>
              <a:rPr lang="en-US" altLang="en-US" dirty="0">
                <a:latin typeface="Calibri"/>
                <a:ea typeface="Calibri"/>
                <a:cs typeface="Calibri"/>
              </a:rPr>
              <a:t>Leave the request in the queue, To</a:t>
            </a:r>
            <a:r>
              <a:rPr lang="en-US" altLang="en-US" sz="1600" dirty="0">
                <a:latin typeface="Calibri"/>
                <a:ea typeface="Calibri"/>
                <a:cs typeface="Calibri"/>
              </a:rPr>
              <a:t> remove a request from the queue, call</a:t>
            </a:r>
          </a:p>
          <a:p>
            <a:pPr>
              <a:buNone/>
            </a:pPr>
            <a:r>
              <a:rPr lang="en-US" altLang="en-US" sz="1600" b="1" dirty="0">
                <a:latin typeface="Calibri"/>
                <a:ea typeface="Calibri"/>
                <a:cs typeface="Courier New"/>
              </a:rPr>
              <a:t>void </a:t>
            </a:r>
            <a:r>
              <a:rPr lang="en-US" altLang="en-US" sz="1600" b="1" dirty="0" err="1">
                <a:latin typeface="Calibri"/>
                <a:ea typeface="Calibri"/>
                <a:cs typeface="Courier New"/>
              </a:rPr>
              <a:t>blk_dequeue_request</a:t>
            </a:r>
            <a:r>
              <a:rPr lang="en-US" altLang="en-US" sz="1600" b="1" dirty="0">
                <a:latin typeface="Calibri"/>
                <a:ea typeface="Calibri"/>
                <a:cs typeface="Courier New"/>
              </a:rPr>
              <a:t>(struct request *req);</a:t>
            </a:r>
            <a:endParaRPr lang="en-US" altLang="en-US" sz="1600" b="1" dirty="0">
              <a:latin typeface="Calibri"/>
              <a:ea typeface="Calibri"/>
              <a:cs typeface="Courier New" panose="02070309020205020404" pitchFamily="49" charset="0"/>
            </a:endParaRPr>
          </a:p>
          <a:p>
            <a:pPr>
              <a:buNone/>
            </a:pPr>
            <a:endParaRPr lang="en-US" altLang="en-US" b="1" dirty="0">
              <a:latin typeface="Calibri"/>
              <a:ea typeface="Calibri"/>
              <a:cs typeface="Courier New"/>
            </a:endParaRPr>
          </a:p>
          <a:p>
            <a:pPr lvl="1" indent="-283210"/>
            <a:r>
              <a:rPr lang="en-US" altLang="en-US" dirty="0">
                <a:latin typeface="Calibri"/>
                <a:ea typeface="Calibri"/>
                <a:cs typeface="Calibri"/>
              </a:rPr>
              <a:t>Used when a driver operates on multiple requests from a queue concurrently </a:t>
            </a:r>
            <a:r>
              <a:rPr lang="en-US" dirty="0">
                <a:latin typeface="Calibri"/>
                <a:ea typeface="Calibri"/>
                <a:cs typeface="Calibri"/>
              </a:rPr>
              <a:t>To</a:t>
            </a:r>
            <a:r>
              <a:rPr lang="en-US" sz="1600" dirty="0">
                <a:latin typeface="Calibri"/>
                <a:ea typeface="Calibri"/>
                <a:cs typeface="Calibri"/>
              </a:rPr>
              <a:t> put a dequeue request back, call</a:t>
            </a:r>
          </a:p>
          <a:p>
            <a:pPr>
              <a:buNone/>
            </a:pPr>
            <a:r>
              <a:rPr lang="en-US" sz="1600" b="1" dirty="0">
                <a:latin typeface="Calibri"/>
                <a:ea typeface="Calibri"/>
                <a:cs typeface="Courier New"/>
              </a:rPr>
              <a:t>void </a:t>
            </a:r>
            <a:r>
              <a:rPr lang="en-US" sz="1600" b="1" dirty="0" err="1">
                <a:latin typeface="Calibri"/>
                <a:ea typeface="Calibri"/>
                <a:cs typeface="Courier New"/>
              </a:rPr>
              <a:t>blk_requeue_request</a:t>
            </a:r>
            <a:r>
              <a:rPr lang="en-US" sz="1600" b="1" dirty="0">
                <a:latin typeface="Calibri"/>
                <a:ea typeface="Calibri"/>
                <a:cs typeface="Courier New"/>
              </a:rPr>
              <a:t>(</a:t>
            </a:r>
            <a:r>
              <a:rPr lang="en-US" sz="1600" b="1" dirty="0" err="1">
                <a:latin typeface="Calibri"/>
                <a:ea typeface="Calibri"/>
                <a:cs typeface="Courier New"/>
              </a:rPr>
              <a:t>request_queue_t</a:t>
            </a:r>
            <a:r>
              <a:rPr lang="en-US" sz="1600" b="1" dirty="0">
                <a:latin typeface="Calibri"/>
                <a:ea typeface="Calibri"/>
                <a:cs typeface="Courier New"/>
              </a:rPr>
              <a:t> *queue,  </a:t>
            </a:r>
            <a:endParaRPr lang="en-US" sz="1600" dirty="0">
              <a:solidFill>
                <a:srgbClr val="000000"/>
              </a:solidFill>
              <a:latin typeface="Calibri"/>
              <a:ea typeface="Calibri"/>
              <a:cs typeface="Courier New"/>
            </a:endParaRPr>
          </a:p>
          <a:p>
            <a:pPr>
              <a:buNone/>
            </a:pPr>
            <a:r>
              <a:rPr lang="en-US" sz="1600" b="1" dirty="0">
                <a:latin typeface="Calibri"/>
                <a:ea typeface="Calibri"/>
                <a:cs typeface="Courier New"/>
              </a:rPr>
              <a:t>                    struct request *req);</a:t>
            </a:r>
            <a:endParaRPr lang="en-US" sz="1600">
              <a:solidFill>
                <a:srgbClr val="000000"/>
              </a:solidFill>
              <a:latin typeface="Calibri"/>
              <a:ea typeface="Calibri"/>
              <a:cs typeface="Courier New"/>
            </a:endParaRPr>
          </a:p>
          <a:p>
            <a:pPr marL="402590" lvl="1" indent="0">
              <a:buNone/>
            </a:pPr>
            <a:endParaRPr lang="en-US" altLang="en-US" dirty="0">
              <a:latin typeface="Calibri"/>
              <a:ea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E24C-9132-F9DB-0B39-2EFF81AD6B40}"/>
              </a:ext>
            </a:extLst>
          </p:cNvPr>
          <p:cNvSpPr>
            <a:spLocks noGrp="1"/>
          </p:cNvSpPr>
          <p:nvPr>
            <p:ph type="title"/>
          </p:nvPr>
        </p:nvSpPr>
        <p:spPr/>
        <p:txBody>
          <a:bodyPr/>
          <a:lstStyle/>
          <a:p>
            <a:pPr>
              <a:defRPr/>
            </a:pPr>
            <a:r>
              <a:rPr lang="en-US" b="1" dirty="0"/>
              <a:t>Queue control functions</a:t>
            </a:r>
          </a:p>
        </p:txBody>
      </p:sp>
      <p:sp>
        <p:nvSpPr>
          <p:cNvPr id="43011" name="Content Placeholder 2">
            <a:extLst>
              <a:ext uri="{FF2B5EF4-FFF2-40B4-BE49-F238E27FC236}">
                <a16:creationId xmlns:a16="http://schemas.microsoft.com/office/drawing/2014/main" id="{FEF1F626-062C-1E0E-BCF2-11056C42C363}"/>
              </a:ext>
            </a:extLst>
          </p:cNvPr>
          <p:cNvSpPr>
            <a:spLocks noGrp="1"/>
          </p:cNvSpPr>
          <p:nvPr>
            <p:ph idx="1"/>
          </p:nvPr>
        </p:nvSpPr>
        <p:spPr>
          <a:xfrm>
            <a:off x="627491" y="2501045"/>
            <a:ext cx="7885052" cy="3803024"/>
          </a:xfrm>
        </p:spPr>
        <p:txBody>
          <a:bodyPr vert="horz" lIns="91440" tIns="45720" rIns="91440" bIns="45720" rtlCol="0" anchor="t">
            <a:normAutofit fontScale="92500" lnSpcReduction="10000"/>
          </a:bodyPr>
          <a:lstStyle/>
          <a:p>
            <a:pPr>
              <a:buFont typeface="Wingdings" panose="05000000000000000000" pitchFamily="2" charset="2"/>
              <a:buNone/>
            </a:pPr>
            <a:r>
              <a:rPr lang="en-US" altLang="en-US" sz="1800" b="1" dirty="0">
                <a:solidFill>
                  <a:srgbClr val="B17ED8"/>
                </a:solidFill>
                <a:latin typeface="Calibri"/>
                <a:ea typeface="Calibri"/>
                <a:cs typeface="Courier New"/>
              </a:rPr>
              <a:t>/* if a device cannot handle more pending requests, call */</a:t>
            </a:r>
          </a:p>
          <a:p>
            <a:pPr>
              <a:buFont typeface="Wingdings" panose="05000000000000000000" pitchFamily="2" charset="2"/>
              <a:buNone/>
            </a:pPr>
            <a:r>
              <a:rPr lang="en-US" altLang="en-US" sz="1800" b="1" dirty="0">
                <a:latin typeface="Calibri"/>
                <a:ea typeface="Calibri"/>
                <a:cs typeface="Courier New"/>
              </a:rPr>
              <a:t>void </a:t>
            </a:r>
            <a:r>
              <a:rPr lang="en-US" altLang="en-US" sz="1800" b="1" err="1">
                <a:latin typeface="Calibri"/>
                <a:ea typeface="Calibri"/>
                <a:cs typeface="Courier New"/>
              </a:rPr>
              <a:t>blk_stop_queue</a:t>
            </a:r>
            <a:r>
              <a:rPr lang="en-US" altLang="en-US" sz="1800" b="1" dirty="0">
                <a:latin typeface="Calibri"/>
                <a:ea typeface="Calibri"/>
                <a:cs typeface="Courier New"/>
              </a:rPr>
              <a:t>(</a:t>
            </a:r>
            <a:r>
              <a:rPr lang="en-US" altLang="en-US" sz="1800" b="1" err="1">
                <a:latin typeface="Calibri"/>
                <a:ea typeface="Calibri"/>
                <a:cs typeface="Courier New"/>
              </a:rPr>
              <a:t>request_queue_t</a:t>
            </a:r>
            <a:r>
              <a:rPr lang="en-US" altLang="en-US" sz="1800" b="1" dirty="0">
                <a:latin typeface="Calibri"/>
                <a:ea typeface="Calibri"/>
                <a:cs typeface="Courier New"/>
              </a:rPr>
              <a:t> *queue);</a:t>
            </a:r>
          </a:p>
          <a:p>
            <a:pPr>
              <a:buFont typeface="Wingdings" panose="05000000000000000000" pitchFamily="2" charset="2"/>
              <a:buNone/>
            </a:pPr>
            <a:endParaRPr lang="en-US" altLang="en-US" sz="1800" b="1" dirty="0">
              <a:latin typeface="Calibri"/>
              <a:ea typeface="Calibri"/>
              <a:cs typeface="Courier New" panose="02070309020205020404" pitchFamily="49" charset="0"/>
            </a:endParaRPr>
          </a:p>
          <a:p>
            <a:pPr>
              <a:buFont typeface="Wingdings" panose="05000000000000000000" pitchFamily="2" charset="2"/>
              <a:buNone/>
            </a:pPr>
            <a:r>
              <a:rPr lang="en-US" altLang="en-US" sz="1800" b="1" dirty="0">
                <a:solidFill>
                  <a:srgbClr val="B17ED8"/>
                </a:solidFill>
                <a:latin typeface="Calibri"/>
                <a:ea typeface="Calibri"/>
                <a:cs typeface="Courier New"/>
              </a:rPr>
              <a:t>/* to restart the queue, call */</a:t>
            </a:r>
          </a:p>
          <a:p>
            <a:pPr>
              <a:buFont typeface="Wingdings" panose="05000000000000000000" pitchFamily="2" charset="2"/>
              <a:buNone/>
            </a:pPr>
            <a:r>
              <a:rPr lang="en-US" altLang="en-US" sz="1800" b="1" dirty="0">
                <a:latin typeface="Calibri"/>
                <a:ea typeface="Calibri"/>
                <a:cs typeface="Courier New"/>
              </a:rPr>
              <a:t>void </a:t>
            </a:r>
            <a:r>
              <a:rPr lang="en-US" altLang="en-US" sz="1800" b="1" err="1">
                <a:latin typeface="Calibri"/>
                <a:ea typeface="Calibri"/>
                <a:cs typeface="Courier New"/>
              </a:rPr>
              <a:t>blk_start_queue</a:t>
            </a:r>
            <a:r>
              <a:rPr lang="en-US" altLang="en-US" sz="1800" b="1" dirty="0">
                <a:latin typeface="Calibri"/>
                <a:ea typeface="Calibri"/>
                <a:cs typeface="Courier New"/>
              </a:rPr>
              <a:t>(</a:t>
            </a:r>
            <a:r>
              <a:rPr lang="en-US" altLang="en-US" sz="1800" b="1" err="1">
                <a:latin typeface="Calibri"/>
                <a:ea typeface="Calibri"/>
                <a:cs typeface="Courier New"/>
              </a:rPr>
              <a:t>request_queue_t</a:t>
            </a:r>
            <a:r>
              <a:rPr lang="en-US" altLang="en-US" sz="1800" b="1" dirty="0">
                <a:latin typeface="Calibri"/>
                <a:ea typeface="Calibri"/>
                <a:cs typeface="Courier New"/>
              </a:rPr>
              <a:t> *queue);</a:t>
            </a:r>
          </a:p>
          <a:p>
            <a:pPr>
              <a:buFont typeface="Wingdings" panose="05000000000000000000" pitchFamily="2" charset="2"/>
              <a:buNone/>
            </a:pPr>
            <a:endParaRPr lang="en-US" altLang="en-US" sz="1800" b="1" dirty="0">
              <a:latin typeface="Calibri"/>
              <a:ea typeface="Calibri"/>
              <a:cs typeface="Courier New" panose="02070309020205020404" pitchFamily="49" charset="0"/>
            </a:endParaRPr>
          </a:p>
          <a:p>
            <a:pPr>
              <a:buFont typeface="Wingdings" panose="05000000000000000000" pitchFamily="2" charset="2"/>
              <a:buNone/>
            </a:pPr>
            <a:r>
              <a:rPr lang="en-US" altLang="en-US" sz="1800" b="1" dirty="0">
                <a:solidFill>
                  <a:srgbClr val="B17ED8"/>
                </a:solidFill>
                <a:latin typeface="Calibri"/>
                <a:ea typeface="Calibri"/>
                <a:cs typeface="Courier New"/>
              </a:rPr>
              <a:t>/* set the highest physical address to which a device can perform DMA; the address can also be BLK_BOUNCE_HIGH, BLK_BOUNCE_ISA, or BLK_BOUNCE_ANY */</a:t>
            </a:r>
          </a:p>
          <a:p>
            <a:pPr>
              <a:buNone/>
            </a:pPr>
            <a:r>
              <a:rPr lang="en-US" altLang="en-US" sz="1800" b="1" dirty="0">
                <a:latin typeface="Calibri"/>
                <a:ea typeface="Calibri"/>
                <a:cs typeface="Courier New"/>
              </a:rPr>
              <a:t>void</a:t>
            </a:r>
            <a:r>
              <a:rPr lang="en-US" altLang="en-US" b="1" dirty="0">
                <a:latin typeface="Calibri"/>
                <a:ea typeface="Calibri"/>
                <a:cs typeface="Courier New"/>
              </a:rPr>
              <a:t> </a:t>
            </a:r>
          </a:p>
          <a:p>
            <a:pPr>
              <a:buFont typeface="Wingdings" panose="05000000000000000000" pitchFamily="2" charset="2"/>
              <a:buNone/>
            </a:pPr>
            <a:r>
              <a:rPr lang="en-US" altLang="en-US" sz="1800" b="1" err="1">
                <a:latin typeface="Calibri"/>
                <a:ea typeface="Calibri"/>
                <a:cs typeface="Courier New"/>
              </a:rPr>
              <a:t>blk_queue_bounce_limit</a:t>
            </a:r>
            <a:r>
              <a:rPr lang="en-US" altLang="en-US" sz="1800" b="1" dirty="0">
                <a:latin typeface="Calibri"/>
                <a:ea typeface="Calibri"/>
                <a:cs typeface="Courier New"/>
              </a:rPr>
              <a:t>(</a:t>
            </a:r>
            <a:r>
              <a:rPr lang="en-US" altLang="en-US" sz="1800" b="1" err="1">
                <a:latin typeface="Calibri"/>
                <a:ea typeface="Calibri"/>
                <a:cs typeface="Courier New"/>
              </a:rPr>
              <a:t>request_queue_t</a:t>
            </a:r>
            <a:r>
              <a:rPr lang="en-US" altLang="en-US" sz="1800" b="1" dirty="0">
                <a:latin typeface="Calibri"/>
                <a:ea typeface="Calibri"/>
                <a:cs typeface="Courier New"/>
              </a:rPr>
              <a:t> *queue,</a:t>
            </a:r>
            <a:r>
              <a:rPr lang="en-US" altLang="en-US" b="1" dirty="0">
                <a:latin typeface="Calibri"/>
                <a:ea typeface="Calibri"/>
                <a:cs typeface="Courier New"/>
              </a:rPr>
              <a:t>   </a:t>
            </a:r>
            <a:endParaRPr lang="en-US" altLang="en-US" sz="1800" b="1" dirty="0">
              <a:latin typeface="Calibri"/>
              <a:ea typeface="Calibri"/>
              <a:cs typeface="Courier New" panose="02070309020205020404" pitchFamily="49" charset="0"/>
            </a:endParaRPr>
          </a:p>
          <a:p>
            <a:pPr>
              <a:buNone/>
            </a:pPr>
            <a:r>
              <a:rPr lang="en-US" altLang="en-US" b="1" dirty="0">
                <a:latin typeface="Calibri"/>
                <a:ea typeface="Calibri"/>
                <a:cs typeface="Courier New"/>
              </a:rPr>
              <a:t>                      </a:t>
            </a:r>
            <a:r>
              <a:rPr lang="en-US" altLang="en-US" sz="1800" b="1" dirty="0">
                <a:latin typeface="Calibri"/>
                <a:ea typeface="Calibri"/>
                <a:cs typeface="Courier New"/>
              </a:rPr>
              <a:t> u64 </a:t>
            </a:r>
            <a:r>
              <a:rPr lang="en-US" altLang="en-US" sz="1800" b="1" err="1">
                <a:latin typeface="Calibri"/>
                <a:ea typeface="Calibri"/>
                <a:cs typeface="Courier New"/>
              </a:rPr>
              <a:t>dma_addr</a:t>
            </a:r>
            <a:r>
              <a:rPr lang="en-US" altLang="en-US" sz="1800" b="1" dirty="0">
                <a:latin typeface="Calibri"/>
                <a:ea typeface="Calibri"/>
                <a:cs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40F9-C64D-3C1E-67BF-A4E31944FC7F}"/>
              </a:ext>
            </a:extLst>
          </p:cNvPr>
          <p:cNvSpPr>
            <a:spLocks noGrp="1"/>
          </p:cNvSpPr>
          <p:nvPr>
            <p:ph type="title"/>
          </p:nvPr>
        </p:nvSpPr>
        <p:spPr/>
        <p:txBody>
          <a:bodyPr/>
          <a:lstStyle/>
          <a:p>
            <a:pPr>
              <a:defRPr/>
            </a:pPr>
            <a:r>
              <a:rPr lang="en-US" b="1" dirty="0"/>
              <a:t>More queue control functions</a:t>
            </a:r>
          </a:p>
        </p:txBody>
      </p:sp>
      <p:sp>
        <p:nvSpPr>
          <p:cNvPr id="44035" name="Content Placeholder 2">
            <a:extLst>
              <a:ext uri="{FF2B5EF4-FFF2-40B4-BE49-F238E27FC236}">
                <a16:creationId xmlns:a16="http://schemas.microsoft.com/office/drawing/2014/main" id="{80377A9B-975E-D00B-B5FE-5988AD0F54D7}"/>
              </a:ext>
            </a:extLst>
          </p:cNvPr>
          <p:cNvSpPr>
            <a:spLocks noGrp="1"/>
          </p:cNvSpPr>
          <p:nvPr>
            <p:ph idx="1"/>
          </p:nvPr>
        </p:nvSpPr>
        <p:spPr>
          <a:xfrm>
            <a:off x="177398" y="2489200"/>
            <a:ext cx="8595725" cy="3530600"/>
          </a:xfrm>
        </p:spPr>
        <p:txBody>
          <a:bodyPr vert="horz" lIns="91440" tIns="45720" rIns="91440" bIns="45720" rtlCol="0" anchor="t">
            <a:normAutofit fontScale="92500"/>
          </a:bodyPr>
          <a:lstStyle/>
          <a:p>
            <a:pPr>
              <a:buFont typeface="Wingdings" panose="05000000000000000000" pitchFamily="2" charset="2"/>
              <a:buNone/>
            </a:pPr>
            <a:r>
              <a:rPr lang="en-US" altLang="en-US" sz="1800" dirty="0">
                <a:solidFill>
                  <a:srgbClr val="B17ED8"/>
                </a:solidFill>
                <a:latin typeface="Calibri"/>
                <a:ea typeface="Calibri"/>
                <a:cs typeface="Courier New"/>
              </a:rPr>
              <a:t>/* max in sectors */</a:t>
            </a:r>
          </a:p>
          <a:p>
            <a:pPr>
              <a:buNone/>
            </a:pPr>
            <a:r>
              <a:rPr lang="en-US" altLang="en-US" sz="1800" dirty="0">
                <a:latin typeface="Calibri"/>
                <a:ea typeface="Calibri"/>
                <a:cs typeface="Courier New"/>
              </a:rPr>
              <a:t>void</a:t>
            </a:r>
            <a:r>
              <a:rPr lang="en-US" altLang="en-US" dirty="0">
                <a:latin typeface="Calibri"/>
                <a:ea typeface="Calibri"/>
                <a:cs typeface="Courier New"/>
              </a:rPr>
              <a:t> </a:t>
            </a:r>
            <a:r>
              <a:rPr lang="en-US" altLang="en-US" sz="1800" err="1">
                <a:latin typeface="Calibri"/>
                <a:ea typeface="Calibri"/>
                <a:cs typeface="Courier New"/>
              </a:rPr>
              <a:t>blk_queue_max_sectors</a:t>
            </a:r>
            <a:r>
              <a:rPr lang="en-US" altLang="en-US" sz="1800" dirty="0">
                <a:latin typeface="Calibri"/>
                <a:ea typeface="Calibri"/>
                <a:cs typeface="Courier New"/>
              </a:rPr>
              <a:t>(</a:t>
            </a:r>
            <a:r>
              <a:rPr lang="en-US" altLang="en-US" sz="1800" err="1">
                <a:latin typeface="Calibri"/>
                <a:ea typeface="Calibri"/>
                <a:cs typeface="Courier New"/>
              </a:rPr>
              <a:t>request_queue_t</a:t>
            </a:r>
            <a:r>
              <a:rPr lang="en-US" altLang="en-US" sz="1800" dirty="0">
                <a:latin typeface="Calibri"/>
                <a:ea typeface="Calibri"/>
                <a:cs typeface="Courier New"/>
              </a:rPr>
              <a:t> *queue,				</a:t>
            </a:r>
            <a:r>
              <a:rPr lang="en-US" altLang="en-US" dirty="0">
                <a:latin typeface="Calibri"/>
                <a:ea typeface="Calibri"/>
                <a:cs typeface="Courier New"/>
              </a:rPr>
              <a:t> </a:t>
            </a:r>
            <a:r>
              <a:rPr lang="en-US" altLang="en-US" sz="1800" dirty="0">
                <a:latin typeface="Calibri"/>
                <a:ea typeface="Calibri"/>
                <a:cs typeface="Courier New"/>
              </a:rPr>
              <a:t> unsigned short max);</a:t>
            </a:r>
            <a:endParaRPr lang="en-US" altLang="en-US" sz="1800" dirty="0">
              <a:latin typeface="Calibri"/>
              <a:ea typeface="Calibri"/>
              <a:cs typeface="Courier New" panose="02070309020205020404" pitchFamily="49" charset="0"/>
            </a:endParaRPr>
          </a:p>
          <a:p>
            <a:pPr>
              <a:buNone/>
            </a:pPr>
            <a:endParaRPr lang="en-US" altLang="en-US" dirty="0">
              <a:solidFill>
                <a:srgbClr val="B17ED8"/>
              </a:solidFill>
              <a:latin typeface="Calibri"/>
              <a:ea typeface="Calibri"/>
              <a:cs typeface="Courier New"/>
            </a:endParaRPr>
          </a:p>
          <a:p>
            <a:pPr>
              <a:buFont typeface="Wingdings" panose="05000000000000000000" pitchFamily="2" charset="2"/>
              <a:buNone/>
            </a:pPr>
            <a:r>
              <a:rPr lang="en-US" altLang="en-US" sz="1800" dirty="0">
                <a:solidFill>
                  <a:srgbClr val="B17ED8"/>
                </a:solidFill>
                <a:latin typeface="Calibri"/>
                <a:ea typeface="Calibri"/>
                <a:cs typeface="Courier New"/>
              </a:rPr>
              <a:t>/* for scatter gather */</a:t>
            </a:r>
            <a:endParaRPr lang="en-US" altLang="en-US" sz="1800">
              <a:latin typeface="Calibri"/>
              <a:ea typeface="Calibri"/>
              <a:cs typeface="Courier New"/>
            </a:endParaRPr>
          </a:p>
          <a:p>
            <a:pPr>
              <a:buNone/>
            </a:pPr>
            <a:r>
              <a:rPr lang="en-US" altLang="en-US" sz="1800" dirty="0">
                <a:latin typeface="Calibri"/>
                <a:ea typeface="Calibri"/>
                <a:cs typeface="Courier New"/>
              </a:rPr>
              <a:t>void</a:t>
            </a:r>
            <a:r>
              <a:rPr lang="en-US" altLang="en-US" dirty="0">
                <a:latin typeface="Calibri"/>
                <a:ea typeface="Calibri"/>
                <a:cs typeface="Courier New"/>
              </a:rPr>
              <a:t> </a:t>
            </a:r>
            <a:r>
              <a:rPr lang="en-US" altLang="en-US" sz="1800" err="1">
                <a:latin typeface="Calibri"/>
                <a:ea typeface="Calibri"/>
                <a:cs typeface="Courier New"/>
              </a:rPr>
              <a:t>blk_queue_max_phys_segments</a:t>
            </a:r>
            <a:r>
              <a:rPr lang="en-US" altLang="en-US" sz="1800" dirty="0">
                <a:latin typeface="Calibri"/>
                <a:ea typeface="Calibri"/>
                <a:cs typeface="Courier New"/>
              </a:rPr>
              <a:t>(</a:t>
            </a:r>
            <a:r>
              <a:rPr lang="en-US" altLang="en-US" sz="1800" err="1">
                <a:latin typeface="Calibri"/>
                <a:ea typeface="Calibri"/>
                <a:cs typeface="Courier New"/>
              </a:rPr>
              <a:t>request_queue_t</a:t>
            </a:r>
            <a:r>
              <a:rPr lang="en-US" altLang="en-US" sz="1800" dirty="0">
                <a:latin typeface="Calibri"/>
                <a:ea typeface="Calibri"/>
                <a:cs typeface="Courier New"/>
              </a:rPr>
              <a:t> *queue, unsigned short max);</a:t>
            </a:r>
            <a:endParaRPr lang="en-US" altLang="en-US" sz="1800">
              <a:latin typeface="Calibri"/>
              <a:ea typeface="Calibri"/>
              <a:cs typeface="Courier New" panose="02070309020205020404" pitchFamily="49" charset="0"/>
            </a:endParaRPr>
          </a:p>
          <a:p>
            <a:pPr>
              <a:buNone/>
            </a:pPr>
            <a:r>
              <a:rPr lang="en-US" altLang="en-US" dirty="0">
                <a:latin typeface="Calibri"/>
                <a:ea typeface="Calibri"/>
                <a:cs typeface="Courier New"/>
              </a:rPr>
              <a:t>Void </a:t>
            </a:r>
            <a:r>
              <a:rPr lang="en-US" altLang="en-US" dirty="0" err="1">
                <a:latin typeface="Calibri"/>
                <a:ea typeface="Calibri"/>
                <a:cs typeface="Courier New"/>
              </a:rPr>
              <a:t>blk</a:t>
            </a:r>
            <a:r>
              <a:rPr lang="en-US" altLang="en-US" sz="1800" dirty="0" err="1">
                <a:latin typeface="Calibri"/>
                <a:ea typeface="Calibri"/>
                <a:cs typeface="Courier New"/>
              </a:rPr>
              <a:t>_queue_max_hw_segments</a:t>
            </a:r>
            <a:r>
              <a:rPr lang="en-US" altLang="en-US" sz="1800" dirty="0">
                <a:latin typeface="Calibri"/>
                <a:ea typeface="Calibri"/>
                <a:cs typeface="Courier New"/>
              </a:rPr>
              <a:t>(</a:t>
            </a:r>
            <a:r>
              <a:rPr lang="en-US" altLang="en-US" sz="1800" dirty="0" err="1">
                <a:latin typeface="Calibri"/>
                <a:ea typeface="Calibri"/>
                <a:cs typeface="Courier New"/>
              </a:rPr>
              <a:t>request_queue_t</a:t>
            </a:r>
            <a:r>
              <a:rPr lang="en-US" altLang="en-US" sz="1800" dirty="0">
                <a:latin typeface="Calibri"/>
                <a:ea typeface="Calibri"/>
                <a:cs typeface="Courier New"/>
              </a:rPr>
              <a:t> *queue,</a:t>
            </a:r>
            <a:r>
              <a:rPr lang="en-US" altLang="en-US" dirty="0">
                <a:latin typeface="Calibri"/>
                <a:ea typeface="Calibri"/>
                <a:cs typeface="Courier New"/>
              </a:rPr>
              <a:t> </a:t>
            </a:r>
            <a:r>
              <a:rPr lang="en-US" altLang="en-US" sz="1800" dirty="0">
                <a:latin typeface="Calibri"/>
                <a:ea typeface="Calibri"/>
                <a:cs typeface="Courier New"/>
              </a:rPr>
              <a:t>unsigned short max);</a:t>
            </a:r>
            <a:endParaRPr lang="en-US" altLang="en-US" sz="1800">
              <a:latin typeface="Calibri"/>
              <a:ea typeface="Calibri"/>
              <a:cs typeface="Courier New" panose="02070309020205020404" pitchFamily="49" charset="0"/>
            </a:endParaRPr>
          </a:p>
          <a:p>
            <a:pPr>
              <a:buNone/>
            </a:pPr>
            <a:endParaRPr lang="en-US" altLang="en-US" dirty="0">
              <a:solidFill>
                <a:srgbClr val="B17ED8"/>
              </a:solidFill>
              <a:latin typeface="Calibri"/>
              <a:ea typeface="Calibri"/>
              <a:cs typeface="Courier New"/>
            </a:endParaRPr>
          </a:p>
          <a:p>
            <a:pPr>
              <a:buFont typeface="Wingdings" panose="05000000000000000000" pitchFamily="2" charset="2"/>
              <a:buNone/>
            </a:pPr>
            <a:r>
              <a:rPr lang="en-US" altLang="en-US" sz="1800" dirty="0">
                <a:solidFill>
                  <a:srgbClr val="B17ED8"/>
                </a:solidFill>
                <a:latin typeface="Calibri"/>
                <a:ea typeface="Calibri"/>
                <a:cs typeface="Courier New"/>
              </a:rPr>
              <a:t>/* in bytes */</a:t>
            </a:r>
            <a:endParaRPr lang="en-US"/>
          </a:p>
          <a:p>
            <a:pPr>
              <a:buNone/>
            </a:pPr>
            <a:r>
              <a:rPr lang="en-US" altLang="en-US" dirty="0">
                <a:latin typeface="Calibri"/>
                <a:ea typeface="Calibri"/>
                <a:cs typeface="Courier New"/>
              </a:rPr>
              <a:t>Void </a:t>
            </a:r>
            <a:r>
              <a:rPr lang="en-US" altLang="en-US" sz="1800" dirty="0" err="1">
                <a:latin typeface="Calibri"/>
                <a:ea typeface="Calibri"/>
                <a:cs typeface="Courier New"/>
              </a:rPr>
              <a:t>blk_queue_max_segment_size</a:t>
            </a:r>
            <a:r>
              <a:rPr lang="en-US" altLang="en-US" sz="1800" dirty="0">
                <a:latin typeface="Calibri"/>
                <a:ea typeface="Calibri"/>
                <a:cs typeface="Courier New"/>
              </a:rPr>
              <a:t>(</a:t>
            </a:r>
            <a:r>
              <a:rPr lang="en-US" altLang="en-US" sz="1800" dirty="0" err="1">
                <a:latin typeface="Calibri"/>
                <a:ea typeface="Calibri"/>
                <a:cs typeface="Courier New"/>
              </a:rPr>
              <a:t>request_queue_t</a:t>
            </a:r>
            <a:r>
              <a:rPr lang="en-US" altLang="en-US" sz="1800" dirty="0">
                <a:latin typeface="Calibri"/>
                <a:ea typeface="Calibri"/>
                <a:cs typeface="Courier New"/>
              </a:rPr>
              <a:t> *</a:t>
            </a:r>
            <a:r>
              <a:rPr lang="en-US" altLang="en-US" sz="1800" dirty="0" err="1">
                <a:latin typeface="Calibri"/>
                <a:ea typeface="Calibri"/>
                <a:cs typeface="Courier New"/>
              </a:rPr>
              <a:t>queue,unsigned</a:t>
            </a:r>
            <a:r>
              <a:rPr lang="en-US" altLang="en-US" sz="1800" dirty="0">
                <a:latin typeface="Calibri"/>
                <a:ea typeface="Calibri"/>
                <a:cs typeface="Courier New"/>
              </a:rPr>
              <a:t> int max);</a:t>
            </a:r>
            <a:endParaRPr lang="en-US" altLang="en-US" sz="1800" dirty="0">
              <a:latin typeface="Calibri"/>
              <a:ea typeface="Calibri"/>
              <a:cs typeface="Courier New" panose="02070309020205020404" pitchFamily="49" charset="0"/>
            </a:endParaRPr>
          </a:p>
          <a:p>
            <a:pPr>
              <a:buFont typeface="Wingdings" panose="05000000000000000000" pitchFamily="2" charset="2"/>
              <a:buNone/>
            </a:pPr>
            <a:endParaRPr lang="en-US" altLang="en-US" sz="2000" dirty="0">
              <a:latin typeface="Calibri"/>
              <a:ea typeface="Calibri"/>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C2D6-376A-C1C6-BF94-36E9B6130359}"/>
              </a:ext>
            </a:extLst>
          </p:cNvPr>
          <p:cNvSpPr>
            <a:spLocks noGrp="1"/>
          </p:cNvSpPr>
          <p:nvPr>
            <p:ph type="title"/>
          </p:nvPr>
        </p:nvSpPr>
        <p:spPr/>
        <p:txBody>
          <a:bodyPr/>
          <a:lstStyle/>
          <a:p>
            <a:pPr>
              <a:defRPr/>
            </a:pPr>
            <a:r>
              <a:rPr lang="en-US" b="1" dirty="0"/>
              <a:t>Request completion functions</a:t>
            </a:r>
          </a:p>
        </p:txBody>
      </p:sp>
      <p:sp>
        <p:nvSpPr>
          <p:cNvPr id="45059" name="Content Placeholder 2">
            <a:extLst>
              <a:ext uri="{FF2B5EF4-FFF2-40B4-BE49-F238E27FC236}">
                <a16:creationId xmlns:a16="http://schemas.microsoft.com/office/drawing/2014/main" id="{D7D03B4D-B007-8ACF-A9B7-288DC341AA6C}"/>
              </a:ext>
            </a:extLst>
          </p:cNvPr>
          <p:cNvSpPr>
            <a:spLocks noGrp="1"/>
          </p:cNvSpPr>
          <p:nvPr>
            <p:ph idx="1"/>
          </p:nvPr>
        </p:nvSpPr>
        <p:spPr>
          <a:xfrm>
            <a:off x="236621" y="2489200"/>
            <a:ext cx="8536502" cy="3530600"/>
          </a:xfrm>
        </p:spPr>
        <p:txBody>
          <a:bodyPr vert="horz" lIns="91440" tIns="45720" rIns="91440" bIns="45720" rtlCol="0" anchor="t">
            <a:normAutofit/>
          </a:bodyPr>
          <a:lstStyle/>
          <a:p>
            <a:r>
              <a:rPr lang="en-US" altLang="en-US" dirty="0"/>
              <a:t>After a device has completed transferring the current request chunk, call</a:t>
            </a:r>
          </a:p>
          <a:p>
            <a:pPr>
              <a:buFont typeface="Wingdings" panose="05000000000000000000" pitchFamily="2" charset="2"/>
              <a:buNone/>
            </a:pPr>
            <a:r>
              <a:rPr lang="en-US" altLang="en-US" sz="2000" b="1" dirty="0">
                <a:latin typeface="Courier New"/>
                <a:cs typeface="Courier New"/>
              </a:rPr>
              <a:t>bool</a:t>
            </a:r>
          </a:p>
          <a:p>
            <a:pPr>
              <a:buNone/>
            </a:pPr>
            <a:r>
              <a:rPr lang="en-US" altLang="en-US" sz="2000" b="1" dirty="0">
                <a:latin typeface="Courier New"/>
                <a:cs typeface="Courier New"/>
              </a:rPr>
              <a:t>__</a:t>
            </a:r>
            <a:r>
              <a:rPr lang="en-US" altLang="en-US" sz="2000" b="1" dirty="0" err="1">
                <a:latin typeface="Courier New"/>
                <a:cs typeface="Courier New"/>
              </a:rPr>
              <a:t>blk_end_request_cur</a:t>
            </a:r>
            <a:r>
              <a:rPr lang="en-US" altLang="en-US" sz="2000" b="1" dirty="0">
                <a:latin typeface="Courier New"/>
                <a:cs typeface="Courier New"/>
              </a:rPr>
              <a:t>(struct request *req, int error);</a:t>
            </a:r>
          </a:p>
          <a:p>
            <a:pPr lvl="1" indent="-283210"/>
            <a:r>
              <a:rPr lang="en-US" altLang="en-US" dirty="0"/>
              <a:t>Indicates that the driver has finished transferring count sectors since the last time.</a:t>
            </a:r>
          </a:p>
          <a:p>
            <a:pPr lvl="1" indent="-283210"/>
            <a:r>
              <a:rPr lang="en-US" altLang="en-US" dirty="0"/>
              <a:t>Return </a:t>
            </a:r>
            <a:r>
              <a:rPr lang="en-US" altLang="en-US" dirty="0">
                <a:latin typeface="Courier New"/>
                <a:cs typeface="Courier New"/>
              </a:rPr>
              <a:t>false</a:t>
            </a:r>
            <a:r>
              <a:rPr lang="en-US" altLang="en-US" dirty="0"/>
              <a:t> if all sectors in this request have been transferred and the request is complete</a:t>
            </a:r>
          </a:p>
          <a:p>
            <a:pPr lvl="1" indent="-283210"/>
            <a:r>
              <a:rPr lang="en-US" altLang="en-US" dirty="0"/>
              <a:t>Return </a:t>
            </a:r>
            <a:r>
              <a:rPr lang="en-US" altLang="en-US" dirty="0">
                <a:latin typeface="Courier New"/>
                <a:cs typeface="Courier New"/>
              </a:rPr>
              <a:t>true</a:t>
            </a:r>
            <a:r>
              <a:rPr lang="en-US" altLang="en-US" dirty="0"/>
              <a:t> if there are still buffers pending </a:t>
            </a:r>
          </a:p>
          <a:p>
            <a:pPr lvl="1" indent="-283210"/>
            <a:endParaRPr lang="en-US" altLang="en-US" sz="1800" b="1">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E2CC-470B-5360-32BB-824EA7AABE1D}"/>
              </a:ext>
            </a:extLst>
          </p:cNvPr>
          <p:cNvSpPr>
            <a:spLocks noGrp="1"/>
          </p:cNvSpPr>
          <p:nvPr>
            <p:ph type="title"/>
          </p:nvPr>
        </p:nvSpPr>
        <p:spPr/>
        <p:txBody>
          <a:bodyPr/>
          <a:lstStyle/>
          <a:p>
            <a:pPr eaLnBrk="1" fontAlgn="auto" hangingPunct="1">
              <a:spcAft>
                <a:spcPts val="0"/>
              </a:spcAft>
              <a:defRPr/>
            </a:pPr>
            <a:r>
              <a:rPr lang="en-US" b="1" dirty="0"/>
              <a:t>Request processing</a:t>
            </a:r>
          </a:p>
        </p:txBody>
      </p:sp>
      <p:sp>
        <p:nvSpPr>
          <p:cNvPr id="46083" name="Content Placeholder 2">
            <a:extLst>
              <a:ext uri="{FF2B5EF4-FFF2-40B4-BE49-F238E27FC236}">
                <a16:creationId xmlns:a16="http://schemas.microsoft.com/office/drawing/2014/main" id="{64D2FD7D-7107-7972-5F63-383952CBCE8D}"/>
              </a:ext>
            </a:extLst>
          </p:cNvPr>
          <p:cNvSpPr>
            <a:spLocks noGrp="1"/>
          </p:cNvSpPr>
          <p:nvPr>
            <p:ph idx="1"/>
          </p:nvPr>
        </p:nvSpPr>
        <p:spPr/>
        <p:txBody>
          <a:bodyPr/>
          <a:lstStyle/>
          <a:p>
            <a:pPr eaLnBrk="1" hangingPunct="1"/>
            <a:r>
              <a:rPr lang="en-US" altLang="en-US"/>
              <a:t>Every device is associated with a queue</a:t>
            </a:r>
          </a:p>
          <a:p>
            <a:pPr eaLnBrk="1" hangingPunct="1"/>
            <a:r>
              <a:rPr lang="en-US" altLang="en-US"/>
              <a:t>To read or write a block device, call</a:t>
            </a:r>
          </a:p>
          <a:p>
            <a:pPr eaLnBrk="1" hangingPunct="1">
              <a:buFont typeface="Wingdings" panose="05000000000000000000" pitchFamily="2" charset="2"/>
              <a:buNone/>
            </a:pPr>
            <a:r>
              <a:rPr lang="en-US" altLang="en-US" b="1">
                <a:latin typeface="Courier New" panose="02070309020205020404" pitchFamily="49" charset="0"/>
                <a:cs typeface="Courier New" panose="02070309020205020404" pitchFamily="49" charset="0"/>
              </a:rPr>
              <a:t>void request(request_queue_t *queue);</a:t>
            </a:r>
            <a:endParaRPr lang="en-US" altLang="en-US"/>
          </a:p>
          <a:p>
            <a:pPr lvl="1" eaLnBrk="1" hangingPunct="1"/>
            <a:r>
              <a:rPr lang="en-US" altLang="en-US"/>
              <a:t>Runs in an atomic context</a:t>
            </a:r>
          </a:p>
          <a:p>
            <a:pPr lvl="2" eaLnBrk="1" hangingPunct="1"/>
            <a:r>
              <a:rPr lang="en-US" altLang="en-US"/>
              <a:t>Cannot access the current process</a:t>
            </a:r>
          </a:p>
          <a:p>
            <a:pPr lvl="1" eaLnBrk="1" hangingPunct="1"/>
            <a:r>
              <a:rPr lang="en-US" altLang="en-US"/>
              <a:t>May return before completing the request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8AD6-57A9-65DF-FC85-CCD3A707A440}"/>
              </a:ext>
            </a:extLst>
          </p:cNvPr>
          <p:cNvSpPr>
            <a:spLocks noGrp="1"/>
          </p:cNvSpPr>
          <p:nvPr>
            <p:ph type="title"/>
          </p:nvPr>
        </p:nvSpPr>
        <p:spPr/>
        <p:txBody>
          <a:bodyPr/>
          <a:lstStyle/>
          <a:p>
            <a:pPr>
              <a:defRPr/>
            </a:pPr>
            <a:r>
              <a:rPr lang="en-US" b="1" dirty="0"/>
              <a:t>Working with </a:t>
            </a:r>
            <a:r>
              <a:rPr lang="en-US" b="1" err="1"/>
              <a:t>sbull</a:t>
            </a:r>
            <a:r>
              <a:rPr lang="en-US" b="1" dirty="0"/>
              <a:t> bios</a:t>
            </a:r>
          </a:p>
        </p:txBody>
      </p:sp>
      <p:sp>
        <p:nvSpPr>
          <p:cNvPr id="47107" name="Content Placeholder 2">
            <a:extLst>
              <a:ext uri="{FF2B5EF4-FFF2-40B4-BE49-F238E27FC236}">
                <a16:creationId xmlns:a16="http://schemas.microsoft.com/office/drawing/2014/main" id="{313F9C4B-C05C-4B5C-50C9-C521C3A9330A}"/>
              </a:ext>
            </a:extLst>
          </p:cNvPr>
          <p:cNvSpPr>
            <a:spLocks noGrp="1"/>
          </p:cNvSpPr>
          <p:nvPr>
            <p:ph idx="1"/>
          </p:nvPr>
        </p:nvSpPr>
        <p:spPr>
          <a:xfrm>
            <a:off x="556425" y="2394444"/>
            <a:ext cx="8453590" cy="4229429"/>
          </a:xfrm>
        </p:spPr>
        <p:txBody>
          <a:bodyPr vert="horz" lIns="91440" tIns="45720" rIns="91440" bIns="45720" rtlCol="0" anchor="t">
            <a:normAutofit lnSpcReduction="10000"/>
          </a:bodyPr>
          <a:lstStyle/>
          <a:p>
            <a:pPr>
              <a:buFont typeface="Wingdings" panose="05000000000000000000" pitchFamily="2" charset="2"/>
              <a:buNone/>
            </a:pPr>
            <a:r>
              <a:rPr lang="en-US" altLang="en-US" sz="1600" dirty="0">
                <a:solidFill>
                  <a:schemeClr val="tx1"/>
                </a:solidFill>
                <a:latin typeface="Calibri"/>
                <a:ea typeface="Calibri"/>
                <a:cs typeface="Courier New"/>
              </a:rPr>
              <a:t>static void </a:t>
            </a:r>
            <a:r>
              <a:rPr lang="en-US" altLang="en-US" sz="1600" err="1">
                <a:solidFill>
                  <a:schemeClr val="tx1"/>
                </a:solidFill>
                <a:latin typeface="Calibri"/>
                <a:ea typeface="Calibri"/>
                <a:cs typeface="Courier New"/>
              </a:rPr>
              <a:t>sbull_request</a:t>
            </a:r>
            <a:r>
              <a:rPr lang="en-US" altLang="en-US" sz="1600" dirty="0">
                <a:solidFill>
                  <a:schemeClr val="tx1"/>
                </a:solidFill>
                <a:latin typeface="Calibri"/>
                <a:ea typeface="Calibri"/>
                <a:cs typeface="Courier New"/>
              </a:rPr>
              <a:t>(struct </a:t>
            </a:r>
            <a:r>
              <a:rPr lang="en-US" altLang="en-US" sz="1600" err="1">
                <a:solidFill>
                  <a:schemeClr val="tx1"/>
                </a:solidFill>
                <a:latin typeface="Calibri"/>
                <a:ea typeface="Calibri"/>
                <a:cs typeface="Courier New"/>
              </a:rPr>
              <a:t>request_queue</a:t>
            </a:r>
            <a:r>
              <a:rPr lang="en-US" altLang="en-US" sz="1600" dirty="0">
                <a:solidFill>
                  <a:schemeClr val="tx1"/>
                </a:solidFill>
                <a:latin typeface="Calibri"/>
                <a:ea typeface="Calibri"/>
                <a:cs typeface="Courier New"/>
              </a:rPr>
              <a:t> *q)</a:t>
            </a:r>
          </a:p>
          <a:p>
            <a:pPr>
              <a:buFont typeface="Wingdings" panose="05000000000000000000" pitchFamily="2" charset="2"/>
              <a:buNone/>
            </a:pPr>
            <a:r>
              <a:rPr lang="en-US" altLang="en-US" sz="1600" dirty="0">
                <a:solidFill>
                  <a:schemeClr val="tx1"/>
                </a:solidFill>
                <a:latin typeface="Calibri"/>
                <a:ea typeface="Calibri"/>
                <a:cs typeface="Courier New"/>
              </a:rPr>
              <a:t>{</a:t>
            </a:r>
          </a:p>
          <a:p>
            <a:pPr>
              <a:buFont typeface="Wingdings" panose="05000000000000000000" pitchFamily="2" charset="2"/>
              <a:buNone/>
            </a:pPr>
            <a:r>
              <a:rPr lang="en-US" altLang="en-US" sz="1600" dirty="0">
                <a:solidFill>
                  <a:schemeClr val="tx1"/>
                </a:solidFill>
                <a:latin typeface="Calibri"/>
                <a:ea typeface="Calibri"/>
                <a:cs typeface="Courier New"/>
              </a:rPr>
              <a:t>	struct request *req;</a:t>
            </a:r>
          </a:p>
          <a:p>
            <a:pPr>
              <a:buFont typeface="Wingdings" panose="05000000000000000000" pitchFamily="2" charset="2"/>
              <a:buNone/>
            </a:pPr>
            <a:endParaRPr lang="en-US" altLang="en-US" sz="1600" dirty="0">
              <a:solidFill>
                <a:schemeClr val="tx1"/>
              </a:solidFill>
              <a:latin typeface="Calibri"/>
              <a:ea typeface="Calibri"/>
              <a:cs typeface="Courier New" panose="02070309020205020404" pitchFamily="49" charset="0"/>
            </a:endParaRPr>
          </a:p>
          <a:p>
            <a:pPr>
              <a:buNone/>
            </a:pPr>
            <a:r>
              <a:rPr lang="en-US" altLang="en-US" sz="1600" dirty="0">
                <a:solidFill>
                  <a:schemeClr val="tx1"/>
                </a:solidFill>
                <a:latin typeface="Calibri"/>
                <a:ea typeface="Calibri"/>
                <a:cs typeface="Courier New"/>
              </a:rPr>
              <a:t>	while ((req = </a:t>
            </a:r>
            <a:r>
              <a:rPr lang="en-US" altLang="en-US" sz="1600" err="1">
                <a:solidFill>
                  <a:schemeClr val="tx1"/>
                </a:solidFill>
                <a:latin typeface="Calibri"/>
                <a:ea typeface="Calibri"/>
                <a:cs typeface="Courier New"/>
              </a:rPr>
              <a:t>blk_fetch_request</a:t>
            </a:r>
            <a:r>
              <a:rPr lang="en-US" altLang="en-US" sz="1600" dirty="0">
                <a:solidFill>
                  <a:schemeClr val="tx1"/>
                </a:solidFill>
                <a:latin typeface="Calibri"/>
                <a:ea typeface="Calibri"/>
                <a:cs typeface="Courier New"/>
              </a:rPr>
              <a:t>(q)) != NULL) </a:t>
            </a:r>
          </a:p>
          <a:p>
            <a:pPr>
              <a:buNone/>
            </a:pPr>
            <a:r>
              <a:rPr lang="en-US" altLang="en-US" sz="1600" dirty="0">
                <a:solidFill>
                  <a:schemeClr val="tx1"/>
                </a:solidFill>
                <a:latin typeface="Calibri"/>
                <a:ea typeface="Calibri"/>
                <a:cs typeface="Courier New"/>
              </a:rPr>
              <a:t>  {</a:t>
            </a:r>
            <a:endParaRPr lang="en-US" dirty="0">
              <a:solidFill>
                <a:schemeClr val="tx1"/>
              </a:solidFill>
            </a:endParaRPr>
          </a:p>
          <a:p>
            <a:pPr>
              <a:buFont typeface="Wingdings" panose="05000000000000000000" pitchFamily="2" charset="2"/>
              <a:buNone/>
            </a:pPr>
            <a:r>
              <a:rPr lang="en-US" altLang="en-US" sz="1600" dirty="0">
                <a:solidFill>
                  <a:schemeClr val="tx1"/>
                </a:solidFill>
                <a:latin typeface="Calibri"/>
                <a:ea typeface="Calibri"/>
                <a:cs typeface="Courier New"/>
              </a:rPr>
              <a:t>		struct </a:t>
            </a:r>
            <a:r>
              <a:rPr lang="en-US" altLang="en-US" sz="1600" err="1">
                <a:solidFill>
                  <a:schemeClr val="tx1"/>
                </a:solidFill>
                <a:latin typeface="Calibri"/>
                <a:ea typeface="Calibri"/>
                <a:cs typeface="Courier New"/>
              </a:rPr>
              <a:t>sbull_dev</a:t>
            </a:r>
            <a:r>
              <a:rPr lang="en-US" altLang="en-US" sz="1600" dirty="0">
                <a:solidFill>
                  <a:schemeClr val="tx1"/>
                </a:solidFill>
                <a:latin typeface="Calibri"/>
                <a:ea typeface="Calibri"/>
                <a:cs typeface="Courier New"/>
              </a:rPr>
              <a:t> *dev = req-&gt;</a:t>
            </a:r>
            <a:r>
              <a:rPr lang="en-US" altLang="en-US" sz="1600" err="1">
                <a:solidFill>
                  <a:schemeClr val="tx1"/>
                </a:solidFill>
                <a:latin typeface="Calibri"/>
                <a:ea typeface="Calibri"/>
                <a:cs typeface="Courier New"/>
              </a:rPr>
              <a:t>rq_disk</a:t>
            </a:r>
            <a:r>
              <a:rPr lang="en-US" altLang="en-US" sz="1600" dirty="0">
                <a:solidFill>
                  <a:schemeClr val="tx1"/>
                </a:solidFill>
                <a:latin typeface="Calibri"/>
                <a:ea typeface="Calibri"/>
                <a:cs typeface="Courier New"/>
              </a:rPr>
              <a:t>-&gt;</a:t>
            </a:r>
            <a:r>
              <a:rPr lang="en-US" altLang="en-US" sz="1600" err="1">
                <a:solidFill>
                  <a:schemeClr val="tx1"/>
                </a:solidFill>
                <a:latin typeface="Calibri"/>
                <a:ea typeface="Calibri"/>
                <a:cs typeface="Courier New"/>
              </a:rPr>
              <a:t>private_data</a:t>
            </a:r>
            <a:r>
              <a:rPr lang="en-US" altLang="en-US" sz="1600" dirty="0">
                <a:solidFill>
                  <a:schemeClr val="tx1"/>
                </a:solidFill>
                <a:latin typeface="Calibri"/>
                <a:ea typeface="Calibri"/>
                <a:cs typeface="Courier New"/>
              </a:rPr>
              <a:t>;</a:t>
            </a:r>
          </a:p>
          <a:p>
            <a:pPr>
              <a:buNone/>
            </a:pPr>
            <a:r>
              <a:rPr lang="en-US" altLang="en-US" sz="1600" dirty="0">
                <a:solidFill>
                  <a:schemeClr val="tx1"/>
                </a:solidFill>
                <a:latin typeface="Calibri"/>
                <a:ea typeface="Calibri"/>
                <a:cs typeface="Courier New"/>
              </a:rPr>
              <a:t>		</a:t>
            </a:r>
            <a:r>
              <a:rPr lang="en-US" altLang="en-US" sz="1600" dirty="0" err="1">
                <a:solidFill>
                  <a:schemeClr val="tx1"/>
                </a:solidFill>
                <a:latin typeface="Calibri"/>
                <a:ea typeface="Calibri"/>
                <a:cs typeface="Courier New"/>
              </a:rPr>
              <a:t>sbull_transfer</a:t>
            </a:r>
            <a:r>
              <a:rPr lang="en-US" altLang="en-US" sz="1600" dirty="0">
                <a:solidFill>
                  <a:schemeClr val="tx1"/>
                </a:solidFill>
                <a:latin typeface="Calibri"/>
                <a:ea typeface="Calibri"/>
                <a:cs typeface="Courier New"/>
              </a:rPr>
              <a:t>(dev, </a:t>
            </a:r>
            <a:r>
              <a:rPr lang="en-US" altLang="en-US" sz="1600" dirty="0" err="1">
                <a:solidFill>
                  <a:schemeClr val="tx1"/>
                </a:solidFill>
                <a:latin typeface="Calibri"/>
                <a:ea typeface="Calibri"/>
                <a:cs typeface="Courier New"/>
              </a:rPr>
              <a:t>blk_rq_pos</a:t>
            </a:r>
            <a:r>
              <a:rPr lang="en-US" altLang="en-US" sz="1600" dirty="0">
                <a:solidFill>
                  <a:schemeClr val="tx1"/>
                </a:solidFill>
                <a:latin typeface="Calibri"/>
                <a:ea typeface="Calibri"/>
                <a:cs typeface="Courier New"/>
              </a:rPr>
              <a:t>(req), 					</a:t>
            </a:r>
            <a:r>
              <a:rPr lang="en-US" altLang="en-US" sz="1600" dirty="0" err="1">
                <a:solidFill>
                  <a:schemeClr val="tx1"/>
                </a:solidFill>
                <a:latin typeface="Calibri"/>
                <a:ea typeface="Calibri"/>
                <a:cs typeface="Courier New"/>
              </a:rPr>
              <a:t>blk_rq_cur_sectors</a:t>
            </a:r>
            <a:r>
              <a:rPr lang="en-US" altLang="en-US" sz="1600" dirty="0">
                <a:solidFill>
                  <a:schemeClr val="tx1"/>
                </a:solidFill>
                <a:latin typeface="Calibri"/>
                <a:ea typeface="Calibri"/>
                <a:cs typeface="Courier New"/>
              </a:rPr>
              <a:t>(req), req-&gt;buffer, </a:t>
            </a:r>
            <a:r>
              <a:rPr lang="en-US" altLang="en-US" sz="1600" dirty="0" err="1">
                <a:solidFill>
                  <a:schemeClr val="tx1"/>
                </a:solidFill>
                <a:latin typeface="Calibri"/>
                <a:ea typeface="Calibri"/>
                <a:cs typeface="Courier New"/>
              </a:rPr>
              <a:t>rq_data_dir</a:t>
            </a:r>
            <a:r>
              <a:rPr lang="en-US" altLang="en-US" sz="1600" dirty="0">
                <a:solidFill>
                  <a:schemeClr val="tx1"/>
                </a:solidFill>
                <a:latin typeface="Calibri"/>
                <a:ea typeface="Calibri"/>
                <a:cs typeface="Courier New"/>
              </a:rPr>
              <a:t>(req));</a:t>
            </a:r>
            <a:endParaRPr lang="en-US" dirty="0">
              <a:solidFill>
                <a:schemeClr val="tx1"/>
              </a:solidFill>
            </a:endParaRPr>
          </a:p>
          <a:p>
            <a:pPr>
              <a:buNone/>
            </a:pPr>
            <a:r>
              <a:rPr lang="en-US" altLang="en-US" sz="1600" dirty="0">
                <a:solidFill>
                  <a:schemeClr val="tx1"/>
                </a:solidFill>
                <a:latin typeface="Calibri"/>
                <a:ea typeface="Calibri"/>
                <a:cs typeface="Courier New"/>
              </a:rPr>
              <a:t>           __</a:t>
            </a:r>
            <a:r>
              <a:rPr lang="en-US" altLang="en-US" sz="1600" dirty="0" err="1">
                <a:solidFill>
                  <a:schemeClr val="tx1"/>
                </a:solidFill>
                <a:latin typeface="Calibri"/>
                <a:ea typeface="Calibri"/>
                <a:cs typeface="Courier New"/>
              </a:rPr>
              <a:t>blk_end_request_cur</a:t>
            </a:r>
            <a:r>
              <a:rPr lang="en-US" altLang="en-US" sz="1600" dirty="0">
                <a:solidFill>
                  <a:schemeClr val="tx1"/>
                </a:solidFill>
                <a:latin typeface="Calibri"/>
                <a:ea typeface="Calibri"/>
                <a:cs typeface="Courier New"/>
              </a:rPr>
              <a:t>(req, 0);</a:t>
            </a:r>
          </a:p>
          <a:p>
            <a:pPr>
              <a:buNone/>
            </a:pPr>
            <a:r>
              <a:rPr lang="en-US" altLang="en-US" sz="1600" dirty="0">
                <a:solidFill>
                  <a:schemeClr val="tx1"/>
                </a:solidFill>
                <a:latin typeface="Calibri"/>
                <a:ea typeface="Calibri"/>
                <a:cs typeface="Courier New"/>
              </a:rPr>
              <a:t>          }</a:t>
            </a:r>
          </a:p>
          <a:p>
            <a:pPr>
              <a:buFont typeface="Wingdings" panose="05000000000000000000" pitchFamily="2" charset="2"/>
              <a:buNone/>
            </a:pPr>
            <a:r>
              <a:rPr lang="en-US" altLang="en-US" sz="1600" dirty="0">
                <a:solidFill>
                  <a:schemeClr val="tx1"/>
                </a:solidFill>
                <a:latin typeface="Calibri"/>
                <a:ea typeface="Calibri"/>
                <a:cs typeface="Courier New"/>
              </a:rPr>
              <a:t>}</a:t>
            </a:r>
          </a:p>
          <a:p>
            <a:pPr>
              <a:buFont typeface="Wingdings" panose="05000000000000000000" pitchFamily="2" charset="2"/>
              <a:buNone/>
            </a:pPr>
            <a:endParaRPr lang="en-US" altLang="en-US" sz="1600" dirty="0">
              <a:solidFill>
                <a:schemeClr val="tx1"/>
              </a:solidFill>
              <a:latin typeface="Calibri"/>
              <a:ea typeface="Calibri"/>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15C8-FAD6-E9EE-CC0D-F5F263CE2C40}"/>
              </a:ext>
            </a:extLst>
          </p:cNvPr>
          <p:cNvSpPr>
            <a:spLocks noGrp="1"/>
          </p:cNvSpPr>
          <p:nvPr>
            <p:ph type="title"/>
          </p:nvPr>
        </p:nvSpPr>
        <p:spPr/>
        <p:txBody>
          <a:bodyPr/>
          <a:lstStyle/>
          <a:p>
            <a:pPr>
              <a:defRPr/>
            </a:pPr>
            <a:r>
              <a:rPr lang="en-US" b="1" dirty="0" err="1"/>
              <a:t>sbull_transfer</a:t>
            </a:r>
            <a:endParaRPr lang="en-US" b="1"/>
          </a:p>
        </p:txBody>
      </p:sp>
      <p:sp>
        <p:nvSpPr>
          <p:cNvPr id="3" name="Content Placeholder 2">
            <a:extLst>
              <a:ext uri="{FF2B5EF4-FFF2-40B4-BE49-F238E27FC236}">
                <a16:creationId xmlns:a16="http://schemas.microsoft.com/office/drawing/2014/main" id="{B3C90E40-C9B9-7694-A9DF-AA7E2E636232}"/>
              </a:ext>
            </a:extLst>
          </p:cNvPr>
          <p:cNvSpPr>
            <a:spLocks noGrp="1"/>
          </p:cNvSpPr>
          <p:nvPr>
            <p:ph idx="1"/>
          </p:nvPr>
        </p:nvSpPr>
        <p:spPr>
          <a:xfrm>
            <a:off x="331377" y="2169397"/>
            <a:ext cx="8489125" cy="3530600"/>
          </a:xfrm>
        </p:spPr>
        <p:txBody>
          <a:bodyPr vert="horz" lIns="91440" tIns="45720" rIns="91440" bIns="45720" rtlCol="0" anchor="t">
            <a:noAutofit/>
          </a:bodyPr>
          <a:lstStyle/>
          <a:p>
            <a:pPr>
              <a:buNone/>
              <a:defRPr/>
            </a:pPr>
            <a:r>
              <a:rPr lang="en-US" sz="1400" dirty="0">
                <a:latin typeface="Calibri"/>
                <a:ea typeface="Calibri"/>
                <a:cs typeface="Courier New"/>
              </a:rPr>
              <a:t>static void </a:t>
            </a:r>
            <a:r>
              <a:rPr lang="en-US" sz="1400" err="1">
                <a:latin typeface="Calibri"/>
                <a:ea typeface="Calibri"/>
                <a:cs typeface="Courier New"/>
              </a:rPr>
              <a:t>sbull_transfer</a:t>
            </a:r>
            <a:r>
              <a:rPr lang="en-US" sz="1400" dirty="0">
                <a:latin typeface="Calibri"/>
                <a:ea typeface="Calibri"/>
                <a:cs typeface="Courier New"/>
              </a:rPr>
              <a:t>(struct </a:t>
            </a:r>
            <a:r>
              <a:rPr lang="en-US" sz="1400" err="1">
                <a:latin typeface="Calibri"/>
                <a:ea typeface="Calibri"/>
                <a:cs typeface="Courier New"/>
              </a:rPr>
              <a:t>sbull_dev</a:t>
            </a:r>
            <a:r>
              <a:rPr lang="en-US" sz="1400" dirty="0">
                <a:latin typeface="Calibri"/>
                <a:ea typeface="Calibri"/>
                <a:cs typeface="Courier New"/>
              </a:rPr>
              <a:t> *dev, unsigned 			long sector, unsigned long </a:t>
            </a:r>
            <a:r>
              <a:rPr lang="en-US" sz="1400" err="1">
                <a:latin typeface="Calibri"/>
                <a:ea typeface="Calibri"/>
                <a:cs typeface="Courier New"/>
              </a:rPr>
              <a:t>nsect</a:t>
            </a:r>
            <a:r>
              <a:rPr lang="en-US" sz="1400">
                <a:latin typeface="Calibri"/>
                <a:ea typeface="Calibri"/>
                <a:cs typeface="Courier New"/>
              </a:rPr>
              <a:t>,			char *buffer, int write)</a:t>
            </a:r>
            <a:endParaRPr lang="en-US" sz="1400" dirty="0">
              <a:latin typeface="Calibri"/>
              <a:ea typeface="Calibri"/>
              <a:cs typeface="Courier New"/>
            </a:endParaRPr>
          </a:p>
          <a:p>
            <a:pPr>
              <a:buNone/>
              <a:defRPr/>
            </a:pPr>
            <a:r>
              <a:rPr lang="en-US" sz="1400">
                <a:latin typeface="Calibri"/>
                <a:ea typeface="Calibri"/>
                <a:cs typeface="Courier New"/>
              </a:rPr>
              <a:t>{</a:t>
            </a:r>
            <a:endParaRPr lang="en-US" sz="1400" dirty="0">
              <a:latin typeface="Calibri"/>
              <a:ea typeface="Calibri"/>
              <a:cs typeface="Courier New"/>
            </a:endParaRPr>
          </a:p>
          <a:p>
            <a:pPr>
              <a:buFont typeface="Wingdings" panose="05000000000000000000" pitchFamily="2" charset="2"/>
              <a:buNone/>
              <a:defRPr/>
            </a:pPr>
            <a:r>
              <a:rPr lang="en-US" sz="1400" dirty="0">
                <a:latin typeface="Calibri"/>
                <a:ea typeface="Calibri"/>
                <a:cs typeface="Courier New"/>
              </a:rPr>
              <a:t>	unsigned long offset = sector*KERNEL_SECTOR_SIZE;</a:t>
            </a:r>
          </a:p>
          <a:p>
            <a:pPr>
              <a:buNone/>
              <a:defRPr/>
            </a:pPr>
            <a:r>
              <a:rPr lang="en-US" sz="1400" dirty="0">
                <a:latin typeface="Calibri"/>
                <a:ea typeface="Calibri"/>
                <a:cs typeface="Courier New"/>
              </a:rPr>
              <a:t> 	unsigned long </a:t>
            </a:r>
            <a:r>
              <a:rPr lang="en-US" sz="1400" err="1">
                <a:latin typeface="Calibri"/>
                <a:ea typeface="Calibri"/>
                <a:cs typeface="Courier New"/>
              </a:rPr>
              <a:t>nbytes</a:t>
            </a:r>
            <a:r>
              <a:rPr lang="en-US" sz="1400" dirty="0">
                <a:latin typeface="Calibri"/>
                <a:ea typeface="Calibri"/>
                <a:cs typeface="Courier New"/>
              </a:rPr>
              <a:t> = </a:t>
            </a:r>
            <a:r>
              <a:rPr lang="en-US" sz="1400" err="1">
                <a:latin typeface="Calibri"/>
                <a:ea typeface="Calibri"/>
                <a:cs typeface="Courier New"/>
              </a:rPr>
              <a:t>nsect</a:t>
            </a:r>
            <a:r>
              <a:rPr lang="en-US" sz="1400" dirty="0">
                <a:latin typeface="Calibri"/>
                <a:ea typeface="Calibri"/>
                <a:cs typeface="Courier New"/>
              </a:rPr>
              <a:t>*KERNEL_SECTOR_SIZE;</a:t>
            </a:r>
          </a:p>
          <a:p>
            <a:pPr>
              <a:buFont typeface="Wingdings" panose="05000000000000000000" pitchFamily="2" charset="2"/>
              <a:buNone/>
              <a:defRPr/>
            </a:pPr>
            <a:endParaRPr lang="en-US" sz="1400" dirty="0">
              <a:latin typeface="Calibri"/>
              <a:ea typeface="Calibri"/>
              <a:cs typeface="Courier New" pitchFamily="49" charset="0"/>
            </a:endParaRPr>
          </a:p>
          <a:p>
            <a:pPr>
              <a:buNone/>
              <a:defRPr/>
            </a:pPr>
            <a:r>
              <a:rPr lang="en-US" sz="1400" dirty="0">
                <a:latin typeface="Calibri"/>
                <a:ea typeface="Calibri"/>
                <a:cs typeface="Courier New"/>
              </a:rPr>
              <a:t> 	if ((offset + </a:t>
            </a:r>
            <a:r>
              <a:rPr lang="en-US" sz="1400" err="1">
                <a:latin typeface="Calibri"/>
                <a:ea typeface="Calibri"/>
                <a:cs typeface="Courier New"/>
              </a:rPr>
              <a:t>nbytes</a:t>
            </a:r>
            <a:r>
              <a:rPr lang="en-US" sz="1400" dirty="0">
                <a:latin typeface="Calibri"/>
                <a:ea typeface="Calibri"/>
                <a:cs typeface="Courier New"/>
              </a:rPr>
              <a:t>) &gt; dev-&gt;size) {</a:t>
            </a:r>
          </a:p>
          <a:p>
            <a:pPr>
              <a:buNone/>
              <a:defRPr/>
            </a:pPr>
            <a:r>
              <a:rPr lang="en-US" sz="1400" dirty="0">
                <a:latin typeface="Calibri"/>
                <a:ea typeface="Calibri"/>
                <a:cs typeface="Courier New"/>
              </a:rPr>
              <a:t> 		</a:t>
            </a:r>
            <a:r>
              <a:rPr lang="en-US" sz="1400" err="1">
                <a:latin typeface="Calibri"/>
                <a:ea typeface="Calibri"/>
                <a:cs typeface="Courier New"/>
              </a:rPr>
              <a:t>printk</a:t>
            </a:r>
            <a:r>
              <a:rPr lang="en-US" sz="1400" dirty="0">
                <a:latin typeface="Calibri"/>
                <a:ea typeface="Calibri"/>
                <a:cs typeface="Courier New"/>
              </a:rPr>
              <a:t> (KERN_NOTICE "Beyond-end write (%</a:t>
            </a:r>
            <a:r>
              <a:rPr lang="en-US" sz="1400" err="1">
                <a:latin typeface="Calibri"/>
                <a:ea typeface="Calibri"/>
                <a:cs typeface="Courier New"/>
              </a:rPr>
              <a:t>ld</a:t>
            </a:r>
            <a:r>
              <a:rPr lang="en-US" sz="1400" dirty="0">
                <a:latin typeface="Calibri"/>
                <a:ea typeface="Calibri"/>
                <a:cs typeface="Courier New"/>
              </a:rPr>
              <a:t> %</a:t>
            </a:r>
            <a:r>
              <a:rPr lang="en-US" sz="1400" err="1">
                <a:latin typeface="Calibri"/>
                <a:ea typeface="Calibri"/>
                <a:cs typeface="Courier New"/>
              </a:rPr>
              <a:t>ld</a:t>
            </a:r>
            <a:r>
              <a:rPr lang="en-US" sz="1400" dirty="0">
                <a:latin typeface="Calibri"/>
                <a:ea typeface="Calibri"/>
                <a:cs typeface="Courier New"/>
              </a:rPr>
              <a:t>)\n",			 offset, </a:t>
            </a:r>
            <a:r>
              <a:rPr lang="en-US" sz="1400" err="1">
                <a:latin typeface="Calibri"/>
                <a:ea typeface="Calibri"/>
                <a:cs typeface="Courier New"/>
              </a:rPr>
              <a:t>nbytes</a:t>
            </a:r>
            <a:r>
              <a:rPr lang="en-US" sz="1400" dirty="0">
                <a:latin typeface="Calibri"/>
                <a:ea typeface="Calibri"/>
                <a:cs typeface="Courier New"/>
              </a:rPr>
              <a:t>);</a:t>
            </a:r>
          </a:p>
          <a:p>
            <a:pPr>
              <a:buNone/>
              <a:defRPr/>
            </a:pPr>
            <a:r>
              <a:rPr lang="en-US" sz="1400" dirty="0">
                <a:latin typeface="Calibri"/>
                <a:ea typeface="Calibri"/>
                <a:cs typeface="Courier New"/>
              </a:rPr>
              <a:t>      	return;</a:t>
            </a:r>
          </a:p>
          <a:p>
            <a:pPr>
              <a:buFont typeface="Wingdings" panose="05000000000000000000" pitchFamily="2" charset="2"/>
              <a:buNone/>
              <a:defRPr/>
            </a:pPr>
            <a:r>
              <a:rPr lang="en-US" sz="1400" dirty="0">
                <a:latin typeface="Calibri"/>
                <a:ea typeface="Calibri"/>
                <a:cs typeface="Courier New"/>
              </a:rPr>
              <a:t>	 }</a:t>
            </a:r>
          </a:p>
          <a:p>
            <a:pPr>
              <a:buNone/>
              <a:defRPr/>
            </a:pPr>
            <a:r>
              <a:rPr lang="en-US" sz="1400" dirty="0">
                <a:latin typeface="Calibri"/>
                <a:ea typeface="Calibri"/>
                <a:cs typeface="Courier New"/>
              </a:rPr>
              <a:t>  	if (write)</a:t>
            </a:r>
          </a:p>
          <a:p>
            <a:pPr>
              <a:buNone/>
              <a:defRPr/>
            </a:pPr>
            <a:r>
              <a:rPr lang="en-US" sz="1400" dirty="0">
                <a:latin typeface="Calibri"/>
                <a:ea typeface="Calibri"/>
                <a:cs typeface="Courier New"/>
              </a:rPr>
              <a:t>  		</a:t>
            </a:r>
            <a:r>
              <a:rPr lang="en-US" sz="1400" err="1">
                <a:latin typeface="Calibri"/>
                <a:ea typeface="Calibri"/>
                <a:cs typeface="Courier New"/>
              </a:rPr>
              <a:t>memcpy</a:t>
            </a:r>
            <a:r>
              <a:rPr lang="en-US" sz="1400" dirty="0">
                <a:latin typeface="Calibri"/>
                <a:ea typeface="Calibri"/>
                <a:cs typeface="Courier New"/>
              </a:rPr>
              <a:t>(dev-&gt;data + offset, buffer, </a:t>
            </a:r>
            <a:r>
              <a:rPr lang="en-US" sz="1400" err="1">
                <a:latin typeface="Calibri"/>
                <a:ea typeface="Calibri"/>
                <a:cs typeface="Courier New"/>
              </a:rPr>
              <a:t>nbytes</a:t>
            </a:r>
            <a:r>
              <a:rPr lang="en-US" sz="1400" dirty="0">
                <a:latin typeface="Calibri"/>
                <a:ea typeface="Calibri"/>
                <a:cs typeface="Courier New"/>
              </a:rPr>
              <a:t>);</a:t>
            </a:r>
          </a:p>
          <a:p>
            <a:pPr>
              <a:buNone/>
              <a:defRPr/>
            </a:pPr>
            <a:r>
              <a:rPr lang="en-US" sz="1400" dirty="0">
                <a:latin typeface="Calibri"/>
                <a:ea typeface="Calibri"/>
                <a:cs typeface="Courier New"/>
              </a:rPr>
              <a:t> 	else</a:t>
            </a:r>
          </a:p>
          <a:p>
            <a:pPr>
              <a:buNone/>
              <a:defRPr/>
            </a:pPr>
            <a:r>
              <a:rPr lang="en-US" sz="1400" dirty="0">
                <a:latin typeface="Calibri"/>
                <a:ea typeface="Calibri"/>
                <a:cs typeface="Courier New"/>
              </a:rPr>
              <a:t>  		</a:t>
            </a:r>
            <a:r>
              <a:rPr lang="en-US" sz="1400" err="1">
                <a:latin typeface="Calibri"/>
                <a:ea typeface="Calibri"/>
                <a:cs typeface="Courier New"/>
              </a:rPr>
              <a:t>memcpy</a:t>
            </a:r>
            <a:r>
              <a:rPr lang="en-US" sz="1400" dirty="0">
                <a:latin typeface="Calibri"/>
                <a:ea typeface="Calibri"/>
                <a:cs typeface="Courier New"/>
              </a:rPr>
              <a:t>(buffer, dev-&gt;data + offset, </a:t>
            </a:r>
            <a:r>
              <a:rPr lang="en-US" sz="1400" err="1">
                <a:latin typeface="Calibri"/>
                <a:ea typeface="Calibri"/>
                <a:cs typeface="Courier New"/>
              </a:rPr>
              <a:t>nbytes</a:t>
            </a:r>
            <a:r>
              <a:rPr lang="en-US" sz="1400" dirty="0">
                <a:latin typeface="Calibri"/>
                <a:ea typeface="Calibri"/>
                <a:cs typeface="Courier New"/>
              </a:rPr>
              <a:t>);</a:t>
            </a:r>
          </a:p>
          <a:p>
            <a:pPr>
              <a:buFont typeface="Wingdings" panose="05000000000000000000" pitchFamily="2" charset="2"/>
              <a:buNone/>
              <a:defRPr/>
            </a:pPr>
            <a:r>
              <a:rPr lang="en-US" sz="1400" dirty="0">
                <a:latin typeface="Calibri"/>
                <a:ea typeface="Calibri"/>
                <a:cs typeface="Courier New"/>
              </a:rPr>
              <a:t>}</a:t>
            </a:r>
          </a:p>
          <a:p>
            <a:pPr>
              <a:buFont typeface="Wingdings" panose="05000000000000000000" pitchFamily="2" charset="2"/>
              <a:buNone/>
              <a:defRPr/>
            </a:pPr>
            <a:endParaRPr lang="en-US" sz="1400" dirty="0">
              <a:latin typeface="Calibri"/>
              <a:ea typeface="Calibri"/>
              <a:cs typeface="Courier New" pitchFamily="49" charset="0"/>
            </a:endParaRPr>
          </a:p>
          <a:p>
            <a:pPr>
              <a:buFont typeface="Wingdings" panose="05000000000000000000" pitchFamily="2" charset="2"/>
              <a:buNone/>
              <a:defRPr/>
            </a:pPr>
            <a:endParaRPr lang="en-US" sz="1400" dirty="0">
              <a:latin typeface="Calibri"/>
              <a:ea typeface="Calibri"/>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Block devi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0158-7DD0-2D4B-63BE-11CAA73D0986}"/>
              </a:ext>
            </a:extLst>
          </p:cNvPr>
          <p:cNvSpPr txBox="1">
            <a:spLocks noGrp="1"/>
          </p:cNvSpPr>
          <p:nvPr>
            <p:ph type="title" idx="4294967295"/>
          </p:nvPr>
        </p:nvSpPr>
        <p:spPr>
          <a:xfrm>
            <a:off x="2291026" y="915739"/>
            <a:ext cx="8237254" cy="630942"/>
          </a:xfrm>
        </p:spPr>
        <p:txBody>
          <a:bodyPr wrap="square">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rgbClr val="FFFFFF"/>
                </a:solidFill>
              </a:rPr>
              <a:t>Block devices</a:t>
            </a:r>
          </a:p>
        </p:txBody>
      </p:sp>
      <p:sp>
        <p:nvSpPr>
          <p:cNvPr id="3" name="Text Placeholder 2">
            <a:extLst>
              <a:ext uri="{FF2B5EF4-FFF2-40B4-BE49-F238E27FC236}">
                <a16:creationId xmlns:a16="http://schemas.microsoft.com/office/drawing/2014/main" id="{6CC10625-4485-F382-A397-851F4DB19F8E}"/>
              </a:ext>
            </a:extLst>
          </p:cNvPr>
          <p:cNvSpPr txBox="1">
            <a:spLocks noGrp="1"/>
          </p:cNvSpPr>
          <p:nvPr>
            <p:ph type="body" idx="4294967295"/>
          </p:nvPr>
        </p:nvSpPr>
        <p:spPr>
          <a:xfrm>
            <a:off x="669457" y="2671503"/>
            <a:ext cx="7807839"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a:t>After character devices and network devices, block devices are another important device type of any system</a:t>
            </a:r>
          </a:p>
          <a:p>
            <a:pPr marL="285750" lvl="0" indent="-285750">
              <a:buSzPts val="3430"/>
            </a:pPr>
            <a:r>
              <a:rPr lang="en-US"/>
              <a:t>Used for the storage of application code and data, and user data, they are often critical to the overall performance of the system</a:t>
            </a:r>
          </a:p>
          <a:p>
            <a:pPr marL="285750" lvl="0" indent="-285750">
              <a:buSzPts val="3430"/>
            </a:pPr>
            <a:r>
              <a:rPr lang="en-US"/>
              <a:t>A dedicated subsystem, the </a:t>
            </a:r>
            <a:r>
              <a:rPr lang="en-US" i="1"/>
              <a:t>block layer</a:t>
            </a:r>
            <a:r>
              <a:rPr lang="en-US"/>
              <a:t> is in charge of managing the block devices, together with hardware specific device drivers</a:t>
            </a:r>
          </a:p>
          <a:p>
            <a:pPr marL="285750" lvl="0" indent="-285750">
              <a:buSzPts val="3430"/>
            </a:pPr>
            <a:r>
              <a:rPr lang="en-US"/>
              <a:t>This subsystem has been completely rewritten during the 2.5 development cycle. The API covered in these slides is the one found in 2.6.x kernels.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rom user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658-80B3-E131-0F71-ECEB2DCB1D37}"/>
              </a:ext>
            </a:extLst>
          </p:cNvPr>
          <p:cNvSpPr txBox="1">
            <a:spLocks noGrp="1"/>
          </p:cNvSpPr>
          <p:nvPr>
            <p:ph type="title" idx="4294967295"/>
          </p:nvPr>
        </p:nvSpPr>
        <p:spPr>
          <a:xfrm>
            <a:off x="905213" y="1030838"/>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900" b="1" dirty="0">
                <a:solidFill>
                  <a:schemeClr val="bg1"/>
                </a:solidFill>
              </a:rPr>
              <a:t>From </a:t>
            </a:r>
            <a:r>
              <a:rPr lang="en-US" sz="3900" b="1" dirty="0" err="1">
                <a:solidFill>
                  <a:schemeClr val="bg1"/>
                </a:solidFill>
              </a:rPr>
              <a:t>userspace</a:t>
            </a:r>
            <a:endParaRPr lang="en-US" sz="3900" b="1" dirty="0">
              <a:solidFill>
                <a:schemeClr val="bg1"/>
              </a:solidFill>
            </a:endParaRPr>
          </a:p>
        </p:txBody>
      </p:sp>
      <p:sp>
        <p:nvSpPr>
          <p:cNvPr id="3" name="Text Placeholder 2">
            <a:extLst>
              <a:ext uri="{FF2B5EF4-FFF2-40B4-BE49-F238E27FC236}">
                <a16:creationId xmlns:a16="http://schemas.microsoft.com/office/drawing/2014/main" id="{1A767E18-6E01-279D-7D19-3881BAE05FEC}"/>
              </a:ext>
            </a:extLst>
          </p:cNvPr>
          <p:cNvSpPr txBox="1">
            <a:spLocks noGrp="1"/>
          </p:cNvSpPr>
          <p:nvPr>
            <p:ph type="body" idx="4294967295"/>
          </p:nvPr>
        </p:nvSpPr>
        <p:spPr>
          <a:xfrm>
            <a:off x="250469" y="2405609"/>
            <a:ext cx="8421428" cy="2543132"/>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a:t>From userspace, block devices are accessed using device files, usually stored in </a:t>
            </a:r>
            <a:r>
              <a:rPr lang="en-US" sz="1814">
                <a:latin typeface="Courier 10 Pitch" pitchFamily="33"/>
              </a:rPr>
              <a:t>/dev/</a:t>
            </a:r>
            <a:endParaRPr lang="en-US"/>
          </a:p>
          <a:p>
            <a:pPr lvl="1">
              <a:buSzPts val="3430"/>
            </a:pPr>
            <a:r>
              <a:rPr lang="en-US"/>
              <a:t>Created manually or dynamically by udev</a:t>
            </a:r>
          </a:p>
          <a:p>
            <a:pPr marL="285750" lvl="0" indent="-285750">
              <a:buSzPts val="3430"/>
            </a:pPr>
            <a:r>
              <a:rPr lang="en-US"/>
              <a:t>Most of the time, they store filesystems : they are not accessed directly, but rather </a:t>
            </a:r>
            <a:r>
              <a:rPr lang="en-US" i="1"/>
              <a:t>mounted, </a:t>
            </a:r>
            <a:r>
              <a:rPr lang="en-US"/>
              <a:t>so that the contents of the filesystem appears in the global hierarchy of files</a:t>
            </a:r>
          </a:p>
          <a:p>
            <a:pPr marL="285750" lvl="0" indent="-285750">
              <a:buSzPts val="3430"/>
            </a:pPr>
            <a:r>
              <a:rPr lang="en-US"/>
              <a:t>Block devices are also visible through the sysfs filesystem, in the </a:t>
            </a:r>
            <a:r>
              <a:rPr lang="en-US" sz="1814">
                <a:latin typeface="Courier 10 Pitch" pitchFamily="33"/>
              </a:rPr>
              <a:t>/sys/block/</a:t>
            </a:r>
            <a:r>
              <a:rPr lang="en-US"/>
              <a:t> directory</a:t>
            </a:r>
          </a:p>
        </p:txBody>
      </p:sp>
      <p:sp>
        <p:nvSpPr>
          <p:cNvPr id="4" name="Freeform: Shape 3">
            <a:extLst>
              <a:ext uri="{FF2B5EF4-FFF2-40B4-BE49-F238E27FC236}">
                <a16:creationId xmlns:a16="http://schemas.microsoft.com/office/drawing/2014/main" id="{EF80741D-8BBA-C417-9607-A1FFBC322318}"/>
              </a:ext>
            </a:extLst>
          </p:cNvPr>
          <p:cNvSpPr/>
          <p:nvPr/>
        </p:nvSpPr>
        <p:spPr>
          <a:xfrm>
            <a:off x="893444" y="5451158"/>
            <a:ext cx="6842879" cy="103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E6"/>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l" rtl="0" hangingPunct="0">
              <a:lnSpc>
                <a:spcPct val="100000"/>
              </a:lnSpc>
              <a:spcBef>
                <a:spcPts val="0"/>
              </a:spcBef>
              <a:spcAft>
                <a:spcPts val="0"/>
              </a:spcAft>
              <a:buNone/>
              <a:tabLst/>
            </a:pPr>
            <a:r>
              <a:rPr lang="en-US" sz="1633" b="0" i="0" u="none" strike="noStrike">
                <a:ln>
                  <a:noFill/>
                </a:ln>
                <a:latin typeface="Courier 10 Pitch" pitchFamily="33"/>
                <a:ea typeface="HG Mincho Light J" pitchFamily="2"/>
                <a:cs typeface="Tahoma" pitchFamily="2"/>
              </a:rPr>
              <a:t> $ ls /sys/block/</a:t>
            </a:r>
          </a:p>
          <a:p>
            <a:pPr marL="0" marR="0" lvl="0" indent="0" algn="l" rtl="0" hangingPunct="0">
              <a:lnSpc>
                <a:spcPct val="100000"/>
              </a:lnSpc>
              <a:spcBef>
                <a:spcPts val="0"/>
              </a:spcBef>
              <a:spcAft>
                <a:spcPts val="0"/>
              </a:spcAft>
              <a:buNone/>
              <a:tabLst/>
            </a:pPr>
            <a:r>
              <a:rPr lang="en-US" sz="1633" b="0" i="0" u="none" strike="noStrike">
                <a:ln>
                  <a:noFill/>
                </a:ln>
                <a:latin typeface="Courier 10 Pitch" pitchFamily="33"/>
                <a:ea typeface="HG Mincho Light J" pitchFamily="2"/>
                <a:cs typeface="Tahoma" pitchFamily="2"/>
              </a:rPr>
              <a:t> dm-0  dm-2  loop0  loop2  ram0  ram2  ram4  ram6  sda</a:t>
            </a:r>
          </a:p>
          <a:p>
            <a:pPr marL="0" marR="0" lvl="0" indent="0" algn="l" rtl="0" hangingPunct="0">
              <a:lnSpc>
                <a:spcPct val="100000"/>
              </a:lnSpc>
              <a:spcBef>
                <a:spcPts val="0"/>
              </a:spcBef>
              <a:spcAft>
                <a:spcPts val="0"/>
              </a:spcAft>
              <a:buNone/>
              <a:tabLst/>
            </a:pPr>
            <a:r>
              <a:rPr lang="en-US" sz="1633" b="0" i="0" u="none" strike="noStrike">
                <a:ln>
                  <a:noFill/>
                </a:ln>
                <a:latin typeface="Courier 10 Pitch" pitchFamily="33"/>
                <a:ea typeface="HG Mincho Light J" pitchFamily="2"/>
                <a:cs typeface="Tahoma" pitchFamily="2"/>
              </a:rPr>
              <a:t> dm-1  dm-3  loop1  loop3  ram1  ram3  ram5  ram7</a:t>
            </a:r>
          </a:p>
        </p:txBody>
      </p:sp>
    </p:spTree>
    <p:extLst>
      <p:ext uri="{BB962C8B-B14F-4D97-AF65-F5344CB8AC3E}">
        <p14:creationId xmlns:p14="http://schemas.microsoft.com/office/powerpoint/2010/main" val="1758874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Global archite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72E6-5EE4-14EA-7F2B-40DC11F9552C}"/>
              </a:ext>
            </a:extLst>
          </p:cNvPr>
          <p:cNvSpPr txBox="1">
            <a:spLocks noGrp="1"/>
          </p:cNvSpPr>
          <p:nvPr>
            <p:ph type="title" idx="4294967295"/>
          </p:nvPr>
        </p:nvSpPr>
        <p:spPr>
          <a:xfrm>
            <a:off x="905213" y="1007149"/>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900" b="1" dirty="0">
                <a:solidFill>
                  <a:schemeClr val="bg1"/>
                </a:solidFill>
              </a:rPr>
              <a:t>Global architecture</a:t>
            </a:r>
          </a:p>
        </p:txBody>
      </p:sp>
      <p:sp>
        <p:nvSpPr>
          <p:cNvPr id="3" name="Freeform: Shape 2">
            <a:extLst>
              <a:ext uri="{FF2B5EF4-FFF2-40B4-BE49-F238E27FC236}">
                <a16:creationId xmlns:a16="http://schemas.microsoft.com/office/drawing/2014/main" id="{6472ABE1-6E11-602E-DB62-C76BF9932F8C}"/>
              </a:ext>
            </a:extLst>
          </p:cNvPr>
          <p:cNvSpPr/>
          <p:nvPr/>
        </p:nvSpPr>
        <p:spPr>
          <a:xfrm>
            <a:off x="1119713" y="3483623"/>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Virtual File System</a:t>
            </a:r>
          </a:p>
        </p:txBody>
      </p:sp>
      <p:sp>
        <p:nvSpPr>
          <p:cNvPr id="4" name="Freeform: Shape 3">
            <a:extLst>
              <a:ext uri="{FF2B5EF4-FFF2-40B4-BE49-F238E27FC236}">
                <a16:creationId xmlns:a16="http://schemas.microsoft.com/office/drawing/2014/main" id="{7D1EDF18-7AF0-84E4-4BAF-B4FB96D353E4}"/>
              </a:ext>
            </a:extLst>
          </p:cNvPr>
          <p:cNvSpPr/>
          <p:nvPr/>
        </p:nvSpPr>
        <p:spPr>
          <a:xfrm>
            <a:off x="1119712" y="4278776"/>
            <a:ext cx="3525120" cy="86372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Individual filesystems</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(ext3, vfat, etc.)</a:t>
            </a:r>
          </a:p>
        </p:txBody>
      </p:sp>
      <p:sp>
        <p:nvSpPr>
          <p:cNvPr id="5" name="Freeform: Shape 4">
            <a:extLst>
              <a:ext uri="{FF2B5EF4-FFF2-40B4-BE49-F238E27FC236}">
                <a16:creationId xmlns:a16="http://schemas.microsoft.com/office/drawing/2014/main" id="{234AFF57-20B6-65EC-8CCD-50F8A5235DE1}"/>
              </a:ext>
            </a:extLst>
          </p:cNvPr>
          <p:cNvSpPr/>
          <p:nvPr/>
        </p:nvSpPr>
        <p:spPr>
          <a:xfrm>
            <a:off x="1119713" y="5557223"/>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Buffer/page cache</a:t>
            </a:r>
          </a:p>
        </p:txBody>
      </p:sp>
      <p:sp>
        <p:nvSpPr>
          <p:cNvPr id="6" name="Freeform: Shape 5">
            <a:extLst>
              <a:ext uri="{FF2B5EF4-FFF2-40B4-BE49-F238E27FC236}">
                <a16:creationId xmlns:a16="http://schemas.microsoft.com/office/drawing/2014/main" id="{1EAB0956-1C2F-BE1A-DFFF-01A7D9860C63}"/>
              </a:ext>
            </a:extLst>
          </p:cNvPr>
          <p:cNvSpPr/>
          <p:nvPr/>
        </p:nvSpPr>
        <p:spPr>
          <a:xfrm>
            <a:off x="1119713" y="6179303"/>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 layer</a:t>
            </a:r>
          </a:p>
        </p:txBody>
      </p:sp>
      <p:sp>
        <p:nvSpPr>
          <p:cNvPr id="7" name="Freeform: Shape 6">
            <a:extLst>
              <a:ext uri="{FF2B5EF4-FFF2-40B4-BE49-F238E27FC236}">
                <a16:creationId xmlns:a16="http://schemas.microsoft.com/office/drawing/2014/main" id="{83CECAC4-6A1A-89A9-3D43-4317FB0F7A22}"/>
              </a:ext>
            </a:extLst>
          </p:cNvPr>
          <p:cNvSpPr/>
          <p:nvPr/>
        </p:nvSpPr>
        <p:spPr>
          <a:xfrm>
            <a:off x="1119712" y="2446824"/>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User application</a:t>
            </a:r>
          </a:p>
        </p:txBody>
      </p:sp>
      <p:sp>
        <p:nvSpPr>
          <p:cNvPr id="8" name="Freeform: Shape 7">
            <a:extLst>
              <a:ext uri="{FF2B5EF4-FFF2-40B4-BE49-F238E27FC236}">
                <a16:creationId xmlns:a16="http://schemas.microsoft.com/office/drawing/2014/main" id="{8BCC352C-5861-D076-A17B-CF94B599DFFA}"/>
              </a:ext>
            </a:extLst>
          </p:cNvPr>
          <p:cNvSpPr/>
          <p:nvPr/>
        </p:nvSpPr>
        <p:spPr>
          <a:xfrm>
            <a:off x="4852192" y="2446824"/>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User application</a:t>
            </a:r>
          </a:p>
        </p:txBody>
      </p:sp>
      <p:sp>
        <p:nvSpPr>
          <p:cNvPr id="9" name="Straight Connector 8">
            <a:extLst>
              <a:ext uri="{FF2B5EF4-FFF2-40B4-BE49-F238E27FC236}">
                <a16:creationId xmlns:a16="http://schemas.microsoft.com/office/drawing/2014/main" id="{C40BAB05-2128-7F3A-BFF6-3338F917336D}"/>
              </a:ext>
            </a:extLst>
          </p:cNvPr>
          <p:cNvSpPr/>
          <p:nvPr/>
        </p:nvSpPr>
        <p:spPr>
          <a:xfrm>
            <a:off x="290272" y="3276263"/>
            <a:ext cx="8709120" cy="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0" name="TextBox 9">
            <a:extLst>
              <a:ext uri="{FF2B5EF4-FFF2-40B4-BE49-F238E27FC236}">
                <a16:creationId xmlns:a16="http://schemas.microsoft.com/office/drawing/2014/main" id="{5C8AE501-BBB4-7666-4372-2FA3F5A0227F}"/>
              </a:ext>
            </a:extLst>
          </p:cNvPr>
          <p:cNvSpPr txBox="1"/>
          <p:nvPr/>
        </p:nvSpPr>
        <p:spPr>
          <a:xfrm>
            <a:off x="290272" y="3276264"/>
            <a:ext cx="1866240" cy="257322"/>
          </a:xfrm>
          <a:prstGeom prst="rect">
            <a:avLst/>
          </a:prstGeom>
          <a:noFill/>
          <a:ln>
            <a:noFill/>
            <a:tailEnd type="arrow"/>
          </a:ln>
        </p:spPr>
        <p:txBody>
          <a:bodyPr vert="horz" wrap="square" lIns="0" tIns="0" rIns="0" bIns="0" compatLnSpc="0">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633" b="0" i="0" u="none" strike="noStrike">
                <a:ln>
                  <a:noFill/>
                </a:ln>
                <a:latin typeface="Nimbus Sans L" pitchFamily="34"/>
                <a:ea typeface="HG Mincho Light J" pitchFamily="2"/>
                <a:cs typeface="Tahoma" pitchFamily="2"/>
              </a:rPr>
              <a:t>Kernel</a:t>
            </a:r>
          </a:p>
        </p:txBody>
      </p:sp>
      <p:sp>
        <p:nvSpPr>
          <p:cNvPr id="11" name="TextBox 10">
            <a:extLst>
              <a:ext uri="{FF2B5EF4-FFF2-40B4-BE49-F238E27FC236}">
                <a16:creationId xmlns:a16="http://schemas.microsoft.com/office/drawing/2014/main" id="{2D62FCBE-EBB7-3F11-8D4A-4972C67F7488}"/>
              </a:ext>
            </a:extLst>
          </p:cNvPr>
          <p:cNvSpPr txBox="1"/>
          <p:nvPr/>
        </p:nvSpPr>
        <p:spPr>
          <a:xfrm>
            <a:off x="290272" y="3035269"/>
            <a:ext cx="1866240" cy="257322"/>
          </a:xfrm>
          <a:prstGeom prst="rect">
            <a:avLst/>
          </a:prstGeom>
          <a:noFill/>
          <a:ln>
            <a:noFill/>
            <a:tailEnd type="arrow"/>
          </a:ln>
        </p:spPr>
        <p:txBody>
          <a:bodyPr vert="horz" wrap="square" lIns="0" tIns="0" rIns="0" bIns="0" compatLnSpc="0">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633" b="0" i="0" u="none" strike="noStrike">
                <a:ln>
                  <a:noFill/>
                </a:ln>
                <a:latin typeface="Nimbus Sans L" pitchFamily="34"/>
                <a:ea typeface="HG Mincho Light J" pitchFamily="2"/>
                <a:cs typeface="Tahoma" pitchFamily="2"/>
              </a:rPr>
              <a:t>User</a:t>
            </a:r>
          </a:p>
        </p:txBody>
      </p:sp>
      <p:sp>
        <p:nvSpPr>
          <p:cNvPr id="12" name="Straight Connector 11">
            <a:extLst>
              <a:ext uri="{FF2B5EF4-FFF2-40B4-BE49-F238E27FC236}">
                <a16:creationId xmlns:a16="http://schemas.microsoft.com/office/drawing/2014/main" id="{9F847E51-2053-3F08-49BC-B69D429E769D}"/>
              </a:ext>
            </a:extLst>
          </p:cNvPr>
          <p:cNvSpPr/>
          <p:nvPr/>
        </p:nvSpPr>
        <p:spPr>
          <a:xfrm>
            <a:off x="2778592" y="3068904"/>
            <a:ext cx="0" cy="41471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3" name="Straight Connector 12">
            <a:extLst>
              <a:ext uri="{FF2B5EF4-FFF2-40B4-BE49-F238E27FC236}">
                <a16:creationId xmlns:a16="http://schemas.microsoft.com/office/drawing/2014/main" id="{5BF80EB9-56B7-0A0A-2D89-CA2F74C02207}"/>
              </a:ext>
            </a:extLst>
          </p:cNvPr>
          <p:cNvSpPr/>
          <p:nvPr/>
        </p:nvSpPr>
        <p:spPr>
          <a:xfrm>
            <a:off x="2778592" y="3898343"/>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6A8FEE1B-877A-97BB-9D8D-EC73355BA19B}"/>
              </a:ext>
            </a:extLst>
          </p:cNvPr>
          <p:cNvSpPr/>
          <p:nvPr/>
        </p:nvSpPr>
        <p:spPr>
          <a:xfrm>
            <a:off x="2778592" y="5142503"/>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606E465C-5B09-0DCF-EB5E-42C75870CF0E}"/>
              </a:ext>
            </a:extLst>
          </p:cNvPr>
          <p:cNvSpPr/>
          <p:nvPr/>
        </p:nvSpPr>
        <p:spPr>
          <a:xfrm>
            <a:off x="2778592" y="5971943"/>
            <a:ext cx="0" cy="207361"/>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8EEC9F1B-9952-DF05-FAE0-98D2427B232C}"/>
              </a:ext>
            </a:extLst>
          </p:cNvPr>
          <p:cNvSpPr/>
          <p:nvPr/>
        </p:nvSpPr>
        <p:spPr>
          <a:xfrm>
            <a:off x="6511072" y="3068904"/>
            <a:ext cx="0" cy="41471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0718A479-1B7A-A2FC-6A2B-92732FDB0D85}"/>
              </a:ext>
            </a:extLst>
          </p:cNvPr>
          <p:cNvSpPr/>
          <p:nvPr/>
        </p:nvSpPr>
        <p:spPr>
          <a:xfrm>
            <a:off x="6511072" y="3898343"/>
            <a:ext cx="0" cy="165888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20889234-D3DF-137F-642F-E49030190FF1}"/>
              </a:ext>
            </a:extLst>
          </p:cNvPr>
          <p:cNvSpPr/>
          <p:nvPr/>
        </p:nvSpPr>
        <p:spPr>
          <a:xfrm>
            <a:off x="6511072" y="5971943"/>
            <a:ext cx="0" cy="207361"/>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Tree>
    <p:extLst>
      <p:ext uri="{BB962C8B-B14F-4D97-AF65-F5344CB8AC3E}">
        <p14:creationId xmlns:p14="http://schemas.microsoft.com/office/powerpoint/2010/main" val="198927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C2EE-9718-0C80-F8CE-192893AA042F}"/>
              </a:ext>
            </a:extLst>
          </p:cNvPr>
          <p:cNvSpPr>
            <a:spLocks noGrp="1"/>
          </p:cNvSpPr>
          <p:nvPr>
            <p:ph type="title"/>
          </p:nvPr>
        </p:nvSpPr>
        <p:spPr/>
        <p:txBody>
          <a:bodyPr/>
          <a:lstStyle/>
          <a:p>
            <a:pPr eaLnBrk="1" fontAlgn="auto" hangingPunct="1">
              <a:spcAft>
                <a:spcPts val="0"/>
              </a:spcAft>
              <a:defRPr/>
            </a:pPr>
            <a:r>
              <a:rPr lang="en-US" b="1" dirty="0"/>
              <a:t>Block driver registration</a:t>
            </a:r>
          </a:p>
        </p:txBody>
      </p:sp>
      <p:sp>
        <p:nvSpPr>
          <p:cNvPr id="12291" name="Content Placeholder 2">
            <a:extLst>
              <a:ext uri="{FF2B5EF4-FFF2-40B4-BE49-F238E27FC236}">
                <a16:creationId xmlns:a16="http://schemas.microsoft.com/office/drawing/2014/main" id="{9054BB15-A116-54E9-4E23-DC8F99E0203F}"/>
              </a:ext>
            </a:extLst>
          </p:cNvPr>
          <p:cNvSpPr>
            <a:spLocks noGrp="1"/>
          </p:cNvSpPr>
          <p:nvPr>
            <p:ph idx="1"/>
          </p:nvPr>
        </p:nvSpPr>
        <p:spPr>
          <a:xfrm>
            <a:off x="864382" y="2489200"/>
            <a:ext cx="8287767" cy="3530600"/>
          </a:xfrm>
        </p:spPr>
        <p:txBody>
          <a:bodyPr>
            <a:normAutofit lnSpcReduction="10000"/>
          </a:bodyPr>
          <a:lstStyle/>
          <a:p>
            <a:pPr eaLnBrk="1" hangingPunct="1"/>
            <a:r>
              <a:rPr lang="en-US" altLang="en-US"/>
              <a:t>To register a block device, call</a:t>
            </a:r>
          </a:p>
          <a:p>
            <a:pPr eaLnBrk="1" hangingPunct="1">
              <a:buFont typeface="Wingdings" panose="05000000000000000000" pitchFamily="2" charset="2"/>
              <a:buNone/>
            </a:pPr>
            <a:r>
              <a:rPr lang="en-US" altLang="en-US"/>
              <a:t>	</a:t>
            </a:r>
            <a:r>
              <a:rPr lang="en-US" altLang="en-US" sz="2000" b="1">
                <a:latin typeface="Courier New" panose="02070309020205020404" pitchFamily="49" charset="0"/>
                <a:cs typeface="Courier New" panose="02070309020205020404" pitchFamily="49" charset="0"/>
              </a:rPr>
              <a:t>int register_blkdev(unsigned int major,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const char *name);</a:t>
            </a:r>
          </a:p>
          <a:p>
            <a:pPr lvl="1" eaLnBrk="1" hangingPunct="1"/>
            <a:r>
              <a:rPr lang="en-US" altLang="en-US" b="1">
                <a:latin typeface="Courier New" panose="02070309020205020404" pitchFamily="49" charset="0"/>
                <a:cs typeface="Courier New" panose="02070309020205020404" pitchFamily="49" charset="0"/>
              </a:rPr>
              <a:t>major</a:t>
            </a:r>
            <a:r>
              <a:rPr lang="en-US" altLang="en-US"/>
              <a:t>:  major device number</a:t>
            </a:r>
          </a:p>
          <a:p>
            <a:pPr lvl="2" eaLnBrk="1" hangingPunct="1"/>
            <a:r>
              <a:rPr lang="en-US" altLang="en-US"/>
              <a:t>If 0, kernel will allocate and return a new major number</a:t>
            </a:r>
          </a:p>
          <a:p>
            <a:pPr lvl="1" eaLnBrk="1" hangingPunct="1"/>
            <a:r>
              <a:rPr lang="en-US" altLang="en-US" b="1">
                <a:latin typeface="Courier New" panose="02070309020205020404" pitchFamily="49" charset="0"/>
                <a:cs typeface="Courier New" panose="02070309020205020404" pitchFamily="49" charset="0"/>
              </a:rPr>
              <a:t>name</a:t>
            </a:r>
            <a:r>
              <a:rPr lang="en-US" altLang="en-US"/>
              <a:t>:  as displayed in </a:t>
            </a:r>
            <a:r>
              <a:rPr lang="en-US" altLang="en-US" b="1">
                <a:latin typeface="Courier New" panose="02070309020205020404" pitchFamily="49" charset="0"/>
                <a:cs typeface="Courier New" panose="02070309020205020404" pitchFamily="49" charset="0"/>
              </a:rPr>
              <a:t>/proc/devices</a:t>
            </a:r>
          </a:p>
          <a:p>
            <a:pPr eaLnBrk="1" hangingPunct="1"/>
            <a:r>
              <a:rPr lang="en-US" altLang="en-US"/>
              <a:t>To unregister, call</a:t>
            </a:r>
          </a:p>
          <a:p>
            <a:pPr eaLnBrk="1" hangingPunct="1">
              <a:buFont typeface="Wingdings" panose="05000000000000000000" pitchFamily="2" charset="2"/>
              <a:buNone/>
            </a:pPr>
            <a:r>
              <a:rPr lang="en-US" altLang="en-US"/>
              <a:t>	</a:t>
            </a:r>
            <a:r>
              <a:rPr lang="en-US" altLang="en-US" sz="2000" b="1">
                <a:latin typeface="Courier New" panose="02070309020205020404" pitchFamily="49" charset="0"/>
                <a:cs typeface="Courier New" panose="02070309020205020404" pitchFamily="49" charset="0"/>
              </a:rPr>
              <a:t>int unregister_blkdev(unsigned int major,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const char *name);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Global Archite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BA8-4D0A-F923-84EB-4CB119B6ACD0}"/>
              </a:ext>
            </a:extLst>
          </p:cNvPr>
          <p:cNvSpPr txBox="1">
            <a:spLocks noGrp="1"/>
          </p:cNvSpPr>
          <p:nvPr>
            <p:ph type="title" idx="4294967295"/>
          </p:nvPr>
        </p:nvSpPr>
        <p:spPr>
          <a:xfrm>
            <a:off x="903016" y="884961"/>
            <a:ext cx="8237254" cy="692497"/>
          </a:xfrm>
        </p:spPr>
        <p:txBody>
          <a:bodyPr wrap="square">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900" b="1" dirty="0">
                <a:solidFill>
                  <a:schemeClr val="bg1"/>
                </a:solidFill>
              </a:rPr>
              <a:t>Global architecture </a:t>
            </a:r>
          </a:p>
        </p:txBody>
      </p:sp>
      <p:sp>
        <p:nvSpPr>
          <p:cNvPr id="3" name="Text Placeholder 2">
            <a:extLst>
              <a:ext uri="{FF2B5EF4-FFF2-40B4-BE49-F238E27FC236}">
                <a16:creationId xmlns:a16="http://schemas.microsoft.com/office/drawing/2014/main" id="{7D41B582-CBC3-9548-AAE4-F8AD9E71185A}"/>
              </a:ext>
            </a:extLst>
          </p:cNvPr>
          <p:cNvSpPr txBox="1">
            <a:spLocks noGrp="1"/>
          </p:cNvSpPr>
          <p:nvPr>
            <p:ph type="body" idx="4294967295"/>
          </p:nvPr>
        </p:nvSpPr>
        <p:spPr>
          <a:xfrm>
            <a:off x="673108" y="2494014"/>
            <a:ext cx="7807839"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a:t>An user application can use a block device</a:t>
            </a:r>
          </a:p>
          <a:p>
            <a:pPr marL="414655" lvl="1" indent="-283210">
              <a:buSzPts val="3430"/>
            </a:pPr>
            <a:r>
              <a:rPr lang="en-US"/>
              <a:t>Through a filesystem, by reading, writing or mapping files</a:t>
            </a:r>
          </a:p>
          <a:p>
            <a:pPr marL="414655" lvl="1" indent="-283210">
              <a:buSzPts val="3430"/>
            </a:pPr>
            <a:r>
              <a:rPr lang="en-US"/>
              <a:t>Directly, by reading, writing or mapping a device file representing a block device in </a:t>
            </a:r>
            <a:r>
              <a:rPr lang="en-US" sz="1814">
                <a:latin typeface="Courier 10 Pitch" pitchFamily="33"/>
              </a:rPr>
              <a:t>/dev</a:t>
            </a:r>
          </a:p>
          <a:p>
            <a:pPr marL="285750" lvl="0" indent="-285750">
              <a:buSzPts val="3430"/>
            </a:pPr>
            <a:r>
              <a:rPr lang="en-US"/>
              <a:t>In both cases, the VFS subsystem in the kernel is the entry point for all accesses</a:t>
            </a:r>
          </a:p>
          <a:p>
            <a:pPr marL="414655" lvl="1" indent="-283210">
              <a:buSzPts val="3430"/>
            </a:pPr>
            <a:r>
              <a:rPr lang="en-US"/>
              <a:t>A filesystem driver is involved if a normal file is being accessed</a:t>
            </a:r>
          </a:p>
          <a:p>
            <a:pPr marL="285750" lvl="0" indent="-285750">
              <a:buSzPts val="3430"/>
            </a:pPr>
            <a:r>
              <a:rPr lang="en-US"/>
              <a:t>The buffer/page cache of the kernel stores recently read and written portions of block devices</a:t>
            </a:r>
          </a:p>
          <a:p>
            <a:pPr marL="414655" lvl="1" indent="-283210">
              <a:buSzPts val="3430"/>
            </a:pPr>
            <a:r>
              <a:rPr lang="en-US"/>
              <a:t>It is a critical component for the performance of the system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Inside the block lay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6FB2-A299-599C-0B95-98EE5A9EB8D9}"/>
              </a:ext>
            </a:extLst>
          </p:cNvPr>
          <p:cNvSpPr txBox="1">
            <a:spLocks noGrp="1"/>
          </p:cNvSpPr>
          <p:nvPr>
            <p:ph type="title" idx="4294967295"/>
          </p:nvPr>
        </p:nvSpPr>
        <p:spPr>
          <a:xfrm>
            <a:off x="976280" y="1149284"/>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900" b="1" dirty="0">
                <a:solidFill>
                  <a:schemeClr val="bg1"/>
                </a:solidFill>
              </a:rPr>
              <a:t>Inside the block layer</a:t>
            </a:r>
          </a:p>
        </p:txBody>
      </p:sp>
      <p:sp>
        <p:nvSpPr>
          <p:cNvPr id="3" name="Freeform: Shape 2">
            <a:extLst>
              <a:ext uri="{FF2B5EF4-FFF2-40B4-BE49-F238E27FC236}">
                <a16:creationId xmlns:a16="http://schemas.microsoft.com/office/drawing/2014/main" id="{B26C2570-21AE-6286-0820-AB948DC15F80}"/>
              </a:ext>
            </a:extLst>
          </p:cNvPr>
          <p:cNvSpPr/>
          <p:nvPr/>
        </p:nvSpPr>
        <p:spPr>
          <a:xfrm>
            <a:off x="888664" y="259480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Buffer/page cache</a:t>
            </a:r>
          </a:p>
        </p:txBody>
      </p:sp>
      <p:sp>
        <p:nvSpPr>
          <p:cNvPr id="4" name="Freeform: Shape 3">
            <a:extLst>
              <a:ext uri="{FF2B5EF4-FFF2-40B4-BE49-F238E27FC236}">
                <a16:creationId xmlns:a16="http://schemas.microsoft.com/office/drawing/2014/main" id="{76B97679-7D41-BEDF-0F3F-C99C8BF7961C}"/>
              </a:ext>
            </a:extLst>
          </p:cNvPr>
          <p:cNvSpPr/>
          <p:nvPr/>
        </p:nvSpPr>
        <p:spPr>
          <a:xfrm>
            <a:off x="888664" y="3216880"/>
            <a:ext cx="7257599" cy="2903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33308" tIns="33308" rIns="0" bIns="0" anchor="t"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l"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 layer</a:t>
            </a:r>
          </a:p>
        </p:txBody>
      </p:sp>
      <p:sp>
        <p:nvSpPr>
          <p:cNvPr id="5" name="Freeform: Shape 4">
            <a:extLst>
              <a:ext uri="{FF2B5EF4-FFF2-40B4-BE49-F238E27FC236}">
                <a16:creationId xmlns:a16="http://schemas.microsoft.com/office/drawing/2014/main" id="{6A8A9882-6740-EB0C-60C9-C4FED6706B47}"/>
              </a:ext>
            </a:extLst>
          </p:cNvPr>
          <p:cNvSpPr/>
          <p:nvPr/>
        </p:nvSpPr>
        <p:spPr>
          <a:xfrm>
            <a:off x="888664" y="632728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Hardware</a:t>
            </a:r>
          </a:p>
        </p:txBody>
      </p:sp>
      <p:sp>
        <p:nvSpPr>
          <p:cNvPr id="6" name="Freeform: Shape 5">
            <a:extLst>
              <a:ext uri="{FF2B5EF4-FFF2-40B4-BE49-F238E27FC236}">
                <a16:creationId xmlns:a16="http://schemas.microsoft.com/office/drawing/2014/main" id="{896D6DC9-BC95-33FC-E227-6EF055FA1C2C}"/>
              </a:ext>
            </a:extLst>
          </p:cNvPr>
          <p:cNvSpPr/>
          <p:nvPr/>
        </p:nvSpPr>
        <p:spPr>
          <a:xfrm>
            <a:off x="6280023" y="3424240"/>
            <a:ext cx="165888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driver</a:t>
            </a:r>
          </a:p>
        </p:txBody>
      </p:sp>
      <p:sp>
        <p:nvSpPr>
          <p:cNvPr id="7" name="Freeform: Shape 6">
            <a:extLst>
              <a:ext uri="{FF2B5EF4-FFF2-40B4-BE49-F238E27FC236}">
                <a16:creationId xmlns:a16="http://schemas.microsoft.com/office/drawing/2014/main" id="{0CE4D4A6-45E5-1BC8-B9F8-AB8E0E0BC544}"/>
              </a:ext>
            </a:extLst>
          </p:cNvPr>
          <p:cNvSpPr/>
          <p:nvPr/>
        </p:nvSpPr>
        <p:spPr>
          <a:xfrm>
            <a:off x="1096023" y="4461040"/>
            <a:ext cx="476928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I/O scheduler</a:t>
            </a:r>
          </a:p>
        </p:txBody>
      </p:sp>
      <p:sp>
        <p:nvSpPr>
          <p:cNvPr id="8" name="Freeform: Shape 7">
            <a:extLst>
              <a:ext uri="{FF2B5EF4-FFF2-40B4-BE49-F238E27FC236}">
                <a16:creationId xmlns:a16="http://schemas.microsoft.com/office/drawing/2014/main" id="{0EC10802-EF67-2086-E35B-CE97DBC1D147}"/>
              </a:ext>
            </a:extLst>
          </p:cNvPr>
          <p:cNvSpPr/>
          <p:nvPr/>
        </p:nvSpPr>
        <p:spPr>
          <a:xfrm>
            <a:off x="4206423" y="3424240"/>
            <a:ext cx="165888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driver</a:t>
            </a:r>
          </a:p>
        </p:txBody>
      </p:sp>
      <p:sp>
        <p:nvSpPr>
          <p:cNvPr id="9" name="Freeform: Shape 8">
            <a:extLst>
              <a:ext uri="{FF2B5EF4-FFF2-40B4-BE49-F238E27FC236}">
                <a16:creationId xmlns:a16="http://schemas.microsoft.com/office/drawing/2014/main" id="{2B927327-C13E-7133-20E0-A94800493016}"/>
              </a:ext>
            </a:extLst>
          </p:cNvPr>
          <p:cNvSpPr/>
          <p:nvPr/>
        </p:nvSpPr>
        <p:spPr>
          <a:xfrm>
            <a:off x="1096023" y="508312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driver</a:t>
            </a:r>
          </a:p>
        </p:txBody>
      </p:sp>
      <p:sp>
        <p:nvSpPr>
          <p:cNvPr id="10" name="Freeform: Shape 9">
            <a:extLst>
              <a:ext uri="{FF2B5EF4-FFF2-40B4-BE49-F238E27FC236}">
                <a16:creationId xmlns:a16="http://schemas.microsoft.com/office/drawing/2014/main" id="{3B3C7150-5098-E98B-5D1E-E6979543B7B2}"/>
              </a:ext>
            </a:extLst>
          </p:cNvPr>
          <p:cNvSpPr/>
          <p:nvPr/>
        </p:nvSpPr>
        <p:spPr>
          <a:xfrm>
            <a:off x="2754903" y="508312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driver</a:t>
            </a:r>
          </a:p>
        </p:txBody>
      </p:sp>
      <p:sp>
        <p:nvSpPr>
          <p:cNvPr id="11" name="Freeform: Shape 10">
            <a:extLst>
              <a:ext uri="{FF2B5EF4-FFF2-40B4-BE49-F238E27FC236}">
                <a16:creationId xmlns:a16="http://schemas.microsoft.com/office/drawing/2014/main" id="{B375CD17-09C3-9B5F-BF93-A700EA230D9C}"/>
              </a:ext>
            </a:extLst>
          </p:cNvPr>
          <p:cNvSpPr/>
          <p:nvPr/>
        </p:nvSpPr>
        <p:spPr>
          <a:xfrm>
            <a:off x="4413783" y="508312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driver</a:t>
            </a:r>
          </a:p>
        </p:txBody>
      </p:sp>
      <p:sp>
        <p:nvSpPr>
          <p:cNvPr id="12" name="Straight Connector 11">
            <a:extLst>
              <a:ext uri="{FF2B5EF4-FFF2-40B4-BE49-F238E27FC236}">
                <a16:creationId xmlns:a16="http://schemas.microsoft.com/office/drawing/2014/main" id="{4D550182-E872-750B-3188-E87449CD4C84}"/>
              </a:ext>
            </a:extLst>
          </p:cNvPr>
          <p:cNvSpPr/>
          <p:nvPr/>
        </p:nvSpPr>
        <p:spPr>
          <a:xfrm>
            <a:off x="4621144" y="3009520"/>
            <a:ext cx="414719"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3" name="Straight Connector 12">
            <a:extLst>
              <a:ext uri="{FF2B5EF4-FFF2-40B4-BE49-F238E27FC236}">
                <a16:creationId xmlns:a16="http://schemas.microsoft.com/office/drawing/2014/main" id="{2ABEE2FF-9543-0DA5-B006-FFC5CEB8EC31}"/>
              </a:ext>
            </a:extLst>
          </p:cNvPr>
          <p:cNvSpPr/>
          <p:nvPr/>
        </p:nvSpPr>
        <p:spPr>
          <a:xfrm flipH="1">
            <a:off x="3376983" y="3009520"/>
            <a:ext cx="829440" cy="14515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5EAA44BD-40B7-56C3-3114-8CA937470C6F}"/>
              </a:ext>
            </a:extLst>
          </p:cNvPr>
          <p:cNvSpPr/>
          <p:nvPr/>
        </p:nvSpPr>
        <p:spPr>
          <a:xfrm>
            <a:off x="5657943" y="3009520"/>
            <a:ext cx="145152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B13F36F2-4090-DF65-9E62-720F9A413E83}"/>
              </a:ext>
            </a:extLst>
          </p:cNvPr>
          <p:cNvSpPr/>
          <p:nvPr/>
        </p:nvSpPr>
        <p:spPr>
          <a:xfrm flipH="1">
            <a:off x="4828504" y="4253680"/>
            <a:ext cx="207359" cy="20736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8C53C863-349E-91B0-E01E-D09788E857D8}"/>
              </a:ext>
            </a:extLst>
          </p:cNvPr>
          <p:cNvSpPr/>
          <p:nvPr/>
        </p:nvSpPr>
        <p:spPr>
          <a:xfrm>
            <a:off x="7109463" y="4253681"/>
            <a:ext cx="0" cy="207359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BF62341C-F12F-260A-A22B-91C2221BE0A5}"/>
              </a:ext>
            </a:extLst>
          </p:cNvPr>
          <p:cNvSpPr/>
          <p:nvPr/>
        </p:nvSpPr>
        <p:spPr>
          <a:xfrm>
            <a:off x="5035863" y="4875760"/>
            <a:ext cx="0" cy="20736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6A56084A-D5F3-3FD5-7A42-8AE53E4196FE}"/>
              </a:ext>
            </a:extLst>
          </p:cNvPr>
          <p:cNvSpPr/>
          <p:nvPr/>
        </p:nvSpPr>
        <p:spPr>
          <a:xfrm>
            <a:off x="3376983" y="4875760"/>
            <a:ext cx="0" cy="20736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9" name="Straight Connector 18">
            <a:extLst>
              <a:ext uri="{FF2B5EF4-FFF2-40B4-BE49-F238E27FC236}">
                <a16:creationId xmlns:a16="http://schemas.microsoft.com/office/drawing/2014/main" id="{38DFCF31-A617-0BE5-0D55-4C1FD639B33E}"/>
              </a:ext>
            </a:extLst>
          </p:cNvPr>
          <p:cNvSpPr/>
          <p:nvPr/>
        </p:nvSpPr>
        <p:spPr>
          <a:xfrm>
            <a:off x="1718103" y="4875760"/>
            <a:ext cx="0" cy="20736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0" name="Straight Connector 19">
            <a:extLst>
              <a:ext uri="{FF2B5EF4-FFF2-40B4-BE49-F238E27FC236}">
                <a16:creationId xmlns:a16="http://schemas.microsoft.com/office/drawing/2014/main" id="{74115A72-9D4F-6E63-A87C-F88202D97C76}"/>
              </a:ext>
            </a:extLst>
          </p:cNvPr>
          <p:cNvSpPr/>
          <p:nvPr/>
        </p:nvSpPr>
        <p:spPr>
          <a:xfrm>
            <a:off x="1718103" y="5912561"/>
            <a:ext cx="0" cy="41471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1" name="Straight Connector 20">
            <a:extLst>
              <a:ext uri="{FF2B5EF4-FFF2-40B4-BE49-F238E27FC236}">
                <a16:creationId xmlns:a16="http://schemas.microsoft.com/office/drawing/2014/main" id="{FE26C86A-CE02-CB1F-1BA0-1646A41EB773}"/>
              </a:ext>
            </a:extLst>
          </p:cNvPr>
          <p:cNvSpPr/>
          <p:nvPr/>
        </p:nvSpPr>
        <p:spPr>
          <a:xfrm>
            <a:off x="3376983" y="5912561"/>
            <a:ext cx="0" cy="41471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2" name="Straight Connector 21">
            <a:extLst>
              <a:ext uri="{FF2B5EF4-FFF2-40B4-BE49-F238E27FC236}">
                <a16:creationId xmlns:a16="http://schemas.microsoft.com/office/drawing/2014/main" id="{1A9386D7-F3A1-3D04-44C3-61E3D90F83EA}"/>
              </a:ext>
            </a:extLst>
          </p:cNvPr>
          <p:cNvSpPr/>
          <p:nvPr/>
        </p:nvSpPr>
        <p:spPr>
          <a:xfrm>
            <a:off x="5035863" y="5912561"/>
            <a:ext cx="0" cy="41471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Inside the block lay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36E9-4CC4-5A89-8D47-E3D30277726A}"/>
              </a:ext>
            </a:extLst>
          </p:cNvPr>
          <p:cNvSpPr txBox="1">
            <a:spLocks noGrp="1"/>
          </p:cNvSpPr>
          <p:nvPr>
            <p:ph type="title" idx="4294967295"/>
          </p:nvPr>
        </p:nvSpPr>
        <p:spPr>
          <a:xfrm>
            <a:off x="727544" y="1027096"/>
            <a:ext cx="8237254" cy="692497"/>
          </a:xfrm>
        </p:spPr>
        <p:txBody>
          <a:bodyPr wrap="square">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900" b="1" dirty="0">
                <a:solidFill>
                  <a:schemeClr val="bg1"/>
                </a:solidFill>
              </a:rPr>
              <a:t>Inside the block layer (2)</a:t>
            </a:r>
          </a:p>
        </p:txBody>
      </p:sp>
      <p:sp>
        <p:nvSpPr>
          <p:cNvPr id="3" name="Text Placeholder 2">
            <a:extLst>
              <a:ext uri="{FF2B5EF4-FFF2-40B4-BE49-F238E27FC236}">
                <a16:creationId xmlns:a16="http://schemas.microsoft.com/office/drawing/2014/main" id="{9E8E10C9-8C84-436A-47E5-77F7660F0593}"/>
              </a:ext>
            </a:extLst>
          </p:cNvPr>
          <p:cNvSpPr txBox="1">
            <a:spLocks noGrp="1"/>
          </p:cNvSpPr>
          <p:nvPr>
            <p:ph type="body" idx="4294967295"/>
          </p:nvPr>
        </p:nvSpPr>
        <p:spPr>
          <a:xfrm>
            <a:off x="546583" y="2524055"/>
            <a:ext cx="8421428" cy="2743828"/>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a:t>The </a:t>
            </a:r>
            <a:r>
              <a:rPr lang="en-US" sz="1600" i="1"/>
              <a:t>block layer </a:t>
            </a:r>
            <a:r>
              <a:rPr lang="en-US" sz="1600"/>
              <a:t>allows block device drivers to receive I/O requests, and is in charge of I/O scheduling</a:t>
            </a:r>
          </a:p>
          <a:p>
            <a:pPr marL="285750" lvl="0" indent="-285750">
              <a:buSzPts val="3430"/>
            </a:pPr>
            <a:r>
              <a:rPr lang="en-US" sz="1600"/>
              <a:t>I/O scheduling allows to</a:t>
            </a:r>
          </a:p>
          <a:p>
            <a:pPr marL="414655" lvl="1" indent="-283210">
              <a:buSzPts val="3430"/>
            </a:pPr>
            <a:r>
              <a:rPr lang="en-US"/>
              <a:t>Merge requests so that they are of greater size</a:t>
            </a:r>
          </a:p>
          <a:p>
            <a:pPr marL="414655" lvl="1" indent="-283210">
              <a:buSzPts val="3430"/>
            </a:pPr>
            <a:r>
              <a:rPr lang="en-US"/>
              <a:t>Re-order requests so that the disk head movement is as optimized as possible</a:t>
            </a:r>
          </a:p>
          <a:p>
            <a:pPr marL="285750" lvl="0" indent="-285750">
              <a:buSzPts val="3430"/>
            </a:pPr>
            <a:r>
              <a:rPr lang="en-US" sz="1600"/>
              <a:t>Several I/O schedulers with different policies are available in Linux.</a:t>
            </a:r>
          </a:p>
          <a:p>
            <a:pPr marL="285750" lvl="0" indent="-285750">
              <a:buSzPts val="3430"/>
            </a:pPr>
            <a:r>
              <a:rPr lang="en-US" sz="1600"/>
              <a:t>A block device driver can handle the requests before or after they go through the I/O scheduler</a:t>
            </a:r>
          </a:p>
        </p:txBody>
      </p:sp>
    </p:spTree>
    <p:extLst>
      <p:ext uri="{BB962C8B-B14F-4D97-AF65-F5344CB8AC3E}">
        <p14:creationId xmlns:p14="http://schemas.microsoft.com/office/powerpoint/2010/main" val="47195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Two main types of driv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7496-E858-8CE8-9749-CEB9ACE3CE1E}"/>
              </a:ext>
            </a:extLst>
          </p:cNvPr>
          <p:cNvSpPr txBox="1">
            <a:spLocks noGrp="1"/>
          </p:cNvSpPr>
          <p:nvPr>
            <p:ph type="title" idx="4294967295"/>
          </p:nvPr>
        </p:nvSpPr>
        <p:spPr>
          <a:xfrm>
            <a:off x="905213" y="983458"/>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Two main types of drivers</a:t>
            </a:r>
          </a:p>
        </p:txBody>
      </p:sp>
      <p:sp>
        <p:nvSpPr>
          <p:cNvPr id="3" name="Text Placeholder 2">
            <a:extLst>
              <a:ext uri="{FF2B5EF4-FFF2-40B4-BE49-F238E27FC236}">
                <a16:creationId xmlns:a16="http://schemas.microsoft.com/office/drawing/2014/main" id="{BF39B133-F31E-B705-24C7-9A3196296234}"/>
              </a:ext>
            </a:extLst>
          </p:cNvPr>
          <p:cNvSpPr txBox="1">
            <a:spLocks noGrp="1"/>
          </p:cNvSpPr>
          <p:nvPr>
            <p:ph type="body" idx="4294967295"/>
          </p:nvPr>
        </p:nvSpPr>
        <p:spPr>
          <a:xfrm>
            <a:off x="487360" y="2370075"/>
            <a:ext cx="8421428" cy="2492542"/>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a:t>Most of the block device drivers are implemented below the I/O scheduler, to take advantage of the I/O scheduling</a:t>
            </a:r>
          </a:p>
          <a:p>
            <a:pPr marL="414655" lvl="1" indent="-283210">
              <a:buSzPts val="3430"/>
            </a:pPr>
            <a:r>
              <a:rPr lang="en-US"/>
              <a:t>Hard disk drivers, CD-ROM drivers, etc.</a:t>
            </a:r>
          </a:p>
          <a:p>
            <a:pPr marL="285750" lvl="0" indent="-285750">
              <a:buSzPts val="3430"/>
            </a:pPr>
            <a:r>
              <a:rPr lang="en-US"/>
              <a:t>For some drivers however, it doesn't make sense to use the IO scheduler</a:t>
            </a:r>
          </a:p>
          <a:p>
            <a:pPr marL="414655" lvl="1" indent="-283210">
              <a:buSzPts val="3430"/>
            </a:pPr>
            <a:r>
              <a:rPr lang="en-US"/>
              <a:t>RAID and volume manager, like md</a:t>
            </a:r>
          </a:p>
          <a:p>
            <a:pPr marL="414655" lvl="1" indent="-283210">
              <a:buSzPts val="3430"/>
            </a:pPr>
            <a:r>
              <a:rPr lang="en-US"/>
              <a:t>The special loop driver</a:t>
            </a:r>
          </a:p>
          <a:p>
            <a:pPr marL="414655" lvl="1" indent="-283210">
              <a:buSzPts val="3430"/>
            </a:pPr>
            <a:r>
              <a:rPr lang="en-US"/>
              <a:t>Memory-based block devices</a:t>
            </a:r>
          </a:p>
        </p:txBody>
      </p:sp>
    </p:spTree>
    <p:extLst>
      <p:ext uri="{BB962C8B-B14F-4D97-AF65-F5344CB8AC3E}">
        <p14:creationId xmlns:p14="http://schemas.microsoft.com/office/powerpoint/2010/main" val="2524754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Available I/O schedul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B770-735C-28AD-9DCE-72D1AACB7D46}"/>
              </a:ext>
            </a:extLst>
          </p:cNvPr>
          <p:cNvSpPr txBox="1">
            <a:spLocks noGrp="1"/>
          </p:cNvSpPr>
          <p:nvPr>
            <p:ph type="title" idx="4294967295"/>
          </p:nvPr>
        </p:nvSpPr>
        <p:spPr>
          <a:xfrm>
            <a:off x="680166" y="995304"/>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Available I/O schedulers</a:t>
            </a:r>
          </a:p>
        </p:txBody>
      </p:sp>
      <p:sp>
        <p:nvSpPr>
          <p:cNvPr id="3" name="Text Placeholder 2">
            <a:extLst>
              <a:ext uri="{FF2B5EF4-FFF2-40B4-BE49-F238E27FC236}">
                <a16:creationId xmlns:a16="http://schemas.microsoft.com/office/drawing/2014/main" id="{9FB9F327-D5F4-5EAE-DE11-759A2323D62F}"/>
              </a:ext>
            </a:extLst>
          </p:cNvPr>
          <p:cNvSpPr txBox="1">
            <a:spLocks noGrp="1"/>
          </p:cNvSpPr>
          <p:nvPr>
            <p:ph type="body" idx="4294967295"/>
          </p:nvPr>
        </p:nvSpPr>
        <p:spPr>
          <a:xfrm>
            <a:off x="499205" y="2393764"/>
            <a:ext cx="8421428" cy="2871748"/>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a:t>Four I/O schedulers in current kernels</a:t>
            </a:r>
          </a:p>
          <a:p>
            <a:pPr lvl="1">
              <a:buSzPts val="3430"/>
            </a:pPr>
            <a:r>
              <a:rPr lang="en-US"/>
              <a:t>Noop, for non-disk based block devices</a:t>
            </a:r>
          </a:p>
          <a:p>
            <a:pPr lvl="1">
              <a:buSzPts val="3430"/>
            </a:pPr>
            <a:r>
              <a:rPr lang="en-US"/>
              <a:t>Anticipatory, tries to anticipate what could be the next accesses</a:t>
            </a:r>
          </a:p>
          <a:p>
            <a:pPr lvl="1">
              <a:buSzPts val="3430"/>
            </a:pPr>
            <a:r>
              <a:rPr lang="en-US"/>
              <a:t>Deadline, tries to guarantee that an I/O will be served within a deadline</a:t>
            </a:r>
          </a:p>
          <a:p>
            <a:pPr lvl="1">
              <a:buSzPts val="3430"/>
            </a:pPr>
            <a:r>
              <a:rPr lang="en-US"/>
              <a:t>CFQ, the </a:t>
            </a:r>
            <a:r>
              <a:rPr lang="en-US" i="1"/>
              <a:t>Complete Fairness Queuing, </a:t>
            </a:r>
            <a:r>
              <a:rPr lang="en-US"/>
              <a:t>the default scheduler, tries to guarantee fairness between users of a block device</a:t>
            </a:r>
          </a:p>
          <a:p>
            <a:pPr marL="285750" lvl="0" indent="-285750">
              <a:buSzPts val="3430"/>
            </a:pPr>
            <a:r>
              <a:rPr lang="en-US"/>
              <a:t>The current scheduler for a device can be get and set in </a:t>
            </a:r>
            <a:r>
              <a:rPr lang="en-US" sz="1814">
                <a:latin typeface="Courier 10 Pitch" pitchFamily="33"/>
              </a:rPr>
              <a:t>/sys/block/&lt;dev&gt;/queue/scheduler</a:t>
            </a:r>
          </a:p>
        </p:txBody>
      </p:sp>
    </p:spTree>
    <p:extLst>
      <p:ext uri="{BB962C8B-B14F-4D97-AF65-F5344CB8AC3E}">
        <p14:creationId xmlns:p14="http://schemas.microsoft.com/office/powerpoint/2010/main" val="3649132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Kernel o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B56F-7EBA-50A0-7F97-6ACCA6DA6AD3}"/>
              </a:ext>
            </a:extLst>
          </p:cNvPr>
          <p:cNvSpPr txBox="1">
            <a:spLocks noGrp="1"/>
          </p:cNvSpPr>
          <p:nvPr>
            <p:ph type="title" idx="4294967295"/>
          </p:nvPr>
        </p:nvSpPr>
        <p:spPr>
          <a:xfrm>
            <a:off x="774923" y="865013"/>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Kernel options</a:t>
            </a:r>
          </a:p>
        </p:txBody>
      </p:sp>
      <p:sp>
        <p:nvSpPr>
          <p:cNvPr id="3" name="Text Placeholder 2">
            <a:extLst>
              <a:ext uri="{FF2B5EF4-FFF2-40B4-BE49-F238E27FC236}">
                <a16:creationId xmlns:a16="http://schemas.microsoft.com/office/drawing/2014/main" id="{D943EE60-4CE9-7047-DE5F-3AA3CBB03528}"/>
              </a:ext>
            </a:extLst>
          </p:cNvPr>
          <p:cNvSpPr txBox="1">
            <a:spLocks noGrp="1"/>
          </p:cNvSpPr>
          <p:nvPr>
            <p:ph type="body" idx="4294967295"/>
          </p:nvPr>
        </p:nvSpPr>
        <p:spPr>
          <a:xfrm>
            <a:off x="772379" y="2196721"/>
            <a:ext cx="7807839" cy="3929064"/>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800" dirty="0">
                <a:latin typeface="Calibri"/>
                <a:cs typeface="Calibri"/>
              </a:rPr>
              <a:t>CONFIG_BLOCK</a:t>
            </a:r>
            <a:endParaRPr lang="en-US"/>
          </a:p>
          <a:p>
            <a:pPr marL="414655" lvl="1" indent="-283210">
              <a:buSzPts val="3430"/>
            </a:pPr>
            <a:r>
              <a:rPr lang="en-US" sz="1600" dirty="0">
                <a:latin typeface="Calibri"/>
                <a:cs typeface="Calibri"/>
              </a:rPr>
              <a:t>Allows to selectively enable or disable the block layer. A kernel without the block layer can be useful if using MTD devices, storage over the network, or a filesystem in </a:t>
            </a:r>
            <a:r>
              <a:rPr lang="en-US" sz="1600" err="1">
                <a:latin typeface="Calibri"/>
                <a:cs typeface="Calibri"/>
              </a:rPr>
              <a:t>initramfs</a:t>
            </a:r>
            <a:endParaRPr lang="en-US" sz="1600">
              <a:latin typeface="Calibri"/>
              <a:cs typeface="Calibri"/>
            </a:endParaRPr>
          </a:p>
          <a:p>
            <a:pPr marL="414655" lvl="1" indent="-283210">
              <a:buSzPts val="3430"/>
            </a:pPr>
            <a:r>
              <a:rPr lang="en-US" sz="1600" dirty="0">
                <a:latin typeface="Calibri"/>
                <a:cs typeface="Calibri"/>
              </a:rPr>
              <a:t>Only available if </a:t>
            </a:r>
            <a:r>
              <a:rPr lang="en-US" sz="1800" dirty="0">
                <a:latin typeface="Calibri"/>
                <a:cs typeface="Calibri"/>
              </a:rPr>
              <a:t>CONFIG_EMBEDDED</a:t>
            </a:r>
            <a:r>
              <a:rPr lang="en-US" sz="1600">
                <a:latin typeface="Calibri"/>
                <a:cs typeface="Calibri"/>
              </a:rPr>
              <a:t> is set.</a:t>
            </a:r>
          </a:p>
          <a:p>
            <a:pPr marL="414655" lvl="1" indent="-283210">
              <a:buSzPts val="3430"/>
            </a:pPr>
            <a:endParaRPr lang="en-US" sz="1600" dirty="0">
              <a:latin typeface="Calibri"/>
              <a:cs typeface="Calibri"/>
            </a:endParaRPr>
          </a:p>
          <a:p>
            <a:pPr marL="414655" lvl="1" indent="-283210">
              <a:buSzPts val="3430"/>
            </a:pPr>
            <a:endParaRPr lang="en-US" sz="1600" dirty="0">
              <a:latin typeface="Calibri"/>
              <a:cs typeface="Calibri"/>
            </a:endParaRPr>
          </a:p>
          <a:p>
            <a:pPr marL="285750" lvl="0" indent="-285750">
              <a:buSzPts val="3430"/>
            </a:pPr>
            <a:r>
              <a:rPr lang="en-US" sz="1800" dirty="0">
                <a:latin typeface="Calibri"/>
                <a:cs typeface="Calibri"/>
              </a:rPr>
              <a:t>CONFIG_IOSCHED_NOOP, CONFIG_IOSCHED_AS, CONFIG_IOSCHED_DEADLINE, CONFIG_IOSCHED_CFQ</a:t>
            </a:r>
          </a:p>
          <a:p>
            <a:pPr marL="414655" lvl="1" indent="-283210">
              <a:buSzPts val="3430"/>
            </a:pPr>
            <a:r>
              <a:rPr lang="en-US" sz="1600" dirty="0">
                <a:latin typeface="Calibri"/>
                <a:cs typeface="Calibri"/>
              </a:rPr>
              <a:t>Allows to enable or disable different I/O schedulers. They can be compiled as module, loaded and changed dynamically, on a per-device basis.</a:t>
            </a:r>
          </a:p>
        </p:txBody>
      </p:sp>
    </p:spTree>
    <p:extLst>
      <p:ext uri="{BB962C8B-B14F-4D97-AF65-F5344CB8AC3E}">
        <p14:creationId xmlns:p14="http://schemas.microsoft.com/office/powerpoint/2010/main" val="316656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ooking at the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0D74-EFCB-13DF-234D-E34B254167E9}"/>
              </a:ext>
            </a:extLst>
          </p:cNvPr>
          <p:cNvSpPr txBox="1">
            <a:spLocks noGrp="1"/>
          </p:cNvSpPr>
          <p:nvPr>
            <p:ph type="title" idx="4294967295"/>
          </p:nvPr>
        </p:nvSpPr>
        <p:spPr>
          <a:xfrm>
            <a:off x="774923" y="888703"/>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2900" b="1" dirty="0">
                <a:solidFill>
                  <a:schemeClr val="bg1"/>
                </a:solidFill>
              </a:rPr>
              <a:t>Looking at the code</a:t>
            </a:r>
          </a:p>
        </p:txBody>
      </p:sp>
      <p:sp>
        <p:nvSpPr>
          <p:cNvPr id="3" name="Text Placeholder 2">
            <a:extLst>
              <a:ext uri="{FF2B5EF4-FFF2-40B4-BE49-F238E27FC236}">
                <a16:creationId xmlns:a16="http://schemas.microsoft.com/office/drawing/2014/main" id="{73A10422-389B-B86C-1138-D056BF26CFB5}"/>
              </a:ext>
            </a:extLst>
          </p:cNvPr>
          <p:cNvSpPr txBox="1">
            <a:spLocks noGrp="1"/>
          </p:cNvSpPr>
          <p:nvPr>
            <p:ph type="body" idx="4294967295"/>
          </p:nvPr>
        </p:nvSpPr>
        <p:spPr>
          <a:xfrm>
            <a:off x="463670" y="2417453"/>
            <a:ext cx="8421428" cy="2641749"/>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latin typeface="Calibri"/>
                <a:cs typeface="Calibri"/>
              </a:rPr>
              <a:t>The block device layer is implemented in the </a:t>
            </a:r>
            <a:r>
              <a:rPr lang="en-US" sz="1800" dirty="0">
                <a:latin typeface="Calibri"/>
                <a:cs typeface="Calibri"/>
              </a:rPr>
              <a:t>block/</a:t>
            </a:r>
            <a:r>
              <a:rPr lang="en-US" sz="1600" dirty="0">
                <a:latin typeface="Calibri"/>
                <a:cs typeface="Calibri"/>
              </a:rPr>
              <a:t> directory of the kernel source tree</a:t>
            </a:r>
            <a:endParaRPr lang="en-US"/>
          </a:p>
          <a:p>
            <a:pPr marL="414655" lvl="1" indent="-283210">
              <a:buSzPts val="3430"/>
            </a:pPr>
            <a:r>
              <a:rPr lang="en-US" sz="1600" dirty="0">
                <a:latin typeface="Calibri"/>
                <a:cs typeface="Calibri"/>
              </a:rPr>
              <a:t>This directory also contains the I/O scheduler code, in the</a:t>
            </a:r>
            <a:br>
              <a:rPr lang="en-US" sz="1600" dirty="0">
                <a:latin typeface="Calibri"/>
              </a:rPr>
            </a:br>
            <a:r>
              <a:rPr lang="en-US" sz="1800" dirty="0">
                <a:latin typeface="Calibri"/>
                <a:cs typeface="Calibri"/>
              </a:rPr>
              <a:t>*-</a:t>
            </a:r>
            <a:r>
              <a:rPr lang="en-US" sz="1800" err="1">
                <a:latin typeface="Calibri"/>
                <a:cs typeface="Calibri"/>
              </a:rPr>
              <a:t>iosched.c</a:t>
            </a:r>
            <a:r>
              <a:rPr lang="en-US" sz="1600" dirty="0">
                <a:latin typeface="Calibri"/>
                <a:cs typeface="Calibri"/>
              </a:rPr>
              <a:t> files.</a:t>
            </a:r>
          </a:p>
          <a:p>
            <a:pPr marL="285750" lvl="0" indent="-285750">
              <a:buSzPts val="3430"/>
            </a:pPr>
            <a:r>
              <a:rPr lang="en-US" sz="1600" dirty="0">
                <a:latin typeface="Calibri"/>
                <a:cs typeface="Calibri"/>
              </a:rPr>
              <a:t>A few simple block device drivers are implemented in </a:t>
            </a:r>
            <a:r>
              <a:rPr lang="en-US" sz="1800" dirty="0">
                <a:latin typeface="Calibri"/>
                <a:cs typeface="Calibri"/>
              </a:rPr>
              <a:t>drivers/block/</a:t>
            </a:r>
            <a:r>
              <a:rPr lang="en-US" sz="1600" dirty="0">
                <a:latin typeface="Calibri"/>
                <a:cs typeface="Calibri"/>
              </a:rPr>
              <a:t>, including</a:t>
            </a:r>
          </a:p>
          <a:p>
            <a:pPr marL="414655" lvl="1" indent="-283210">
              <a:buSzPts val="3430"/>
            </a:pPr>
            <a:r>
              <a:rPr lang="en-US" sz="1800" err="1">
                <a:latin typeface="Calibri"/>
                <a:cs typeface="Calibri"/>
              </a:rPr>
              <a:t>loop.c</a:t>
            </a:r>
            <a:r>
              <a:rPr lang="en-US" sz="1600" dirty="0">
                <a:latin typeface="Calibri"/>
                <a:cs typeface="Calibri"/>
              </a:rPr>
              <a:t>, the loop driver that allows to see a regular file as a block device</a:t>
            </a:r>
          </a:p>
          <a:p>
            <a:pPr marL="414655" lvl="1" indent="-283210">
              <a:buSzPts val="3430"/>
            </a:pPr>
            <a:r>
              <a:rPr lang="en-US" sz="1800" err="1">
                <a:latin typeface="Calibri"/>
                <a:cs typeface="Calibri"/>
              </a:rPr>
              <a:t>brd.c</a:t>
            </a:r>
            <a:r>
              <a:rPr lang="en-US" sz="1600" dirty="0">
                <a:latin typeface="Calibri"/>
                <a:cs typeface="Calibri"/>
              </a:rPr>
              <a:t>, a </a:t>
            </a:r>
            <a:r>
              <a:rPr lang="en-US" sz="1600" err="1">
                <a:latin typeface="Calibri"/>
                <a:cs typeface="Calibri"/>
              </a:rPr>
              <a:t>ramdisk</a:t>
            </a:r>
            <a:r>
              <a:rPr lang="en-US" sz="1600" dirty="0">
                <a:latin typeface="Calibri"/>
                <a:cs typeface="Calibri"/>
              </a:rPr>
              <a:t> driver</a:t>
            </a:r>
          </a:p>
          <a:p>
            <a:pPr marL="414655" lvl="1" indent="-283210">
              <a:buSzPts val="3430"/>
            </a:pPr>
            <a:r>
              <a:rPr lang="en-US" sz="1800" err="1">
                <a:latin typeface="Calibri"/>
                <a:cs typeface="Calibri"/>
              </a:rPr>
              <a:t>nbd.c</a:t>
            </a:r>
            <a:r>
              <a:rPr lang="en-US" sz="1600" dirty="0">
                <a:latin typeface="Calibri"/>
                <a:cs typeface="Calibri"/>
              </a:rPr>
              <a:t>, a network-based block device driver</a:t>
            </a:r>
          </a:p>
        </p:txBody>
      </p:sp>
    </p:spTree>
    <p:extLst>
      <p:ext uri="{BB962C8B-B14F-4D97-AF65-F5344CB8AC3E}">
        <p14:creationId xmlns:p14="http://schemas.microsoft.com/office/powerpoint/2010/main" val="3427418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Implementing a block device dri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9A11-3A11-A62C-9BE3-22B61FF28795}"/>
              </a:ext>
            </a:extLst>
          </p:cNvPr>
          <p:cNvSpPr txBox="1">
            <a:spLocks noGrp="1"/>
          </p:cNvSpPr>
          <p:nvPr>
            <p:ph type="title" idx="4294967295"/>
          </p:nvPr>
        </p:nvSpPr>
        <p:spPr>
          <a:xfrm>
            <a:off x="672191" y="104268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200" b="1" dirty="0">
                <a:solidFill>
                  <a:schemeClr val="bg1"/>
                </a:solidFill>
              </a:rPr>
              <a:t>Implementing a block device driver</a:t>
            </a:r>
          </a:p>
        </p:txBody>
      </p:sp>
      <p:sp>
        <p:nvSpPr>
          <p:cNvPr id="3" name="Text Placeholder 2">
            <a:extLst>
              <a:ext uri="{FF2B5EF4-FFF2-40B4-BE49-F238E27FC236}">
                <a16:creationId xmlns:a16="http://schemas.microsoft.com/office/drawing/2014/main" id="{FCE398C5-C824-5848-21F9-BF764217BEB1}"/>
              </a:ext>
            </a:extLst>
          </p:cNvPr>
          <p:cNvSpPr txBox="1">
            <a:spLocks noGrp="1"/>
          </p:cNvSpPr>
          <p:nvPr>
            <p:ph type="body" idx="4294967295"/>
          </p:nvPr>
        </p:nvSpPr>
        <p:spPr>
          <a:xfrm>
            <a:off x="669457" y="2387234"/>
            <a:ext cx="8103952"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latin typeface="Calibri"/>
                <a:cs typeface="Calibri"/>
              </a:rPr>
              <a:t>A block device driver must implement a set of operations to be registered in the </a:t>
            </a:r>
            <a:r>
              <a:rPr lang="en-US" sz="1600" i="1" dirty="0">
                <a:latin typeface="Calibri"/>
                <a:cs typeface="Calibri"/>
              </a:rPr>
              <a:t>block layer </a:t>
            </a:r>
            <a:r>
              <a:rPr lang="en-US" sz="1600" dirty="0">
                <a:latin typeface="Calibri"/>
                <a:cs typeface="Calibri"/>
              </a:rPr>
              <a:t>and receive requests from the kernel</a:t>
            </a:r>
            <a:endParaRPr lang="en-US"/>
          </a:p>
          <a:p>
            <a:pPr marL="285750" lvl="0" indent="-285750">
              <a:buSzPts val="3430"/>
            </a:pPr>
            <a:r>
              <a:rPr lang="en-US" sz="1600" dirty="0">
                <a:latin typeface="Calibri"/>
                <a:cs typeface="Calibri"/>
              </a:rPr>
              <a:t>A block device driver can directly implement this set of operation. However, as in many areas in the kernel, subsystems have been created to factorize common code of drivers for devices of the same type</a:t>
            </a:r>
          </a:p>
          <a:p>
            <a:pPr marL="414655" lvl="1" indent="-283210">
              <a:buSzPts val="3430"/>
            </a:pPr>
            <a:r>
              <a:rPr lang="en-US" sz="1600" dirty="0">
                <a:latin typeface="Calibri"/>
                <a:cs typeface="Calibri"/>
              </a:rPr>
              <a:t>SCSI devices</a:t>
            </a:r>
          </a:p>
          <a:p>
            <a:pPr marL="414655" lvl="1" indent="-283210">
              <a:buSzPts val="3430"/>
            </a:pPr>
            <a:r>
              <a:rPr lang="en-US" sz="1600" dirty="0">
                <a:latin typeface="Calibri"/>
                <a:cs typeface="Calibri"/>
              </a:rPr>
              <a:t>PATA/SATA devices</a:t>
            </a:r>
          </a:p>
          <a:p>
            <a:pPr marL="414655" lvl="1" indent="-283210">
              <a:buSzPts val="3430"/>
            </a:pPr>
            <a:r>
              <a:rPr lang="en-US" sz="1600" dirty="0">
                <a:latin typeface="Calibri"/>
                <a:cs typeface="Calibri"/>
              </a:rPr>
              <a:t>MMC/SD devices</a:t>
            </a:r>
          </a:p>
          <a:p>
            <a:pPr marL="414655" lvl="1" indent="-283210">
              <a:buSzPts val="3430"/>
            </a:pPr>
            <a:r>
              <a:rPr lang="en-US" sz="1600" dirty="0">
                <a:latin typeface="Calibri"/>
                <a:cs typeface="Calibri"/>
              </a:rPr>
              <a:t>etc.</a:t>
            </a:r>
          </a:p>
        </p:txBody>
      </p:sp>
    </p:spTree>
    <p:extLst>
      <p:ext uri="{BB962C8B-B14F-4D97-AF65-F5344CB8AC3E}">
        <p14:creationId xmlns:p14="http://schemas.microsoft.com/office/powerpoint/2010/main" val="55907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Implementing a block device dri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0ED8-C305-B0D7-5347-885831357F42}"/>
              </a:ext>
            </a:extLst>
          </p:cNvPr>
          <p:cNvSpPr txBox="1">
            <a:spLocks noGrp="1"/>
          </p:cNvSpPr>
          <p:nvPr>
            <p:ph type="title" idx="4294967295"/>
          </p:nvPr>
        </p:nvSpPr>
        <p:spPr>
          <a:xfrm>
            <a:off x="891812" y="1184816"/>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2900" b="1" dirty="0">
                <a:solidFill>
                  <a:schemeClr val="bg1"/>
                </a:solidFill>
              </a:rPr>
              <a:t>Implementing a block device driver (2)</a:t>
            </a:r>
          </a:p>
        </p:txBody>
      </p:sp>
      <p:sp>
        <p:nvSpPr>
          <p:cNvPr id="3" name="Freeform: Shape 2">
            <a:extLst>
              <a:ext uri="{FF2B5EF4-FFF2-40B4-BE49-F238E27FC236}">
                <a16:creationId xmlns:a16="http://schemas.microsoft.com/office/drawing/2014/main" id="{61C90176-52C1-3DE6-821C-CE01DB0B7DCF}"/>
              </a:ext>
            </a:extLst>
          </p:cNvPr>
          <p:cNvSpPr/>
          <p:nvPr/>
        </p:nvSpPr>
        <p:spPr>
          <a:xfrm>
            <a:off x="207360" y="2636336"/>
            <a:ext cx="850176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Generic block layer</a:t>
            </a:r>
          </a:p>
        </p:txBody>
      </p:sp>
      <p:sp>
        <p:nvSpPr>
          <p:cNvPr id="4" name="Freeform: Shape 3">
            <a:extLst>
              <a:ext uri="{FF2B5EF4-FFF2-40B4-BE49-F238E27FC236}">
                <a16:creationId xmlns:a16="http://schemas.microsoft.com/office/drawing/2014/main" id="{1AD12E1F-2469-C9E3-9C9B-55562299D3ED}"/>
              </a:ext>
            </a:extLst>
          </p:cNvPr>
          <p:cNvSpPr/>
          <p:nvPr/>
        </p:nvSpPr>
        <p:spPr>
          <a:xfrm>
            <a:off x="207360" y="3465776"/>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Block</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driver</a:t>
            </a:r>
          </a:p>
        </p:txBody>
      </p:sp>
      <p:sp>
        <p:nvSpPr>
          <p:cNvPr id="5" name="Freeform: Shape 4">
            <a:extLst>
              <a:ext uri="{FF2B5EF4-FFF2-40B4-BE49-F238E27FC236}">
                <a16:creationId xmlns:a16="http://schemas.microsoft.com/office/drawing/2014/main" id="{080F0694-3A26-4A3B-0060-C61068858AF1}"/>
              </a:ext>
            </a:extLst>
          </p:cNvPr>
          <p:cNvSpPr/>
          <p:nvPr/>
        </p:nvSpPr>
        <p:spPr>
          <a:xfrm>
            <a:off x="1451520" y="3465776"/>
            <a:ext cx="393984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SCSI</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subsystem</a:t>
            </a:r>
          </a:p>
        </p:txBody>
      </p:sp>
      <p:sp>
        <p:nvSpPr>
          <p:cNvPr id="6" name="Freeform: Shape 5">
            <a:extLst>
              <a:ext uri="{FF2B5EF4-FFF2-40B4-BE49-F238E27FC236}">
                <a16:creationId xmlns:a16="http://schemas.microsoft.com/office/drawing/2014/main" id="{98D185A9-018B-8EAF-50AB-1E8BCDA5AF72}"/>
              </a:ext>
            </a:extLst>
          </p:cNvPr>
          <p:cNvSpPr/>
          <p:nvPr/>
        </p:nvSpPr>
        <p:spPr>
          <a:xfrm>
            <a:off x="1451520" y="4709936"/>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SCSI</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driver</a:t>
            </a:r>
          </a:p>
        </p:txBody>
      </p:sp>
      <p:sp>
        <p:nvSpPr>
          <p:cNvPr id="7" name="Freeform: Shape 6">
            <a:extLst>
              <a:ext uri="{FF2B5EF4-FFF2-40B4-BE49-F238E27FC236}">
                <a16:creationId xmlns:a16="http://schemas.microsoft.com/office/drawing/2014/main" id="{B32C74C2-A55D-4323-19C5-4D734B8AB396}"/>
              </a:ext>
            </a:extLst>
          </p:cNvPr>
          <p:cNvSpPr/>
          <p:nvPr/>
        </p:nvSpPr>
        <p:spPr>
          <a:xfrm>
            <a:off x="2695680" y="470993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libata</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subsystem</a:t>
            </a:r>
          </a:p>
        </p:txBody>
      </p:sp>
      <p:sp>
        <p:nvSpPr>
          <p:cNvPr id="8" name="Freeform: Shape 7">
            <a:extLst>
              <a:ext uri="{FF2B5EF4-FFF2-40B4-BE49-F238E27FC236}">
                <a16:creationId xmlns:a16="http://schemas.microsoft.com/office/drawing/2014/main" id="{9938246E-16CD-1B89-5868-42A3F68C1D86}"/>
              </a:ext>
            </a:extLst>
          </p:cNvPr>
          <p:cNvSpPr/>
          <p:nvPr/>
        </p:nvSpPr>
        <p:spPr>
          <a:xfrm>
            <a:off x="2695680" y="595409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PATA/SATA</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driver</a:t>
            </a:r>
          </a:p>
        </p:txBody>
      </p:sp>
      <p:sp>
        <p:nvSpPr>
          <p:cNvPr id="9" name="Freeform: Shape 8">
            <a:extLst>
              <a:ext uri="{FF2B5EF4-FFF2-40B4-BE49-F238E27FC236}">
                <a16:creationId xmlns:a16="http://schemas.microsoft.com/office/drawing/2014/main" id="{5BAB4852-ADF0-7039-A1FB-71E46139011A}"/>
              </a:ext>
            </a:extLst>
          </p:cNvPr>
          <p:cNvSpPr/>
          <p:nvPr/>
        </p:nvSpPr>
        <p:spPr>
          <a:xfrm>
            <a:off x="5598720" y="346577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IDE</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subsystem</a:t>
            </a:r>
          </a:p>
        </p:txBody>
      </p:sp>
      <p:sp>
        <p:nvSpPr>
          <p:cNvPr id="10" name="Freeform: Shape 9">
            <a:extLst>
              <a:ext uri="{FF2B5EF4-FFF2-40B4-BE49-F238E27FC236}">
                <a16:creationId xmlns:a16="http://schemas.microsoft.com/office/drawing/2014/main" id="{7034C9F7-9D5D-E79F-D15F-D116940425D4}"/>
              </a:ext>
            </a:extLst>
          </p:cNvPr>
          <p:cNvSpPr/>
          <p:nvPr/>
        </p:nvSpPr>
        <p:spPr>
          <a:xfrm>
            <a:off x="5598720" y="470993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IDE</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driver</a:t>
            </a:r>
          </a:p>
        </p:txBody>
      </p:sp>
      <p:sp>
        <p:nvSpPr>
          <p:cNvPr id="11" name="Freeform: Shape 10">
            <a:extLst>
              <a:ext uri="{FF2B5EF4-FFF2-40B4-BE49-F238E27FC236}">
                <a16:creationId xmlns:a16="http://schemas.microsoft.com/office/drawing/2014/main" id="{4D521A30-7CEA-18F9-444D-47BFCC6213EF}"/>
              </a:ext>
            </a:extLst>
          </p:cNvPr>
          <p:cNvSpPr/>
          <p:nvPr/>
        </p:nvSpPr>
        <p:spPr>
          <a:xfrm>
            <a:off x="7257600" y="346577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MMC</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subsystem</a:t>
            </a:r>
          </a:p>
        </p:txBody>
      </p:sp>
      <p:sp>
        <p:nvSpPr>
          <p:cNvPr id="12" name="Freeform: Shape 11">
            <a:extLst>
              <a:ext uri="{FF2B5EF4-FFF2-40B4-BE49-F238E27FC236}">
                <a16:creationId xmlns:a16="http://schemas.microsoft.com/office/drawing/2014/main" id="{07D1549C-6BD3-AFCE-DF35-ECDD985B2533}"/>
              </a:ext>
            </a:extLst>
          </p:cNvPr>
          <p:cNvSpPr/>
          <p:nvPr/>
        </p:nvSpPr>
        <p:spPr>
          <a:xfrm>
            <a:off x="7257600" y="4709936"/>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MMC/SD</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driver</a:t>
            </a:r>
          </a:p>
        </p:txBody>
      </p:sp>
      <p:sp>
        <p:nvSpPr>
          <p:cNvPr id="13" name="Freeform: Shape 12">
            <a:extLst>
              <a:ext uri="{FF2B5EF4-FFF2-40B4-BE49-F238E27FC236}">
                <a16:creationId xmlns:a16="http://schemas.microsoft.com/office/drawing/2014/main" id="{937A992B-91D9-450B-2D04-F5091611D190}"/>
              </a:ext>
            </a:extLst>
          </p:cNvPr>
          <p:cNvSpPr/>
          <p:nvPr/>
        </p:nvSpPr>
        <p:spPr>
          <a:xfrm>
            <a:off x="4354560" y="4709936"/>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usb</a:t>
            </a:r>
          </a:p>
          <a:p>
            <a:pPr marL="0" marR="0" lvl="0" indent="0" algn="ctr"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storage</a:t>
            </a:r>
          </a:p>
        </p:txBody>
      </p:sp>
      <p:sp>
        <p:nvSpPr>
          <p:cNvPr id="14" name="Straight Connector 13">
            <a:extLst>
              <a:ext uri="{FF2B5EF4-FFF2-40B4-BE49-F238E27FC236}">
                <a16:creationId xmlns:a16="http://schemas.microsoft.com/office/drawing/2014/main" id="{0FF614CF-10B4-3007-A9D6-E80834ED3380}"/>
              </a:ext>
            </a:extLst>
          </p:cNvPr>
          <p:cNvSpPr/>
          <p:nvPr/>
        </p:nvSpPr>
        <p:spPr>
          <a:xfrm>
            <a:off x="622080" y="305105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CC7B09B8-48C2-DFBF-A6B6-5E1721D848DE}"/>
              </a:ext>
            </a:extLst>
          </p:cNvPr>
          <p:cNvSpPr/>
          <p:nvPr/>
        </p:nvSpPr>
        <p:spPr>
          <a:xfrm>
            <a:off x="3317760" y="305105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95A3046F-406B-23D7-60FC-CF7D16DA5A4F}"/>
              </a:ext>
            </a:extLst>
          </p:cNvPr>
          <p:cNvSpPr/>
          <p:nvPr/>
        </p:nvSpPr>
        <p:spPr>
          <a:xfrm>
            <a:off x="6220800" y="305105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63451D22-18FA-A50A-EB4E-515C9EDB24C7}"/>
              </a:ext>
            </a:extLst>
          </p:cNvPr>
          <p:cNvSpPr/>
          <p:nvPr/>
        </p:nvSpPr>
        <p:spPr>
          <a:xfrm>
            <a:off x="7879680" y="305105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0EFB5B02-9961-70DD-6E06-2921B067E2C3}"/>
              </a:ext>
            </a:extLst>
          </p:cNvPr>
          <p:cNvSpPr/>
          <p:nvPr/>
        </p:nvSpPr>
        <p:spPr>
          <a:xfrm>
            <a:off x="1866240" y="429521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9" name="Straight Connector 18">
            <a:extLst>
              <a:ext uri="{FF2B5EF4-FFF2-40B4-BE49-F238E27FC236}">
                <a16:creationId xmlns:a16="http://schemas.microsoft.com/office/drawing/2014/main" id="{6FC15946-3F43-A4CD-6A44-D4F2C1D4ED91}"/>
              </a:ext>
            </a:extLst>
          </p:cNvPr>
          <p:cNvSpPr/>
          <p:nvPr/>
        </p:nvSpPr>
        <p:spPr>
          <a:xfrm>
            <a:off x="3317760" y="429521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0" name="Straight Connector 19">
            <a:extLst>
              <a:ext uri="{FF2B5EF4-FFF2-40B4-BE49-F238E27FC236}">
                <a16:creationId xmlns:a16="http://schemas.microsoft.com/office/drawing/2014/main" id="{CA2BF2A8-1878-C270-8019-F69E7EEAB8A9}"/>
              </a:ext>
            </a:extLst>
          </p:cNvPr>
          <p:cNvSpPr/>
          <p:nvPr/>
        </p:nvSpPr>
        <p:spPr>
          <a:xfrm>
            <a:off x="4769280" y="429521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1" name="Straight Connector 20">
            <a:extLst>
              <a:ext uri="{FF2B5EF4-FFF2-40B4-BE49-F238E27FC236}">
                <a16:creationId xmlns:a16="http://schemas.microsoft.com/office/drawing/2014/main" id="{70BF8DCF-B1D1-CA17-1B29-29D27473E1FE}"/>
              </a:ext>
            </a:extLst>
          </p:cNvPr>
          <p:cNvSpPr/>
          <p:nvPr/>
        </p:nvSpPr>
        <p:spPr>
          <a:xfrm>
            <a:off x="6220800" y="429521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2" name="Straight Connector 21">
            <a:extLst>
              <a:ext uri="{FF2B5EF4-FFF2-40B4-BE49-F238E27FC236}">
                <a16:creationId xmlns:a16="http://schemas.microsoft.com/office/drawing/2014/main" id="{B815835A-2DA4-0BFE-3ADF-7A456F5A2D40}"/>
              </a:ext>
            </a:extLst>
          </p:cNvPr>
          <p:cNvSpPr/>
          <p:nvPr/>
        </p:nvSpPr>
        <p:spPr>
          <a:xfrm>
            <a:off x="7879680" y="429521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3" name="Straight Connector 22">
            <a:extLst>
              <a:ext uri="{FF2B5EF4-FFF2-40B4-BE49-F238E27FC236}">
                <a16:creationId xmlns:a16="http://schemas.microsoft.com/office/drawing/2014/main" id="{AEA3FAC3-0CF2-0935-557F-4C68EB5D2E60}"/>
              </a:ext>
            </a:extLst>
          </p:cNvPr>
          <p:cNvSpPr/>
          <p:nvPr/>
        </p:nvSpPr>
        <p:spPr>
          <a:xfrm>
            <a:off x="3317760" y="5539376"/>
            <a:ext cx="0" cy="41472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Tree>
    <p:extLst>
      <p:ext uri="{BB962C8B-B14F-4D97-AF65-F5344CB8AC3E}">
        <p14:creationId xmlns:p14="http://schemas.microsoft.com/office/powerpoint/2010/main" val="396630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Registering the maj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AE61-F54A-0E1E-BAB9-F5B5ADBB2404}"/>
              </a:ext>
            </a:extLst>
          </p:cNvPr>
          <p:cNvSpPr txBox="1">
            <a:spLocks noGrp="1"/>
          </p:cNvSpPr>
          <p:nvPr>
            <p:ph type="title" idx="4294967295"/>
          </p:nvPr>
        </p:nvSpPr>
        <p:spPr>
          <a:xfrm>
            <a:off x="907205" y="995303"/>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Registering the major</a:t>
            </a:r>
          </a:p>
        </p:txBody>
      </p:sp>
      <p:sp>
        <p:nvSpPr>
          <p:cNvPr id="3" name="Text Placeholder 2">
            <a:extLst>
              <a:ext uri="{FF2B5EF4-FFF2-40B4-BE49-F238E27FC236}">
                <a16:creationId xmlns:a16="http://schemas.microsoft.com/office/drawing/2014/main" id="{774AC4FE-0A83-7431-4C6E-4F9FFF5755B4}"/>
              </a:ext>
            </a:extLst>
          </p:cNvPr>
          <p:cNvSpPr txBox="1">
            <a:spLocks noGrp="1"/>
          </p:cNvSpPr>
          <p:nvPr>
            <p:ph type="body" idx="4294967295"/>
          </p:nvPr>
        </p:nvSpPr>
        <p:spPr>
          <a:xfrm>
            <a:off x="489593" y="2274283"/>
            <a:ext cx="8101082"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buSzPts val="3430"/>
              <a:buBlip>
                <a:blip r:embed="rId3"/>
              </a:buBlip>
            </a:pPr>
            <a:r>
              <a:rPr lang="en-US" sz="1600" dirty="0">
                <a:latin typeface="Calibri"/>
                <a:cs typeface="Calibri"/>
              </a:rPr>
              <a:t>The first step in the initialization of a block device driver is the registration of the major number</a:t>
            </a:r>
          </a:p>
          <a:p>
            <a:pPr marL="414655" lvl="1" indent="-283210">
              <a:buSzPts val="3430"/>
              <a:buBlip>
                <a:blip r:embed="rId3"/>
              </a:buBlip>
            </a:pPr>
            <a:r>
              <a:rPr lang="en-US" sz="1800" dirty="0">
                <a:latin typeface="Calibri"/>
                <a:cs typeface="Calibri"/>
              </a:rPr>
              <a:t>int </a:t>
            </a:r>
            <a:r>
              <a:rPr lang="en-US" sz="1800" dirty="0" err="1">
                <a:latin typeface="Calibri"/>
                <a:cs typeface="Calibri"/>
              </a:rPr>
              <a:t>register_blkdev</a:t>
            </a:r>
            <a:r>
              <a:rPr lang="en-US" sz="1800" dirty="0">
                <a:latin typeface="Calibri"/>
                <a:cs typeface="Calibri"/>
              </a:rPr>
              <a:t>(unsigned int major,</a:t>
            </a:r>
            <a:br>
              <a:rPr lang="en-US" sz="1800" dirty="0">
                <a:latin typeface="Calibri"/>
              </a:rPr>
            </a:br>
            <a:r>
              <a:rPr lang="en-US" sz="1800" dirty="0">
                <a:latin typeface="Calibri"/>
                <a:cs typeface="Calibri"/>
              </a:rPr>
              <a:t>                    const char *name);</a:t>
            </a:r>
          </a:p>
          <a:p>
            <a:pPr marL="414655" lvl="1" indent="-283210">
              <a:buSzPts val="3430"/>
              <a:buBlip>
                <a:blip r:embed="rId3"/>
              </a:buBlip>
            </a:pPr>
            <a:r>
              <a:rPr lang="en-US" sz="1600" dirty="0">
                <a:latin typeface="Calibri"/>
                <a:cs typeface="Calibri"/>
              </a:rPr>
              <a:t>Major can be 0, in which case it is dynamically allocated</a:t>
            </a:r>
          </a:p>
          <a:p>
            <a:pPr marL="414655" lvl="1" indent="-283210">
              <a:buSzPts val="3430"/>
              <a:buBlip>
                <a:blip r:embed="rId3"/>
              </a:buBlip>
            </a:pPr>
            <a:r>
              <a:rPr lang="en-US" sz="1600" dirty="0">
                <a:latin typeface="Calibri"/>
                <a:cs typeface="Calibri"/>
              </a:rPr>
              <a:t>Once registered, the driver appears in </a:t>
            </a:r>
            <a:r>
              <a:rPr lang="en-US" sz="1800" dirty="0">
                <a:latin typeface="Calibri"/>
                <a:cs typeface="Calibri"/>
              </a:rPr>
              <a:t>/proc/devices</a:t>
            </a:r>
            <a:r>
              <a:rPr lang="en-US" sz="1600" dirty="0">
                <a:latin typeface="Calibri"/>
                <a:cs typeface="Calibri"/>
              </a:rPr>
              <a:t> with the other block device drivers</a:t>
            </a:r>
          </a:p>
          <a:p>
            <a:pPr lvl="0">
              <a:buSzPts val="3430"/>
              <a:buBlip>
                <a:blip r:embed="rId3"/>
              </a:buBlip>
            </a:pPr>
            <a:r>
              <a:rPr lang="en-US" sz="1600" dirty="0">
                <a:latin typeface="Calibri"/>
                <a:cs typeface="Calibri"/>
              </a:rPr>
              <a:t>Of course, at cleanup time, the major must be unregistered</a:t>
            </a:r>
          </a:p>
          <a:p>
            <a:pPr marL="414655" lvl="1" indent="-283210">
              <a:buSzPts val="3430"/>
              <a:buBlip>
                <a:blip r:embed="rId3"/>
              </a:buBlip>
            </a:pPr>
            <a:r>
              <a:rPr lang="en-US" sz="1800" dirty="0">
                <a:latin typeface="Calibri"/>
                <a:cs typeface="Calibri"/>
              </a:rPr>
              <a:t>void </a:t>
            </a:r>
            <a:r>
              <a:rPr lang="en-US" sz="1800" dirty="0" err="1">
                <a:latin typeface="Calibri"/>
                <a:cs typeface="Calibri"/>
              </a:rPr>
              <a:t>unregister_blkdev</a:t>
            </a:r>
            <a:r>
              <a:rPr lang="en-US" sz="1800" dirty="0">
                <a:latin typeface="Calibri"/>
                <a:cs typeface="Calibri"/>
              </a:rPr>
              <a:t>(unsigned int major, const char *name);</a:t>
            </a:r>
          </a:p>
          <a:p>
            <a:pPr lvl="0">
              <a:buSzPts val="3430"/>
              <a:buBlip>
                <a:blip r:embed="rId3"/>
              </a:buBlip>
            </a:pPr>
            <a:r>
              <a:rPr lang="en-US" sz="1600" dirty="0">
                <a:latin typeface="Calibri"/>
                <a:cs typeface="Calibri"/>
              </a:rPr>
              <a:t>The prototypes of these functions are in </a:t>
            </a:r>
            <a:r>
              <a:rPr lang="en-US" sz="1800" dirty="0">
                <a:latin typeface="Calibri"/>
                <a:cs typeface="Calibri"/>
              </a:rPr>
              <a:t>&lt;</a:t>
            </a:r>
            <a:r>
              <a:rPr lang="en-US" sz="1800" dirty="0" err="1">
                <a:latin typeface="Calibri"/>
                <a:cs typeface="Calibri"/>
              </a:rPr>
              <a:t>linux</a:t>
            </a:r>
            <a:r>
              <a:rPr lang="en-US" sz="1800" dirty="0">
                <a:latin typeface="Calibri"/>
                <a:cs typeface="Calibri"/>
              </a:rPr>
              <a:t>/</a:t>
            </a:r>
            <a:r>
              <a:rPr lang="en-US" sz="1800" dirty="0" err="1">
                <a:latin typeface="Calibri"/>
                <a:cs typeface="Calibri"/>
              </a:rPr>
              <a:t>fs.h</a:t>
            </a:r>
            <a:r>
              <a:rPr lang="en-US" sz="1800" dirty="0">
                <a:latin typeface="Calibri"/>
                <a:cs typeface="Calibri"/>
              </a:rPr>
              <a:t>&gt;</a:t>
            </a:r>
          </a:p>
        </p:txBody>
      </p:sp>
    </p:spTree>
    <p:extLst>
      <p:ext uri="{BB962C8B-B14F-4D97-AF65-F5344CB8AC3E}">
        <p14:creationId xmlns:p14="http://schemas.microsoft.com/office/powerpoint/2010/main" val="409542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2FDB-8CC7-6B4D-62D1-EFEF4397A2BD}"/>
              </a:ext>
            </a:extLst>
          </p:cNvPr>
          <p:cNvSpPr>
            <a:spLocks noGrp="1"/>
          </p:cNvSpPr>
          <p:nvPr>
            <p:ph type="title"/>
          </p:nvPr>
        </p:nvSpPr>
        <p:spPr/>
        <p:txBody>
          <a:bodyPr/>
          <a:lstStyle/>
          <a:p>
            <a:pPr eaLnBrk="1" fontAlgn="auto" hangingPunct="1">
              <a:spcAft>
                <a:spcPts val="0"/>
              </a:spcAft>
              <a:defRPr/>
            </a:pPr>
            <a:r>
              <a:rPr lang="en-US" b="1" dirty="0"/>
              <a:t>Disk registration</a:t>
            </a:r>
          </a:p>
        </p:txBody>
      </p:sp>
      <p:sp>
        <p:nvSpPr>
          <p:cNvPr id="13315" name="Content Placeholder 2">
            <a:extLst>
              <a:ext uri="{FF2B5EF4-FFF2-40B4-BE49-F238E27FC236}">
                <a16:creationId xmlns:a16="http://schemas.microsoft.com/office/drawing/2014/main" id="{8A5394E7-385B-500E-1686-7D03173C6973}"/>
              </a:ext>
            </a:extLst>
          </p:cNvPr>
          <p:cNvSpPr>
            <a:spLocks noGrp="1"/>
          </p:cNvSpPr>
          <p:nvPr>
            <p:ph idx="1"/>
          </p:nvPr>
        </p:nvSpPr>
        <p:spPr>
          <a:xfrm>
            <a:off x="414289" y="2406288"/>
            <a:ext cx="6345260" cy="3530600"/>
          </a:xfrm>
        </p:spPr>
        <p:txBody>
          <a:bodyPr/>
          <a:lstStyle/>
          <a:p>
            <a:pPr eaLnBrk="1" hangingPunct="1"/>
            <a:r>
              <a:rPr lang="en-US" altLang="en-US" b="1">
                <a:latin typeface="Courier New" panose="02070309020205020404" pitchFamily="49" charset="0"/>
                <a:cs typeface="Courier New" panose="02070309020205020404" pitchFamily="49" charset="0"/>
              </a:rPr>
              <a:t>register_blkdev</a:t>
            </a:r>
          </a:p>
          <a:p>
            <a:pPr lvl="1" eaLnBrk="1" hangingPunct="1"/>
            <a:r>
              <a:rPr lang="en-US" altLang="en-US"/>
              <a:t>Obtains a major number </a:t>
            </a:r>
          </a:p>
          <a:p>
            <a:pPr lvl="1" eaLnBrk="1" hangingPunct="1"/>
            <a:r>
              <a:rPr lang="en-US" altLang="en-US"/>
              <a:t>Does not make disk drives available to the system</a:t>
            </a:r>
          </a:p>
          <a:p>
            <a:pPr eaLnBrk="1" hangingPunct="1"/>
            <a:r>
              <a:rPr lang="en-US" altLang="en-US"/>
              <a:t>Need additional mechanisms to register a disk</a:t>
            </a:r>
          </a:p>
          <a:p>
            <a:pPr lvl="1" eaLnBrk="1" hangingPunct="1"/>
            <a:r>
              <a:rPr lang="en-US" altLang="en-US"/>
              <a:t>Need to know two data structures:</a:t>
            </a:r>
          </a:p>
          <a:p>
            <a:pPr lvl="2" eaLnBrk="1" hangingPunct="1"/>
            <a:r>
              <a:rPr lang="en-US" altLang="en-US" b="1">
                <a:latin typeface="Courier New" panose="02070309020205020404" pitchFamily="49" charset="0"/>
                <a:cs typeface="Courier New" panose="02070309020205020404" pitchFamily="49" charset="0"/>
              </a:rPr>
              <a:t>struct </a:t>
            </a:r>
            <a:r>
              <a:rPr lang="en-US" altLang="en-US" b="1">
                <a:solidFill>
                  <a:srgbClr val="FF0000"/>
                </a:solidFill>
                <a:latin typeface="Courier New" panose="02070309020205020404" pitchFamily="49" charset="0"/>
                <a:cs typeface="Courier New" panose="02070309020205020404" pitchFamily="49" charset="0"/>
              </a:rPr>
              <a:t>block_device_operations</a:t>
            </a:r>
          </a:p>
          <a:p>
            <a:pPr lvl="3" eaLnBrk="1" hangingPunct="1"/>
            <a:r>
              <a:rPr lang="en-US" altLang="en-US"/>
              <a:t>Defined in </a:t>
            </a:r>
            <a:r>
              <a:rPr lang="en-US" altLang="en-US" b="1">
                <a:latin typeface="Courier New" panose="02070309020205020404" pitchFamily="49" charset="0"/>
                <a:cs typeface="Courier New" panose="02070309020205020404" pitchFamily="49" charset="0"/>
              </a:rPr>
              <a:t>&lt;linux/blkdev.h&gt;</a:t>
            </a:r>
          </a:p>
          <a:p>
            <a:pPr lvl="2" eaLnBrk="1" hangingPunct="1"/>
            <a:r>
              <a:rPr lang="en-US" altLang="en-US" b="1">
                <a:latin typeface="Courier New" panose="02070309020205020404" pitchFamily="49" charset="0"/>
                <a:cs typeface="Courier New" panose="02070309020205020404" pitchFamily="49" charset="0"/>
              </a:rPr>
              <a:t>struct </a:t>
            </a:r>
            <a:r>
              <a:rPr lang="en-US" altLang="en-US" b="1">
                <a:solidFill>
                  <a:srgbClr val="00B050"/>
                </a:solidFill>
                <a:latin typeface="Courier New" panose="02070309020205020404" pitchFamily="49" charset="0"/>
                <a:cs typeface="Courier New" panose="02070309020205020404" pitchFamily="49" charset="0"/>
              </a:rPr>
              <a:t>gendisk</a:t>
            </a:r>
          </a:p>
          <a:p>
            <a:pPr lvl="3" eaLnBrk="1" hangingPunct="1"/>
            <a:r>
              <a:rPr lang="en-US" altLang="en-US"/>
              <a:t>Defined in </a:t>
            </a:r>
            <a:r>
              <a:rPr lang="en-US" altLang="en-US" b="1">
                <a:latin typeface="Courier New" panose="02070309020205020404" pitchFamily="49" charset="0"/>
                <a:cs typeface="Courier New" panose="02070309020205020404" pitchFamily="49" charset="0"/>
              </a:rPr>
              <a:t>&lt;linux/genhd.h&gt;</a:t>
            </a:r>
          </a:p>
        </p:txBody>
      </p:sp>
      <p:graphicFrame>
        <p:nvGraphicFramePr>
          <p:cNvPr id="13316" name="Content Placeholder 3">
            <a:extLst>
              <a:ext uri="{FF2B5EF4-FFF2-40B4-BE49-F238E27FC236}">
                <a16:creationId xmlns:a16="http://schemas.microsoft.com/office/drawing/2014/main" id="{FF0A90A3-CAE7-418F-08CF-6A0FA9C1DACE}"/>
              </a:ext>
            </a:extLst>
          </p:cNvPr>
          <p:cNvGraphicFramePr>
            <a:graphicFrameLocks noChangeAspect="1"/>
          </p:cNvGraphicFramePr>
          <p:nvPr>
            <p:extLst>
              <p:ext uri="{D42A27DB-BD31-4B8C-83A1-F6EECF244321}">
                <p14:modId xmlns:p14="http://schemas.microsoft.com/office/powerpoint/2010/main" val="1390574713"/>
              </p:ext>
            </p:extLst>
          </p:nvPr>
        </p:nvGraphicFramePr>
        <p:xfrm>
          <a:off x="4177576" y="4165420"/>
          <a:ext cx="4779535" cy="2645202"/>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576" y="4165420"/>
                        <a:ext cx="4779535" cy="2645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truct gendis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FBF7-F59E-77C3-CBE9-51E487B9E8EB}"/>
              </a:ext>
            </a:extLst>
          </p:cNvPr>
          <p:cNvSpPr txBox="1">
            <a:spLocks noGrp="1"/>
          </p:cNvSpPr>
          <p:nvPr>
            <p:ph type="title" idx="4294967295"/>
          </p:nvPr>
        </p:nvSpPr>
        <p:spPr>
          <a:xfrm>
            <a:off x="1122725" y="1161127"/>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struct </a:t>
            </a:r>
            <a:r>
              <a:rPr lang="en-US" sz="3500" b="1" err="1">
                <a:solidFill>
                  <a:schemeClr val="bg1"/>
                </a:solidFill>
              </a:rPr>
              <a:t>gendisk</a:t>
            </a:r>
            <a:endParaRPr lang="en-US" sz="3500" b="1" dirty="0">
              <a:solidFill>
                <a:schemeClr val="bg1"/>
              </a:solidFill>
            </a:endParaRPr>
          </a:p>
        </p:txBody>
      </p:sp>
      <p:sp>
        <p:nvSpPr>
          <p:cNvPr id="3" name="Text Placeholder 2">
            <a:extLst>
              <a:ext uri="{FF2B5EF4-FFF2-40B4-BE49-F238E27FC236}">
                <a16:creationId xmlns:a16="http://schemas.microsoft.com/office/drawing/2014/main" id="{1D0828D9-035C-0AB7-E566-6F1C1AD8BEB0}"/>
              </a:ext>
            </a:extLst>
          </p:cNvPr>
          <p:cNvSpPr txBox="1">
            <a:spLocks noGrp="1"/>
          </p:cNvSpPr>
          <p:nvPr>
            <p:ph type="body" idx="4294967295"/>
          </p:nvPr>
        </p:nvSpPr>
        <p:spPr>
          <a:xfrm>
            <a:off x="503633" y="2363545"/>
            <a:ext cx="7807839"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t>The structure representing a single block device, defined in </a:t>
            </a:r>
            <a:r>
              <a:rPr lang="en-US" sz="1800" dirty="0">
                <a:latin typeface="Courier 10 Pitch"/>
              </a:rPr>
              <a:t>&lt;</a:t>
            </a:r>
            <a:r>
              <a:rPr lang="en-US" sz="1800" dirty="0" err="1">
                <a:latin typeface="Courier 10 Pitch"/>
              </a:rPr>
              <a:t>linux</a:t>
            </a:r>
            <a:r>
              <a:rPr lang="en-US" sz="1800" dirty="0">
                <a:latin typeface="Courier 10 Pitch"/>
              </a:rPr>
              <a:t>/</a:t>
            </a:r>
            <a:r>
              <a:rPr lang="en-US" sz="1800" dirty="0" err="1">
                <a:latin typeface="Courier 10 Pitch"/>
              </a:rPr>
              <a:t>genhd.h</a:t>
            </a:r>
            <a:r>
              <a:rPr lang="en-US" sz="1800" dirty="0">
                <a:latin typeface="Courier 10 Pitch"/>
              </a:rPr>
              <a:t>&gt;</a:t>
            </a:r>
          </a:p>
          <a:p>
            <a:pPr marL="414655" lvl="1" indent="-283210">
              <a:buSzPts val="3430"/>
              <a:buFont typeface="Courier New" charset="2"/>
              <a:buChar char="o"/>
            </a:pPr>
            <a:r>
              <a:rPr lang="en-US" sz="1814">
                <a:latin typeface="Courier 10 Pitch" pitchFamily="33"/>
              </a:rPr>
              <a:t>int major</a:t>
            </a:r>
            <a:r>
              <a:rPr lang="en-US"/>
              <a:t>, major of the device driver</a:t>
            </a:r>
          </a:p>
          <a:p>
            <a:pPr marL="414655" lvl="1" indent="-283210">
              <a:buSzPts val="3430"/>
              <a:buFont typeface="Courier New" charset="2"/>
              <a:buChar char="o"/>
            </a:pPr>
            <a:r>
              <a:rPr lang="en-US" sz="1800">
                <a:latin typeface="Courier 10 Pitch"/>
              </a:rPr>
              <a:t>int </a:t>
            </a:r>
            <a:r>
              <a:rPr lang="en-US" sz="1800" err="1">
                <a:latin typeface="Courier 10 Pitch"/>
              </a:rPr>
              <a:t>first_minor</a:t>
            </a:r>
            <a:r>
              <a:rPr lang="en-US" sz="1600"/>
              <a:t>, minor of this device. A block device can have several minors when it is </a:t>
            </a:r>
            <a:r>
              <a:rPr lang="en-US" sz="1600" err="1"/>
              <a:t>partitionned</a:t>
            </a:r>
            <a:endParaRPr lang="en-US" sz="1600" dirty="0" err="1"/>
          </a:p>
          <a:p>
            <a:pPr marL="414655" lvl="1" indent="-283210">
              <a:buSzPts val="3430"/>
              <a:buFont typeface="Courier New" charset="2"/>
              <a:buChar char="o"/>
            </a:pPr>
            <a:r>
              <a:rPr lang="en-US" sz="1814">
                <a:latin typeface="Courier 10 Pitch" pitchFamily="33"/>
              </a:rPr>
              <a:t>int minors</a:t>
            </a:r>
            <a:r>
              <a:rPr lang="en-US"/>
              <a:t>, number of minors. 1 for non-partitionable devices</a:t>
            </a:r>
          </a:p>
          <a:p>
            <a:pPr marL="414655" lvl="1" indent="-283210">
              <a:buSzPts val="3430"/>
              <a:buFont typeface="Courier New" charset="2"/>
              <a:buChar char="o"/>
            </a:pPr>
            <a:r>
              <a:rPr lang="en-US" sz="1800">
                <a:latin typeface="Courier 10 Pitch"/>
              </a:rPr>
              <a:t>struct </a:t>
            </a:r>
            <a:r>
              <a:rPr lang="en-US" sz="1800" err="1">
                <a:latin typeface="Courier 10 Pitch"/>
              </a:rPr>
              <a:t>block_device_operations</a:t>
            </a:r>
            <a:r>
              <a:rPr lang="en-US" sz="1800">
                <a:latin typeface="Courier 10 Pitch"/>
              </a:rPr>
              <a:t> *fops</a:t>
            </a:r>
            <a:r>
              <a:rPr lang="en-US" sz="1600"/>
              <a:t>, pointer to the list of block device operations</a:t>
            </a:r>
          </a:p>
          <a:p>
            <a:pPr marL="414655" lvl="1" indent="-283210">
              <a:buSzPts val="3430"/>
              <a:buFont typeface="Courier New" charset="2"/>
              <a:buChar char="o"/>
            </a:pPr>
            <a:r>
              <a:rPr lang="en-US" sz="1800">
                <a:latin typeface="Courier 10 Pitch"/>
              </a:rPr>
              <a:t>struct </a:t>
            </a:r>
            <a:r>
              <a:rPr lang="en-US" sz="1800" err="1">
                <a:latin typeface="Courier 10 Pitch"/>
              </a:rPr>
              <a:t>request_queue</a:t>
            </a:r>
            <a:r>
              <a:rPr lang="en-US" sz="1800">
                <a:latin typeface="Courier 10 Pitch"/>
              </a:rPr>
              <a:t> *queue</a:t>
            </a:r>
            <a:r>
              <a:rPr lang="en-US" sz="1600"/>
              <a:t>, the queue of requests</a:t>
            </a:r>
          </a:p>
          <a:p>
            <a:pPr marL="414655" lvl="1" indent="-283210">
              <a:buSzPts val="3430"/>
              <a:buFont typeface="Courier New" charset="2"/>
              <a:buChar char="o"/>
            </a:pPr>
            <a:r>
              <a:rPr lang="en-US" sz="1800" err="1">
                <a:latin typeface="Courier 10 Pitch"/>
              </a:rPr>
              <a:t>sector_t</a:t>
            </a:r>
            <a:r>
              <a:rPr lang="en-US" sz="1800">
                <a:latin typeface="Courier 10 Pitch"/>
              </a:rPr>
              <a:t> capacity</a:t>
            </a:r>
            <a:r>
              <a:rPr lang="en-US" sz="1600"/>
              <a:t>, size of the block device in sectors</a:t>
            </a:r>
          </a:p>
        </p:txBody>
      </p:sp>
    </p:spTree>
    <p:extLst>
      <p:ext uri="{BB962C8B-B14F-4D97-AF65-F5344CB8AC3E}">
        <p14:creationId xmlns:p14="http://schemas.microsoft.com/office/powerpoint/2010/main" val="1601366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Initializing a dis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1E30-7AD6-025D-0AA0-5C4F08DE69CF}"/>
              </a:ext>
            </a:extLst>
          </p:cNvPr>
          <p:cNvSpPr txBox="1">
            <a:spLocks noGrp="1"/>
          </p:cNvSpPr>
          <p:nvPr>
            <p:ph type="title" idx="4294967295"/>
          </p:nvPr>
        </p:nvSpPr>
        <p:spPr>
          <a:xfrm>
            <a:off x="798612" y="91239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500" b="1" dirty="0">
                <a:solidFill>
                  <a:schemeClr val="bg1"/>
                </a:solidFill>
              </a:rPr>
              <a:t>Initializing a disk</a:t>
            </a:r>
          </a:p>
        </p:txBody>
      </p:sp>
      <p:sp>
        <p:nvSpPr>
          <p:cNvPr id="3" name="Text Placeholder 2">
            <a:extLst>
              <a:ext uri="{FF2B5EF4-FFF2-40B4-BE49-F238E27FC236}">
                <a16:creationId xmlns:a16="http://schemas.microsoft.com/office/drawing/2014/main" id="{8C571F7A-4669-EF0B-69F7-70A33658914E}"/>
              </a:ext>
            </a:extLst>
          </p:cNvPr>
          <p:cNvSpPr txBox="1">
            <a:spLocks noGrp="1"/>
          </p:cNvSpPr>
          <p:nvPr>
            <p:ph type="body" idx="4294967295"/>
          </p:nvPr>
        </p:nvSpPr>
        <p:spPr>
          <a:xfrm>
            <a:off x="337650" y="2463796"/>
            <a:ext cx="8709120"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b="1" dirty="0">
                <a:latin typeface="Calibri"/>
                <a:cs typeface="Calibri"/>
              </a:rPr>
              <a:t>Allocate a </a:t>
            </a:r>
            <a:r>
              <a:rPr lang="en-US" sz="1600" b="1" dirty="0" err="1">
                <a:latin typeface="Calibri"/>
                <a:cs typeface="Calibri"/>
              </a:rPr>
              <a:t>gendisk</a:t>
            </a:r>
            <a:r>
              <a:rPr lang="en-US" sz="1600" b="1" dirty="0">
                <a:latin typeface="Calibri"/>
                <a:cs typeface="Calibri"/>
              </a:rPr>
              <a:t> structure</a:t>
            </a:r>
            <a:br>
              <a:rPr lang="en-US" sz="1600" dirty="0">
                <a:latin typeface="Calibri"/>
              </a:rPr>
            </a:br>
            <a:r>
              <a:rPr lang="en-US" sz="1800" dirty="0">
                <a:latin typeface="Calibri"/>
                <a:cs typeface="Calibri"/>
              </a:rPr>
              <a:t>struct </a:t>
            </a:r>
            <a:r>
              <a:rPr lang="en-US" sz="1800" dirty="0" err="1">
                <a:latin typeface="Calibri"/>
                <a:cs typeface="Calibri"/>
              </a:rPr>
              <a:t>gendisk</a:t>
            </a:r>
            <a:r>
              <a:rPr lang="en-US" sz="1800" dirty="0">
                <a:latin typeface="Calibri"/>
                <a:cs typeface="Calibri"/>
              </a:rPr>
              <a:t> *</a:t>
            </a:r>
            <a:r>
              <a:rPr lang="en-US" sz="1800" dirty="0" err="1">
                <a:latin typeface="Calibri"/>
                <a:cs typeface="Calibri"/>
              </a:rPr>
              <a:t>alloc_disk</a:t>
            </a:r>
            <a:r>
              <a:rPr lang="en-US" sz="1800" dirty="0">
                <a:latin typeface="Calibri"/>
                <a:cs typeface="Calibri"/>
              </a:rPr>
              <a:t>(int minors)</a:t>
            </a:r>
            <a:br>
              <a:rPr lang="en-US" sz="1600" dirty="0">
                <a:latin typeface="Calibri"/>
              </a:rPr>
            </a:br>
            <a:br>
              <a:rPr lang="en-US" sz="1600" dirty="0">
                <a:latin typeface="Calibri"/>
              </a:rPr>
            </a:br>
            <a:r>
              <a:rPr lang="en-US" sz="1800" dirty="0">
                <a:latin typeface="Calibri"/>
                <a:cs typeface="Calibri"/>
              </a:rPr>
              <a:t>minors</a:t>
            </a:r>
            <a:r>
              <a:rPr lang="en-US" sz="1600" dirty="0">
                <a:latin typeface="Calibri"/>
                <a:cs typeface="Calibri"/>
              </a:rPr>
              <a:t> tells the number of minors to be allocated for this disk. Usually 1, unless your device can be </a:t>
            </a:r>
            <a:r>
              <a:rPr lang="en-US" sz="1600" err="1">
                <a:latin typeface="Calibri"/>
                <a:cs typeface="Calibri"/>
              </a:rPr>
              <a:t>partitionned</a:t>
            </a:r>
            <a:endParaRPr lang="en-US" sz="1600">
              <a:latin typeface="Calibri"/>
              <a:cs typeface="Calibri"/>
            </a:endParaRPr>
          </a:p>
          <a:p>
            <a:pPr marL="285750" indent="-285750">
              <a:buSzPts val="3430"/>
            </a:pPr>
            <a:endParaRPr lang="en-US" sz="1600" dirty="0">
              <a:latin typeface="Calibri"/>
              <a:cs typeface="Calibri"/>
            </a:endParaRPr>
          </a:p>
          <a:p>
            <a:pPr marL="285750" indent="-285750">
              <a:buSzPts val="3430"/>
            </a:pPr>
            <a:r>
              <a:rPr lang="en-US" sz="1600" b="1" dirty="0">
                <a:latin typeface="Calibri"/>
                <a:cs typeface="Calibri"/>
              </a:rPr>
              <a:t>Allocate a request queue</a:t>
            </a:r>
            <a:br>
              <a:rPr lang="en-US" sz="1600" dirty="0">
                <a:latin typeface="Calibri"/>
              </a:rPr>
            </a:br>
            <a:r>
              <a:rPr lang="en-US" sz="1800" dirty="0">
                <a:latin typeface="Calibri"/>
                <a:cs typeface="Calibri"/>
              </a:rPr>
              <a:t>struct </a:t>
            </a:r>
            <a:r>
              <a:rPr lang="en-US" sz="1800" err="1">
                <a:latin typeface="Calibri"/>
                <a:cs typeface="Calibri"/>
              </a:rPr>
              <a:t>request_queue</a:t>
            </a:r>
            <a:r>
              <a:rPr lang="en-US" sz="1800" dirty="0">
                <a:latin typeface="Calibri"/>
                <a:cs typeface="Calibri"/>
              </a:rPr>
              <a:t> *</a:t>
            </a:r>
            <a:r>
              <a:rPr lang="en-US" sz="1800" err="1">
                <a:latin typeface="Calibri"/>
                <a:cs typeface="Calibri"/>
              </a:rPr>
              <a:t>blk_init_queue</a:t>
            </a:r>
            <a:br>
              <a:rPr lang="en-US" sz="1800" dirty="0">
                <a:latin typeface="Calibri"/>
              </a:rPr>
            </a:br>
            <a:r>
              <a:rPr lang="en-US" sz="1800" dirty="0">
                <a:latin typeface="Calibri"/>
                <a:cs typeface="Calibri"/>
              </a:rPr>
              <a:t>             (</a:t>
            </a:r>
            <a:r>
              <a:rPr lang="en-US" sz="1800" err="1">
                <a:latin typeface="Calibri"/>
                <a:cs typeface="Calibri"/>
              </a:rPr>
              <a:t>request_fn_proc</a:t>
            </a:r>
            <a:r>
              <a:rPr lang="en-US" sz="1800" dirty="0">
                <a:latin typeface="Calibri"/>
                <a:cs typeface="Calibri"/>
              </a:rPr>
              <a:t> *</a:t>
            </a:r>
            <a:r>
              <a:rPr lang="en-US" sz="1800" err="1">
                <a:latin typeface="Calibri"/>
                <a:cs typeface="Calibri"/>
              </a:rPr>
              <a:t>rfn</a:t>
            </a:r>
            <a:r>
              <a:rPr lang="en-US" sz="1800" dirty="0">
                <a:latin typeface="Calibri"/>
                <a:cs typeface="Calibri"/>
              </a:rPr>
              <a:t>, </a:t>
            </a:r>
            <a:r>
              <a:rPr lang="en-US" sz="1800" err="1">
                <a:latin typeface="Calibri"/>
                <a:cs typeface="Calibri"/>
              </a:rPr>
              <a:t>spinlock_t</a:t>
            </a:r>
            <a:r>
              <a:rPr lang="en-US" sz="1800" dirty="0">
                <a:latin typeface="Calibri"/>
                <a:cs typeface="Calibri"/>
              </a:rPr>
              <a:t> *lock)</a:t>
            </a:r>
            <a:br>
              <a:rPr lang="en-US" sz="1600" dirty="0">
                <a:latin typeface="Calibri"/>
              </a:rPr>
            </a:br>
            <a:br>
              <a:rPr lang="en-US" sz="1600" dirty="0">
                <a:latin typeface="Calibri"/>
              </a:rPr>
            </a:br>
            <a:r>
              <a:rPr lang="en-US" sz="1800" err="1">
                <a:latin typeface="Calibri"/>
                <a:cs typeface="Calibri"/>
              </a:rPr>
              <a:t>rfn</a:t>
            </a:r>
            <a:r>
              <a:rPr lang="en-US" sz="1600" dirty="0">
                <a:latin typeface="Calibri"/>
                <a:cs typeface="Calibri"/>
              </a:rPr>
              <a:t> is the request function (covered later). </a:t>
            </a:r>
            <a:r>
              <a:rPr lang="en-US" sz="1800" dirty="0">
                <a:latin typeface="Calibri"/>
                <a:cs typeface="Calibri"/>
              </a:rPr>
              <a:t>lock</a:t>
            </a:r>
            <a:r>
              <a:rPr lang="en-US" sz="1600" dirty="0">
                <a:latin typeface="Calibri"/>
                <a:cs typeface="Calibri"/>
              </a:rPr>
              <a:t> is </a:t>
            </a:r>
            <a:r>
              <a:rPr lang="en-US" sz="1600" err="1">
                <a:latin typeface="Calibri"/>
                <a:cs typeface="Calibri"/>
              </a:rPr>
              <a:t>a</a:t>
            </a:r>
            <a:r>
              <a:rPr lang="en-US" sz="1600" dirty="0">
                <a:latin typeface="Calibri"/>
                <a:cs typeface="Calibri"/>
              </a:rPr>
              <a:t> optional spinlock needed to protect the request queue against concurrent access. If </a:t>
            </a:r>
            <a:r>
              <a:rPr lang="en-US" sz="1800" dirty="0">
                <a:latin typeface="Calibri"/>
                <a:cs typeface="Calibri"/>
              </a:rPr>
              <a:t>NULL</a:t>
            </a:r>
            <a:r>
              <a:rPr lang="en-US" sz="1600" dirty="0">
                <a:latin typeface="Calibri"/>
                <a:cs typeface="Calibri"/>
              </a:rPr>
              <a:t>, a default spinlock is used</a:t>
            </a:r>
          </a:p>
        </p:txBody>
      </p:sp>
    </p:spTree>
    <p:extLst>
      <p:ext uri="{BB962C8B-B14F-4D97-AF65-F5344CB8AC3E}">
        <p14:creationId xmlns:p14="http://schemas.microsoft.com/office/powerpoint/2010/main" val="2322499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Initializing a disk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AB7-776E-EEBF-356E-A0337A7A0632}"/>
              </a:ext>
            </a:extLst>
          </p:cNvPr>
          <p:cNvSpPr txBox="1">
            <a:spLocks noGrp="1"/>
          </p:cNvSpPr>
          <p:nvPr>
            <p:ph type="title" idx="4294967295"/>
          </p:nvPr>
        </p:nvSpPr>
        <p:spPr>
          <a:xfrm>
            <a:off x="905213" y="995304"/>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Initializing a disk (2)</a:t>
            </a:r>
          </a:p>
        </p:txBody>
      </p:sp>
      <p:sp>
        <p:nvSpPr>
          <p:cNvPr id="3" name="Text Placeholder 2">
            <a:extLst>
              <a:ext uri="{FF2B5EF4-FFF2-40B4-BE49-F238E27FC236}">
                <a16:creationId xmlns:a16="http://schemas.microsoft.com/office/drawing/2014/main" id="{5515377A-AE8A-CC30-9F3E-76AA908951DA}"/>
              </a:ext>
            </a:extLst>
          </p:cNvPr>
          <p:cNvSpPr txBox="1">
            <a:spLocks noGrp="1"/>
          </p:cNvSpPr>
          <p:nvPr>
            <p:ph type="body" idx="4294967295"/>
          </p:nvPr>
        </p:nvSpPr>
        <p:spPr>
          <a:xfrm>
            <a:off x="521322" y="2405287"/>
            <a:ext cx="8087039" cy="4354560"/>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b="1">
                <a:latin typeface="Calibri"/>
                <a:cs typeface="Calibri"/>
              </a:rPr>
              <a:t>Initialize the </a:t>
            </a:r>
            <a:r>
              <a:rPr lang="en-US" sz="1600" b="1" err="1">
                <a:latin typeface="Calibri"/>
                <a:cs typeface="Calibri"/>
              </a:rPr>
              <a:t>gendisk</a:t>
            </a:r>
            <a:r>
              <a:rPr lang="en-US" sz="1600" b="1">
                <a:latin typeface="Calibri"/>
                <a:cs typeface="Calibri"/>
              </a:rPr>
              <a:t> structure</a:t>
            </a:r>
            <a:br>
              <a:rPr lang="en-US" sz="1600" dirty="0">
                <a:latin typeface="Calibri"/>
              </a:rPr>
            </a:br>
            <a:r>
              <a:rPr lang="en-US" sz="1600">
                <a:latin typeface="Calibri"/>
                <a:cs typeface="Calibri"/>
              </a:rPr>
              <a:t>Fields </a:t>
            </a:r>
            <a:r>
              <a:rPr lang="en-US" sz="1800">
                <a:latin typeface="Calibri"/>
                <a:cs typeface="Calibri"/>
              </a:rPr>
              <a:t>major</a:t>
            </a:r>
            <a:r>
              <a:rPr lang="en-US" sz="1600">
                <a:latin typeface="Calibri"/>
                <a:cs typeface="Calibri"/>
              </a:rPr>
              <a:t>, </a:t>
            </a:r>
            <a:r>
              <a:rPr lang="en-US" sz="1800" err="1">
                <a:latin typeface="Calibri"/>
                <a:cs typeface="Calibri"/>
              </a:rPr>
              <a:t>first_minor</a:t>
            </a:r>
            <a:r>
              <a:rPr lang="en-US" sz="1600">
                <a:latin typeface="Calibri"/>
                <a:cs typeface="Calibri"/>
              </a:rPr>
              <a:t>, </a:t>
            </a:r>
            <a:r>
              <a:rPr lang="en-US" sz="1800">
                <a:latin typeface="Calibri"/>
                <a:cs typeface="Calibri"/>
              </a:rPr>
              <a:t>fops</a:t>
            </a:r>
            <a:r>
              <a:rPr lang="en-US" sz="1600">
                <a:latin typeface="Calibri"/>
                <a:cs typeface="Calibri"/>
              </a:rPr>
              <a:t>, </a:t>
            </a:r>
            <a:r>
              <a:rPr lang="en-US" sz="1800" err="1">
                <a:latin typeface="Calibri"/>
                <a:cs typeface="Calibri"/>
              </a:rPr>
              <a:t>disk_name</a:t>
            </a:r>
            <a:r>
              <a:rPr lang="en-US" sz="1600">
                <a:latin typeface="Calibri"/>
                <a:cs typeface="Calibri"/>
              </a:rPr>
              <a:t> and </a:t>
            </a:r>
            <a:r>
              <a:rPr lang="en-US" sz="1800">
                <a:latin typeface="Calibri"/>
                <a:cs typeface="Calibri"/>
              </a:rPr>
              <a:t>queue</a:t>
            </a:r>
            <a:r>
              <a:rPr lang="en-US" sz="1600">
                <a:latin typeface="Calibri"/>
                <a:cs typeface="Calibri"/>
              </a:rPr>
              <a:t> should at the minimum be initialized</a:t>
            </a:r>
            <a:br>
              <a:rPr lang="en-US" sz="1600" dirty="0">
                <a:latin typeface="Calibri"/>
              </a:rPr>
            </a:br>
            <a:r>
              <a:rPr lang="en-US" sz="1800" err="1">
                <a:latin typeface="Calibri"/>
                <a:cs typeface="Calibri"/>
              </a:rPr>
              <a:t>private_data</a:t>
            </a:r>
            <a:r>
              <a:rPr lang="en-US" sz="1600">
                <a:latin typeface="Calibri"/>
                <a:cs typeface="Calibri"/>
              </a:rPr>
              <a:t> can be used to store a pointer to some private information for the disk</a:t>
            </a:r>
          </a:p>
          <a:p>
            <a:pPr marL="285750" lvl="0" indent="-285750">
              <a:buSzPts val="3430"/>
            </a:pPr>
            <a:r>
              <a:rPr lang="en-US" sz="1600" b="1">
                <a:latin typeface="Calibri"/>
                <a:cs typeface="Calibri"/>
              </a:rPr>
              <a:t>Set the capacity</a:t>
            </a:r>
            <a:br>
              <a:rPr lang="en-US" sz="1600" dirty="0">
                <a:latin typeface="Calibri"/>
              </a:rPr>
            </a:br>
            <a:r>
              <a:rPr lang="en-US" sz="1800">
                <a:latin typeface="Calibri"/>
                <a:cs typeface="Calibri"/>
              </a:rPr>
              <a:t>void </a:t>
            </a:r>
            <a:r>
              <a:rPr lang="en-US" sz="1800" err="1">
                <a:latin typeface="Calibri"/>
                <a:cs typeface="Calibri"/>
              </a:rPr>
              <a:t>set_capacity</a:t>
            </a:r>
            <a:r>
              <a:rPr lang="en-US" sz="1800">
                <a:latin typeface="Calibri"/>
                <a:cs typeface="Calibri"/>
              </a:rPr>
              <a:t>(struct </a:t>
            </a:r>
            <a:r>
              <a:rPr lang="en-US" sz="1800" err="1">
                <a:latin typeface="Calibri"/>
                <a:cs typeface="Calibri"/>
              </a:rPr>
              <a:t>gendisk</a:t>
            </a:r>
            <a:r>
              <a:rPr lang="en-US" sz="1800">
                <a:latin typeface="Calibri"/>
                <a:cs typeface="Calibri"/>
              </a:rPr>
              <a:t> *disk, </a:t>
            </a:r>
            <a:r>
              <a:rPr lang="en-US" sz="1800" err="1">
                <a:latin typeface="Calibri"/>
                <a:cs typeface="Calibri"/>
              </a:rPr>
              <a:t>sector_t</a:t>
            </a:r>
            <a:r>
              <a:rPr lang="en-US" sz="1800">
                <a:latin typeface="Calibri"/>
                <a:cs typeface="Calibri"/>
              </a:rPr>
              <a:t> size)</a:t>
            </a:r>
            <a:br>
              <a:rPr lang="en-US" sz="1600" dirty="0">
                <a:latin typeface="Calibri"/>
              </a:rPr>
            </a:br>
            <a:br>
              <a:rPr lang="en-US" sz="1600" dirty="0">
                <a:latin typeface="Calibri"/>
              </a:rPr>
            </a:br>
            <a:r>
              <a:rPr lang="en-US" sz="1600">
                <a:latin typeface="Calibri"/>
                <a:cs typeface="Calibri"/>
              </a:rPr>
              <a:t>The size is a number of 512-bytes sectors.</a:t>
            </a:r>
            <a:r>
              <a:rPr lang="en-US" sz="1800" dirty="0">
                <a:latin typeface="Calibri"/>
                <a:cs typeface="Calibri"/>
              </a:rPr>
              <a:t> </a:t>
            </a:r>
            <a:r>
              <a:rPr lang="en-US" sz="1800" err="1">
                <a:latin typeface="Calibri"/>
                <a:cs typeface="Calibri"/>
              </a:rPr>
              <a:t>sector_t</a:t>
            </a:r>
            <a:r>
              <a:rPr lang="en-US" sz="1600">
                <a:latin typeface="Calibri"/>
                <a:cs typeface="Calibri"/>
              </a:rPr>
              <a:t> is 64 bits wide on 64 bits architectures, 32 bits on 32 bits architecture, unless </a:t>
            </a:r>
            <a:r>
              <a:rPr lang="en-US" sz="1800">
                <a:latin typeface="Calibri"/>
                <a:cs typeface="Calibri"/>
              </a:rPr>
              <a:t>CONFIG_LBD</a:t>
            </a:r>
            <a:r>
              <a:rPr lang="en-US" sz="1600">
                <a:latin typeface="Calibri"/>
                <a:cs typeface="Calibri"/>
              </a:rPr>
              <a:t> (large block devices) has been selected</a:t>
            </a:r>
          </a:p>
        </p:txBody>
      </p:sp>
    </p:spTree>
    <p:extLst>
      <p:ext uri="{BB962C8B-B14F-4D97-AF65-F5344CB8AC3E}">
        <p14:creationId xmlns:p14="http://schemas.microsoft.com/office/powerpoint/2010/main" val="972488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Initializing a disk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0FE4-7375-4C4E-CF6A-9AE967B40080}"/>
              </a:ext>
            </a:extLst>
          </p:cNvPr>
          <p:cNvSpPr txBox="1">
            <a:spLocks noGrp="1"/>
          </p:cNvSpPr>
          <p:nvPr>
            <p:ph type="title" idx="4294967295"/>
          </p:nvPr>
        </p:nvSpPr>
        <p:spPr>
          <a:xfrm>
            <a:off x="905213" y="995304"/>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Initializing a disk (3)</a:t>
            </a:r>
          </a:p>
        </p:txBody>
      </p:sp>
      <p:sp>
        <p:nvSpPr>
          <p:cNvPr id="3" name="Text Placeholder 2">
            <a:extLst>
              <a:ext uri="{FF2B5EF4-FFF2-40B4-BE49-F238E27FC236}">
                <a16:creationId xmlns:a16="http://schemas.microsoft.com/office/drawing/2014/main" id="{9B8FC8CA-C304-8037-0835-81FD58FDFE84}"/>
              </a:ext>
            </a:extLst>
          </p:cNvPr>
          <p:cNvSpPr txBox="1">
            <a:spLocks noGrp="1"/>
          </p:cNvSpPr>
          <p:nvPr>
            <p:ph type="body" idx="4294967295"/>
          </p:nvPr>
        </p:nvSpPr>
        <p:spPr>
          <a:xfrm>
            <a:off x="357070" y="2630656"/>
            <a:ext cx="8421428" cy="1683731"/>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buFont typeface="Wingdings 3"/>
              <a:buChar char=""/>
            </a:pPr>
            <a:r>
              <a:rPr lang="en-US" sz="1600" b="1" dirty="0">
                <a:latin typeface="Calibri"/>
                <a:cs typeface="Calibri"/>
              </a:rPr>
              <a:t>Add the disk to the system</a:t>
            </a:r>
            <a:br>
              <a:rPr lang="en-US" sz="1600" dirty="0">
                <a:latin typeface="Calibri"/>
              </a:rPr>
            </a:br>
            <a:r>
              <a:rPr lang="en-US" sz="1800">
                <a:latin typeface="Calibri"/>
                <a:cs typeface="Calibri"/>
              </a:rPr>
              <a:t>void </a:t>
            </a:r>
            <a:r>
              <a:rPr lang="en-US" sz="1800" err="1">
                <a:latin typeface="Calibri"/>
                <a:cs typeface="Calibri"/>
              </a:rPr>
              <a:t>add_disk</a:t>
            </a:r>
            <a:r>
              <a:rPr lang="en-US" sz="1800">
                <a:latin typeface="Calibri"/>
                <a:cs typeface="Calibri"/>
              </a:rPr>
              <a:t>(struct </a:t>
            </a:r>
            <a:r>
              <a:rPr lang="en-US" sz="1800" err="1">
                <a:latin typeface="Calibri"/>
                <a:cs typeface="Calibri"/>
              </a:rPr>
              <a:t>gendisk</a:t>
            </a:r>
            <a:r>
              <a:rPr lang="en-US" sz="1800">
                <a:latin typeface="Calibri"/>
                <a:cs typeface="Calibri"/>
              </a:rPr>
              <a:t> *disk);</a:t>
            </a:r>
            <a:br>
              <a:rPr lang="en-US" sz="1600" dirty="0">
                <a:latin typeface="Calibri"/>
              </a:rPr>
            </a:br>
            <a:br>
              <a:rPr lang="en-US" sz="1600" dirty="0">
                <a:latin typeface="Calibri"/>
              </a:rPr>
            </a:br>
            <a:r>
              <a:rPr lang="en-US" sz="1600" dirty="0">
                <a:latin typeface="Calibri"/>
                <a:cs typeface="Calibri"/>
              </a:rPr>
              <a:t>The block device can now be accessed by the system, so the driver must be fully ready to handle I/O requests before calling </a:t>
            </a:r>
            <a:r>
              <a:rPr lang="en-US" sz="1800" err="1">
                <a:latin typeface="Calibri"/>
                <a:cs typeface="Calibri"/>
              </a:rPr>
              <a:t>add_disk</a:t>
            </a:r>
            <a:r>
              <a:rPr lang="en-US" sz="1800" dirty="0">
                <a:latin typeface="Calibri"/>
                <a:cs typeface="Calibri"/>
              </a:rPr>
              <a:t>()</a:t>
            </a:r>
            <a:r>
              <a:rPr lang="en-US" sz="1600" dirty="0">
                <a:latin typeface="Calibri"/>
                <a:cs typeface="Calibri"/>
              </a:rPr>
              <a:t>. I/O requests can even take place during the call to </a:t>
            </a:r>
            <a:r>
              <a:rPr lang="en-US" sz="1800" err="1">
                <a:latin typeface="Calibri"/>
                <a:cs typeface="Calibri"/>
              </a:rPr>
              <a:t>add_disk</a:t>
            </a:r>
            <a:r>
              <a:rPr lang="en-US" sz="1800" dirty="0">
                <a:latin typeface="Calibri"/>
                <a:cs typeface="Calibri"/>
              </a:rPr>
              <a:t>()</a:t>
            </a:r>
            <a:r>
              <a:rPr lang="en-US" sz="1600" dirty="0">
                <a:latin typeface="Calibri"/>
                <a:cs typeface="Calibri"/>
              </a:rPr>
              <a:t>.</a:t>
            </a:r>
          </a:p>
        </p:txBody>
      </p:sp>
    </p:spTree>
    <p:extLst>
      <p:ext uri="{BB962C8B-B14F-4D97-AF65-F5344CB8AC3E}">
        <p14:creationId xmlns:p14="http://schemas.microsoft.com/office/powerpoint/2010/main" val="2070993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Unregistering a dis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0BBB-09F4-82DF-93D6-17DF743F91F4}"/>
              </a:ext>
            </a:extLst>
          </p:cNvPr>
          <p:cNvSpPr txBox="1">
            <a:spLocks noGrp="1"/>
          </p:cNvSpPr>
          <p:nvPr>
            <p:ph type="title" idx="4294967295"/>
          </p:nvPr>
        </p:nvSpPr>
        <p:spPr>
          <a:xfrm>
            <a:off x="905213" y="959769"/>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Unregistering a disk</a:t>
            </a:r>
          </a:p>
        </p:txBody>
      </p:sp>
      <p:sp>
        <p:nvSpPr>
          <p:cNvPr id="3" name="Text Placeholder 2">
            <a:extLst>
              <a:ext uri="{FF2B5EF4-FFF2-40B4-BE49-F238E27FC236}">
                <a16:creationId xmlns:a16="http://schemas.microsoft.com/office/drawing/2014/main" id="{7B3DC9E0-CA80-33C5-5937-CF0C16E14ED8}"/>
              </a:ext>
            </a:extLst>
          </p:cNvPr>
          <p:cNvSpPr txBox="1">
            <a:spLocks noGrp="1"/>
          </p:cNvSpPr>
          <p:nvPr>
            <p:ph type="body" idx="4294967295"/>
          </p:nvPr>
        </p:nvSpPr>
        <p:spPr>
          <a:xfrm>
            <a:off x="357070" y="2310852"/>
            <a:ext cx="8421428" cy="2455288"/>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b="1" dirty="0">
                <a:latin typeface="Calibri"/>
                <a:cs typeface="Calibri"/>
              </a:rPr>
              <a:t>Unregister the disk</a:t>
            </a:r>
            <a:br>
              <a:rPr lang="en-US" sz="1600" dirty="0">
                <a:latin typeface="Calibri"/>
              </a:rPr>
            </a:br>
            <a:r>
              <a:rPr lang="en-US" sz="1800" dirty="0">
                <a:latin typeface="Calibri"/>
                <a:cs typeface="Calibri"/>
              </a:rPr>
              <a:t>void </a:t>
            </a:r>
            <a:r>
              <a:rPr lang="en-US" sz="1800" err="1">
                <a:latin typeface="Calibri"/>
                <a:cs typeface="Calibri"/>
              </a:rPr>
              <a:t>del_gendisk</a:t>
            </a:r>
            <a:r>
              <a:rPr lang="en-US" sz="1800" dirty="0">
                <a:latin typeface="Calibri"/>
                <a:cs typeface="Calibri"/>
              </a:rPr>
              <a:t>(struct </a:t>
            </a:r>
            <a:r>
              <a:rPr lang="en-US" sz="1800" err="1">
                <a:latin typeface="Calibri"/>
                <a:cs typeface="Calibri"/>
              </a:rPr>
              <a:t>gendisk</a:t>
            </a:r>
            <a:r>
              <a:rPr lang="en-US" sz="1800" dirty="0">
                <a:latin typeface="Calibri"/>
                <a:cs typeface="Calibri"/>
              </a:rPr>
              <a:t> *</a:t>
            </a:r>
            <a:r>
              <a:rPr lang="en-US" sz="1800" err="1">
                <a:latin typeface="Calibri"/>
                <a:cs typeface="Calibri"/>
              </a:rPr>
              <a:t>gp</a:t>
            </a:r>
            <a:r>
              <a:rPr lang="en-US" sz="1800" dirty="0">
                <a:latin typeface="Calibri"/>
                <a:cs typeface="Calibri"/>
              </a:rPr>
              <a:t>);</a:t>
            </a:r>
            <a:br>
              <a:rPr lang="en-US" sz="1800" dirty="0">
                <a:latin typeface="Calibri"/>
              </a:rPr>
            </a:br>
            <a:endParaRPr lang="en-US" sz="1800" dirty="0">
              <a:latin typeface="Calibri"/>
              <a:cs typeface="Calibri"/>
            </a:endParaRPr>
          </a:p>
          <a:p>
            <a:pPr marL="285750" lvl="0" indent="-285750">
              <a:buSzPts val="3430"/>
            </a:pPr>
            <a:r>
              <a:rPr lang="en-US" sz="1600" b="1" dirty="0">
                <a:latin typeface="Calibri"/>
                <a:cs typeface="Calibri"/>
              </a:rPr>
              <a:t>Free the request queue</a:t>
            </a:r>
            <a:br>
              <a:rPr lang="en-US" sz="1800" b="1" dirty="0">
                <a:latin typeface="Calibri"/>
              </a:rPr>
            </a:br>
            <a:r>
              <a:rPr lang="en-US" sz="1800" dirty="0">
                <a:latin typeface="Calibri"/>
                <a:cs typeface="Calibri"/>
              </a:rPr>
              <a:t>void </a:t>
            </a:r>
            <a:r>
              <a:rPr lang="en-US" sz="1800" err="1">
                <a:latin typeface="Calibri"/>
                <a:cs typeface="Calibri"/>
              </a:rPr>
              <a:t>blk_cleanup_queue</a:t>
            </a:r>
            <a:r>
              <a:rPr lang="en-US" sz="1800" dirty="0">
                <a:latin typeface="Calibri"/>
                <a:cs typeface="Calibri"/>
              </a:rPr>
              <a:t>(struct </a:t>
            </a:r>
            <a:r>
              <a:rPr lang="en-US" sz="1800" err="1">
                <a:latin typeface="Calibri"/>
                <a:cs typeface="Calibri"/>
              </a:rPr>
              <a:t>request_queue</a:t>
            </a:r>
            <a:r>
              <a:rPr lang="en-US" sz="1800" dirty="0">
                <a:latin typeface="Calibri"/>
                <a:cs typeface="Calibri"/>
              </a:rPr>
              <a:t> *);</a:t>
            </a:r>
            <a:br>
              <a:rPr lang="en-US" sz="1600" dirty="0">
                <a:latin typeface="Calibri"/>
              </a:rPr>
            </a:br>
            <a:endParaRPr lang="en-US" sz="1600">
              <a:latin typeface="Calibri"/>
              <a:cs typeface="Calibri"/>
            </a:endParaRPr>
          </a:p>
          <a:p>
            <a:pPr marL="285750" lvl="0" indent="-285750">
              <a:buSzPts val="3430"/>
            </a:pPr>
            <a:r>
              <a:rPr lang="en-US" sz="1600" b="1" dirty="0">
                <a:latin typeface="Calibri"/>
                <a:cs typeface="Calibri"/>
              </a:rPr>
              <a:t>Drop the reference taken in </a:t>
            </a:r>
            <a:r>
              <a:rPr lang="en-US" sz="1600" b="1" err="1">
                <a:latin typeface="Calibri"/>
                <a:cs typeface="Calibri"/>
              </a:rPr>
              <a:t>alloc_disk</a:t>
            </a:r>
            <a:r>
              <a:rPr lang="en-US" sz="1600" b="1" dirty="0">
                <a:latin typeface="Calibri"/>
                <a:cs typeface="Calibri"/>
              </a:rPr>
              <a:t>()</a:t>
            </a:r>
            <a:br>
              <a:rPr lang="en-US" sz="1600" dirty="0">
                <a:latin typeface="Calibri"/>
              </a:rPr>
            </a:br>
            <a:r>
              <a:rPr lang="en-US" sz="1800" dirty="0">
                <a:latin typeface="Calibri"/>
                <a:cs typeface="Calibri"/>
              </a:rPr>
              <a:t>void </a:t>
            </a:r>
            <a:r>
              <a:rPr lang="en-US" sz="1800" err="1">
                <a:latin typeface="Calibri"/>
                <a:cs typeface="Calibri"/>
              </a:rPr>
              <a:t>put_disk</a:t>
            </a:r>
            <a:r>
              <a:rPr lang="en-US" sz="1800" dirty="0">
                <a:latin typeface="Calibri"/>
                <a:cs typeface="Calibri"/>
              </a:rPr>
              <a:t>(struct </a:t>
            </a:r>
            <a:r>
              <a:rPr lang="en-US" sz="1800" err="1">
                <a:latin typeface="Calibri"/>
                <a:cs typeface="Calibri"/>
              </a:rPr>
              <a:t>gendisk</a:t>
            </a:r>
            <a:r>
              <a:rPr lang="en-US" sz="1800" dirty="0">
                <a:latin typeface="Calibri"/>
                <a:cs typeface="Calibri"/>
              </a:rPr>
              <a:t> *disk);</a:t>
            </a:r>
          </a:p>
        </p:txBody>
      </p:sp>
    </p:spTree>
    <p:extLst>
      <p:ext uri="{BB962C8B-B14F-4D97-AF65-F5344CB8AC3E}">
        <p14:creationId xmlns:p14="http://schemas.microsoft.com/office/powerpoint/2010/main" val="3664395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block_device_oper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1323-B10E-AD78-E6D3-5A43A90E05D0}"/>
              </a:ext>
            </a:extLst>
          </p:cNvPr>
          <p:cNvSpPr txBox="1">
            <a:spLocks noGrp="1"/>
          </p:cNvSpPr>
          <p:nvPr>
            <p:ph type="title" idx="4294967295"/>
          </p:nvPr>
        </p:nvSpPr>
        <p:spPr>
          <a:xfrm>
            <a:off x="1615887" y="1030838"/>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200" b="1" err="1">
                <a:solidFill>
                  <a:schemeClr val="bg1"/>
                </a:solidFill>
              </a:rPr>
              <a:t>block_device_operations</a:t>
            </a:r>
            <a:endParaRPr lang="en-US" sz="3200" b="1">
              <a:solidFill>
                <a:schemeClr val="bg1"/>
              </a:solidFill>
            </a:endParaRPr>
          </a:p>
        </p:txBody>
      </p:sp>
      <p:sp>
        <p:nvSpPr>
          <p:cNvPr id="3" name="Text Placeholder 2">
            <a:extLst>
              <a:ext uri="{FF2B5EF4-FFF2-40B4-BE49-F238E27FC236}">
                <a16:creationId xmlns:a16="http://schemas.microsoft.com/office/drawing/2014/main" id="{366F44A5-550D-48BE-55CB-F8D2F6C6B380}"/>
              </a:ext>
            </a:extLst>
          </p:cNvPr>
          <p:cNvSpPr txBox="1">
            <a:spLocks noGrp="1"/>
          </p:cNvSpPr>
          <p:nvPr>
            <p:ph type="body" idx="4294967295"/>
          </p:nvPr>
        </p:nvSpPr>
        <p:spPr>
          <a:xfrm>
            <a:off x="669457" y="2162187"/>
            <a:ext cx="7807839"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latin typeface="Calibri"/>
                <a:cs typeface="Calibri"/>
              </a:rPr>
              <a:t>A set of function pointers</a:t>
            </a:r>
            <a:endParaRPr lang="en-US"/>
          </a:p>
          <a:p>
            <a:pPr marL="414655" lvl="1" indent="-283210">
              <a:buSzPts val="3430"/>
              <a:buFont typeface="Arial" charset="2"/>
              <a:buChar char="•"/>
            </a:pPr>
            <a:r>
              <a:rPr lang="en-US" sz="1800" dirty="0">
                <a:solidFill>
                  <a:schemeClr val="tx2"/>
                </a:solidFill>
                <a:latin typeface="Calibri"/>
                <a:cs typeface="Calibri"/>
              </a:rPr>
              <a:t>open()</a:t>
            </a:r>
            <a:r>
              <a:rPr lang="en-US" sz="1600" dirty="0">
                <a:solidFill>
                  <a:schemeClr val="tx2"/>
                </a:solidFill>
                <a:latin typeface="Calibri"/>
                <a:cs typeface="Calibri"/>
              </a:rPr>
              <a:t> and </a:t>
            </a:r>
            <a:r>
              <a:rPr lang="en-US" sz="1800" dirty="0">
                <a:solidFill>
                  <a:schemeClr val="tx2"/>
                </a:solidFill>
                <a:latin typeface="Calibri"/>
                <a:cs typeface="Calibri"/>
              </a:rPr>
              <a:t>release()</a:t>
            </a:r>
            <a:r>
              <a:rPr lang="en-US" sz="1600" dirty="0">
                <a:solidFill>
                  <a:schemeClr val="tx2"/>
                </a:solidFill>
                <a:latin typeface="Calibri"/>
                <a:cs typeface="Calibri"/>
              </a:rPr>
              <a:t>, called when a device handled by the driver is opened and closed</a:t>
            </a:r>
          </a:p>
          <a:p>
            <a:pPr marL="414655" lvl="1" indent="-283210">
              <a:buSzPts val="3430"/>
              <a:buFont typeface="Arial" charset="2"/>
              <a:buChar char="•"/>
            </a:pPr>
            <a:r>
              <a:rPr lang="en-US" sz="1800" err="1">
                <a:solidFill>
                  <a:schemeClr val="tx2"/>
                </a:solidFill>
                <a:latin typeface="Calibri"/>
                <a:cs typeface="Calibri"/>
              </a:rPr>
              <a:t>ioctl</a:t>
            </a:r>
            <a:r>
              <a:rPr lang="en-US" sz="1800" dirty="0">
                <a:solidFill>
                  <a:schemeClr val="tx2"/>
                </a:solidFill>
                <a:latin typeface="Calibri"/>
                <a:cs typeface="Calibri"/>
              </a:rPr>
              <a:t>()</a:t>
            </a:r>
            <a:r>
              <a:rPr lang="en-US" sz="1600" dirty="0">
                <a:solidFill>
                  <a:schemeClr val="tx2"/>
                </a:solidFill>
                <a:latin typeface="Calibri"/>
                <a:cs typeface="Calibri"/>
              </a:rPr>
              <a:t> for driver specific operations. </a:t>
            </a:r>
            <a:r>
              <a:rPr lang="en-US" sz="1800" err="1">
                <a:solidFill>
                  <a:schemeClr val="tx2"/>
                </a:solidFill>
                <a:latin typeface="Calibri"/>
                <a:cs typeface="Calibri"/>
              </a:rPr>
              <a:t>unlocked_ioctl</a:t>
            </a:r>
            <a:r>
              <a:rPr lang="en-US" sz="1800" dirty="0">
                <a:solidFill>
                  <a:schemeClr val="tx2"/>
                </a:solidFill>
                <a:latin typeface="Calibri"/>
                <a:cs typeface="Calibri"/>
              </a:rPr>
              <a:t>()</a:t>
            </a:r>
            <a:r>
              <a:rPr lang="en-US" sz="1600" dirty="0">
                <a:solidFill>
                  <a:schemeClr val="tx2"/>
                </a:solidFill>
                <a:latin typeface="Calibri"/>
                <a:cs typeface="Calibri"/>
              </a:rPr>
              <a:t> is the non-BKL variant, and </a:t>
            </a:r>
            <a:r>
              <a:rPr lang="en-US" sz="1800" err="1">
                <a:solidFill>
                  <a:schemeClr val="tx2"/>
                </a:solidFill>
                <a:latin typeface="Calibri"/>
                <a:cs typeface="Calibri"/>
              </a:rPr>
              <a:t>compat_ioctl</a:t>
            </a:r>
            <a:r>
              <a:rPr lang="en-US" sz="1800" dirty="0">
                <a:solidFill>
                  <a:schemeClr val="tx2"/>
                </a:solidFill>
                <a:latin typeface="Calibri"/>
                <a:cs typeface="Calibri"/>
              </a:rPr>
              <a:t>()</a:t>
            </a:r>
            <a:r>
              <a:rPr lang="en-US" sz="1600" dirty="0">
                <a:solidFill>
                  <a:schemeClr val="tx2"/>
                </a:solidFill>
                <a:latin typeface="Calibri"/>
                <a:cs typeface="Calibri"/>
              </a:rPr>
              <a:t> for 32 bits processes running on a 64 bits kernel</a:t>
            </a:r>
          </a:p>
          <a:p>
            <a:pPr marL="414655" lvl="1" indent="-283210">
              <a:buSzPts val="3430"/>
              <a:buFont typeface="Arial" charset="2"/>
              <a:buChar char="•"/>
            </a:pPr>
            <a:r>
              <a:rPr lang="en-US" sz="1800" err="1">
                <a:solidFill>
                  <a:schemeClr val="tx2"/>
                </a:solidFill>
                <a:latin typeface="Calibri"/>
                <a:cs typeface="Calibri"/>
              </a:rPr>
              <a:t>direct_access</a:t>
            </a:r>
            <a:r>
              <a:rPr lang="en-US" sz="1800" dirty="0">
                <a:solidFill>
                  <a:schemeClr val="tx2"/>
                </a:solidFill>
                <a:latin typeface="Calibri"/>
                <a:cs typeface="Calibri"/>
              </a:rPr>
              <a:t>()</a:t>
            </a:r>
            <a:r>
              <a:rPr lang="en-US" sz="1600" dirty="0">
                <a:solidFill>
                  <a:schemeClr val="tx2"/>
                </a:solidFill>
                <a:latin typeface="Calibri"/>
                <a:cs typeface="Calibri"/>
              </a:rPr>
              <a:t> required for XIP support, see </a:t>
            </a:r>
            <a:r>
              <a:rPr lang="en-US" sz="1600" dirty="0">
                <a:solidFill>
                  <a:schemeClr val="tx2"/>
                </a:solidFill>
                <a:latin typeface="Calibri"/>
                <a:cs typeface="Calibri"/>
                <a:hlinkClick r:id="rId3">
                  <a:extLst>
                    <a:ext uri="{A12FA001-AC4F-418D-AE19-62706E023703}">
                      <ahyp:hlinkClr xmlns:ahyp="http://schemas.microsoft.com/office/drawing/2018/hyperlinkcolor" val="tx"/>
                    </a:ext>
                  </a:extLst>
                </a:hlinkClick>
              </a:rPr>
              <a:t>http://lwn.net/Articles/135472/</a:t>
            </a:r>
          </a:p>
          <a:p>
            <a:pPr marL="414655" lvl="1" indent="-283210">
              <a:buSzPts val="3430"/>
              <a:buFont typeface="Arial" charset="2"/>
              <a:buChar char="•"/>
            </a:pPr>
            <a:r>
              <a:rPr lang="en-US" sz="1800" err="1">
                <a:solidFill>
                  <a:schemeClr val="tx2"/>
                </a:solidFill>
                <a:latin typeface="Calibri"/>
                <a:cs typeface="Calibri"/>
              </a:rPr>
              <a:t>media_changed</a:t>
            </a:r>
            <a:r>
              <a:rPr lang="en-US" sz="1800" dirty="0">
                <a:solidFill>
                  <a:schemeClr val="tx2"/>
                </a:solidFill>
                <a:latin typeface="Calibri"/>
                <a:cs typeface="Calibri"/>
              </a:rPr>
              <a:t>()</a:t>
            </a:r>
            <a:r>
              <a:rPr lang="en-US" sz="1600" dirty="0">
                <a:solidFill>
                  <a:schemeClr val="tx2"/>
                </a:solidFill>
                <a:latin typeface="Calibri"/>
                <a:cs typeface="Calibri"/>
              </a:rPr>
              <a:t> and </a:t>
            </a:r>
            <a:r>
              <a:rPr lang="en-US" sz="1800" dirty="0">
                <a:solidFill>
                  <a:schemeClr val="tx2"/>
                </a:solidFill>
                <a:latin typeface="Calibri"/>
                <a:cs typeface="Calibri"/>
              </a:rPr>
              <a:t>revalidate()</a:t>
            </a:r>
            <a:r>
              <a:rPr lang="en-US" sz="1600" dirty="0">
                <a:solidFill>
                  <a:schemeClr val="tx2"/>
                </a:solidFill>
                <a:latin typeface="Calibri"/>
                <a:cs typeface="Calibri"/>
              </a:rPr>
              <a:t> required for removable media support</a:t>
            </a:r>
          </a:p>
          <a:p>
            <a:pPr marL="414655" lvl="1" indent="-283210">
              <a:buSzPts val="3430"/>
              <a:buFont typeface="Arial" charset="2"/>
              <a:buChar char="•"/>
            </a:pPr>
            <a:r>
              <a:rPr lang="en-US" sz="1800" err="1">
                <a:solidFill>
                  <a:schemeClr val="tx2"/>
                </a:solidFill>
                <a:latin typeface="Calibri"/>
                <a:cs typeface="Calibri"/>
              </a:rPr>
              <a:t>getgeo</a:t>
            </a:r>
            <a:r>
              <a:rPr lang="en-US" sz="1800" dirty="0">
                <a:solidFill>
                  <a:schemeClr val="tx2"/>
                </a:solidFill>
                <a:latin typeface="Calibri"/>
                <a:cs typeface="Calibri"/>
              </a:rPr>
              <a:t>()</a:t>
            </a:r>
            <a:r>
              <a:rPr lang="en-US" sz="1600" dirty="0">
                <a:solidFill>
                  <a:schemeClr val="tx2"/>
                </a:solidFill>
                <a:latin typeface="Calibri"/>
                <a:cs typeface="Calibri"/>
              </a:rPr>
              <a:t>, to provide geometry </a:t>
            </a:r>
            <a:r>
              <a:rPr lang="en-US" sz="1600" err="1">
                <a:solidFill>
                  <a:schemeClr val="tx2"/>
                </a:solidFill>
                <a:latin typeface="Calibri"/>
                <a:cs typeface="Calibri"/>
              </a:rPr>
              <a:t>informations</a:t>
            </a:r>
            <a:r>
              <a:rPr lang="en-US" sz="1600" dirty="0">
                <a:solidFill>
                  <a:schemeClr val="tx2"/>
                </a:solidFill>
                <a:latin typeface="Calibri"/>
                <a:cs typeface="Calibri"/>
              </a:rPr>
              <a:t> to </a:t>
            </a:r>
            <a:r>
              <a:rPr lang="en-US" sz="1600" err="1">
                <a:solidFill>
                  <a:schemeClr val="tx2"/>
                </a:solidFill>
                <a:latin typeface="Calibri"/>
                <a:cs typeface="Calibri"/>
              </a:rPr>
              <a:t>userspace</a:t>
            </a:r>
            <a:endParaRPr lang="en-US" sz="1600">
              <a:solidFill>
                <a:schemeClr val="tx2"/>
              </a:solidFill>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A simple request() fun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62EF-C29B-7A33-2737-7E32D85685F3}"/>
              </a:ext>
            </a:extLst>
          </p:cNvPr>
          <p:cNvSpPr txBox="1">
            <a:spLocks noGrp="1"/>
          </p:cNvSpPr>
          <p:nvPr>
            <p:ph type="title" idx="4294967295"/>
          </p:nvPr>
        </p:nvSpPr>
        <p:spPr>
          <a:xfrm>
            <a:off x="1225016" y="982654"/>
            <a:ext cx="8237254" cy="615553"/>
          </a:xfrm>
        </p:spPr>
        <p:txBody>
          <a:bodyPr wrap="square">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A simple request() function</a:t>
            </a:r>
          </a:p>
        </p:txBody>
      </p:sp>
      <p:sp>
        <p:nvSpPr>
          <p:cNvPr id="3" name="Subtitle 2">
            <a:extLst>
              <a:ext uri="{FF2B5EF4-FFF2-40B4-BE49-F238E27FC236}">
                <a16:creationId xmlns:a16="http://schemas.microsoft.com/office/drawing/2014/main" id="{08CEA10C-30E5-BB04-9FBA-486F5FBAF591}"/>
              </a:ext>
            </a:extLst>
          </p:cNvPr>
          <p:cNvSpPr txBox="1">
            <a:spLocks noGrp="1"/>
          </p:cNvSpPr>
          <p:nvPr>
            <p:ph type="subTitle" idx="4294967295"/>
          </p:nvPr>
        </p:nvSpPr>
        <p:spPr>
          <a:xfrm>
            <a:off x="341807" y="2501434"/>
            <a:ext cx="8693119" cy="4141724"/>
          </a:xfrm>
        </p:spPr>
        <p:txBody>
          <a:bodyPr anchor="ctr">
            <a:normAutofit fontScale="92500" lnSpcReduction="20000"/>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391867" lvl="0" indent="-195934" algn="l">
              <a:buNone/>
            </a:pPr>
            <a:r>
              <a:rPr lang="en-US" sz="1814">
                <a:latin typeface="Courier 10 Pitch" pitchFamily="33"/>
              </a:rPr>
              <a:t>static void foo_request(struct request_queue *q)</a:t>
            </a:r>
          </a:p>
          <a:p>
            <a:pPr marL="391867" lvl="0" indent="-195934" algn="l">
              <a:buNone/>
            </a:pPr>
            <a:r>
              <a:rPr lang="en-US" sz="1814">
                <a:latin typeface="Courier 10 Pitch" pitchFamily="33"/>
              </a:rPr>
              <a:t>{</a:t>
            </a:r>
          </a:p>
          <a:p>
            <a:pPr marL="391867" lvl="0" indent="-195934" algn="l">
              <a:buNone/>
            </a:pPr>
            <a:r>
              <a:rPr lang="en-US" sz="1814">
                <a:latin typeface="Courier 10 Pitch" pitchFamily="33"/>
              </a:rPr>
              <a:t>    struct request *req;</a:t>
            </a:r>
          </a:p>
          <a:p>
            <a:pPr marL="391867" lvl="0" indent="-195934" algn="l">
              <a:buNone/>
            </a:pPr>
            <a:r>
              <a:rPr lang="en-US" sz="1814">
                <a:latin typeface="Courier 10 Pitch" pitchFamily="33"/>
              </a:rPr>
              <a:t>    while ((req = elv_next_request(q)) != NULL) {</a:t>
            </a:r>
          </a:p>
          <a:p>
            <a:pPr marL="391867" lvl="0" indent="-195934" algn="l">
              <a:buNone/>
            </a:pPr>
            <a:r>
              <a:rPr lang="en-US" sz="1814">
                <a:latin typeface="Courier 10 Pitch" pitchFamily="33"/>
              </a:rPr>
              <a:t>        if (! blk_fs_request(req)) {</a:t>
            </a:r>
          </a:p>
          <a:p>
            <a:pPr marL="391867" lvl="0" indent="-195934" algn="l">
              <a:buNone/>
            </a:pPr>
            <a:r>
              <a:rPr lang="en-US" sz="1814">
                <a:latin typeface="Courier 10 Pitch" pitchFamily="33"/>
              </a:rPr>
              <a:t>            __blk_end_request(req, 1, req-&gt;nr_sectors &lt;&lt; 9);</a:t>
            </a:r>
          </a:p>
          <a:p>
            <a:pPr marL="391867" lvl="0" indent="-195934" algn="l">
              <a:buNone/>
            </a:pPr>
            <a:r>
              <a:rPr lang="en-US" sz="1814">
                <a:latin typeface="Courier 10 Pitch" pitchFamily="33"/>
              </a:rPr>
              <a:t>            continue;</a:t>
            </a:r>
          </a:p>
          <a:p>
            <a:pPr marL="391867" lvl="0" indent="-195934" algn="l">
              <a:buNone/>
            </a:pPr>
            <a:r>
              <a:rPr lang="en-US" sz="1814">
                <a:latin typeface="Courier 10 Pitch" pitchFamily="33"/>
              </a:rPr>
              <a:t>        }</a:t>
            </a:r>
          </a:p>
          <a:p>
            <a:pPr marL="391867" lvl="0" indent="-195934" algn="l">
              <a:buNone/>
            </a:pPr>
            <a:r>
              <a:rPr lang="en-US" sz="1814">
                <a:latin typeface="Courier 10 Pitch" pitchFamily="33"/>
              </a:rPr>
              <a:t>        </a:t>
            </a:r>
            <a:r>
              <a:rPr lang="en-US" sz="1814" i="1">
                <a:latin typeface="Courier 10 Pitch" pitchFamily="33"/>
              </a:rPr>
              <a:t>/* Do the transfer here */</a:t>
            </a:r>
          </a:p>
          <a:p>
            <a:pPr marL="391867" lvl="0" indent="-195934" algn="l">
              <a:buNone/>
            </a:pPr>
            <a:r>
              <a:rPr lang="en-US" sz="1814">
                <a:latin typeface="Courier 10 Pitch" pitchFamily="33"/>
              </a:rPr>
              <a:t>        __blk_end_request(req, 0, req-&gt;nr_sectors &lt;&lt; 9);</a:t>
            </a:r>
          </a:p>
          <a:p>
            <a:pPr marL="391867" lvl="0" indent="-195934" algn="l">
              <a:buNone/>
            </a:pPr>
            <a:r>
              <a:rPr lang="en-US" sz="1814">
                <a:latin typeface="Courier 10 Pitch" pitchFamily="33"/>
              </a:rPr>
              <a:t>    }</a:t>
            </a:r>
          </a:p>
          <a:p>
            <a:pPr marL="391867" lvl="0" indent="-195934" algn="l">
              <a:buNone/>
            </a:pPr>
            <a:r>
              <a:rPr lang="en-US" sz="1814">
                <a:latin typeface="Courier 10 Pitch" pitchFamily="33"/>
              </a:rPr>
              <a:t>}</a:t>
            </a:r>
          </a:p>
          <a:p>
            <a:pPr marL="391867" lvl="0" indent="-195934" algn="l">
              <a:buNone/>
            </a:pPr>
            <a:endParaRPr lang="en-US" sz="1814">
              <a:latin typeface="Courier 10 Pitch" pitchFamily="33"/>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A simple request() func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1021-462C-783F-A7C3-AD8ECA7AA218}"/>
              </a:ext>
            </a:extLst>
          </p:cNvPr>
          <p:cNvSpPr txBox="1">
            <a:spLocks noGrp="1"/>
          </p:cNvSpPr>
          <p:nvPr>
            <p:ph type="title" idx="4294967295"/>
          </p:nvPr>
        </p:nvSpPr>
        <p:spPr>
          <a:xfrm>
            <a:off x="911926" y="1093916"/>
            <a:ext cx="8237254" cy="615553"/>
          </a:xfrm>
        </p:spPr>
        <p:txBody>
          <a:bodyPr wrap="square">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A simple request() function (2)</a:t>
            </a:r>
          </a:p>
        </p:txBody>
      </p:sp>
      <p:sp>
        <p:nvSpPr>
          <p:cNvPr id="3" name="Text Placeholder 2">
            <a:extLst>
              <a:ext uri="{FF2B5EF4-FFF2-40B4-BE49-F238E27FC236}">
                <a16:creationId xmlns:a16="http://schemas.microsoft.com/office/drawing/2014/main" id="{412B7FE5-8CE3-80CC-5A0C-707DE926E600}"/>
              </a:ext>
            </a:extLst>
          </p:cNvPr>
          <p:cNvSpPr txBox="1">
            <a:spLocks noGrp="1"/>
          </p:cNvSpPr>
          <p:nvPr>
            <p:ph type="body" idx="4294967295"/>
          </p:nvPr>
        </p:nvSpPr>
        <p:spPr>
          <a:xfrm>
            <a:off x="444251" y="2683347"/>
            <a:ext cx="8501760" cy="4698418"/>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latin typeface="Calibri"/>
                <a:cs typeface="Calibri"/>
              </a:rPr>
              <a:t>Information about the transfer are available in the </a:t>
            </a:r>
            <a:r>
              <a:rPr lang="en-US" sz="1800" dirty="0">
                <a:latin typeface="Calibri"/>
                <a:cs typeface="Calibri"/>
              </a:rPr>
              <a:t>struct request</a:t>
            </a:r>
            <a:endParaRPr lang="en-US" sz="1800" dirty="0"/>
          </a:p>
          <a:p>
            <a:pPr marL="414655" lvl="1" indent="-283210">
              <a:buSzPts val="3430"/>
              <a:buFont typeface="Arial" charset="2"/>
              <a:buChar char="•"/>
            </a:pPr>
            <a:r>
              <a:rPr lang="en-US" sz="1814" dirty="0">
                <a:latin typeface="Calibri"/>
                <a:cs typeface="Calibri"/>
              </a:rPr>
              <a:t>sector</a:t>
            </a:r>
            <a:r>
              <a:rPr lang="en-US" dirty="0">
                <a:latin typeface="Calibri"/>
                <a:cs typeface="Calibri"/>
              </a:rPr>
              <a:t>, the position in the device at which the transfer should be made</a:t>
            </a:r>
          </a:p>
          <a:p>
            <a:pPr marL="414655" lvl="1" indent="-283210">
              <a:buSzPts val="3430"/>
              <a:buFont typeface="Arial" charset="2"/>
              <a:buChar char="•"/>
            </a:pPr>
            <a:r>
              <a:rPr lang="en-US" sz="1800" dirty="0" err="1">
                <a:latin typeface="Calibri"/>
                <a:cs typeface="Calibri"/>
              </a:rPr>
              <a:t>current_nr_sectors</a:t>
            </a:r>
            <a:r>
              <a:rPr lang="en-US" sz="1600" dirty="0">
                <a:latin typeface="Calibri"/>
                <a:cs typeface="Calibri"/>
              </a:rPr>
              <a:t>, the number of sectors to transfer</a:t>
            </a:r>
          </a:p>
          <a:p>
            <a:pPr marL="414655" lvl="1" indent="-283210">
              <a:buSzPts val="3430"/>
              <a:buFont typeface="Arial" charset="2"/>
              <a:buChar char="•"/>
            </a:pPr>
            <a:r>
              <a:rPr lang="en-US" sz="1814" dirty="0">
                <a:latin typeface="Calibri"/>
                <a:cs typeface="Calibri"/>
              </a:rPr>
              <a:t>buffer</a:t>
            </a:r>
            <a:r>
              <a:rPr lang="en-US" dirty="0">
                <a:latin typeface="Calibri"/>
                <a:cs typeface="Calibri"/>
              </a:rPr>
              <a:t>, the location in memory where the data should be read or written to</a:t>
            </a:r>
          </a:p>
          <a:p>
            <a:pPr marL="414655" lvl="1" indent="-283210">
              <a:buSzPts val="3430"/>
              <a:buFont typeface="Arial" charset="2"/>
              <a:buChar char="•"/>
            </a:pPr>
            <a:r>
              <a:rPr lang="en-US" sz="1800" dirty="0" err="1">
                <a:latin typeface="Calibri"/>
                <a:cs typeface="Calibri"/>
              </a:rPr>
              <a:t>rq_data_dir</a:t>
            </a:r>
            <a:r>
              <a:rPr lang="en-US" sz="1800" dirty="0">
                <a:latin typeface="Calibri"/>
                <a:cs typeface="Calibri"/>
              </a:rPr>
              <a:t>()</a:t>
            </a:r>
            <a:r>
              <a:rPr lang="en-US" sz="1600" dirty="0">
                <a:latin typeface="Calibri"/>
                <a:cs typeface="Calibri"/>
              </a:rPr>
              <a:t>, the type of transfer, either READ or WRITE</a:t>
            </a:r>
          </a:p>
          <a:p>
            <a:pPr marL="285750" lvl="0" indent="-285750">
              <a:buSzPts val="3430"/>
            </a:pPr>
            <a:r>
              <a:rPr lang="en-US" sz="1800" dirty="0">
                <a:latin typeface="Calibri"/>
                <a:cs typeface="Calibri"/>
              </a:rPr>
              <a:t>__</a:t>
            </a:r>
            <a:r>
              <a:rPr lang="en-US" sz="1800" dirty="0" err="1">
                <a:latin typeface="Calibri"/>
                <a:cs typeface="Calibri"/>
              </a:rPr>
              <a:t>blk_end_request</a:t>
            </a:r>
            <a:r>
              <a:rPr lang="en-US" sz="1800" dirty="0">
                <a:latin typeface="Calibri"/>
                <a:cs typeface="Calibri"/>
              </a:rPr>
              <a:t>()</a:t>
            </a:r>
            <a:r>
              <a:rPr lang="en-US" sz="1600" dirty="0">
                <a:latin typeface="Calibri"/>
                <a:cs typeface="Calibri"/>
              </a:rPr>
              <a:t> or </a:t>
            </a:r>
            <a:r>
              <a:rPr lang="en-US" sz="1800" dirty="0" err="1">
                <a:latin typeface="Calibri"/>
                <a:cs typeface="Calibri"/>
              </a:rPr>
              <a:t>blk_end_request</a:t>
            </a:r>
            <a:r>
              <a:rPr lang="en-US" sz="1800" dirty="0">
                <a:latin typeface="Calibri"/>
                <a:cs typeface="Calibri"/>
              </a:rPr>
              <a:t>()</a:t>
            </a:r>
            <a:r>
              <a:rPr lang="en-US" sz="1600" dirty="0">
                <a:latin typeface="Calibri"/>
                <a:cs typeface="Calibri"/>
              </a:rPr>
              <a:t> is used to notify the completion of a request.</a:t>
            </a:r>
            <a:r>
              <a:rPr lang="en-US" sz="1800" dirty="0">
                <a:latin typeface="Calibri"/>
                <a:cs typeface="Calibri"/>
              </a:rPr>
              <a:t> __</a:t>
            </a:r>
            <a:r>
              <a:rPr lang="en-US" sz="1800" dirty="0" err="1">
                <a:latin typeface="Calibri"/>
                <a:cs typeface="Calibri"/>
              </a:rPr>
              <a:t>blk_end_request</a:t>
            </a:r>
            <a:r>
              <a:rPr lang="en-US" sz="1800" dirty="0">
                <a:latin typeface="Calibri"/>
                <a:cs typeface="Calibri"/>
              </a:rPr>
              <a:t>()</a:t>
            </a:r>
            <a:r>
              <a:rPr lang="en-US" sz="1600" dirty="0">
                <a:latin typeface="Calibri"/>
                <a:cs typeface="Calibri"/>
              </a:rPr>
              <a:t> must be used when the queue lock is already held</a:t>
            </a:r>
          </a:p>
        </p:txBody>
      </p:sp>
    </p:spTree>
    <p:extLst>
      <p:ext uri="{BB962C8B-B14F-4D97-AF65-F5344CB8AC3E}">
        <p14:creationId xmlns:p14="http://schemas.microsoft.com/office/powerpoint/2010/main" val="3611337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Data structures in a nutshe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45A1-48BC-C963-E40F-7587D5D73C78}"/>
              </a:ext>
            </a:extLst>
          </p:cNvPr>
          <p:cNvSpPr txBox="1">
            <a:spLocks noGrp="1"/>
          </p:cNvSpPr>
          <p:nvPr>
            <p:ph type="title" idx="4294967295"/>
          </p:nvPr>
        </p:nvSpPr>
        <p:spPr>
          <a:xfrm>
            <a:off x="810456" y="947925"/>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Data structures in a nutshell</a:t>
            </a:r>
          </a:p>
        </p:txBody>
      </p:sp>
      <p:sp>
        <p:nvSpPr>
          <p:cNvPr id="3" name="Freeform: Shape 2">
            <a:extLst>
              <a:ext uri="{FF2B5EF4-FFF2-40B4-BE49-F238E27FC236}">
                <a16:creationId xmlns:a16="http://schemas.microsoft.com/office/drawing/2014/main" id="{568BC3FF-570E-97D8-645F-D3D4A717BC05}"/>
              </a:ext>
            </a:extLst>
          </p:cNvPr>
          <p:cNvSpPr/>
          <p:nvPr/>
        </p:nvSpPr>
        <p:spPr>
          <a:xfrm>
            <a:off x="349495" y="3542846"/>
            <a:ext cx="1658880" cy="207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major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first_minor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minors</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disk_name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fops</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queue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private_data</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capacity</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a:t>
            </a:r>
          </a:p>
        </p:txBody>
      </p:sp>
      <p:sp>
        <p:nvSpPr>
          <p:cNvPr id="4" name="Freeform: Shape 3">
            <a:extLst>
              <a:ext uri="{FF2B5EF4-FFF2-40B4-BE49-F238E27FC236}">
                <a16:creationId xmlns:a16="http://schemas.microsoft.com/office/drawing/2014/main" id="{038991A7-EDA0-0B96-6083-2A238272EADF}"/>
              </a:ext>
            </a:extLst>
          </p:cNvPr>
          <p:cNvSpPr/>
          <p:nvPr/>
        </p:nvSpPr>
        <p:spPr>
          <a:xfrm>
            <a:off x="349495" y="3128126"/>
            <a:ext cx="165888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gendisk</a:t>
            </a:r>
          </a:p>
        </p:txBody>
      </p:sp>
      <p:sp>
        <p:nvSpPr>
          <p:cNvPr id="5" name="Freeform: Shape 4">
            <a:extLst>
              <a:ext uri="{FF2B5EF4-FFF2-40B4-BE49-F238E27FC236}">
                <a16:creationId xmlns:a16="http://schemas.microsoft.com/office/drawing/2014/main" id="{23D42CE8-F7AB-4C36-8E50-4A5CA4EA7278}"/>
              </a:ext>
            </a:extLst>
          </p:cNvPr>
          <p:cNvSpPr/>
          <p:nvPr/>
        </p:nvSpPr>
        <p:spPr>
          <a:xfrm>
            <a:off x="2837815" y="2506046"/>
            <a:ext cx="3525120" cy="165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open()</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release()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ioctl()</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media_changed()</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revalidate()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getgeo()</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a:t>
            </a:r>
          </a:p>
        </p:txBody>
      </p:sp>
      <p:sp>
        <p:nvSpPr>
          <p:cNvPr id="6" name="Freeform: Shape 5">
            <a:extLst>
              <a:ext uri="{FF2B5EF4-FFF2-40B4-BE49-F238E27FC236}">
                <a16:creationId xmlns:a16="http://schemas.microsoft.com/office/drawing/2014/main" id="{1F1B667E-C0E2-9BD0-BC1F-C1DC87144135}"/>
              </a:ext>
            </a:extLst>
          </p:cNvPr>
          <p:cNvSpPr/>
          <p:nvPr/>
        </p:nvSpPr>
        <p:spPr>
          <a:xfrm>
            <a:off x="2837815" y="2091326"/>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block_device_operations</a:t>
            </a:r>
          </a:p>
        </p:txBody>
      </p:sp>
      <p:sp>
        <p:nvSpPr>
          <p:cNvPr id="7" name="Freeform: Shape 6">
            <a:extLst>
              <a:ext uri="{FF2B5EF4-FFF2-40B4-BE49-F238E27FC236}">
                <a16:creationId xmlns:a16="http://schemas.microsoft.com/office/drawing/2014/main" id="{4EDFAAC3-79E7-6933-9BD9-E388037B9478}"/>
              </a:ext>
            </a:extLst>
          </p:cNvPr>
          <p:cNvSpPr/>
          <p:nvPr/>
        </p:nvSpPr>
        <p:spPr>
          <a:xfrm>
            <a:off x="2837815" y="4787006"/>
            <a:ext cx="35251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request_fn</a:t>
            </a:r>
          </a:p>
          <a:p>
            <a:pPr marL="0" marR="0" lvl="0" indent="0" algn="ctr" rtl="0" hangingPunct="0">
              <a:lnSpc>
                <a:spcPct val="100000"/>
              </a:lnSpc>
              <a:spcBef>
                <a:spcPts val="0"/>
              </a:spcBef>
              <a:spcAft>
                <a:spcPts val="0"/>
              </a:spcAft>
              <a:buNone/>
              <a:tabLst/>
            </a:pPr>
            <a:r>
              <a:rPr lang="en-US" sz="1633" b="0" i="0" u="none" strike="noStrike">
                <a:ln>
                  <a:noFill/>
                </a:ln>
                <a:latin typeface="Nimbus Roman No9 L" pitchFamily="18"/>
                <a:ea typeface="HG Mincho Light J" pitchFamily="2"/>
                <a:cs typeface="Tahoma" pitchFamily="2"/>
              </a:rPr>
              <a:t>List of requests</a:t>
            </a:r>
          </a:p>
          <a:p>
            <a:pPr marL="0" marR="0" lvl="0" indent="0" algn="ctr" rtl="0" hangingPunct="0">
              <a:lnSpc>
                <a:spcPct val="100000"/>
              </a:lnSpc>
              <a:spcBef>
                <a:spcPts val="0"/>
              </a:spcBef>
              <a:spcAft>
                <a:spcPts val="0"/>
              </a:spcAft>
              <a:buNone/>
              <a:tabLst/>
            </a:pPr>
            <a:r>
              <a:rPr lang="en-US" sz="1633" b="0" i="0" u="none" strike="noStrike">
                <a:ln>
                  <a:noFill/>
                </a:ln>
                <a:latin typeface="Nimbus Roman No9 L" pitchFamily="18"/>
                <a:ea typeface="HG Mincho Light J" pitchFamily="2"/>
                <a:cs typeface="Tahoma" pitchFamily="2"/>
              </a:rPr>
              <a:t>...</a:t>
            </a:r>
          </a:p>
        </p:txBody>
      </p:sp>
      <p:sp>
        <p:nvSpPr>
          <p:cNvPr id="8" name="Freeform: Shape 7">
            <a:extLst>
              <a:ext uri="{FF2B5EF4-FFF2-40B4-BE49-F238E27FC236}">
                <a16:creationId xmlns:a16="http://schemas.microsoft.com/office/drawing/2014/main" id="{698BDFB2-7BB0-3489-6E0E-8F72F8D3360A}"/>
              </a:ext>
            </a:extLst>
          </p:cNvPr>
          <p:cNvSpPr/>
          <p:nvPr/>
        </p:nvSpPr>
        <p:spPr>
          <a:xfrm>
            <a:off x="2837815" y="4372286"/>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request_queue</a:t>
            </a:r>
          </a:p>
        </p:txBody>
      </p:sp>
      <p:sp>
        <p:nvSpPr>
          <p:cNvPr id="9" name="Freeform: Shape 8">
            <a:extLst>
              <a:ext uri="{FF2B5EF4-FFF2-40B4-BE49-F238E27FC236}">
                <a16:creationId xmlns:a16="http://schemas.microsoft.com/office/drawing/2014/main" id="{355B2E99-1B1E-17F8-A21A-DB7968D50D1B}"/>
              </a:ext>
            </a:extLst>
          </p:cNvPr>
          <p:cNvSpPr/>
          <p:nvPr/>
        </p:nvSpPr>
        <p:spPr>
          <a:xfrm>
            <a:off x="6985015" y="4372287"/>
            <a:ext cx="2073600" cy="124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sector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current_nr_sectors</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buffer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rq_disk</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q</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a:t>
            </a:r>
          </a:p>
        </p:txBody>
      </p:sp>
      <p:sp>
        <p:nvSpPr>
          <p:cNvPr id="10" name="Freeform: Shape 9">
            <a:extLst>
              <a:ext uri="{FF2B5EF4-FFF2-40B4-BE49-F238E27FC236}">
                <a16:creationId xmlns:a16="http://schemas.microsoft.com/office/drawing/2014/main" id="{61A899FB-8B63-D5C1-6B2F-68D2E5FAC79F}"/>
              </a:ext>
            </a:extLst>
          </p:cNvPr>
          <p:cNvSpPr/>
          <p:nvPr/>
        </p:nvSpPr>
        <p:spPr>
          <a:xfrm>
            <a:off x="6985015" y="3957566"/>
            <a:ext cx="207360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request</a:t>
            </a:r>
          </a:p>
        </p:txBody>
      </p:sp>
      <p:sp>
        <p:nvSpPr>
          <p:cNvPr id="11" name="Freeform: Shape 10">
            <a:extLst>
              <a:ext uri="{FF2B5EF4-FFF2-40B4-BE49-F238E27FC236}">
                <a16:creationId xmlns:a16="http://schemas.microsoft.com/office/drawing/2014/main" id="{0EC0AC30-4887-2A60-F124-8A40A3D55052}"/>
              </a:ext>
            </a:extLst>
          </p:cNvPr>
          <p:cNvSpPr/>
          <p:nvPr/>
        </p:nvSpPr>
        <p:spPr>
          <a:xfrm>
            <a:off x="2837815" y="6238527"/>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a:t>
            </a:r>
          </a:p>
        </p:txBody>
      </p:sp>
      <p:sp>
        <p:nvSpPr>
          <p:cNvPr id="12" name="Freeform: Shape 11">
            <a:extLst>
              <a:ext uri="{FF2B5EF4-FFF2-40B4-BE49-F238E27FC236}">
                <a16:creationId xmlns:a16="http://schemas.microsoft.com/office/drawing/2014/main" id="{564F2645-3EBA-A92A-7BBA-DAAEF62A51B2}"/>
              </a:ext>
            </a:extLst>
          </p:cNvPr>
          <p:cNvSpPr/>
          <p:nvPr/>
        </p:nvSpPr>
        <p:spPr>
          <a:xfrm>
            <a:off x="2837815" y="5823806"/>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foo_device</a:t>
            </a:r>
          </a:p>
        </p:txBody>
      </p:sp>
      <p:sp>
        <p:nvSpPr>
          <p:cNvPr id="13" name="Freeform: Shape 12">
            <a:extLst>
              <a:ext uri="{FF2B5EF4-FFF2-40B4-BE49-F238E27FC236}">
                <a16:creationId xmlns:a16="http://schemas.microsoft.com/office/drawing/2014/main" id="{2BF3A33B-5B54-6E14-5D9D-2A815C1FCEE3}"/>
              </a:ext>
            </a:extLst>
          </p:cNvPr>
          <p:cNvSpPr/>
          <p:nvPr/>
        </p:nvSpPr>
        <p:spPr>
          <a:xfrm rot="18900000">
            <a:off x="1262599" y="3340884"/>
            <a:ext cx="1905753" cy="1026024"/>
          </a:xfrm>
          <a:custGeom>
            <a:avLst/>
            <a:gdLst/>
            <a:ahLst/>
            <a:cxnLst>
              <a:cxn ang="3cd4">
                <a:pos x="hc" y="t"/>
              </a:cxn>
              <a:cxn ang="cd2">
                <a:pos x="l" y="vc"/>
              </a:cxn>
              <a:cxn ang="cd4">
                <a:pos x="hc" y="b"/>
              </a:cxn>
              <a:cxn ang="0">
                <a:pos x="r" y="vc"/>
              </a:cxn>
            </a:cxnLst>
            <a:rect l="l" t="t" r="r" b="b"/>
            <a:pathLst>
              <a:path w="5837" h="3143" fill="none">
                <a:moveTo>
                  <a:pt x="0" y="19757"/>
                </a:moveTo>
                <a:lnTo>
                  <a:pt x="1347" y="21104"/>
                </a:lnTo>
                <a:lnTo>
                  <a:pt x="4490" y="17961"/>
                </a:lnTo>
                <a:lnTo>
                  <a:pt x="5837" y="19308"/>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8B9CFF80-EB94-47A7-307C-B4C3815B3506}"/>
              </a:ext>
            </a:extLst>
          </p:cNvPr>
          <p:cNvSpPr/>
          <p:nvPr/>
        </p:nvSpPr>
        <p:spPr>
          <a:xfrm>
            <a:off x="1593655" y="4787006"/>
            <a:ext cx="1244160" cy="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5" name="Freeform: Shape 14">
            <a:extLst>
              <a:ext uri="{FF2B5EF4-FFF2-40B4-BE49-F238E27FC236}">
                <a16:creationId xmlns:a16="http://schemas.microsoft.com/office/drawing/2014/main" id="{B1C06887-B99C-0B3B-BEAF-96B649ED422F}"/>
              </a:ext>
            </a:extLst>
          </p:cNvPr>
          <p:cNvSpPr/>
          <p:nvPr/>
        </p:nvSpPr>
        <p:spPr>
          <a:xfrm rot="3378600">
            <a:off x="1675579" y="5271265"/>
            <a:ext cx="1494951" cy="690003"/>
          </a:xfrm>
          <a:custGeom>
            <a:avLst/>
            <a:gdLst/>
            <a:ahLst/>
            <a:cxnLst>
              <a:cxn ang="3cd4">
                <a:pos x="hc" y="t"/>
              </a:cxn>
              <a:cxn ang="cd2">
                <a:pos x="l" y="vc"/>
              </a:cxn>
              <a:cxn ang="cd4">
                <a:pos x="hc" y="b"/>
              </a:cxn>
              <a:cxn ang="0">
                <a:pos x="r" y="vc"/>
              </a:cxn>
            </a:cxnLst>
            <a:rect l="l" t="t" r="r" b="b"/>
            <a:pathLst>
              <a:path w="4579" h="2114" fill="none">
                <a:moveTo>
                  <a:pt x="0" y="2818"/>
                </a:moveTo>
                <a:lnTo>
                  <a:pt x="704" y="1761"/>
                </a:lnTo>
                <a:lnTo>
                  <a:pt x="3875" y="3875"/>
                </a:lnTo>
                <a:lnTo>
                  <a:pt x="4579" y="2818"/>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B1250650-CE2F-7176-8DFB-D7AFDAAE4D81}"/>
              </a:ext>
            </a:extLst>
          </p:cNvPr>
          <p:cNvSpPr/>
          <p:nvPr/>
        </p:nvSpPr>
        <p:spPr>
          <a:xfrm flipV="1">
            <a:off x="6362936" y="4994366"/>
            <a:ext cx="622079" cy="207360"/>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98CF2A14-3CF2-FD4F-4EBA-A529978B1B58}"/>
              </a:ext>
            </a:extLst>
          </p:cNvPr>
          <p:cNvSpPr/>
          <p:nvPr/>
        </p:nvSpPr>
        <p:spPr>
          <a:xfrm flipH="1">
            <a:off x="6362935" y="5323203"/>
            <a:ext cx="1472746" cy="85883"/>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Tree>
    <p:extLst>
      <p:ext uri="{BB962C8B-B14F-4D97-AF65-F5344CB8AC3E}">
        <p14:creationId xmlns:p14="http://schemas.microsoft.com/office/powerpoint/2010/main" val="4043513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Request queue configura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491-058B-A8CB-1ADD-6177E37EE093}"/>
              </a:ext>
            </a:extLst>
          </p:cNvPr>
          <p:cNvSpPr txBox="1">
            <a:spLocks noGrp="1"/>
          </p:cNvSpPr>
          <p:nvPr>
            <p:ph type="title" idx="4294967295"/>
          </p:nvPr>
        </p:nvSpPr>
        <p:spPr>
          <a:xfrm>
            <a:off x="905213" y="912391"/>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Request queue configuration (1)</a:t>
            </a:r>
          </a:p>
        </p:txBody>
      </p:sp>
      <p:sp>
        <p:nvSpPr>
          <p:cNvPr id="3" name="Text Placeholder 2">
            <a:extLst>
              <a:ext uri="{FF2B5EF4-FFF2-40B4-BE49-F238E27FC236}">
                <a16:creationId xmlns:a16="http://schemas.microsoft.com/office/drawing/2014/main" id="{89F7E302-2F15-DEB5-98F7-8C92DE4C354B}"/>
              </a:ext>
            </a:extLst>
          </p:cNvPr>
          <p:cNvSpPr txBox="1">
            <a:spLocks noGrp="1"/>
          </p:cNvSpPr>
          <p:nvPr>
            <p:ph type="body" idx="4294967295"/>
          </p:nvPr>
        </p:nvSpPr>
        <p:spPr>
          <a:xfrm>
            <a:off x="996676" y="2689878"/>
            <a:ext cx="6917169" cy="2342821"/>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buFont typeface="Arial" charset="2"/>
              <a:buChar char="•"/>
            </a:pPr>
            <a:r>
              <a:rPr lang="en-US" sz="1800" err="1">
                <a:latin typeface="Calibri"/>
                <a:cs typeface="Calibri"/>
              </a:rPr>
              <a:t>blk_queue_bounce_limit</a:t>
            </a:r>
            <a:r>
              <a:rPr lang="en-US" sz="1800" dirty="0">
                <a:latin typeface="Calibri"/>
                <a:cs typeface="Calibri"/>
              </a:rPr>
              <a:t>(queue, u64)</a:t>
            </a:r>
            <a:br>
              <a:rPr lang="en-US" sz="1600" dirty="0">
                <a:latin typeface="Calibri"/>
              </a:rPr>
            </a:br>
            <a:r>
              <a:rPr lang="en-US" sz="1600" dirty="0">
                <a:latin typeface="Calibri"/>
                <a:cs typeface="Calibri"/>
              </a:rPr>
              <a:t>Tells the kernel the highest physical address that the device can handle. Above that address, bouncing will be made. </a:t>
            </a:r>
            <a:r>
              <a:rPr lang="en-US" sz="1800" dirty="0">
                <a:latin typeface="Calibri"/>
                <a:cs typeface="Calibri"/>
              </a:rPr>
              <a:t>BLK_BOUNCE_HIGH, BLK_BOUNCE_ISA</a:t>
            </a:r>
            <a:r>
              <a:rPr lang="en-US" sz="1600" dirty="0">
                <a:latin typeface="Calibri"/>
                <a:cs typeface="Calibri"/>
              </a:rPr>
              <a:t> and </a:t>
            </a:r>
            <a:r>
              <a:rPr lang="en-US" sz="1800" dirty="0">
                <a:latin typeface="Calibri"/>
                <a:cs typeface="Calibri"/>
              </a:rPr>
              <a:t>BLK_BOUNCE_ANY</a:t>
            </a:r>
            <a:r>
              <a:rPr lang="en-US" sz="1600" dirty="0">
                <a:latin typeface="Calibri"/>
                <a:cs typeface="Calibri"/>
              </a:rPr>
              <a:t> are special values</a:t>
            </a:r>
            <a:endParaRPr lang="en-US"/>
          </a:p>
          <a:p>
            <a:pPr marL="414655" lvl="1" indent="-283210">
              <a:buSzPts val="3430"/>
              <a:buFont typeface="Arial" charset="2"/>
              <a:buChar char="•"/>
            </a:pPr>
            <a:r>
              <a:rPr lang="en-US" sz="1600" dirty="0">
                <a:latin typeface="Calibri"/>
                <a:cs typeface="Calibri"/>
              </a:rPr>
              <a:t>HIGH: will bounce if the pages are in high-memory</a:t>
            </a:r>
          </a:p>
          <a:p>
            <a:pPr marL="414655" lvl="1" indent="-283210">
              <a:buSzPts val="3430"/>
              <a:buFont typeface="Arial" charset="2"/>
              <a:buChar char="•"/>
            </a:pPr>
            <a:r>
              <a:rPr lang="en-US" sz="1600" dirty="0">
                <a:latin typeface="Calibri"/>
                <a:cs typeface="Calibri"/>
              </a:rPr>
              <a:t>ISA: will bounce if the pages are not in the ISA 16 Mb zone</a:t>
            </a:r>
          </a:p>
          <a:p>
            <a:pPr marL="414655" lvl="1" indent="-283210">
              <a:buSzPts val="3430"/>
              <a:buFont typeface="Arial" charset="2"/>
              <a:buChar char="•"/>
            </a:pPr>
            <a:r>
              <a:rPr lang="en-US" sz="1600" dirty="0">
                <a:latin typeface="Calibri"/>
                <a:cs typeface="Calibri"/>
              </a:rPr>
              <a:t>ANY: will not bounce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41F3-6819-9550-9AFB-C9ED1D5DD64F}"/>
              </a:ext>
            </a:extLst>
          </p:cNvPr>
          <p:cNvSpPr>
            <a:spLocks noGrp="1"/>
          </p:cNvSpPr>
          <p:nvPr>
            <p:ph type="title"/>
          </p:nvPr>
        </p:nvSpPr>
        <p:spPr/>
        <p:txBody>
          <a:bodyPr/>
          <a:lstStyle/>
          <a:p>
            <a:pPr eaLnBrk="1" fontAlgn="auto" hangingPunct="1">
              <a:spcAft>
                <a:spcPts val="0"/>
              </a:spcAft>
              <a:defRPr/>
            </a:pPr>
            <a:r>
              <a:rPr lang="en-US" dirty="0"/>
              <a:t>Block device operations</a:t>
            </a:r>
          </a:p>
        </p:txBody>
      </p:sp>
      <p:sp>
        <p:nvSpPr>
          <p:cNvPr id="14339" name="Content Placeholder 2">
            <a:extLst>
              <a:ext uri="{FF2B5EF4-FFF2-40B4-BE49-F238E27FC236}">
                <a16:creationId xmlns:a16="http://schemas.microsoft.com/office/drawing/2014/main" id="{5CCF7665-85D2-7B46-61C6-6774889F60B6}"/>
              </a:ext>
            </a:extLst>
          </p:cNvPr>
          <p:cNvSpPr>
            <a:spLocks noGrp="1"/>
          </p:cNvSpPr>
          <p:nvPr>
            <p:ph idx="1"/>
          </p:nvPr>
        </p:nvSpPr>
        <p:spPr>
          <a:xfrm>
            <a:off x="366910" y="2335221"/>
            <a:ext cx="7600783" cy="3601667"/>
          </a:xfrm>
        </p:spPr>
        <p:txBody>
          <a:bodyPr vert="horz" lIns="91440" tIns="45720" rIns="91440" bIns="45720" rtlCol="0" anchor="t">
            <a:normAutofit/>
          </a:bodyPr>
          <a:lstStyle/>
          <a:p>
            <a:pPr eaLnBrk="1" hangingPunct="1"/>
            <a:r>
              <a:rPr lang="en-US" altLang="en-US" sz="1600" b="1" dirty="0">
                <a:solidFill>
                  <a:srgbClr val="FF0000"/>
                </a:solidFill>
                <a:latin typeface="Calibri"/>
                <a:ea typeface="Calibri"/>
                <a:cs typeface="Courier New"/>
              </a:rPr>
              <a:t>struct </a:t>
            </a:r>
            <a:r>
              <a:rPr lang="en-US" altLang="en-US" sz="1600" b="1" err="1">
                <a:solidFill>
                  <a:srgbClr val="FF0000"/>
                </a:solidFill>
                <a:latin typeface="Calibri"/>
                <a:ea typeface="Calibri"/>
                <a:cs typeface="Courier New"/>
              </a:rPr>
              <a:t>block_device_operations</a:t>
            </a:r>
            <a:r>
              <a:rPr lang="en-US" altLang="en-US" sz="1600" b="1" dirty="0">
                <a:solidFill>
                  <a:srgbClr val="FF0000"/>
                </a:solidFill>
                <a:latin typeface="Calibri"/>
                <a:ea typeface="Calibri"/>
                <a:cs typeface="Courier New"/>
              </a:rPr>
              <a:t> </a:t>
            </a:r>
            <a:r>
              <a:rPr lang="en-US" altLang="en-US" sz="1600" dirty="0">
                <a:latin typeface="Calibri"/>
                <a:ea typeface="Calibri"/>
                <a:cs typeface="Calibri"/>
              </a:rPr>
              <a:t>is similar to </a:t>
            </a:r>
            <a:r>
              <a:rPr lang="en-US" altLang="en-US" sz="1600" b="1" err="1">
                <a:latin typeface="Calibri"/>
                <a:ea typeface="Calibri"/>
                <a:cs typeface="Courier New"/>
              </a:rPr>
              <a:t>file_operations</a:t>
            </a:r>
            <a:endParaRPr lang="en-US" altLang="en-US" sz="1600" b="1">
              <a:latin typeface="Calibri"/>
              <a:ea typeface="Calibri"/>
              <a:cs typeface="Courier New"/>
            </a:endParaRPr>
          </a:p>
          <a:p>
            <a:pPr eaLnBrk="1" hangingPunct="1"/>
            <a:r>
              <a:rPr lang="en-US" altLang="en-US" sz="1600" dirty="0">
                <a:latin typeface="Calibri"/>
                <a:ea typeface="Calibri"/>
                <a:cs typeface="Calibri"/>
              </a:rPr>
              <a:t>Important fields</a:t>
            </a:r>
          </a:p>
          <a:p>
            <a:pPr lvl="1" indent="-283210" eaLnBrk="1" hangingPunct="1">
              <a:buFont typeface="Wingdings 2" panose="05020102010507070707" pitchFamily="18" charset="2"/>
              <a:buNone/>
            </a:pPr>
            <a:r>
              <a:rPr lang="en-US" altLang="en-US" b="1" dirty="0">
                <a:solidFill>
                  <a:srgbClr val="B17ED8"/>
                </a:solidFill>
                <a:latin typeface="Calibri"/>
                <a:ea typeface="Calibri"/>
                <a:cs typeface="Courier New"/>
              </a:rPr>
              <a:t>/* may need to lock the door for removal media; unlock in the release method; may need to spin the disk up or down */</a:t>
            </a:r>
          </a:p>
          <a:p>
            <a:pPr lvl="1" indent="-283210">
              <a:buNone/>
            </a:pPr>
            <a:r>
              <a:rPr lang="en-US" altLang="en-US" b="1" dirty="0">
                <a:latin typeface="Calibri"/>
                <a:ea typeface="Calibri"/>
                <a:cs typeface="Courier New"/>
              </a:rPr>
              <a:t>int (*open) (struct </a:t>
            </a:r>
            <a:r>
              <a:rPr lang="en-US" altLang="en-US" b="1" err="1">
                <a:latin typeface="Calibri"/>
                <a:ea typeface="Calibri"/>
                <a:cs typeface="Courier New"/>
              </a:rPr>
              <a:t>block_device</a:t>
            </a:r>
            <a:r>
              <a:rPr lang="en-US" altLang="en-US" b="1" dirty="0">
                <a:latin typeface="Calibri"/>
                <a:ea typeface="Calibri"/>
                <a:cs typeface="Courier New"/>
              </a:rPr>
              <a:t> *dev, </a:t>
            </a:r>
          </a:p>
          <a:p>
            <a:pPr lvl="1" indent="-283210">
              <a:buNone/>
            </a:pPr>
            <a:r>
              <a:rPr lang="en-US" altLang="en-US" b="1" dirty="0">
                <a:latin typeface="Calibri"/>
                <a:ea typeface="Calibri"/>
                <a:cs typeface="Courier New"/>
              </a:rPr>
              <a:t>             </a:t>
            </a:r>
            <a:r>
              <a:rPr lang="en-US" altLang="en-US" b="1" err="1">
                <a:latin typeface="Calibri"/>
                <a:ea typeface="Calibri"/>
                <a:cs typeface="Courier New"/>
              </a:rPr>
              <a:t>fmode_t</a:t>
            </a:r>
            <a:r>
              <a:rPr lang="en-US" altLang="en-US" b="1" dirty="0">
                <a:latin typeface="Calibri"/>
                <a:ea typeface="Calibri"/>
                <a:cs typeface="Courier New"/>
              </a:rPr>
              <a:t> mode);</a:t>
            </a:r>
          </a:p>
          <a:p>
            <a:pPr lvl="1" indent="-283210">
              <a:buNone/>
            </a:pPr>
            <a:r>
              <a:rPr lang="en-US" altLang="en-US" b="1" dirty="0">
                <a:latin typeface="Calibri"/>
                <a:ea typeface="Calibri"/>
                <a:cs typeface="Courier New"/>
              </a:rPr>
              <a:t>int (*release) (</a:t>
            </a:r>
            <a:r>
              <a:rPr lang="en-US" altLang="en-US" b="1" dirty="0">
                <a:solidFill>
                  <a:srgbClr val="00B050"/>
                </a:solidFill>
                <a:latin typeface="Calibri"/>
                <a:ea typeface="Calibri"/>
                <a:cs typeface="Courier New"/>
              </a:rPr>
              <a:t>struct </a:t>
            </a:r>
            <a:r>
              <a:rPr lang="en-US" altLang="en-US" b="1" err="1">
                <a:solidFill>
                  <a:srgbClr val="00B050"/>
                </a:solidFill>
                <a:latin typeface="Calibri"/>
                <a:ea typeface="Calibri"/>
                <a:cs typeface="Courier New"/>
              </a:rPr>
              <a:t>gendisk</a:t>
            </a:r>
            <a:r>
              <a:rPr lang="en-US" altLang="en-US" b="1" dirty="0">
                <a:solidFill>
                  <a:srgbClr val="00B050"/>
                </a:solidFill>
                <a:latin typeface="Calibri"/>
                <a:ea typeface="Calibri"/>
                <a:cs typeface="Courier New"/>
              </a:rPr>
              <a:t> *</a:t>
            </a:r>
            <a:r>
              <a:rPr lang="en-US" altLang="en-US" b="1" err="1">
                <a:solidFill>
                  <a:srgbClr val="00B050"/>
                </a:solidFill>
                <a:latin typeface="Calibri"/>
                <a:ea typeface="Calibri"/>
                <a:cs typeface="Courier New"/>
              </a:rPr>
              <a:t>gd</a:t>
            </a:r>
            <a:r>
              <a:rPr lang="en-US" altLang="en-US" b="1" dirty="0">
                <a:latin typeface="Calibri"/>
                <a:ea typeface="Calibri"/>
                <a:cs typeface="Courier New"/>
              </a:rPr>
              <a:t>, </a:t>
            </a:r>
            <a:endParaRPr lang="en-US" altLang="en-US" b="1">
              <a:latin typeface="Calibri"/>
              <a:ea typeface="Calibri"/>
              <a:cs typeface="Courier New" panose="02070309020205020404" pitchFamily="49" charset="0"/>
            </a:endParaRPr>
          </a:p>
          <a:p>
            <a:pPr lvl="1" indent="-283210">
              <a:buNone/>
            </a:pPr>
            <a:r>
              <a:rPr lang="en-US" altLang="en-US" b="1" dirty="0">
                <a:latin typeface="Calibri"/>
                <a:ea typeface="Calibri"/>
                <a:cs typeface="Courier New"/>
              </a:rPr>
              <a:t>                </a:t>
            </a:r>
            <a:r>
              <a:rPr lang="en-US" altLang="en-US" b="1" err="1">
                <a:latin typeface="Calibri"/>
                <a:ea typeface="Calibri"/>
                <a:cs typeface="Courier New"/>
              </a:rPr>
              <a:t>fmode_t</a:t>
            </a:r>
            <a:r>
              <a:rPr lang="en-US" altLang="en-US" b="1" dirty="0">
                <a:latin typeface="Calibri"/>
                <a:ea typeface="Calibri"/>
                <a:cs typeface="Courier New"/>
              </a:rPr>
              <a:t> mode);</a:t>
            </a:r>
          </a:p>
          <a:p>
            <a:pPr lvl="1" indent="-283210" eaLnBrk="1" hangingPunct="1"/>
            <a:endParaRPr lang="en-US" altLang="en-US" b="1" dirty="0">
              <a:latin typeface="Calibri"/>
              <a:ea typeface="Calibri"/>
              <a:cs typeface="Courier New" panose="02070309020205020404" pitchFamily="49" charset="0"/>
            </a:endParaRPr>
          </a:p>
        </p:txBody>
      </p:sp>
      <p:graphicFrame>
        <p:nvGraphicFramePr>
          <p:cNvPr id="14340" name="Content Placeholder 3">
            <a:extLst>
              <a:ext uri="{FF2B5EF4-FFF2-40B4-BE49-F238E27FC236}">
                <a16:creationId xmlns:a16="http://schemas.microsoft.com/office/drawing/2014/main" id="{C88C58AB-9C81-C2AF-7A9C-C58F2BF71E55}"/>
              </a:ext>
            </a:extLst>
          </p:cNvPr>
          <p:cNvGraphicFramePr>
            <a:graphicFrameLocks noChangeAspect="1"/>
          </p:cNvGraphicFramePr>
          <p:nvPr>
            <p:extLst>
              <p:ext uri="{D42A27DB-BD31-4B8C-83A1-F6EECF244321}">
                <p14:modId xmlns:p14="http://schemas.microsoft.com/office/powerpoint/2010/main" val="3093125094"/>
              </p:ext>
            </p:extLst>
          </p:nvPr>
        </p:nvGraphicFramePr>
        <p:xfrm>
          <a:off x="4888250" y="3431057"/>
          <a:ext cx="4139929" cy="3261119"/>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250" y="3431057"/>
                        <a:ext cx="4139929" cy="3261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Request queue configura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7A99-CC8C-1507-D7AE-C13FC4BEA041}"/>
              </a:ext>
            </a:extLst>
          </p:cNvPr>
          <p:cNvSpPr txBox="1">
            <a:spLocks noGrp="1"/>
          </p:cNvSpPr>
          <p:nvPr>
            <p:ph type="title" idx="4294967295"/>
          </p:nvPr>
        </p:nvSpPr>
        <p:spPr>
          <a:xfrm>
            <a:off x="798612" y="104268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Request queue configuration (2)</a:t>
            </a:r>
          </a:p>
        </p:txBody>
      </p:sp>
      <p:sp>
        <p:nvSpPr>
          <p:cNvPr id="3" name="Text Placeholder 2">
            <a:extLst>
              <a:ext uri="{FF2B5EF4-FFF2-40B4-BE49-F238E27FC236}">
                <a16:creationId xmlns:a16="http://schemas.microsoft.com/office/drawing/2014/main" id="{38FE8C55-E0E9-BEC2-606C-53AEED15A7A0}"/>
              </a:ext>
            </a:extLst>
          </p:cNvPr>
          <p:cNvSpPr txBox="1">
            <a:spLocks noGrp="1"/>
          </p:cNvSpPr>
          <p:nvPr>
            <p:ph type="body" idx="4294967295"/>
          </p:nvPr>
        </p:nvSpPr>
        <p:spPr>
          <a:xfrm>
            <a:off x="641339" y="2725412"/>
            <a:ext cx="7402796" cy="2455288"/>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800" err="1">
                <a:latin typeface="Calibri"/>
                <a:cs typeface="Calibri"/>
              </a:rPr>
              <a:t>blk_queue_max_sectors</a:t>
            </a:r>
            <a:r>
              <a:rPr lang="en-US" sz="1800" dirty="0">
                <a:latin typeface="Calibri"/>
                <a:cs typeface="Calibri"/>
              </a:rPr>
              <a:t>(queue, unsigned int)</a:t>
            </a:r>
            <a:br>
              <a:rPr lang="en-US" sz="1600" dirty="0">
                <a:latin typeface="Calibri"/>
              </a:rPr>
            </a:br>
            <a:r>
              <a:rPr lang="en-US" sz="1600" dirty="0">
                <a:latin typeface="Calibri"/>
                <a:cs typeface="Calibri"/>
              </a:rPr>
              <a:t>Tell the kernel the maximum number of 512 bytes sectors for each request.</a:t>
            </a:r>
            <a:endParaRPr lang="en-US"/>
          </a:p>
          <a:p>
            <a:pPr marL="285750" lvl="0" indent="-285750">
              <a:buSzPts val="3430"/>
            </a:pPr>
            <a:r>
              <a:rPr lang="en-US" sz="1800" err="1">
                <a:latin typeface="Calibri"/>
                <a:cs typeface="Calibri"/>
              </a:rPr>
              <a:t>blk_queue_max_phys_segments</a:t>
            </a:r>
            <a:r>
              <a:rPr lang="en-US" sz="1800" dirty="0">
                <a:latin typeface="Calibri"/>
                <a:cs typeface="Calibri"/>
              </a:rPr>
              <a:t>(queue, unsigned short)</a:t>
            </a:r>
            <a:br>
              <a:rPr lang="en-US" sz="1800" dirty="0">
                <a:latin typeface="Calibri"/>
              </a:rPr>
            </a:br>
            <a:r>
              <a:rPr lang="en-US" sz="1800" err="1">
                <a:latin typeface="Calibri"/>
                <a:cs typeface="Calibri"/>
              </a:rPr>
              <a:t>blk_queue_max_hw_segments</a:t>
            </a:r>
            <a:r>
              <a:rPr lang="en-US" sz="1800" dirty="0">
                <a:latin typeface="Calibri"/>
                <a:cs typeface="Calibri"/>
              </a:rPr>
              <a:t>(queue, unsigned short)</a:t>
            </a:r>
            <a:br>
              <a:rPr lang="en-US" sz="1600" dirty="0">
                <a:latin typeface="Calibri"/>
              </a:rPr>
            </a:br>
            <a:r>
              <a:rPr lang="en-US" sz="1600" dirty="0">
                <a:latin typeface="Calibri"/>
                <a:cs typeface="Calibri"/>
              </a:rPr>
              <a:t>Tell the kernel the maximum number of non-memory-adjacent segments that the driver can handle in a single request (default 128).</a:t>
            </a:r>
          </a:p>
          <a:p>
            <a:pPr marL="285750" lvl="0" indent="-285750">
              <a:buSzPts val="3430"/>
            </a:pPr>
            <a:r>
              <a:rPr lang="en-US" sz="1800" err="1">
                <a:latin typeface="Calibri"/>
                <a:cs typeface="Calibri"/>
              </a:rPr>
              <a:t>blk_queue_max_segment_size</a:t>
            </a:r>
            <a:r>
              <a:rPr lang="en-US" sz="1800" dirty="0">
                <a:latin typeface="Calibri"/>
                <a:cs typeface="Calibri"/>
              </a:rPr>
              <a:t>(queue, unsigned int)</a:t>
            </a:r>
            <a:br>
              <a:rPr lang="en-US" sz="1600" dirty="0">
                <a:latin typeface="Calibri"/>
              </a:rPr>
            </a:br>
            <a:r>
              <a:rPr lang="en-US" sz="1600" dirty="0">
                <a:latin typeface="Calibri"/>
                <a:cs typeface="Calibri"/>
              </a:rPr>
              <a:t>Tell the kernel how large a single request segment can be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Request queue configuration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FEE5-839A-4EEB-8409-E9103820BB35}"/>
              </a:ext>
            </a:extLst>
          </p:cNvPr>
          <p:cNvSpPr txBox="1">
            <a:spLocks noGrp="1"/>
          </p:cNvSpPr>
          <p:nvPr>
            <p:ph type="title" idx="4294967295"/>
          </p:nvPr>
        </p:nvSpPr>
        <p:spPr>
          <a:xfrm>
            <a:off x="680166" y="104268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Request queue configuration (3)</a:t>
            </a:r>
          </a:p>
        </p:txBody>
      </p:sp>
      <p:sp>
        <p:nvSpPr>
          <p:cNvPr id="3" name="Text Placeholder 2">
            <a:extLst>
              <a:ext uri="{FF2B5EF4-FFF2-40B4-BE49-F238E27FC236}">
                <a16:creationId xmlns:a16="http://schemas.microsoft.com/office/drawing/2014/main" id="{B8DC9454-20D3-649E-142A-1626FE2EB204}"/>
              </a:ext>
            </a:extLst>
          </p:cNvPr>
          <p:cNvSpPr txBox="1">
            <a:spLocks noGrp="1"/>
          </p:cNvSpPr>
          <p:nvPr>
            <p:ph type="body" idx="4294967295"/>
          </p:nvPr>
        </p:nvSpPr>
        <p:spPr>
          <a:xfrm>
            <a:off x="357070" y="2950459"/>
            <a:ext cx="8421428" cy="2410916"/>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buSzPts val="3430"/>
              <a:buBlip>
                <a:blip r:embed="rId3"/>
              </a:buBlip>
            </a:pPr>
            <a:r>
              <a:rPr lang="en-US" sz="1800" err="1">
                <a:latin typeface="Calibri"/>
                <a:cs typeface="Calibri"/>
              </a:rPr>
              <a:t>blk_queue_segment_boundary</a:t>
            </a:r>
            <a:r>
              <a:rPr lang="en-US" sz="1800" dirty="0">
                <a:latin typeface="Calibri"/>
                <a:cs typeface="Calibri"/>
              </a:rPr>
              <a:t>(queue, unsigned long mask)</a:t>
            </a:r>
            <a:br>
              <a:rPr lang="en-US" sz="1600" dirty="0">
                <a:latin typeface="Calibri"/>
              </a:rPr>
            </a:br>
            <a:r>
              <a:rPr lang="en-US" sz="1600" dirty="0">
                <a:latin typeface="Calibri"/>
                <a:cs typeface="Calibri"/>
              </a:rPr>
              <a:t>Tell the kernel about memory boundaries that your device cannot handle inside a given buffer. By default, no boundary.</a:t>
            </a:r>
          </a:p>
          <a:p>
            <a:pPr lvl="0">
              <a:buSzPts val="3430"/>
              <a:buBlip>
                <a:blip r:embed="rId3"/>
              </a:buBlip>
            </a:pPr>
            <a:r>
              <a:rPr lang="en-US" sz="1800" err="1">
                <a:latin typeface="Calibri"/>
                <a:cs typeface="Calibri"/>
              </a:rPr>
              <a:t>blk_queue_dma_alignement</a:t>
            </a:r>
            <a:r>
              <a:rPr lang="en-US" sz="1800" dirty="0">
                <a:latin typeface="Calibri"/>
                <a:cs typeface="Calibri"/>
              </a:rPr>
              <a:t>(queue, int mask)</a:t>
            </a:r>
            <a:br>
              <a:rPr lang="en-US" sz="1600" dirty="0">
                <a:latin typeface="Calibri"/>
              </a:rPr>
            </a:br>
            <a:r>
              <a:rPr lang="en-US" sz="1600" dirty="0">
                <a:latin typeface="Calibri"/>
                <a:cs typeface="Calibri"/>
              </a:rPr>
              <a:t>Tell the kernel about memory alignment constraints of your device. By default, 512 bytes alignment.</a:t>
            </a:r>
          </a:p>
          <a:p>
            <a:pPr lvl="0">
              <a:buSzPts val="3430"/>
              <a:buBlip>
                <a:blip r:embed="rId3"/>
              </a:buBlip>
            </a:pPr>
            <a:r>
              <a:rPr lang="en-US" sz="1800" err="1">
                <a:latin typeface="Calibri"/>
                <a:cs typeface="Calibri"/>
              </a:rPr>
              <a:t>blk_queue_hardsect_size</a:t>
            </a:r>
            <a:r>
              <a:rPr lang="en-US" sz="1800" dirty="0">
                <a:latin typeface="Calibri"/>
                <a:cs typeface="Calibri"/>
              </a:rPr>
              <a:t>(queue, unsigned short max)</a:t>
            </a:r>
            <a:br>
              <a:rPr lang="en-US" sz="1600" dirty="0">
                <a:latin typeface="Calibri"/>
              </a:rPr>
            </a:br>
            <a:r>
              <a:rPr lang="en-US" sz="1600" dirty="0">
                <a:latin typeface="Calibri"/>
                <a:cs typeface="Calibri"/>
              </a:rPr>
              <a:t>Tell the kernel about the sector size of your device. The requests will be aligned and a multiple of this size, but the communication is still in number of 512 bytes sectors.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Inside a reque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C99E-8F9D-ED7C-9C77-823D8A8B72A9}"/>
              </a:ext>
            </a:extLst>
          </p:cNvPr>
          <p:cNvSpPr txBox="1">
            <a:spLocks noGrp="1"/>
          </p:cNvSpPr>
          <p:nvPr>
            <p:ph type="title" idx="4294967295"/>
          </p:nvPr>
        </p:nvSpPr>
        <p:spPr>
          <a:xfrm>
            <a:off x="905213" y="959769"/>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Inside a request</a:t>
            </a:r>
          </a:p>
        </p:txBody>
      </p:sp>
      <p:sp>
        <p:nvSpPr>
          <p:cNvPr id="3" name="Text Placeholder 2">
            <a:extLst>
              <a:ext uri="{FF2B5EF4-FFF2-40B4-BE49-F238E27FC236}">
                <a16:creationId xmlns:a16="http://schemas.microsoft.com/office/drawing/2014/main" id="{C3E956AE-1A30-3271-252D-EA66EFD48B99}"/>
              </a:ext>
            </a:extLst>
          </p:cNvPr>
          <p:cNvSpPr txBox="1">
            <a:spLocks noGrp="1"/>
          </p:cNvSpPr>
          <p:nvPr>
            <p:ph type="body" idx="4294967295"/>
          </p:nvPr>
        </p:nvSpPr>
        <p:spPr>
          <a:xfrm>
            <a:off x="499205" y="2701723"/>
            <a:ext cx="8421428" cy="2398605"/>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buSzPts val="3430"/>
              <a:buBlip>
                <a:blip r:embed="rId3"/>
              </a:buBlip>
            </a:pPr>
            <a:r>
              <a:rPr lang="en-US" sz="1600" dirty="0">
                <a:latin typeface="Calibri"/>
                <a:cs typeface="Calibri"/>
              </a:rPr>
              <a:t>A request is composed of several segments, that are contiguous on the block device, but not necessarily contiguous in physical memory</a:t>
            </a:r>
          </a:p>
          <a:p>
            <a:pPr lvl="0">
              <a:buSzPts val="3430"/>
              <a:buBlip>
                <a:blip r:embed="rId3"/>
              </a:buBlip>
            </a:pPr>
            <a:r>
              <a:rPr lang="en-US" sz="1600" dirty="0">
                <a:latin typeface="Calibri"/>
                <a:cs typeface="Calibri"/>
              </a:rPr>
              <a:t>A </a:t>
            </a:r>
            <a:r>
              <a:rPr lang="en-US" sz="1800" dirty="0">
                <a:latin typeface="Calibri"/>
                <a:cs typeface="Calibri"/>
              </a:rPr>
              <a:t>struct request</a:t>
            </a:r>
            <a:r>
              <a:rPr lang="en-US" sz="1600" dirty="0">
                <a:latin typeface="Calibri"/>
                <a:cs typeface="Calibri"/>
              </a:rPr>
              <a:t> is in fact a list of </a:t>
            </a:r>
            <a:r>
              <a:rPr lang="en-US" sz="1800" dirty="0">
                <a:latin typeface="Calibri"/>
                <a:cs typeface="Calibri"/>
              </a:rPr>
              <a:t>struct bio</a:t>
            </a:r>
          </a:p>
          <a:p>
            <a:pPr lvl="0">
              <a:buSzPts val="3430"/>
              <a:buBlip>
                <a:blip r:embed="rId3"/>
              </a:buBlip>
            </a:pPr>
            <a:r>
              <a:rPr lang="en-US" sz="1600" dirty="0">
                <a:latin typeface="Calibri"/>
                <a:cs typeface="Calibri"/>
              </a:rPr>
              <a:t>A </a:t>
            </a:r>
            <a:r>
              <a:rPr lang="en-US" sz="1800" dirty="0">
                <a:latin typeface="Calibri"/>
                <a:cs typeface="Calibri"/>
              </a:rPr>
              <a:t>bio</a:t>
            </a:r>
            <a:r>
              <a:rPr lang="en-US" sz="1600" dirty="0">
                <a:latin typeface="Calibri"/>
                <a:cs typeface="Calibri"/>
              </a:rPr>
              <a:t> is the descriptor of an I/O request submitted to the block layer. </a:t>
            </a:r>
            <a:r>
              <a:rPr lang="en-US" sz="1800" dirty="0">
                <a:latin typeface="Calibri"/>
                <a:cs typeface="Calibri"/>
              </a:rPr>
              <a:t>bio</a:t>
            </a:r>
            <a:r>
              <a:rPr lang="en-US" sz="1600" dirty="0">
                <a:latin typeface="Calibri"/>
                <a:cs typeface="Calibri"/>
              </a:rPr>
              <a:t>s are merged together in a </a:t>
            </a:r>
            <a:r>
              <a:rPr lang="en-US" sz="1800" dirty="0">
                <a:latin typeface="Calibri"/>
                <a:cs typeface="Calibri"/>
              </a:rPr>
              <a:t>struct request</a:t>
            </a:r>
            <a:r>
              <a:rPr lang="en-US" sz="1600" dirty="0">
                <a:latin typeface="Calibri"/>
                <a:cs typeface="Calibri"/>
              </a:rPr>
              <a:t> by the I/O scheduler.</a:t>
            </a:r>
          </a:p>
          <a:p>
            <a:pPr lvl="0">
              <a:buSzPts val="3430"/>
              <a:buBlip>
                <a:blip r:embed="rId3"/>
              </a:buBlip>
            </a:pPr>
            <a:r>
              <a:rPr lang="en-US" sz="1600" dirty="0">
                <a:latin typeface="Calibri"/>
                <a:cs typeface="Calibri"/>
              </a:rPr>
              <a:t>As a </a:t>
            </a:r>
            <a:r>
              <a:rPr lang="en-US" sz="1800" dirty="0">
                <a:latin typeface="Calibri"/>
                <a:cs typeface="Calibri"/>
              </a:rPr>
              <a:t>bio</a:t>
            </a:r>
            <a:r>
              <a:rPr lang="en-US" sz="1600" dirty="0">
                <a:latin typeface="Calibri"/>
                <a:cs typeface="Calibri"/>
              </a:rPr>
              <a:t> might represent several pages of data, it is composed of several </a:t>
            </a:r>
            <a:r>
              <a:rPr lang="en-US" sz="1800" dirty="0">
                <a:latin typeface="Calibri"/>
                <a:cs typeface="Calibri"/>
              </a:rPr>
              <a:t>struct </a:t>
            </a:r>
            <a:r>
              <a:rPr lang="en-US" sz="1800" dirty="0" err="1">
                <a:latin typeface="Calibri"/>
                <a:cs typeface="Calibri"/>
              </a:rPr>
              <a:t>bio_vec</a:t>
            </a:r>
            <a:r>
              <a:rPr lang="en-US" sz="1600" dirty="0">
                <a:latin typeface="Calibri"/>
                <a:cs typeface="Calibri"/>
              </a:rPr>
              <a:t>, each of them representing a page of memory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Inside a reques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1AD5-8D62-7A85-BF1F-9876CA999465}"/>
              </a:ext>
            </a:extLst>
          </p:cNvPr>
          <p:cNvSpPr txBox="1">
            <a:spLocks noGrp="1"/>
          </p:cNvSpPr>
          <p:nvPr>
            <p:ph type="title" idx="4294967295"/>
          </p:nvPr>
        </p:nvSpPr>
        <p:spPr>
          <a:xfrm>
            <a:off x="1142104" y="912391"/>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Inside a request (2)</a:t>
            </a:r>
          </a:p>
        </p:txBody>
      </p:sp>
      <p:sp>
        <p:nvSpPr>
          <p:cNvPr id="3" name="Freeform: Shape 2">
            <a:extLst>
              <a:ext uri="{FF2B5EF4-FFF2-40B4-BE49-F238E27FC236}">
                <a16:creationId xmlns:a16="http://schemas.microsoft.com/office/drawing/2014/main" id="{46862BA0-93F9-590C-96A5-BD9FD9BEFF74}"/>
              </a:ext>
            </a:extLst>
          </p:cNvPr>
          <p:cNvSpPr/>
          <p:nvPr/>
        </p:nvSpPr>
        <p:spPr>
          <a:xfrm>
            <a:off x="1143081" y="3531000"/>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bio</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sector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nr_sectors</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q</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rq_disk</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a:t>
            </a:r>
          </a:p>
        </p:txBody>
      </p:sp>
      <p:sp>
        <p:nvSpPr>
          <p:cNvPr id="4" name="Freeform: Shape 3">
            <a:extLst>
              <a:ext uri="{FF2B5EF4-FFF2-40B4-BE49-F238E27FC236}">
                <a16:creationId xmlns:a16="http://schemas.microsoft.com/office/drawing/2014/main" id="{C958F144-81D1-3985-BB00-6ADC6428DF59}"/>
              </a:ext>
            </a:extLst>
          </p:cNvPr>
          <p:cNvSpPr/>
          <p:nvPr/>
        </p:nvSpPr>
        <p:spPr>
          <a:xfrm>
            <a:off x="1143081" y="3116281"/>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request</a:t>
            </a:r>
          </a:p>
        </p:txBody>
      </p:sp>
      <p:sp>
        <p:nvSpPr>
          <p:cNvPr id="5" name="Freeform: Shape 4">
            <a:extLst>
              <a:ext uri="{FF2B5EF4-FFF2-40B4-BE49-F238E27FC236}">
                <a16:creationId xmlns:a16="http://schemas.microsoft.com/office/drawing/2014/main" id="{9210EFCD-E952-71BC-B602-AECB2CAAC117}"/>
              </a:ext>
            </a:extLst>
          </p:cNvPr>
          <p:cNvSpPr/>
          <p:nvPr/>
        </p:nvSpPr>
        <p:spPr>
          <a:xfrm>
            <a:off x="3624870" y="2599024"/>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bi_sector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bi_next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bi_bdev</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bi_size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bi_vcnt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bi_io_vec</a:t>
            </a:r>
          </a:p>
        </p:txBody>
      </p:sp>
      <p:sp>
        <p:nvSpPr>
          <p:cNvPr id="6" name="Freeform: Shape 5">
            <a:extLst>
              <a:ext uri="{FF2B5EF4-FFF2-40B4-BE49-F238E27FC236}">
                <a16:creationId xmlns:a16="http://schemas.microsoft.com/office/drawing/2014/main" id="{6607B83A-B007-FA80-025B-C83FECC9124B}"/>
              </a:ext>
            </a:extLst>
          </p:cNvPr>
          <p:cNvSpPr/>
          <p:nvPr/>
        </p:nvSpPr>
        <p:spPr>
          <a:xfrm>
            <a:off x="3624870" y="2184303"/>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p:txBody>
      </p:sp>
      <p:sp>
        <p:nvSpPr>
          <p:cNvPr id="7" name="Freeform: Shape 6">
            <a:extLst>
              <a:ext uri="{FF2B5EF4-FFF2-40B4-BE49-F238E27FC236}">
                <a16:creationId xmlns:a16="http://schemas.microsoft.com/office/drawing/2014/main" id="{1C28A11D-CEA6-E35E-CEE4-C0650909C714}"/>
              </a:ext>
            </a:extLst>
          </p:cNvPr>
          <p:cNvSpPr/>
          <p:nvPr/>
        </p:nvSpPr>
        <p:spPr>
          <a:xfrm>
            <a:off x="5973752" y="2599024"/>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bi_sector</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bi_next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bi_bdev</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bi_size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bi_vcnt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bi_io_vec</a:t>
            </a:r>
          </a:p>
        </p:txBody>
      </p:sp>
      <p:sp>
        <p:nvSpPr>
          <p:cNvPr id="8" name="Freeform: Shape 7">
            <a:extLst>
              <a:ext uri="{FF2B5EF4-FFF2-40B4-BE49-F238E27FC236}">
                <a16:creationId xmlns:a16="http://schemas.microsoft.com/office/drawing/2014/main" id="{F7C53432-62B4-352E-6612-40F52EB996C3}"/>
              </a:ext>
            </a:extLst>
          </p:cNvPr>
          <p:cNvSpPr/>
          <p:nvPr/>
        </p:nvSpPr>
        <p:spPr>
          <a:xfrm>
            <a:off x="5973752" y="2184303"/>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p:txBody>
      </p:sp>
      <p:sp>
        <p:nvSpPr>
          <p:cNvPr id="9" name="Freeform: Shape 8">
            <a:extLst>
              <a:ext uri="{FF2B5EF4-FFF2-40B4-BE49-F238E27FC236}">
                <a16:creationId xmlns:a16="http://schemas.microsoft.com/office/drawing/2014/main" id="{BD9E5DE0-9710-C44C-41E9-41F5F5A6A0FF}"/>
              </a:ext>
            </a:extLst>
          </p:cNvPr>
          <p:cNvSpPr/>
          <p:nvPr/>
        </p:nvSpPr>
        <p:spPr>
          <a:xfrm rot="19090800">
            <a:off x="1976167" y="2612326"/>
            <a:ext cx="1897915" cy="943080"/>
          </a:xfrm>
          <a:custGeom>
            <a:avLst/>
            <a:gdLst/>
            <a:ahLst/>
            <a:cxnLst>
              <a:cxn ang="3cd4">
                <a:pos x="hc" y="t"/>
              </a:cxn>
              <a:cxn ang="cd2">
                <a:pos x="l" y="vc"/>
              </a:cxn>
              <a:cxn ang="cd4">
                <a:pos x="hc" y="b"/>
              </a:cxn>
              <a:cxn ang="0">
                <a:pos x="r" y="vc"/>
              </a:cxn>
            </a:cxnLst>
            <a:rect l="l" t="t" r="r" b="b"/>
            <a:pathLst>
              <a:path w="5813" h="2889" fill="none">
                <a:moveTo>
                  <a:pt x="0" y="15921"/>
                </a:moveTo>
                <a:lnTo>
                  <a:pt x="1699" y="17442"/>
                </a:lnTo>
                <a:lnTo>
                  <a:pt x="4284" y="14553"/>
                </a:lnTo>
                <a:lnTo>
                  <a:pt x="5813" y="15921"/>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0" name="Freeform: Shape 9">
            <a:extLst>
              <a:ext uri="{FF2B5EF4-FFF2-40B4-BE49-F238E27FC236}">
                <a16:creationId xmlns:a16="http://schemas.microsoft.com/office/drawing/2014/main" id="{61330DCC-0CF8-81B7-A9CD-3C0A3E0E56A7}"/>
              </a:ext>
            </a:extLst>
          </p:cNvPr>
          <p:cNvSpPr/>
          <p:nvPr/>
        </p:nvSpPr>
        <p:spPr>
          <a:xfrm rot="19944000">
            <a:off x="4792121" y="2425634"/>
            <a:ext cx="1231751" cy="505501"/>
          </a:xfrm>
          <a:custGeom>
            <a:avLst/>
            <a:gdLst/>
            <a:ahLst/>
            <a:cxnLst>
              <a:cxn ang="3cd4">
                <a:pos x="hc" y="t"/>
              </a:cxn>
              <a:cxn ang="cd2">
                <a:pos x="l" y="vc"/>
              </a:cxn>
              <a:cxn ang="cd4">
                <a:pos x="hc" y="b"/>
              </a:cxn>
              <a:cxn ang="0">
                <a:pos x="r" y="vc"/>
              </a:cxn>
            </a:cxnLst>
            <a:rect l="l" t="t" r="r" b="b"/>
            <a:pathLst>
              <a:path w="3773" h="1549" fill="none">
                <a:moveTo>
                  <a:pt x="0" y="20759"/>
                </a:moveTo>
                <a:lnTo>
                  <a:pt x="1549" y="21569"/>
                </a:lnTo>
                <a:lnTo>
                  <a:pt x="2359" y="20020"/>
                </a:lnTo>
                <a:lnTo>
                  <a:pt x="3773" y="20760"/>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1" name="Freeform: Shape 10">
            <a:extLst>
              <a:ext uri="{FF2B5EF4-FFF2-40B4-BE49-F238E27FC236}">
                <a16:creationId xmlns:a16="http://schemas.microsoft.com/office/drawing/2014/main" id="{CACA9CC2-0BD0-1F86-45FE-90BFFCA4F61E}"/>
              </a:ext>
            </a:extLst>
          </p:cNvPr>
          <p:cNvSpPr/>
          <p:nvPr/>
        </p:nvSpPr>
        <p:spPr>
          <a:xfrm>
            <a:off x="5973752" y="4711157"/>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12" name="Freeform: Shape 11">
            <a:extLst>
              <a:ext uri="{FF2B5EF4-FFF2-40B4-BE49-F238E27FC236}">
                <a16:creationId xmlns:a16="http://schemas.microsoft.com/office/drawing/2014/main" id="{809D6DB6-E33B-E41E-2C57-172766F267E2}"/>
              </a:ext>
            </a:extLst>
          </p:cNvPr>
          <p:cNvSpPr/>
          <p:nvPr/>
        </p:nvSpPr>
        <p:spPr>
          <a:xfrm>
            <a:off x="5973752" y="4296437"/>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bio_vec</a:t>
            </a:r>
          </a:p>
        </p:txBody>
      </p:sp>
      <p:sp>
        <p:nvSpPr>
          <p:cNvPr id="13" name="Freeform: Shape 12">
            <a:extLst>
              <a:ext uri="{FF2B5EF4-FFF2-40B4-BE49-F238E27FC236}">
                <a16:creationId xmlns:a16="http://schemas.microsoft.com/office/drawing/2014/main" id="{F1D3E2E6-4115-73CA-2375-8634CA5EB7AD}"/>
              </a:ext>
            </a:extLst>
          </p:cNvPr>
          <p:cNvSpPr/>
          <p:nvPr/>
        </p:nvSpPr>
        <p:spPr>
          <a:xfrm>
            <a:off x="5973752" y="5913519"/>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14" name="Freeform: Shape 13">
            <a:extLst>
              <a:ext uri="{FF2B5EF4-FFF2-40B4-BE49-F238E27FC236}">
                <a16:creationId xmlns:a16="http://schemas.microsoft.com/office/drawing/2014/main" id="{6D8C1113-3CA3-81A6-F58E-4E24796574FD}"/>
              </a:ext>
            </a:extLst>
          </p:cNvPr>
          <p:cNvSpPr/>
          <p:nvPr/>
        </p:nvSpPr>
        <p:spPr>
          <a:xfrm>
            <a:off x="5973752" y="5498799"/>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bio_vec</a:t>
            </a:r>
          </a:p>
        </p:txBody>
      </p:sp>
      <p:sp>
        <p:nvSpPr>
          <p:cNvPr id="15" name="Freeform: Shape 14">
            <a:extLst>
              <a:ext uri="{FF2B5EF4-FFF2-40B4-BE49-F238E27FC236}">
                <a16:creationId xmlns:a16="http://schemas.microsoft.com/office/drawing/2014/main" id="{EA0B256F-D2CA-FF32-A3A0-8874B1FE535C}"/>
              </a:ext>
            </a:extLst>
          </p:cNvPr>
          <p:cNvSpPr/>
          <p:nvPr/>
        </p:nvSpPr>
        <p:spPr>
          <a:xfrm rot="8328600">
            <a:off x="3039917" y="3670875"/>
            <a:ext cx="793518" cy="651143"/>
          </a:xfrm>
          <a:custGeom>
            <a:avLst/>
            <a:gdLst/>
            <a:ahLst/>
            <a:cxnLst>
              <a:cxn ang="3cd4">
                <a:pos x="hc" y="t"/>
              </a:cxn>
              <a:cxn ang="cd2">
                <a:pos x="l" y="vc"/>
              </a:cxn>
              <a:cxn ang="cd4">
                <a:pos x="hc" y="b"/>
              </a:cxn>
              <a:cxn ang="0">
                <a:pos x="r" y="vc"/>
              </a:cxn>
            </a:cxnLst>
            <a:rect l="l" t="t" r="r" b="b"/>
            <a:pathLst>
              <a:path w="2431" h="1995" fill="none">
                <a:moveTo>
                  <a:pt x="0" y="-24952"/>
                </a:moveTo>
                <a:lnTo>
                  <a:pt x="1430" y="-23700"/>
                </a:lnTo>
                <a:lnTo>
                  <a:pt x="2431" y="-24844"/>
                </a:lnTo>
                <a:lnTo>
                  <a:pt x="1459" y="-25695"/>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6" name="Freeform: Shape 15">
            <a:extLst>
              <a:ext uri="{FF2B5EF4-FFF2-40B4-BE49-F238E27FC236}">
                <a16:creationId xmlns:a16="http://schemas.microsoft.com/office/drawing/2014/main" id="{A770C1B2-6817-5446-4794-22071ED712E9}"/>
              </a:ext>
            </a:extLst>
          </p:cNvPr>
          <p:cNvSpPr/>
          <p:nvPr/>
        </p:nvSpPr>
        <p:spPr>
          <a:xfrm rot="8328600">
            <a:off x="5372799" y="3695693"/>
            <a:ext cx="793518" cy="651143"/>
          </a:xfrm>
          <a:custGeom>
            <a:avLst/>
            <a:gdLst/>
            <a:ahLst/>
            <a:cxnLst>
              <a:cxn ang="3cd4">
                <a:pos x="hc" y="t"/>
              </a:cxn>
              <a:cxn ang="cd2">
                <a:pos x="l" y="vc"/>
              </a:cxn>
              <a:cxn ang="cd4">
                <a:pos x="hc" y="b"/>
              </a:cxn>
              <a:cxn ang="0">
                <a:pos x="r" y="vc"/>
              </a:cxn>
            </a:cxnLst>
            <a:rect l="l" t="t" r="r" b="b"/>
            <a:pathLst>
              <a:path w="2431" h="1995" fill="none">
                <a:moveTo>
                  <a:pt x="0" y="-34476"/>
                </a:moveTo>
                <a:lnTo>
                  <a:pt x="1430" y="-33224"/>
                </a:lnTo>
                <a:lnTo>
                  <a:pt x="2431" y="-34368"/>
                </a:lnTo>
                <a:lnTo>
                  <a:pt x="1459" y="-35219"/>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7" name="Freeform: Shape 16">
            <a:extLst>
              <a:ext uri="{FF2B5EF4-FFF2-40B4-BE49-F238E27FC236}">
                <a16:creationId xmlns:a16="http://schemas.microsoft.com/office/drawing/2014/main" id="{37D3805E-3D41-BEC5-662A-D807A0096540}"/>
              </a:ext>
            </a:extLst>
          </p:cNvPr>
          <p:cNvSpPr/>
          <p:nvPr/>
        </p:nvSpPr>
        <p:spPr>
          <a:xfrm>
            <a:off x="3591235" y="4711157"/>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18" name="Freeform: Shape 17">
            <a:extLst>
              <a:ext uri="{FF2B5EF4-FFF2-40B4-BE49-F238E27FC236}">
                <a16:creationId xmlns:a16="http://schemas.microsoft.com/office/drawing/2014/main" id="{53926150-F06D-E227-285F-4CFDBB1D7A99}"/>
              </a:ext>
            </a:extLst>
          </p:cNvPr>
          <p:cNvSpPr/>
          <p:nvPr/>
        </p:nvSpPr>
        <p:spPr>
          <a:xfrm>
            <a:off x="3591235" y="4296437"/>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bio_vec</a:t>
            </a:r>
          </a:p>
        </p:txBody>
      </p:sp>
      <p:sp>
        <p:nvSpPr>
          <p:cNvPr id="19" name="Freeform: Shape 18">
            <a:extLst>
              <a:ext uri="{FF2B5EF4-FFF2-40B4-BE49-F238E27FC236}">
                <a16:creationId xmlns:a16="http://schemas.microsoft.com/office/drawing/2014/main" id="{0C7E8371-AC47-4EE1-7E46-0AE7EB0DAAEE}"/>
              </a:ext>
            </a:extLst>
          </p:cNvPr>
          <p:cNvSpPr/>
          <p:nvPr/>
        </p:nvSpPr>
        <p:spPr>
          <a:xfrm>
            <a:off x="3591235" y="5913519"/>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20" name="Freeform: Shape 19">
            <a:extLst>
              <a:ext uri="{FF2B5EF4-FFF2-40B4-BE49-F238E27FC236}">
                <a16:creationId xmlns:a16="http://schemas.microsoft.com/office/drawing/2014/main" id="{BBB5F210-94E5-4BD4-5175-DC61DA042F86}"/>
              </a:ext>
            </a:extLst>
          </p:cNvPr>
          <p:cNvSpPr/>
          <p:nvPr/>
        </p:nvSpPr>
        <p:spPr>
          <a:xfrm>
            <a:off x="3591235" y="5498799"/>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bio_vec</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Request ex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0735-032E-A320-88A4-22926F552B31}"/>
              </a:ext>
            </a:extLst>
          </p:cNvPr>
          <p:cNvSpPr txBox="1">
            <a:spLocks noGrp="1"/>
          </p:cNvSpPr>
          <p:nvPr>
            <p:ph type="title" idx="4294967295"/>
          </p:nvPr>
        </p:nvSpPr>
        <p:spPr>
          <a:xfrm>
            <a:off x="1082881" y="912391"/>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Request example</a:t>
            </a:r>
          </a:p>
        </p:txBody>
      </p:sp>
      <p:sp>
        <p:nvSpPr>
          <p:cNvPr id="3" name="Freeform: Shape 2">
            <a:extLst>
              <a:ext uri="{FF2B5EF4-FFF2-40B4-BE49-F238E27FC236}">
                <a16:creationId xmlns:a16="http://schemas.microsoft.com/office/drawing/2014/main" id="{1312F9ED-1AEE-B0F0-07CB-FA342B3BE4BB}"/>
              </a:ext>
            </a:extLst>
          </p:cNvPr>
          <p:cNvSpPr/>
          <p:nvPr/>
        </p:nvSpPr>
        <p:spPr>
          <a:xfrm>
            <a:off x="517789" y="5837050"/>
            <a:ext cx="8165086"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Block device</a:t>
            </a:r>
          </a:p>
        </p:txBody>
      </p:sp>
      <p:sp>
        <p:nvSpPr>
          <p:cNvPr id="4" name="Freeform: Shape 3">
            <a:extLst>
              <a:ext uri="{FF2B5EF4-FFF2-40B4-BE49-F238E27FC236}">
                <a16:creationId xmlns:a16="http://schemas.microsoft.com/office/drawing/2014/main" id="{16401AB2-1C13-02D8-8631-9A264A62D7DE}"/>
              </a:ext>
            </a:extLst>
          </p:cNvPr>
          <p:cNvSpPr/>
          <p:nvPr/>
        </p:nvSpPr>
        <p:spPr>
          <a:xfrm>
            <a:off x="6151451" y="5837050"/>
            <a:ext cx="1166440"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6633"/>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32 sect</a:t>
            </a:r>
          </a:p>
        </p:txBody>
      </p:sp>
      <p:sp>
        <p:nvSpPr>
          <p:cNvPr id="5" name="TextBox 4">
            <a:extLst>
              <a:ext uri="{FF2B5EF4-FFF2-40B4-BE49-F238E27FC236}">
                <a16:creationId xmlns:a16="http://schemas.microsoft.com/office/drawing/2014/main" id="{0148F44A-5F99-BB55-6648-D07F1B2B9782}"/>
              </a:ext>
            </a:extLst>
          </p:cNvPr>
          <p:cNvSpPr txBox="1"/>
          <p:nvPr/>
        </p:nvSpPr>
        <p:spPr>
          <a:xfrm>
            <a:off x="5804000" y="6606404"/>
            <a:ext cx="645265" cy="288018"/>
          </a:xfrm>
          <a:prstGeom prst="rect">
            <a:avLst/>
          </a:prstGeom>
          <a:noFill/>
          <a:ln>
            <a:noFill/>
            <a:tailEnd type="arrow"/>
          </a:ln>
        </p:spPr>
        <p:txBody>
          <a:bodyPr vert="horz" wrap="square" lIns="0" tIns="0" rIns="0" bIns="0" compatLnSpc="0">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r>
              <a:rPr lang="en-US" sz="1814" b="0" i="0" u="none" strike="noStrike">
                <a:ln>
                  <a:noFill/>
                </a:ln>
                <a:latin typeface="Nimbus Sans L" pitchFamily="34"/>
                <a:ea typeface="HG Mincho Light J" pitchFamily="2"/>
                <a:cs typeface="Tahoma" pitchFamily="2"/>
              </a:rPr>
              <a:t>1024</a:t>
            </a:r>
          </a:p>
        </p:txBody>
      </p:sp>
      <p:sp>
        <p:nvSpPr>
          <p:cNvPr id="6" name="Straight Connector 5">
            <a:extLst>
              <a:ext uri="{FF2B5EF4-FFF2-40B4-BE49-F238E27FC236}">
                <a16:creationId xmlns:a16="http://schemas.microsoft.com/office/drawing/2014/main" id="{59F179DF-2FA8-6B4D-6CF5-BB202D57741A}"/>
              </a:ext>
            </a:extLst>
          </p:cNvPr>
          <p:cNvSpPr/>
          <p:nvPr/>
        </p:nvSpPr>
        <p:spPr>
          <a:xfrm flipV="1">
            <a:off x="6151450" y="6407861"/>
            <a:ext cx="0" cy="173725"/>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7" name="Freeform: Shape 6">
            <a:extLst>
              <a:ext uri="{FF2B5EF4-FFF2-40B4-BE49-F238E27FC236}">
                <a16:creationId xmlns:a16="http://schemas.microsoft.com/office/drawing/2014/main" id="{D9B838CF-09A2-D6D7-15E0-C41C70D84F1A}"/>
              </a:ext>
            </a:extLst>
          </p:cNvPr>
          <p:cNvSpPr/>
          <p:nvPr/>
        </p:nvSpPr>
        <p:spPr>
          <a:xfrm>
            <a:off x="492971" y="2139184"/>
            <a:ext cx="8165086"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77" b="0" i="0" u="none" strike="noStrike">
                <a:ln>
                  <a:noFill/>
                </a:ln>
                <a:latin typeface="Nimbus Sans L" pitchFamily="34"/>
                <a:ea typeface="HG Mincho Light J" pitchFamily="2"/>
                <a:cs typeface="Tahoma" pitchFamily="2"/>
              </a:rPr>
              <a:t>Memory</a:t>
            </a:r>
          </a:p>
        </p:txBody>
      </p:sp>
      <p:sp>
        <p:nvSpPr>
          <p:cNvPr id="8" name="Freeform: Shape 7">
            <a:extLst>
              <a:ext uri="{FF2B5EF4-FFF2-40B4-BE49-F238E27FC236}">
                <a16:creationId xmlns:a16="http://schemas.microsoft.com/office/drawing/2014/main" id="{B30737B4-2D10-E7A3-EC6C-050A09969D56}"/>
              </a:ext>
            </a:extLst>
          </p:cNvPr>
          <p:cNvSpPr/>
          <p:nvPr/>
        </p:nvSpPr>
        <p:spPr>
          <a:xfrm>
            <a:off x="1659411" y="2139184"/>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9" name="Freeform: Shape 8">
            <a:extLst>
              <a:ext uri="{FF2B5EF4-FFF2-40B4-BE49-F238E27FC236}">
                <a16:creationId xmlns:a16="http://schemas.microsoft.com/office/drawing/2014/main" id="{E0B2A50D-E626-8B83-3198-D561CEBADB0A}"/>
              </a:ext>
            </a:extLst>
          </p:cNvPr>
          <p:cNvSpPr/>
          <p:nvPr/>
        </p:nvSpPr>
        <p:spPr>
          <a:xfrm>
            <a:off x="3421482" y="2139184"/>
            <a:ext cx="297815"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0" name="Freeform: Shape 9">
            <a:extLst>
              <a:ext uri="{FF2B5EF4-FFF2-40B4-BE49-F238E27FC236}">
                <a16:creationId xmlns:a16="http://schemas.microsoft.com/office/drawing/2014/main" id="{E1DB6A57-93C3-26DA-7853-046AA74E78AC}"/>
              </a:ext>
            </a:extLst>
          </p:cNvPr>
          <p:cNvSpPr/>
          <p:nvPr/>
        </p:nvSpPr>
        <p:spPr>
          <a:xfrm>
            <a:off x="6275540" y="2139184"/>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1" name="Freeform: Shape 10">
            <a:extLst>
              <a:ext uri="{FF2B5EF4-FFF2-40B4-BE49-F238E27FC236}">
                <a16:creationId xmlns:a16="http://schemas.microsoft.com/office/drawing/2014/main" id="{963EA5AC-9603-60D6-601B-6F720CE440E5}"/>
              </a:ext>
            </a:extLst>
          </p:cNvPr>
          <p:cNvSpPr/>
          <p:nvPr/>
        </p:nvSpPr>
        <p:spPr>
          <a:xfrm>
            <a:off x="7541252" y="2139184"/>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12" name="Freeform: Shape 11">
            <a:extLst>
              <a:ext uri="{FF2B5EF4-FFF2-40B4-BE49-F238E27FC236}">
                <a16:creationId xmlns:a16="http://schemas.microsoft.com/office/drawing/2014/main" id="{229FDD7D-A252-54E3-8FFC-24FA8CAC16D3}"/>
              </a:ext>
            </a:extLst>
          </p:cNvPr>
          <p:cNvSpPr/>
          <p:nvPr/>
        </p:nvSpPr>
        <p:spPr>
          <a:xfrm>
            <a:off x="228792" y="4688243"/>
            <a:ext cx="1554710" cy="80135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bio</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sector=1024</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nr_sectors=32</a:t>
            </a:r>
          </a:p>
        </p:txBody>
      </p:sp>
      <p:sp>
        <p:nvSpPr>
          <p:cNvPr id="13" name="Freeform: Shape 12">
            <a:extLst>
              <a:ext uri="{FF2B5EF4-FFF2-40B4-BE49-F238E27FC236}">
                <a16:creationId xmlns:a16="http://schemas.microsoft.com/office/drawing/2014/main" id="{A992DCB5-1A96-ADFA-C7B5-6F9DC08EBB4B}"/>
              </a:ext>
            </a:extLst>
          </p:cNvPr>
          <p:cNvSpPr/>
          <p:nvPr/>
        </p:nvSpPr>
        <p:spPr>
          <a:xfrm>
            <a:off x="228792" y="4273522"/>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request</a:t>
            </a:r>
          </a:p>
        </p:txBody>
      </p:sp>
      <p:sp>
        <p:nvSpPr>
          <p:cNvPr id="14" name="Freeform: Shape 13">
            <a:extLst>
              <a:ext uri="{FF2B5EF4-FFF2-40B4-BE49-F238E27FC236}">
                <a16:creationId xmlns:a16="http://schemas.microsoft.com/office/drawing/2014/main" id="{11BAB72E-D5EE-BF89-E1C6-5C3D3215E80B}"/>
              </a:ext>
            </a:extLst>
          </p:cNvPr>
          <p:cNvSpPr/>
          <p:nvPr/>
        </p:nvSpPr>
        <p:spPr>
          <a:xfrm>
            <a:off x="2528038" y="4440063"/>
            <a:ext cx="1604346" cy="12480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bi_sector=1024</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bi_next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bi_size=8192</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bi_vcnt=2</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bi_io_vec</a:t>
            </a:r>
          </a:p>
        </p:txBody>
      </p:sp>
      <p:sp>
        <p:nvSpPr>
          <p:cNvPr id="15" name="Freeform: Shape 14">
            <a:extLst>
              <a:ext uri="{FF2B5EF4-FFF2-40B4-BE49-F238E27FC236}">
                <a16:creationId xmlns:a16="http://schemas.microsoft.com/office/drawing/2014/main" id="{3000456D-0ED8-A4F1-E1DA-45C1EB527774}"/>
              </a:ext>
            </a:extLst>
          </p:cNvPr>
          <p:cNvSpPr/>
          <p:nvPr/>
        </p:nvSpPr>
        <p:spPr>
          <a:xfrm>
            <a:off x="2528038" y="4025344"/>
            <a:ext cx="1604346"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p:txBody>
      </p:sp>
      <p:sp>
        <p:nvSpPr>
          <p:cNvPr id="16" name="Freeform: Shape 15">
            <a:extLst>
              <a:ext uri="{FF2B5EF4-FFF2-40B4-BE49-F238E27FC236}">
                <a16:creationId xmlns:a16="http://schemas.microsoft.com/office/drawing/2014/main" id="{920E6E68-7351-8C65-8D6B-460D957B0FC2}"/>
              </a:ext>
            </a:extLst>
          </p:cNvPr>
          <p:cNvSpPr/>
          <p:nvPr/>
        </p:nvSpPr>
        <p:spPr>
          <a:xfrm>
            <a:off x="6060996" y="4489700"/>
            <a:ext cx="1604346" cy="12480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bi_sector=1040</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bi_next</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bi_size=8192</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bi_vcnt=2</a:t>
            </a:r>
          </a:p>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bi_io_vec</a:t>
            </a:r>
          </a:p>
        </p:txBody>
      </p:sp>
      <p:sp>
        <p:nvSpPr>
          <p:cNvPr id="17" name="Freeform: Shape 16">
            <a:extLst>
              <a:ext uri="{FF2B5EF4-FFF2-40B4-BE49-F238E27FC236}">
                <a16:creationId xmlns:a16="http://schemas.microsoft.com/office/drawing/2014/main" id="{41A27310-78DC-BF18-1720-4FCA88967529}"/>
              </a:ext>
            </a:extLst>
          </p:cNvPr>
          <p:cNvSpPr/>
          <p:nvPr/>
        </p:nvSpPr>
        <p:spPr>
          <a:xfrm>
            <a:off x="6060996" y="4074980"/>
            <a:ext cx="1604346"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p:txBody>
      </p:sp>
      <p:sp>
        <p:nvSpPr>
          <p:cNvPr id="18" name="Freeform: Shape 17">
            <a:extLst>
              <a:ext uri="{FF2B5EF4-FFF2-40B4-BE49-F238E27FC236}">
                <a16:creationId xmlns:a16="http://schemas.microsoft.com/office/drawing/2014/main" id="{2FE20943-95D4-3A33-A9ED-506D63A83F07}"/>
              </a:ext>
            </a:extLst>
          </p:cNvPr>
          <p:cNvSpPr/>
          <p:nvPr/>
        </p:nvSpPr>
        <p:spPr>
          <a:xfrm>
            <a:off x="3843387"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p:txBody>
      </p:sp>
      <p:sp>
        <p:nvSpPr>
          <p:cNvPr id="19" name="Freeform: Shape 18">
            <a:extLst>
              <a:ext uri="{FF2B5EF4-FFF2-40B4-BE49-F238E27FC236}">
                <a16:creationId xmlns:a16="http://schemas.microsoft.com/office/drawing/2014/main" id="{1B67C646-D634-F127-1B76-220878A42851}"/>
              </a:ext>
            </a:extLst>
          </p:cNvPr>
          <p:cNvSpPr/>
          <p:nvPr/>
        </p:nvSpPr>
        <p:spPr>
          <a:xfrm>
            <a:off x="1609777"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20" name="Freeform: Shape 19">
            <a:extLst>
              <a:ext uri="{FF2B5EF4-FFF2-40B4-BE49-F238E27FC236}">
                <a16:creationId xmlns:a16="http://schemas.microsoft.com/office/drawing/2014/main" id="{AAD369E9-94DA-6878-8227-C5484225E92A}"/>
              </a:ext>
            </a:extLst>
          </p:cNvPr>
          <p:cNvSpPr/>
          <p:nvPr/>
        </p:nvSpPr>
        <p:spPr>
          <a:xfrm>
            <a:off x="2726582"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p:txBody>
      </p:sp>
      <p:sp>
        <p:nvSpPr>
          <p:cNvPr id="21" name="Freeform: Shape 20">
            <a:extLst>
              <a:ext uri="{FF2B5EF4-FFF2-40B4-BE49-F238E27FC236}">
                <a16:creationId xmlns:a16="http://schemas.microsoft.com/office/drawing/2014/main" id="{BB72FE2E-375D-60D1-1EDB-51359B75ED51}"/>
              </a:ext>
            </a:extLst>
          </p:cNvPr>
          <p:cNvSpPr/>
          <p:nvPr/>
        </p:nvSpPr>
        <p:spPr>
          <a:xfrm>
            <a:off x="3843387"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4096</a:t>
            </a:r>
          </a:p>
        </p:txBody>
      </p:sp>
      <p:sp>
        <p:nvSpPr>
          <p:cNvPr id="22" name="Freeform: Shape 21">
            <a:extLst>
              <a:ext uri="{FF2B5EF4-FFF2-40B4-BE49-F238E27FC236}">
                <a16:creationId xmlns:a16="http://schemas.microsoft.com/office/drawing/2014/main" id="{49B334BB-08F5-E09C-FA31-4F0ECF62EC86}"/>
              </a:ext>
            </a:extLst>
          </p:cNvPr>
          <p:cNvSpPr/>
          <p:nvPr/>
        </p:nvSpPr>
        <p:spPr>
          <a:xfrm>
            <a:off x="1609777"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0</a:t>
            </a:r>
          </a:p>
        </p:txBody>
      </p:sp>
      <p:sp>
        <p:nvSpPr>
          <p:cNvPr id="23" name="Freeform: Shape 22">
            <a:extLst>
              <a:ext uri="{FF2B5EF4-FFF2-40B4-BE49-F238E27FC236}">
                <a16:creationId xmlns:a16="http://schemas.microsoft.com/office/drawing/2014/main" id="{6A533FEE-A9B4-62A9-C39F-AF3FB537837E}"/>
              </a:ext>
            </a:extLst>
          </p:cNvPr>
          <p:cNvSpPr/>
          <p:nvPr/>
        </p:nvSpPr>
        <p:spPr>
          <a:xfrm>
            <a:off x="2726582"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4" name="Freeform: Shape 23">
            <a:extLst>
              <a:ext uri="{FF2B5EF4-FFF2-40B4-BE49-F238E27FC236}">
                <a16:creationId xmlns:a16="http://schemas.microsoft.com/office/drawing/2014/main" id="{D27D50C0-1362-EF4F-7F9A-0D217F2B9E64}"/>
              </a:ext>
            </a:extLst>
          </p:cNvPr>
          <p:cNvSpPr/>
          <p:nvPr/>
        </p:nvSpPr>
        <p:spPr>
          <a:xfrm>
            <a:off x="3843387"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4096</a:t>
            </a:r>
          </a:p>
        </p:txBody>
      </p:sp>
      <p:sp>
        <p:nvSpPr>
          <p:cNvPr id="25" name="Freeform: Shape 24">
            <a:extLst>
              <a:ext uri="{FF2B5EF4-FFF2-40B4-BE49-F238E27FC236}">
                <a16:creationId xmlns:a16="http://schemas.microsoft.com/office/drawing/2014/main" id="{AFCC28B2-8204-3C7F-21DD-30581D287B9F}"/>
              </a:ext>
            </a:extLst>
          </p:cNvPr>
          <p:cNvSpPr/>
          <p:nvPr/>
        </p:nvSpPr>
        <p:spPr>
          <a:xfrm>
            <a:off x="1609777"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0</a:t>
            </a:r>
          </a:p>
        </p:txBody>
      </p:sp>
      <p:sp>
        <p:nvSpPr>
          <p:cNvPr id="26" name="Freeform: Shape 25">
            <a:extLst>
              <a:ext uri="{FF2B5EF4-FFF2-40B4-BE49-F238E27FC236}">
                <a16:creationId xmlns:a16="http://schemas.microsoft.com/office/drawing/2014/main" id="{B222CB32-F001-C1DF-E352-1E0FF285F8BC}"/>
              </a:ext>
            </a:extLst>
          </p:cNvPr>
          <p:cNvSpPr/>
          <p:nvPr/>
        </p:nvSpPr>
        <p:spPr>
          <a:xfrm>
            <a:off x="2726582"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27" name="Freeform: Shape 26">
            <a:extLst>
              <a:ext uri="{FF2B5EF4-FFF2-40B4-BE49-F238E27FC236}">
                <a16:creationId xmlns:a16="http://schemas.microsoft.com/office/drawing/2014/main" id="{E2D2F6AB-95EF-7EE5-D862-C74EBD9CA465}"/>
              </a:ext>
            </a:extLst>
          </p:cNvPr>
          <p:cNvSpPr/>
          <p:nvPr/>
        </p:nvSpPr>
        <p:spPr>
          <a:xfrm>
            <a:off x="7441981"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bv_len</a:t>
            </a:r>
          </a:p>
        </p:txBody>
      </p:sp>
      <p:sp>
        <p:nvSpPr>
          <p:cNvPr id="28" name="Freeform: Shape 27">
            <a:extLst>
              <a:ext uri="{FF2B5EF4-FFF2-40B4-BE49-F238E27FC236}">
                <a16:creationId xmlns:a16="http://schemas.microsoft.com/office/drawing/2014/main" id="{983A1BA9-2569-54FB-7EDC-990F57C444B3}"/>
              </a:ext>
            </a:extLst>
          </p:cNvPr>
          <p:cNvSpPr/>
          <p:nvPr/>
        </p:nvSpPr>
        <p:spPr>
          <a:xfrm>
            <a:off x="5208371"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bv_offset</a:t>
            </a:r>
          </a:p>
        </p:txBody>
      </p:sp>
      <p:sp>
        <p:nvSpPr>
          <p:cNvPr id="29" name="Freeform: Shape 28">
            <a:extLst>
              <a:ext uri="{FF2B5EF4-FFF2-40B4-BE49-F238E27FC236}">
                <a16:creationId xmlns:a16="http://schemas.microsoft.com/office/drawing/2014/main" id="{501BB0F1-574F-BBE5-0FB5-F8EA51F8D92F}"/>
              </a:ext>
            </a:extLst>
          </p:cNvPr>
          <p:cNvSpPr/>
          <p:nvPr/>
        </p:nvSpPr>
        <p:spPr>
          <a:xfrm>
            <a:off x="6325176" y="3578622"/>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bv_page</a:t>
            </a:r>
          </a:p>
        </p:txBody>
      </p:sp>
      <p:sp>
        <p:nvSpPr>
          <p:cNvPr id="30" name="Freeform: Shape 29">
            <a:extLst>
              <a:ext uri="{FF2B5EF4-FFF2-40B4-BE49-F238E27FC236}">
                <a16:creationId xmlns:a16="http://schemas.microsoft.com/office/drawing/2014/main" id="{C5EE6DDF-F271-D5E5-D335-1C13217191AD}"/>
              </a:ext>
            </a:extLst>
          </p:cNvPr>
          <p:cNvSpPr/>
          <p:nvPr/>
        </p:nvSpPr>
        <p:spPr>
          <a:xfrm>
            <a:off x="7441981"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4096</a:t>
            </a:r>
          </a:p>
        </p:txBody>
      </p:sp>
      <p:sp>
        <p:nvSpPr>
          <p:cNvPr id="31" name="Freeform: Shape 30">
            <a:extLst>
              <a:ext uri="{FF2B5EF4-FFF2-40B4-BE49-F238E27FC236}">
                <a16:creationId xmlns:a16="http://schemas.microsoft.com/office/drawing/2014/main" id="{77831024-FDA8-9AED-90A6-E73D813A98E2}"/>
              </a:ext>
            </a:extLst>
          </p:cNvPr>
          <p:cNvSpPr/>
          <p:nvPr/>
        </p:nvSpPr>
        <p:spPr>
          <a:xfrm>
            <a:off x="5208371"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0</a:t>
            </a:r>
          </a:p>
        </p:txBody>
      </p:sp>
      <p:sp>
        <p:nvSpPr>
          <p:cNvPr id="32" name="Freeform: Shape 31">
            <a:extLst>
              <a:ext uri="{FF2B5EF4-FFF2-40B4-BE49-F238E27FC236}">
                <a16:creationId xmlns:a16="http://schemas.microsoft.com/office/drawing/2014/main" id="{8322E255-71C0-57BA-8E1C-D75EF9735C50}"/>
              </a:ext>
            </a:extLst>
          </p:cNvPr>
          <p:cNvSpPr/>
          <p:nvPr/>
        </p:nvSpPr>
        <p:spPr>
          <a:xfrm>
            <a:off x="6325176" y="3255989"/>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33" name="Freeform: Shape 32">
            <a:extLst>
              <a:ext uri="{FF2B5EF4-FFF2-40B4-BE49-F238E27FC236}">
                <a16:creationId xmlns:a16="http://schemas.microsoft.com/office/drawing/2014/main" id="{3E0EF6EB-528D-03A8-7B07-E0070412AEA8}"/>
              </a:ext>
            </a:extLst>
          </p:cNvPr>
          <p:cNvSpPr/>
          <p:nvPr/>
        </p:nvSpPr>
        <p:spPr>
          <a:xfrm>
            <a:off x="7441981"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4096</a:t>
            </a:r>
          </a:p>
        </p:txBody>
      </p:sp>
      <p:sp>
        <p:nvSpPr>
          <p:cNvPr id="34" name="Freeform: Shape 33">
            <a:extLst>
              <a:ext uri="{FF2B5EF4-FFF2-40B4-BE49-F238E27FC236}">
                <a16:creationId xmlns:a16="http://schemas.microsoft.com/office/drawing/2014/main" id="{A15F5729-AFA3-3BB6-D559-CFE0B8F812DE}"/>
              </a:ext>
            </a:extLst>
          </p:cNvPr>
          <p:cNvSpPr/>
          <p:nvPr/>
        </p:nvSpPr>
        <p:spPr>
          <a:xfrm>
            <a:off x="5208371"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451" b="0" i="0" u="none" strike="noStrike">
                <a:ln>
                  <a:noFill/>
                </a:ln>
                <a:latin typeface="Courier 10 Pitch" pitchFamily="33"/>
                <a:ea typeface="HG Mincho Light J" pitchFamily="2"/>
                <a:cs typeface="Tahoma" pitchFamily="2"/>
              </a:rPr>
              <a:t>0</a:t>
            </a:r>
          </a:p>
        </p:txBody>
      </p:sp>
      <p:sp>
        <p:nvSpPr>
          <p:cNvPr id="35" name="Freeform: Shape 34">
            <a:extLst>
              <a:ext uri="{FF2B5EF4-FFF2-40B4-BE49-F238E27FC236}">
                <a16:creationId xmlns:a16="http://schemas.microsoft.com/office/drawing/2014/main" id="{B6216D0B-95BE-9418-9401-2B2C7299B793}"/>
              </a:ext>
            </a:extLst>
          </p:cNvPr>
          <p:cNvSpPr/>
          <p:nvPr/>
        </p:nvSpPr>
        <p:spPr>
          <a:xfrm>
            <a:off x="6325176" y="2933356"/>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36" name="Straight Connector 35">
            <a:extLst>
              <a:ext uri="{FF2B5EF4-FFF2-40B4-BE49-F238E27FC236}">
                <a16:creationId xmlns:a16="http://schemas.microsoft.com/office/drawing/2014/main" id="{D81660A3-EC35-AFBB-6F2A-33F123F21EBB}"/>
              </a:ext>
            </a:extLst>
          </p:cNvPr>
          <p:cNvSpPr/>
          <p:nvPr/>
        </p:nvSpPr>
        <p:spPr>
          <a:xfrm flipH="1" flipV="1">
            <a:off x="1758683" y="2486635"/>
            <a:ext cx="1290530" cy="620446"/>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37" name="Straight Connector 36">
            <a:extLst>
              <a:ext uri="{FF2B5EF4-FFF2-40B4-BE49-F238E27FC236}">
                <a16:creationId xmlns:a16="http://schemas.microsoft.com/office/drawing/2014/main" id="{5A49EADE-8095-2ADC-1BCE-5FFA081A658B}"/>
              </a:ext>
            </a:extLst>
          </p:cNvPr>
          <p:cNvSpPr/>
          <p:nvPr/>
        </p:nvSpPr>
        <p:spPr>
          <a:xfrm flipV="1">
            <a:off x="3396664" y="2436999"/>
            <a:ext cx="198544" cy="992716"/>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38" name="Straight Connector 37">
            <a:extLst>
              <a:ext uri="{FF2B5EF4-FFF2-40B4-BE49-F238E27FC236}">
                <a16:creationId xmlns:a16="http://schemas.microsoft.com/office/drawing/2014/main" id="{567F7FF6-C528-AA6A-127E-E02FEA86CE95}"/>
              </a:ext>
            </a:extLst>
          </p:cNvPr>
          <p:cNvSpPr/>
          <p:nvPr/>
        </p:nvSpPr>
        <p:spPr>
          <a:xfrm flipV="1">
            <a:off x="7094530" y="2436998"/>
            <a:ext cx="570811" cy="670083"/>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39" name="Straight Connector 38">
            <a:extLst>
              <a:ext uri="{FF2B5EF4-FFF2-40B4-BE49-F238E27FC236}">
                <a16:creationId xmlns:a16="http://schemas.microsoft.com/office/drawing/2014/main" id="{C7A5AF32-6E91-FEAD-8C79-751B338ADF04}"/>
              </a:ext>
            </a:extLst>
          </p:cNvPr>
          <p:cNvSpPr/>
          <p:nvPr/>
        </p:nvSpPr>
        <p:spPr>
          <a:xfrm flipH="1" flipV="1">
            <a:off x="6399630" y="2511453"/>
            <a:ext cx="595629" cy="893443"/>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40" name="Freeform: Shape 39">
            <a:extLst>
              <a:ext uri="{FF2B5EF4-FFF2-40B4-BE49-F238E27FC236}">
                <a16:creationId xmlns:a16="http://schemas.microsoft.com/office/drawing/2014/main" id="{B433F616-730A-224A-C865-3E40171A0D61}"/>
              </a:ext>
            </a:extLst>
          </p:cNvPr>
          <p:cNvSpPr/>
          <p:nvPr/>
        </p:nvSpPr>
        <p:spPr>
          <a:xfrm>
            <a:off x="1038965" y="2933356"/>
            <a:ext cx="570811" cy="9678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vec</a:t>
            </a:r>
          </a:p>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[2]</a:t>
            </a:r>
          </a:p>
        </p:txBody>
      </p:sp>
      <p:sp>
        <p:nvSpPr>
          <p:cNvPr id="41" name="Freeform: Shape 40">
            <a:extLst>
              <a:ext uri="{FF2B5EF4-FFF2-40B4-BE49-F238E27FC236}">
                <a16:creationId xmlns:a16="http://schemas.microsoft.com/office/drawing/2014/main" id="{3ED0CE02-D314-46FA-8BC2-6A50A8C7C30A}"/>
              </a:ext>
            </a:extLst>
          </p:cNvPr>
          <p:cNvSpPr/>
          <p:nvPr/>
        </p:nvSpPr>
        <p:spPr>
          <a:xfrm>
            <a:off x="8558785" y="2933356"/>
            <a:ext cx="570811" cy="9678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bio</a:t>
            </a:r>
          </a:p>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vec</a:t>
            </a:r>
          </a:p>
          <a:p>
            <a:pPr marL="0" marR="0" lvl="0" indent="0" algn="ctr" rtl="0" hangingPunct="0">
              <a:lnSpc>
                <a:spcPct val="100000"/>
              </a:lnSpc>
              <a:spcBef>
                <a:spcPts val="0"/>
              </a:spcBef>
              <a:spcAft>
                <a:spcPts val="0"/>
              </a:spcAft>
              <a:buNone/>
              <a:tabLst/>
            </a:pPr>
            <a:r>
              <a:rPr lang="en-US" sz="1814" b="1" i="0" u="none" strike="noStrike">
                <a:ln>
                  <a:noFill/>
                </a:ln>
                <a:latin typeface="Courier 10 Pitch" pitchFamily="33"/>
                <a:ea typeface="HG Mincho Light J" pitchFamily="2"/>
                <a:cs typeface="Tahoma" pitchFamily="2"/>
              </a:rPr>
              <a:t>[2]</a:t>
            </a:r>
          </a:p>
        </p:txBody>
      </p:sp>
      <p:sp>
        <p:nvSpPr>
          <p:cNvPr id="42" name="Freeform: Shape 41">
            <a:extLst>
              <a:ext uri="{FF2B5EF4-FFF2-40B4-BE49-F238E27FC236}">
                <a16:creationId xmlns:a16="http://schemas.microsoft.com/office/drawing/2014/main" id="{53B22E6D-30CB-C401-09E4-821416842157}"/>
              </a:ext>
            </a:extLst>
          </p:cNvPr>
          <p:cNvSpPr/>
          <p:nvPr/>
        </p:nvSpPr>
        <p:spPr>
          <a:xfrm rot="19951800">
            <a:off x="1208200" y="4285182"/>
            <a:ext cx="1398292" cy="572118"/>
          </a:xfrm>
          <a:custGeom>
            <a:avLst/>
            <a:gdLst/>
            <a:ahLst/>
            <a:cxnLst>
              <a:cxn ang="3cd4">
                <a:pos x="hc" y="t"/>
              </a:cxn>
              <a:cxn ang="cd2">
                <a:pos x="l" y="vc"/>
              </a:cxn>
              <a:cxn ang="cd4">
                <a:pos x="hc" y="b"/>
              </a:cxn>
              <a:cxn ang="0">
                <a:pos x="r" y="vc"/>
              </a:cxn>
            </a:cxnLst>
            <a:rect l="l" t="t" r="r" b="b"/>
            <a:pathLst>
              <a:path w="4283" h="1753" fill="none">
                <a:moveTo>
                  <a:pt x="0" y="24002"/>
                </a:moveTo>
                <a:lnTo>
                  <a:pt x="1686" y="24878"/>
                </a:lnTo>
                <a:lnTo>
                  <a:pt x="2597" y="23125"/>
                </a:lnTo>
                <a:lnTo>
                  <a:pt x="4283" y="24002"/>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43" name="Freeform: Shape 42">
            <a:extLst>
              <a:ext uri="{FF2B5EF4-FFF2-40B4-BE49-F238E27FC236}">
                <a16:creationId xmlns:a16="http://schemas.microsoft.com/office/drawing/2014/main" id="{62EB2E5A-DCD4-4F87-2DF8-E9625409970F}"/>
              </a:ext>
            </a:extLst>
          </p:cNvPr>
          <p:cNvSpPr/>
          <p:nvPr/>
        </p:nvSpPr>
        <p:spPr>
          <a:xfrm rot="20739600">
            <a:off x="3767395" y="4222903"/>
            <a:ext cx="2305125" cy="552525"/>
          </a:xfrm>
          <a:custGeom>
            <a:avLst/>
            <a:gdLst/>
            <a:ahLst/>
            <a:cxnLst>
              <a:cxn ang="3cd4">
                <a:pos x="hc" y="t"/>
              </a:cxn>
              <a:cxn ang="cd2">
                <a:pos x="l" y="vc"/>
              </a:cxn>
              <a:cxn ang="cd4">
                <a:pos x="hc" y="b"/>
              </a:cxn>
              <a:cxn ang="0">
                <a:pos x="r" y="vc"/>
              </a:cxn>
            </a:cxnLst>
            <a:rect l="l" t="t" r="r" b="b"/>
            <a:pathLst>
              <a:path w="7060" h="1693" fill="none">
                <a:moveTo>
                  <a:pt x="0" y="27770"/>
                </a:moveTo>
                <a:lnTo>
                  <a:pt x="2577" y="28429"/>
                </a:lnTo>
                <a:lnTo>
                  <a:pt x="3010" y="26736"/>
                </a:lnTo>
                <a:lnTo>
                  <a:pt x="7060" y="27771"/>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44" name="Freeform: Shape 43">
            <a:extLst>
              <a:ext uri="{FF2B5EF4-FFF2-40B4-BE49-F238E27FC236}">
                <a16:creationId xmlns:a16="http://schemas.microsoft.com/office/drawing/2014/main" id="{016BEB6A-5080-FF16-169C-E4C477ED65CB}"/>
              </a:ext>
            </a:extLst>
          </p:cNvPr>
          <p:cNvSpPr/>
          <p:nvPr/>
        </p:nvSpPr>
        <p:spPr>
          <a:xfrm rot="13875600">
            <a:off x="242661" y="3925161"/>
            <a:ext cx="2945492" cy="1064557"/>
          </a:xfrm>
          <a:custGeom>
            <a:avLst/>
            <a:gdLst/>
            <a:ahLst/>
            <a:cxnLst>
              <a:cxn ang="3cd4">
                <a:pos x="hc" y="t"/>
              </a:cxn>
              <a:cxn ang="cd2">
                <a:pos x="l" y="vc"/>
              </a:cxn>
              <a:cxn ang="cd4">
                <a:pos x="hc" y="b"/>
              </a:cxn>
              <a:cxn ang="0">
                <a:pos x="r" y="vc"/>
              </a:cxn>
            </a:cxnLst>
            <a:rect l="l" t="t" r="r" b="b"/>
            <a:pathLst>
              <a:path w="9021" h="3261" fill="none">
                <a:moveTo>
                  <a:pt x="0" y="-6777"/>
                </a:moveTo>
                <a:lnTo>
                  <a:pt x="1189" y="-8259"/>
                </a:lnTo>
                <a:lnTo>
                  <a:pt x="4509" y="-5595"/>
                </a:lnTo>
                <a:lnTo>
                  <a:pt x="7124" y="-8856"/>
                </a:lnTo>
                <a:lnTo>
                  <a:pt x="9021" y="-7334"/>
                </a:lnTo>
                <a:lnTo>
                  <a:pt x="8487" y="-6789"/>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
        <p:nvSpPr>
          <p:cNvPr id="45" name="Freeform: Shape 44">
            <a:extLst>
              <a:ext uri="{FF2B5EF4-FFF2-40B4-BE49-F238E27FC236}">
                <a16:creationId xmlns:a16="http://schemas.microsoft.com/office/drawing/2014/main" id="{887AE4E3-070B-298F-1B49-2FA87300C524}"/>
              </a:ext>
            </a:extLst>
          </p:cNvPr>
          <p:cNvSpPr/>
          <p:nvPr/>
        </p:nvSpPr>
        <p:spPr>
          <a:xfrm rot="18501000">
            <a:off x="7518502" y="4561730"/>
            <a:ext cx="2119970" cy="1031575"/>
          </a:xfrm>
          <a:custGeom>
            <a:avLst/>
            <a:gdLst/>
            <a:ahLst/>
            <a:cxnLst>
              <a:cxn ang="3cd4">
                <a:pos x="hc" y="t"/>
              </a:cxn>
              <a:cxn ang="cd2">
                <a:pos x="l" y="vc"/>
              </a:cxn>
              <a:cxn ang="cd4">
                <a:pos x="hc" y="b"/>
              </a:cxn>
              <a:cxn ang="0">
                <a:pos x="r" y="vc"/>
              </a:cxn>
            </a:cxnLst>
            <a:rect l="l" t="t" r="r" b="b"/>
            <a:pathLst>
              <a:path w="6493" h="3160" fill="none">
                <a:moveTo>
                  <a:pt x="0" y="53397"/>
                </a:moveTo>
                <a:lnTo>
                  <a:pt x="2499" y="56556"/>
                </a:lnTo>
                <a:lnTo>
                  <a:pt x="6493" y="53396"/>
                </a:lnTo>
              </a:path>
            </a:pathLst>
          </a:cu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77" b="0" i="0" u="none" strike="noStrike">
              <a:ln>
                <a:noFill/>
              </a:ln>
              <a:latin typeface="Nimbus Sans L" pitchFamily="34"/>
              <a:ea typeface="HG Mincho Light J" pitchFamily="2"/>
              <a:cs typeface="Tahoma" pitchFamily="2"/>
            </a:endParaRPr>
          </a:p>
        </p:txBody>
      </p:sp>
    </p:spTree>
    <p:extLst>
      <p:ext uri="{BB962C8B-B14F-4D97-AF65-F5344CB8AC3E}">
        <p14:creationId xmlns:p14="http://schemas.microsoft.com/office/powerpoint/2010/main" val="1405701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Asynchronous oper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BD88-5C79-13C5-ACF0-3F05F6E5EF49}"/>
              </a:ext>
            </a:extLst>
          </p:cNvPr>
          <p:cNvSpPr txBox="1">
            <a:spLocks noGrp="1"/>
          </p:cNvSpPr>
          <p:nvPr>
            <p:ph type="title" idx="4294967295"/>
          </p:nvPr>
        </p:nvSpPr>
        <p:spPr>
          <a:xfrm>
            <a:off x="786767" y="91239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Asynchronous operations</a:t>
            </a:r>
          </a:p>
        </p:txBody>
      </p:sp>
      <p:sp>
        <p:nvSpPr>
          <p:cNvPr id="3" name="Text Placeholder 2">
            <a:extLst>
              <a:ext uri="{FF2B5EF4-FFF2-40B4-BE49-F238E27FC236}">
                <a16:creationId xmlns:a16="http://schemas.microsoft.com/office/drawing/2014/main" id="{B7197767-96E0-4E66-3D95-88C9E72A05C6}"/>
              </a:ext>
            </a:extLst>
          </p:cNvPr>
          <p:cNvSpPr txBox="1">
            <a:spLocks noGrp="1"/>
          </p:cNvSpPr>
          <p:nvPr>
            <p:ph type="body" idx="4294967295"/>
          </p:nvPr>
        </p:nvSpPr>
        <p:spPr>
          <a:xfrm>
            <a:off x="670233" y="2506206"/>
            <a:ext cx="7807839" cy="2903040"/>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buSzPts val="3430"/>
              <a:buBlip>
                <a:blip r:embed="rId3"/>
              </a:buBlip>
            </a:pPr>
            <a:r>
              <a:rPr lang="en-US" sz="1600" dirty="0">
                <a:latin typeface="Calibri"/>
                <a:cs typeface="Calibri"/>
              </a:rPr>
              <a:t>If you handle several requests at the same time, which is often the case when handling them in asynchronous manner, you must dequeue the requests from the queue :</a:t>
            </a:r>
            <a:br>
              <a:rPr lang="en-US" sz="1600" dirty="0">
                <a:latin typeface="Calibri"/>
              </a:rPr>
            </a:br>
            <a:r>
              <a:rPr lang="en-US" sz="1800" dirty="0">
                <a:latin typeface="Calibri"/>
                <a:cs typeface="Calibri"/>
              </a:rPr>
              <a:t>void </a:t>
            </a:r>
            <a:r>
              <a:rPr lang="en-US" sz="1800" dirty="0" err="1">
                <a:latin typeface="Calibri"/>
                <a:cs typeface="Calibri"/>
              </a:rPr>
              <a:t>blkdev_dequeue_request</a:t>
            </a:r>
            <a:r>
              <a:rPr lang="en-US" sz="1800" dirty="0">
                <a:latin typeface="Calibri"/>
                <a:cs typeface="Calibri"/>
              </a:rPr>
              <a:t>(struct request *req);</a:t>
            </a:r>
            <a:br>
              <a:rPr lang="en-US" sz="1800" dirty="0">
                <a:latin typeface="Calibri"/>
              </a:rPr>
            </a:br>
            <a:endParaRPr lang="en-US" sz="1800">
              <a:latin typeface="Calibri"/>
              <a:cs typeface="Calibri"/>
            </a:endParaRPr>
          </a:p>
          <a:p>
            <a:pPr lvl="0">
              <a:buSzPts val="3430"/>
              <a:buBlip>
                <a:blip r:embed="rId3"/>
              </a:buBlip>
            </a:pPr>
            <a:r>
              <a:rPr lang="en-US" sz="1600" dirty="0">
                <a:latin typeface="Calibri"/>
                <a:cs typeface="Calibri"/>
              </a:rPr>
              <a:t>If needed, you can also put a request back in the queue :</a:t>
            </a:r>
            <a:br>
              <a:rPr lang="en-US" sz="1600" dirty="0">
                <a:latin typeface="Calibri"/>
              </a:rPr>
            </a:br>
            <a:r>
              <a:rPr lang="en-US" sz="1800" dirty="0">
                <a:latin typeface="Calibri"/>
                <a:cs typeface="Calibri"/>
              </a:rPr>
              <a:t>void </a:t>
            </a:r>
            <a:r>
              <a:rPr lang="en-US" sz="1800" dirty="0" err="1">
                <a:latin typeface="Calibri"/>
                <a:cs typeface="Calibri"/>
              </a:rPr>
              <a:t>elv_requeue_request</a:t>
            </a:r>
            <a:r>
              <a:rPr lang="en-US" sz="1800" dirty="0">
                <a:latin typeface="Calibri"/>
                <a:cs typeface="Calibri"/>
              </a:rPr>
              <a:t>(struct </a:t>
            </a:r>
            <a:r>
              <a:rPr lang="en-US" sz="1800" dirty="0" err="1">
                <a:latin typeface="Calibri"/>
                <a:cs typeface="Calibri"/>
              </a:rPr>
              <a:t>request_queue</a:t>
            </a:r>
            <a:r>
              <a:rPr lang="en-US" sz="1800" dirty="0">
                <a:latin typeface="Calibri"/>
                <a:cs typeface="Calibri"/>
              </a:rPr>
              <a:t> *queue, struct request *req);</a:t>
            </a:r>
          </a:p>
        </p:txBody>
      </p:sp>
    </p:spTree>
    <p:extLst>
      <p:ext uri="{BB962C8B-B14F-4D97-AF65-F5344CB8AC3E}">
        <p14:creationId xmlns:p14="http://schemas.microsoft.com/office/powerpoint/2010/main" val="801392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Asynchronous operation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3F0B-0B73-D26A-810E-9575BFA72248}"/>
              </a:ext>
            </a:extLst>
          </p:cNvPr>
          <p:cNvSpPr txBox="1">
            <a:spLocks noGrp="1"/>
          </p:cNvSpPr>
          <p:nvPr>
            <p:ph type="title" idx="4294967295"/>
          </p:nvPr>
        </p:nvSpPr>
        <p:spPr>
          <a:xfrm>
            <a:off x="905214" y="853168"/>
            <a:ext cx="8675502"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a:solidFill>
                  <a:schemeClr val="bg1"/>
                </a:solidFill>
              </a:rPr>
              <a:t>Asynchronous operations (2)</a:t>
            </a:r>
          </a:p>
        </p:txBody>
      </p:sp>
      <p:sp>
        <p:nvSpPr>
          <p:cNvPr id="3" name="Text Placeholder 2">
            <a:extLst>
              <a:ext uri="{FF2B5EF4-FFF2-40B4-BE49-F238E27FC236}">
                <a16:creationId xmlns:a16="http://schemas.microsoft.com/office/drawing/2014/main" id="{AF535B64-6D6A-2318-E630-161ED8361AF7}"/>
              </a:ext>
            </a:extLst>
          </p:cNvPr>
          <p:cNvSpPr txBox="1">
            <a:spLocks noGrp="1"/>
          </p:cNvSpPr>
          <p:nvPr>
            <p:ph type="body" idx="4294967295"/>
          </p:nvPr>
        </p:nvSpPr>
        <p:spPr>
          <a:xfrm>
            <a:off x="629495" y="2180562"/>
            <a:ext cx="7900268" cy="1489347"/>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buSzPts val="3430"/>
              <a:buBlip>
                <a:blip r:embed="rId3"/>
              </a:buBlip>
            </a:pPr>
            <a:r>
              <a:rPr lang="en-US" sz="1600" dirty="0">
                <a:latin typeface="Calibri"/>
                <a:cs typeface="Calibri"/>
              </a:rPr>
              <a:t>Once the request is outside the queue, it's the responsibility of the driver to process all segments of the request</a:t>
            </a:r>
          </a:p>
          <a:p>
            <a:pPr lvl="0">
              <a:buSzPts val="3430"/>
              <a:buBlip>
                <a:blip r:embed="rId3"/>
              </a:buBlip>
            </a:pPr>
            <a:r>
              <a:rPr lang="en-US" sz="1600" dirty="0">
                <a:latin typeface="Calibri"/>
                <a:cs typeface="Calibri"/>
              </a:rPr>
              <a:t>Either by looping until </a:t>
            </a:r>
            <a:r>
              <a:rPr lang="en-US" sz="1950" dirty="0" err="1">
                <a:latin typeface="Calibri"/>
                <a:cs typeface="Calibri"/>
              </a:rPr>
              <a:t>blk_end_request</a:t>
            </a:r>
            <a:r>
              <a:rPr lang="en-US" sz="1950" dirty="0">
                <a:latin typeface="Calibri"/>
                <a:cs typeface="Calibri"/>
              </a:rPr>
              <a:t>()</a:t>
            </a:r>
            <a:r>
              <a:rPr lang="en-US" sz="1600" dirty="0">
                <a:latin typeface="Calibri"/>
                <a:cs typeface="Calibri"/>
              </a:rPr>
              <a:t> returns 0</a:t>
            </a:r>
          </a:p>
          <a:p>
            <a:pPr lvl="0">
              <a:buSzPts val="3430"/>
              <a:buBlip>
                <a:blip r:embed="rId3"/>
              </a:buBlip>
            </a:pPr>
            <a:r>
              <a:rPr lang="en-US" sz="1600" dirty="0">
                <a:latin typeface="Calibri"/>
                <a:cs typeface="Calibri"/>
              </a:rPr>
              <a:t>Or by using the </a:t>
            </a:r>
            <a:r>
              <a:rPr lang="en-US" sz="1950" dirty="0" err="1">
                <a:latin typeface="Calibri"/>
                <a:cs typeface="Calibri"/>
              </a:rPr>
              <a:t>rq_for_each_segment</a:t>
            </a:r>
            <a:r>
              <a:rPr lang="en-US" sz="1950" dirty="0">
                <a:latin typeface="Calibri"/>
                <a:cs typeface="Calibri"/>
              </a:rPr>
              <a:t>()</a:t>
            </a:r>
            <a:r>
              <a:rPr lang="en-US" sz="1600" dirty="0">
                <a:latin typeface="Calibri"/>
                <a:cs typeface="Calibri"/>
              </a:rPr>
              <a:t> macro</a:t>
            </a:r>
          </a:p>
        </p:txBody>
      </p:sp>
      <p:sp>
        <p:nvSpPr>
          <p:cNvPr id="4" name="TextBox 3">
            <a:extLst>
              <a:ext uri="{FF2B5EF4-FFF2-40B4-BE49-F238E27FC236}">
                <a16:creationId xmlns:a16="http://schemas.microsoft.com/office/drawing/2014/main" id="{3C51DE62-B949-9BCB-0CE3-B95782E06457}"/>
              </a:ext>
            </a:extLst>
          </p:cNvPr>
          <p:cNvSpPr txBox="1"/>
          <p:nvPr/>
        </p:nvSpPr>
        <p:spPr>
          <a:xfrm>
            <a:off x="295572" y="3991475"/>
            <a:ext cx="8442582" cy="2570937"/>
          </a:xfrm>
          <a:prstGeom prst="rect">
            <a:avLst/>
          </a:prstGeom>
          <a:solidFill>
            <a:srgbClr val="E6E6E6"/>
          </a:solidFill>
          <a:ln>
            <a:noFill/>
            <a:tailEnd type="arrow"/>
          </a:ln>
        </p:spPr>
        <p:txBody>
          <a:bodyPr vert="horz" lIns="0" tIns="0" rIns="0" bIns="0" anchor="t"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struct </a:t>
            </a:r>
            <a:r>
              <a:rPr lang="en-US" sz="1450" b="0" i="0" u="none" strike="noStrike" dirty="0" err="1">
                <a:ln>
                  <a:noFill/>
                </a:ln>
                <a:latin typeface="Calibri"/>
                <a:ea typeface="HG Mincho Light J" pitchFamily="2"/>
                <a:cs typeface="Tahoma"/>
              </a:rPr>
              <a:t>bio_vec</a:t>
            </a: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struct </a:t>
            </a:r>
            <a:r>
              <a:rPr lang="en-US" sz="1450" b="0" i="0" u="none" strike="noStrike" dirty="0" err="1">
                <a:ln>
                  <a:noFill/>
                </a:ln>
                <a:latin typeface="Calibri"/>
                <a:ea typeface="HG Mincho Light J" pitchFamily="2"/>
                <a:cs typeface="Tahoma"/>
              </a:rPr>
              <a:t>req_iterator</a:t>
            </a: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iter</a:t>
            </a:r>
            <a:r>
              <a:rPr lang="en-US" sz="1450" b="0" i="0" u="none" strike="noStrike" dirty="0">
                <a:ln>
                  <a:noFill/>
                </a:ln>
                <a:latin typeface="Calibri"/>
                <a:ea typeface="HG Mincho Light J" pitchFamily="2"/>
                <a:cs typeface="Tahoma"/>
              </a:rPr>
              <a:t>;</a:t>
            </a:r>
          </a:p>
          <a:p>
            <a:pPr marL="0" marR="0" lvl="0" indent="0" algn="l" rtl="0" hangingPunct="0">
              <a:lnSpc>
                <a:spcPct val="100000"/>
              </a:lnSpc>
              <a:spcBef>
                <a:spcPts val="0"/>
              </a:spcBef>
              <a:spcAft>
                <a:spcPts val="0"/>
              </a:spcAft>
              <a:buNone/>
              <a:tabLst/>
            </a:pPr>
            <a:r>
              <a:rPr lang="en-US" sz="1450" b="0" i="0" u="none" strike="noStrike" dirty="0" err="1">
                <a:ln>
                  <a:noFill/>
                </a:ln>
                <a:latin typeface="Calibri"/>
                <a:ea typeface="HG Mincho Light J" pitchFamily="2"/>
                <a:cs typeface="Tahoma"/>
              </a:rPr>
              <a:t>rq_for_each_segment</a:t>
            </a:r>
            <a:r>
              <a:rPr lang="en-US" sz="1450" b="0" i="0" u="none" strike="noStrike" dirty="0">
                <a:ln>
                  <a:noFill/>
                </a:ln>
                <a:latin typeface="Calibri"/>
                <a:ea typeface="HG Mincho Light J" pitchFamily="2"/>
                <a:cs typeface="Tahoma"/>
              </a:rPr>
              <a:t>(</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rq</a:t>
            </a: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iter</a:t>
            </a:r>
            <a:r>
              <a:rPr lang="en-US" sz="1450" b="0" i="0" u="none" strike="noStrike" dirty="0">
                <a:ln>
                  <a:noFill/>
                </a:ln>
                <a:latin typeface="Calibri"/>
                <a:ea typeface="HG Mincho Light J" pitchFamily="2"/>
                <a:cs typeface="Tahoma"/>
              </a:rPr>
              <a:t>)</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	/* 	</a:t>
            </a:r>
            <a:r>
              <a:rPr lang="en-US" sz="1450" b="0" i="0" u="none" strike="noStrike" dirty="0" err="1">
                <a:ln>
                  <a:noFill/>
                </a:ln>
                <a:latin typeface="Calibri"/>
                <a:ea typeface="HG Mincho Light J" pitchFamily="2"/>
                <a:cs typeface="Tahoma"/>
              </a:rPr>
              <a:t>rq</a:t>
            </a:r>
            <a:r>
              <a:rPr lang="en-US" sz="1450" b="0" i="0" u="none" strike="noStrike" dirty="0">
                <a:ln>
                  <a:noFill/>
                </a:ln>
                <a:latin typeface="Calibri"/>
                <a:ea typeface="HG Mincho Light J" pitchFamily="2"/>
                <a:cs typeface="Tahoma"/>
              </a:rPr>
              <a:t>-&gt;sector contains the current sector</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page_address</a:t>
            </a:r>
            <a:r>
              <a:rPr lang="en-US" sz="1450" b="0" i="0" u="none" strike="noStrike" dirty="0">
                <a:ln>
                  <a:noFill/>
                </a:ln>
                <a:latin typeface="Calibri"/>
                <a:ea typeface="HG Mincho Light J" pitchFamily="2"/>
                <a:cs typeface="Tahoma"/>
              </a:rPr>
              <a:t>(</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-&gt;</a:t>
            </a:r>
            <a:r>
              <a:rPr lang="en-US" sz="1450" b="0" i="0" u="none" strike="noStrike" dirty="0" err="1">
                <a:ln>
                  <a:noFill/>
                </a:ln>
                <a:latin typeface="Calibri"/>
                <a:ea typeface="HG Mincho Light J" pitchFamily="2"/>
                <a:cs typeface="Tahoma"/>
              </a:rPr>
              <a:t>bv_page</a:t>
            </a:r>
            <a:r>
              <a:rPr lang="en-US" sz="1450" b="0" i="0" u="none" strike="noStrike" dirty="0">
                <a:ln>
                  <a:noFill/>
                </a:ln>
                <a:latin typeface="Calibri"/>
                <a:ea typeface="HG Mincho Light J" pitchFamily="2"/>
                <a:cs typeface="Tahoma"/>
              </a:rPr>
              <a:t>) + </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-&gt;</a:t>
            </a:r>
            <a:r>
              <a:rPr lang="en-US" sz="1450" b="0" i="0" u="none" strike="noStrike" dirty="0" err="1">
                <a:ln>
                  <a:noFill/>
                </a:ln>
                <a:latin typeface="Calibri"/>
                <a:ea typeface="HG Mincho Light J" pitchFamily="2"/>
                <a:cs typeface="Tahoma"/>
              </a:rPr>
              <a:t>bv_offset</a:t>
            </a:r>
            <a:r>
              <a:rPr lang="en-US" sz="1450" b="0" i="0" u="none" strike="noStrike" dirty="0">
                <a:ln>
                  <a:noFill/>
                </a:ln>
                <a:latin typeface="Calibri"/>
                <a:ea typeface="HG Mincho Light J" pitchFamily="2"/>
                <a:cs typeface="Tahoma"/>
              </a:rPr>
              <a:t> points to the data</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-&gt;</a:t>
            </a:r>
            <a:r>
              <a:rPr lang="en-US" sz="1450" b="0" i="0" u="none" strike="noStrike" dirty="0" err="1">
                <a:ln>
                  <a:noFill/>
                </a:ln>
                <a:latin typeface="Calibri"/>
                <a:ea typeface="HG Mincho Light J" pitchFamily="2"/>
                <a:cs typeface="Tahoma"/>
              </a:rPr>
              <a:t>bv_len</a:t>
            </a:r>
            <a:r>
              <a:rPr lang="en-US" sz="1450" b="0" i="0" u="none" strike="noStrike" dirty="0">
                <a:ln>
                  <a:noFill/>
                </a:ln>
                <a:latin typeface="Calibri"/>
                <a:ea typeface="HG Mincho Light J" pitchFamily="2"/>
                <a:cs typeface="Tahoma"/>
              </a:rPr>
              <a:t> is the length */</a:t>
            </a:r>
          </a:p>
          <a:p>
            <a:pPr marL="0" marR="0" lvl="0" indent="0" algn="l" rtl="0" hangingPunct="0">
              <a:lnSpc>
                <a:spcPct val="100000"/>
              </a:lnSpc>
              <a:spcBef>
                <a:spcPts val="0"/>
              </a:spcBef>
              <a:spcAft>
                <a:spcPts val="0"/>
              </a:spcAft>
              <a:buNone/>
              <a:tabLst/>
            </a:pPr>
            <a:endParaRPr lang="en-US" sz="1450" b="0" i="0" u="none" strike="noStrike" dirty="0">
              <a:ln>
                <a:noFill/>
              </a:ln>
              <a:latin typeface="Calibri"/>
              <a:ea typeface="HG Mincho Light J" pitchFamily="2"/>
              <a:cs typeface="Tahoma" pitchFamily="2"/>
            </a:endParaRP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	</a:t>
            </a:r>
            <a:r>
              <a:rPr lang="en-US" sz="1450" b="0" i="0" u="none" strike="noStrike" dirty="0" err="1">
                <a:ln>
                  <a:noFill/>
                </a:ln>
                <a:latin typeface="Calibri"/>
                <a:ea typeface="HG Mincho Light J" pitchFamily="2"/>
                <a:cs typeface="Tahoma"/>
              </a:rPr>
              <a:t>rq</a:t>
            </a:r>
            <a:r>
              <a:rPr lang="en-US" sz="1450" b="0" i="0" u="none" strike="noStrike" dirty="0">
                <a:ln>
                  <a:noFill/>
                </a:ln>
                <a:latin typeface="Calibri"/>
                <a:ea typeface="HG Mincho Light J" pitchFamily="2"/>
                <a:cs typeface="Tahoma"/>
              </a:rPr>
              <a:t>-&gt;sector += </a:t>
            </a:r>
            <a:r>
              <a:rPr lang="en-US" sz="1450" b="0" i="0" u="none" strike="noStrike" dirty="0" err="1">
                <a:ln>
                  <a:noFill/>
                </a:ln>
                <a:latin typeface="Calibri"/>
                <a:ea typeface="HG Mincho Light J" pitchFamily="2"/>
                <a:cs typeface="Tahoma"/>
              </a:rPr>
              <a:t>bvec</a:t>
            </a:r>
            <a:r>
              <a:rPr lang="en-US" sz="1450" b="0" i="0" u="none" strike="noStrike" dirty="0">
                <a:ln>
                  <a:noFill/>
                </a:ln>
                <a:latin typeface="Calibri"/>
                <a:ea typeface="HG Mincho Light J" pitchFamily="2"/>
                <a:cs typeface="Tahoma"/>
              </a:rPr>
              <a:t>-&gt;</a:t>
            </a:r>
            <a:r>
              <a:rPr lang="en-US" sz="1450" b="0" i="0" u="none" strike="noStrike" dirty="0" err="1">
                <a:ln>
                  <a:noFill/>
                </a:ln>
                <a:latin typeface="Calibri"/>
                <a:ea typeface="HG Mincho Light J" pitchFamily="2"/>
                <a:cs typeface="Tahoma"/>
              </a:rPr>
              <a:t>bv_len</a:t>
            </a:r>
            <a:r>
              <a:rPr lang="en-US" sz="1450" b="0" i="0" u="none" strike="noStrike" dirty="0">
                <a:ln>
                  <a:noFill/>
                </a:ln>
                <a:latin typeface="Calibri"/>
                <a:ea typeface="HG Mincho Light J" pitchFamily="2"/>
                <a:cs typeface="Tahoma"/>
              </a:rPr>
              <a:t> / KERNEL_SECTOR_SIZE;</a:t>
            </a:r>
          </a:p>
          <a:p>
            <a:pPr marL="0" marR="0" lvl="0" indent="0" algn="l" rtl="0" hangingPunct="0">
              <a:lnSpc>
                <a:spcPct val="100000"/>
              </a:lnSpc>
              <a:spcBef>
                <a:spcPts val="0"/>
              </a:spcBef>
              <a:spcAft>
                <a:spcPts val="0"/>
              </a:spcAft>
              <a:buNone/>
              <a:tabLst/>
            </a:pPr>
            <a:r>
              <a:rPr lang="en-US" sz="1450" b="0" i="0" u="none" strike="noStrike" dirty="0">
                <a:ln>
                  <a:noFill/>
                </a:ln>
                <a:latin typeface="Calibri"/>
                <a:ea typeface="HG Mincho Light J" pitchFamily="2"/>
                <a:cs typeface="Tahoma"/>
              </a:rPr>
              <a:t>}</a:t>
            </a:r>
          </a:p>
          <a:p>
            <a:pPr marL="0" marR="0" lvl="0" indent="0" algn="l" rtl="0" hangingPunct="0">
              <a:lnSpc>
                <a:spcPct val="100000"/>
              </a:lnSpc>
              <a:spcBef>
                <a:spcPts val="0"/>
              </a:spcBef>
              <a:spcAft>
                <a:spcPts val="0"/>
              </a:spcAft>
              <a:buNone/>
              <a:tabLst/>
            </a:pPr>
            <a:r>
              <a:rPr lang="en-US" sz="1450" b="0" i="0" u="none" strike="noStrike" dirty="0" err="1">
                <a:ln>
                  <a:noFill/>
                </a:ln>
                <a:latin typeface="Calibri"/>
                <a:ea typeface="HG Mincho Light J" pitchFamily="2"/>
                <a:cs typeface="Tahoma"/>
              </a:rPr>
              <a:t>blk_end_request</a:t>
            </a:r>
            <a:r>
              <a:rPr lang="en-US" sz="1450" b="0" i="0" u="none" strike="noStrike" dirty="0">
                <a:ln>
                  <a:noFill/>
                </a:ln>
                <a:latin typeface="Calibri"/>
                <a:ea typeface="HG Mincho Light J" pitchFamily="2"/>
                <a:cs typeface="Tahoma"/>
              </a:rPr>
              <a:t>(</a:t>
            </a:r>
            <a:r>
              <a:rPr lang="en-US" sz="1450" b="0" i="0" u="none" strike="noStrike" dirty="0" err="1">
                <a:ln>
                  <a:noFill/>
                </a:ln>
                <a:latin typeface="Calibri"/>
                <a:ea typeface="HG Mincho Light J" pitchFamily="2"/>
                <a:cs typeface="Tahoma"/>
              </a:rPr>
              <a:t>rq</a:t>
            </a:r>
            <a:r>
              <a:rPr lang="en-US" sz="1450" b="0" i="0" u="none" strike="noStrike" dirty="0">
                <a:ln>
                  <a:noFill/>
                </a:ln>
                <a:latin typeface="Calibri"/>
                <a:ea typeface="HG Mincho Light J" pitchFamily="2"/>
                <a:cs typeface="Tahoma"/>
              </a:rPr>
              <a:t>, 0, </a:t>
            </a:r>
            <a:r>
              <a:rPr lang="en-US" sz="1450" b="0" i="0" u="none" strike="noStrike" dirty="0" err="1">
                <a:ln>
                  <a:noFill/>
                </a:ln>
                <a:latin typeface="Calibri"/>
                <a:ea typeface="HG Mincho Light J" pitchFamily="2"/>
                <a:cs typeface="Tahoma"/>
              </a:rPr>
              <a:t>rq</a:t>
            </a:r>
            <a:r>
              <a:rPr lang="en-US" sz="1450" b="0" i="0" u="none" strike="noStrike" dirty="0">
                <a:ln>
                  <a:noFill/>
                </a:ln>
                <a:latin typeface="Calibri"/>
                <a:ea typeface="HG Mincho Light J" pitchFamily="2"/>
                <a:cs typeface="Tahoma"/>
              </a:rPr>
              <a:t>-&gt;</a:t>
            </a:r>
            <a:r>
              <a:rPr lang="en-US" sz="1450" b="0" i="0" u="none" strike="noStrike" dirty="0" err="1">
                <a:ln>
                  <a:noFill/>
                </a:ln>
                <a:latin typeface="Calibri"/>
                <a:ea typeface="HG Mincho Light J" pitchFamily="2"/>
                <a:cs typeface="Tahoma"/>
              </a:rPr>
              <a:t>nr_sectors</a:t>
            </a:r>
            <a:r>
              <a:rPr lang="en-US" sz="1450" b="0" i="0" u="none" strike="noStrike" dirty="0">
                <a:ln>
                  <a:noFill/>
                </a:ln>
                <a:latin typeface="Calibri"/>
                <a:ea typeface="HG Mincho Light J" pitchFamily="2"/>
                <a:cs typeface="Tahoma"/>
              </a:rPr>
              <a:t> &lt;&lt; 9);</a:t>
            </a:r>
          </a:p>
        </p:txBody>
      </p:sp>
    </p:spTree>
    <p:extLst>
      <p:ext uri="{BB962C8B-B14F-4D97-AF65-F5344CB8AC3E}">
        <p14:creationId xmlns:p14="http://schemas.microsoft.com/office/powerpoint/2010/main" val="12925789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D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E320-25EF-6924-4718-6E84F525B35D}"/>
              </a:ext>
            </a:extLst>
          </p:cNvPr>
          <p:cNvSpPr txBox="1">
            <a:spLocks noGrp="1"/>
          </p:cNvSpPr>
          <p:nvPr>
            <p:ph type="title" idx="4294967295"/>
          </p:nvPr>
        </p:nvSpPr>
        <p:spPr>
          <a:xfrm>
            <a:off x="911768" y="978021"/>
            <a:ext cx="8237254" cy="53815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DMA</a:t>
            </a:r>
          </a:p>
        </p:txBody>
      </p:sp>
      <p:sp>
        <p:nvSpPr>
          <p:cNvPr id="3" name="Text Placeholder 2">
            <a:extLst>
              <a:ext uri="{FF2B5EF4-FFF2-40B4-BE49-F238E27FC236}">
                <a16:creationId xmlns:a16="http://schemas.microsoft.com/office/drawing/2014/main" id="{FC975B00-9ABA-D535-3134-F92CE147781B}"/>
              </a:ext>
            </a:extLst>
          </p:cNvPr>
          <p:cNvSpPr txBox="1">
            <a:spLocks noGrp="1"/>
          </p:cNvSpPr>
          <p:nvPr>
            <p:ph type="body" idx="4294967295"/>
          </p:nvPr>
        </p:nvSpPr>
        <p:spPr>
          <a:xfrm>
            <a:off x="357070" y="2408365"/>
            <a:ext cx="8421428" cy="2495555"/>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a:buSzPts val="3430"/>
              <a:buBlip>
                <a:blip r:embed="rId3"/>
              </a:buBlip>
            </a:pPr>
            <a:r>
              <a:rPr lang="en-US" sz="1600" dirty="0">
                <a:latin typeface="Calibri"/>
                <a:cs typeface="Calibri"/>
              </a:rPr>
              <a:t>The block layer provides an helper function to « convert » a request to a scatter-gather list :</a:t>
            </a:r>
            <a:br>
              <a:rPr lang="en-US" sz="1600" dirty="0">
                <a:latin typeface="Calibri"/>
              </a:rPr>
            </a:br>
            <a:r>
              <a:rPr lang="en-US" sz="1800" dirty="0">
                <a:latin typeface="Calibri"/>
                <a:cs typeface="Calibri"/>
              </a:rPr>
              <a:t>int </a:t>
            </a:r>
            <a:r>
              <a:rPr lang="en-US" sz="1800" err="1">
                <a:latin typeface="Calibri"/>
                <a:cs typeface="Calibri"/>
              </a:rPr>
              <a:t>blk_rq_map_sg</a:t>
            </a:r>
            <a:r>
              <a:rPr lang="en-US" sz="1800" dirty="0">
                <a:latin typeface="Calibri"/>
                <a:cs typeface="Calibri"/>
              </a:rPr>
              <a:t>(struct </a:t>
            </a:r>
            <a:r>
              <a:rPr lang="en-US" sz="1800" err="1">
                <a:latin typeface="Calibri"/>
                <a:cs typeface="Calibri"/>
              </a:rPr>
              <a:t>request_queue</a:t>
            </a:r>
            <a:r>
              <a:rPr lang="en-US" sz="1800" dirty="0">
                <a:latin typeface="Calibri"/>
                <a:cs typeface="Calibri"/>
              </a:rPr>
              <a:t> *q,</a:t>
            </a:r>
            <a:br>
              <a:rPr lang="en-US" sz="1800" dirty="0">
                <a:latin typeface="Calibri"/>
              </a:rPr>
            </a:br>
            <a:r>
              <a:rPr lang="en-US" sz="1800" dirty="0">
                <a:latin typeface="Calibri"/>
                <a:cs typeface="Calibri"/>
              </a:rPr>
              <a:t>                  struct request *</a:t>
            </a:r>
            <a:r>
              <a:rPr lang="en-US" sz="1800" err="1">
                <a:latin typeface="Calibri"/>
                <a:cs typeface="Calibri"/>
              </a:rPr>
              <a:t>rq</a:t>
            </a:r>
            <a:r>
              <a:rPr lang="en-US" sz="1800" dirty="0">
                <a:latin typeface="Calibri"/>
                <a:cs typeface="Calibri"/>
              </a:rPr>
              <a:t>,</a:t>
            </a:r>
            <a:br>
              <a:rPr lang="en-US" sz="1800" dirty="0">
                <a:latin typeface="Calibri"/>
              </a:rPr>
            </a:br>
            <a:r>
              <a:rPr lang="en-US" sz="1800" dirty="0">
                <a:latin typeface="Calibri"/>
                <a:cs typeface="Calibri"/>
              </a:rPr>
              <a:t>                  struct </a:t>
            </a:r>
            <a:r>
              <a:rPr lang="en-US" sz="1800" err="1">
                <a:latin typeface="Calibri"/>
                <a:cs typeface="Calibri"/>
              </a:rPr>
              <a:t>scatterlist</a:t>
            </a:r>
            <a:r>
              <a:rPr lang="en-US" sz="1800" dirty="0">
                <a:latin typeface="Calibri"/>
                <a:cs typeface="Calibri"/>
              </a:rPr>
              <a:t> *</a:t>
            </a:r>
            <a:r>
              <a:rPr lang="en-US" sz="1800" err="1">
                <a:latin typeface="Calibri"/>
                <a:cs typeface="Calibri"/>
              </a:rPr>
              <a:t>sglist</a:t>
            </a:r>
            <a:r>
              <a:rPr lang="en-US" sz="1800" dirty="0">
                <a:latin typeface="Calibri"/>
                <a:cs typeface="Calibri"/>
              </a:rPr>
              <a:t>)</a:t>
            </a:r>
          </a:p>
          <a:p>
            <a:pPr lvl="0">
              <a:buSzPts val="3430"/>
              <a:buBlip>
                <a:blip r:embed="rId3"/>
              </a:buBlip>
            </a:pPr>
            <a:r>
              <a:rPr lang="en-US" sz="1800" dirty="0" err="1">
                <a:latin typeface="Calibri"/>
                <a:cs typeface="Calibri"/>
              </a:rPr>
              <a:t>sglist</a:t>
            </a:r>
            <a:r>
              <a:rPr lang="en-US" sz="1600" dirty="0">
                <a:latin typeface="Calibri"/>
                <a:cs typeface="Calibri"/>
              </a:rPr>
              <a:t> must be a pointer to an array of </a:t>
            </a:r>
            <a:r>
              <a:rPr lang="en-US" sz="1800" dirty="0">
                <a:latin typeface="Calibri"/>
                <a:cs typeface="Calibri"/>
              </a:rPr>
              <a:t>struct </a:t>
            </a:r>
            <a:r>
              <a:rPr lang="en-US" sz="1800" dirty="0" err="1">
                <a:latin typeface="Calibri"/>
                <a:cs typeface="Calibri"/>
              </a:rPr>
              <a:t>scatterlist</a:t>
            </a:r>
            <a:r>
              <a:rPr lang="en-US" sz="1600" dirty="0">
                <a:latin typeface="Calibri"/>
                <a:cs typeface="Calibri"/>
              </a:rPr>
              <a:t>, with enough entries to hold the maximum number of segments in a request. This number is specified at queue initialization using </a:t>
            </a:r>
            <a:r>
              <a:rPr lang="en-US" sz="1950" dirty="0" err="1">
                <a:latin typeface="Calibri"/>
                <a:cs typeface="Calibri"/>
              </a:rPr>
              <a:t>blk_queue_max_hw_segments</a:t>
            </a:r>
            <a:r>
              <a:rPr lang="en-US" sz="1950" dirty="0">
                <a:latin typeface="Calibri"/>
                <a:cs typeface="Calibri"/>
              </a:rPr>
              <a:t>()</a:t>
            </a:r>
            <a:r>
              <a:rPr lang="en-US" sz="1600" dirty="0">
                <a:latin typeface="Calibri"/>
                <a:cs typeface="Calibri"/>
              </a:rPr>
              <a:t>.</a:t>
            </a:r>
          </a:p>
          <a:p>
            <a:pPr lvl="0">
              <a:buSzPts val="3430"/>
              <a:buBlip>
                <a:blip r:embed="rId3"/>
              </a:buBlip>
            </a:pPr>
            <a:r>
              <a:rPr lang="en-US" sz="1600" dirty="0">
                <a:latin typeface="Calibri"/>
                <a:cs typeface="Calibri"/>
              </a:rPr>
              <a:t>The function returns the actual number of scatter gather list entries filled.</a:t>
            </a:r>
          </a:p>
        </p:txBody>
      </p:sp>
    </p:spTree>
    <p:extLst>
      <p:ext uri="{BB962C8B-B14F-4D97-AF65-F5344CB8AC3E}">
        <p14:creationId xmlns:p14="http://schemas.microsoft.com/office/powerpoint/2010/main" val="70003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DM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2C4F-C07B-AEC8-C15C-73BCD9145575}"/>
              </a:ext>
            </a:extLst>
          </p:cNvPr>
          <p:cNvSpPr txBox="1">
            <a:spLocks noGrp="1"/>
          </p:cNvSpPr>
          <p:nvPr>
            <p:ph type="title" idx="4294967295"/>
          </p:nvPr>
        </p:nvSpPr>
        <p:spPr>
          <a:xfrm>
            <a:off x="1059192" y="971614"/>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DMA (2)</a:t>
            </a:r>
          </a:p>
        </p:txBody>
      </p:sp>
      <p:sp>
        <p:nvSpPr>
          <p:cNvPr id="3" name="Text Placeholder 2">
            <a:extLst>
              <a:ext uri="{FF2B5EF4-FFF2-40B4-BE49-F238E27FC236}">
                <a16:creationId xmlns:a16="http://schemas.microsoft.com/office/drawing/2014/main" id="{D9A67AD7-7665-F2B6-98DE-4B97F4FCA82B}"/>
              </a:ext>
            </a:extLst>
          </p:cNvPr>
          <p:cNvSpPr txBox="1">
            <a:spLocks noGrp="1"/>
          </p:cNvSpPr>
          <p:nvPr>
            <p:ph type="body" idx="4294967295"/>
          </p:nvPr>
        </p:nvSpPr>
        <p:spPr>
          <a:xfrm>
            <a:off x="307974" y="2414994"/>
            <a:ext cx="8189904" cy="4318312"/>
          </a:xfrm>
        </p:spPr>
        <p:txBody>
          <a:bodyPr vert="horz" lIns="91440" tIns="45720" rIns="91440" bIns="45720" rtlCol="0" anchor="t">
            <a:norm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indent="-285750">
              <a:buSzPts val="3430"/>
            </a:pPr>
            <a:r>
              <a:rPr lang="en-US" sz="1600" dirty="0">
                <a:latin typeface="Calibri"/>
                <a:cs typeface="Calibri"/>
              </a:rPr>
              <a:t>Once the </a:t>
            </a:r>
            <a:r>
              <a:rPr lang="en-US" sz="1600" err="1">
                <a:latin typeface="Calibri"/>
                <a:cs typeface="Calibri"/>
              </a:rPr>
              <a:t>scatterlist</a:t>
            </a:r>
            <a:r>
              <a:rPr lang="en-US" sz="1600" dirty="0">
                <a:latin typeface="Calibri"/>
                <a:cs typeface="Calibri"/>
              </a:rPr>
              <a:t> is generated, individual segments must be mapped at addresses suitable for DMA, using :</a:t>
            </a:r>
            <a:br>
              <a:rPr lang="en-US" sz="1600" dirty="0">
                <a:latin typeface="Calibri"/>
              </a:rPr>
            </a:br>
            <a:r>
              <a:rPr lang="en-US" sz="1800" dirty="0">
                <a:latin typeface="Calibri"/>
                <a:cs typeface="Calibri"/>
              </a:rPr>
              <a:t>int </a:t>
            </a:r>
            <a:r>
              <a:rPr lang="en-US" sz="1800" err="1">
                <a:latin typeface="Calibri"/>
                <a:cs typeface="Calibri"/>
              </a:rPr>
              <a:t>dma_map_sg</a:t>
            </a:r>
            <a:r>
              <a:rPr lang="en-US" sz="1800" dirty="0">
                <a:latin typeface="Calibri"/>
                <a:cs typeface="Calibri"/>
              </a:rPr>
              <a:t>(struct device *dev,</a:t>
            </a:r>
            <a:br>
              <a:rPr lang="en-US" sz="1800" dirty="0">
                <a:latin typeface="Calibri"/>
              </a:rPr>
            </a:br>
            <a:r>
              <a:rPr lang="en-US" sz="1800" dirty="0">
                <a:latin typeface="Calibri"/>
                <a:cs typeface="Calibri"/>
              </a:rPr>
              <a:t>               struct </a:t>
            </a:r>
            <a:r>
              <a:rPr lang="en-US" sz="1800" err="1">
                <a:latin typeface="Calibri"/>
                <a:cs typeface="Calibri"/>
              </a:rPr>
              <a:t>scatterlist</a:t>
            </a:r>
            <a:r>
              <a:rPr lang="en-US" sz="1800" dirty="0">
                <a:latin typeface="Calibri"/>
                <a:cs typeface="Calibri"/>
              </a:rPr>
              <a:t> *</a:t>
            </a:r>
            <a:r>
              <a:rPr lang="en-US" sz="1800" err="1">
                <a:latin typeface="Calibri"/>
                <a:cs typeface="Calibri"/>
              </a:rPr>
              <a:t>sglist</a:t>
            </a:r>
            <a:r>
              <a:rPr lang="en-US" sz="1800" dirty="0">
                <a:latin typeface="Calibri"/>
                <a:cs typeface="Calibri"/>
              </a:rPr>
              <a:t>,</a:t>
            </a:r>
            <a:br>
              <a:rPr lang="en-US" sz="1800" dirty="0">
                <a:latin typeface="Calibri"/>
              </a:rPr>
            </a:br>
            <a:r>
              <a:rPr lang="en-US" sz="1800" dirty="0">
                <a:latin typeface="Calibri"/>
                <a:cs typeface="Calibri"/>
              </a:rPr>
              <a:t>               int count,</a:t>
            </a:r>
            <a:br>
              <a:rPr lang="en-US" sz="1800" dirty="0">
                <a:latin typeface="Calibri"/>
              </a:rPr>
            </a:br>
            <a:r>
              <a:rPr lang="en-US" sz="1800" dirty="0">
                <a:latin typeface="Calibri"/>
                <a:cs typeface="Calibri"/>
              </a:rPr>
              <a:t>               </a:t>
            </a:r>
            <a:r>
              <a:rPr lang="en-US" sz="1800" err="1">
                <a:latin typeface="Calibri"/>
                <a:cs typeface="Calibri"/>
              </a:rPr>
              <a:t>enum</a:t>
            </a:r>
            <a:r>
              <a:rPr lang="en-US" sz="1800" dirty="0">
                <a:latin typeface="Calibri"/>
                <a:cs typeface="Calibri"/>
              </a:rPr>
              <a:t> </a:t>
            </a:r>
            <a:r>
              <a:rPr lang="en-US" sz="1800" err="1">
                <a:latin typeface="Calibri"/>
                <a:cs typeface="Calibri"/>
              </a:rPr>
              <a:t>dma_data_direction</a:t>
            </a:r>
            <a:r>
              <a:rPr lang="en-US" sz="1800" dirty="0">
                <a:latin typeface="Calibri"/>
                <a:cs typeface="Calibri"/>
              </a:rPr>
              <a:t> </a:t>
            </a:r>
            <a:r>
              <a:rPr lang="en-US" sz="1800" err="1">
                <a:latin typeface="Calibri"/>
                <a:cs typeface="Calibri"/>
              </a:rPr>
              <a:t>dir</a:t>
            </a:r>
            <a:r>
              <a:rPr lang="en-US" sz="1800" dirty="0">
                <a:latin typeface="Calibri"/>
                <a:cs typeface="Calibri"/>
              </a:rPr>
              <a:t>);</a:t>
            </a:r>
            <a:endParaRPr lang="en-US"/>
          </a:p>
          <a:p>
            <a:pPr marL="285750" lvl="0" indent="-285750">
              <a:buSzPts val="3430"/>
            </a:pPr>
            <a:r>
              <a:rPr lang="en-US" sz="1800" dirty="0">
                <a:latin typeface="Calibri"/>
                <a:cs typeface="Calibri"/>
              </a:rPr>
              <a:t>dev</a:t>
            </a:r>
            <a:r>
              <a:rPr lang="en-US" sz="1600" dirty="0">
                <a:latin typeface="Calibri"/>
                <a:cs typeface="Calibri"/>
              </a:rPr>
              <a:t> is the device on which the DMA transfer will be made</a:t>
            </a:r>
          </a:p>
          <a:p>
            <a:pPr marL="285750" lvl="0" indent="-285750">
              <a:buSzPts val="3430"/>
            </a:pPr>
            <a:r>
              <a:rPr lang="en-US" sz="1800" err="1">
                <a:latin typeface="Calibri"/>
                <a:cs typeface="Calibri"/>
              </a:rPr>
              <a:t>dir</a:t>
            </a:r>
            <a:r>
              <a:rPr lang="en-US" sz="1600" dirty="0">
                <a:latin typeface="Calibri"/>
                <a:cs typeface="Calibri"/>
              </a:rPr>
              <a:t> is the direction of the transfer (</a:t>
            </a:r>
            <a:r>
              <a:rPr lang="en-US" sz="1800" dirty="0">
                <a:latin typeface="Calibri"/>
                <a:cs typeface="Calibri"/>
              </a:rPr>
              <a:t>DMA_TO_DEVICE, DMA_FROM_DEVICE, DMA_BIDIRECTIONAL</a:t>
            </a:r>
            <a:r>
              <a:rPr lang="en-US" sz="1600" dirty="0">
                <a:latin typeface="Calibri"/>
                <a:cs typeface="Calibri"/>
              </a:rPr>
              <a:t>)</a:t>
            </a:r>
          </a:p>
          <a:p>
            <a:pPr marL="285750" lvl="0" indent="-285750">
              <a:buSzPts val="3430"/>
            </a:pPr>
            <a:r>
              <a:rPr lang="en-US" sz="1600" dirty="0">
                <a:latin typeface="Calibri"/>
                <a:cs typeface="Calibri"/>
              </a:rPr>
              <a:t>The addresses and length of each segment can be found using </a:t>
            </a:r>
            <a:r>
              <a:rPr lang="en-US" sz="1800" err="1">
                <a:latin typeface="Calibri"/>
                <a:cs typeface="Calibri"/>
              </a:rPr>
              <a:t>sg_dma_addr</a:t>
            </a:r>
            <a:r>
              <a:rPr lang="en-US" sz="1800" dirty="0">
                <a:latin typeface="Calibri"/>
                <a:cs typeface="Calibri"/>
              </a:rPr>
              <a:t>()</a:t>
            </a:r>
            <a:r>
              <a:rPr lang="en-US" sz="1600" dirty="0">
                <a:latin typeface="Calibri"/>
                <a:cs typeface="Calibri"/>
              </a:rPr>
              <a:t> and </a:t>
            </a:r>
            <a:r>
              <a:rPr lang="en-US" sz="1800" err="1">
                <a:latin typeface="Calibri"/>
                <a:cs typeface="Calibri"/>
              </a:rPr>
              <a:t>sg_dma_len</a:t>
            </a:r>
            <a:r>
              <a:rPr lang="en-US" sz="1800" dirty="0">
                <a:latin typeface="Calibri"/>
                <a:cs typeface="Calibri"/>
              </a:rPr>
              <a:t>()</a:t>
            </a:r>
            <a:r>
              <a:rPr lang="en-US" sz="1600" dirty="0">
                <a:latin typeface="Calibri"/>
                <a:cs typeface="Calibri"/>
              </a:rPr>
              <a:t> on </a:t>
            </a:r>
            <a:r>
              <a:rPr lang="en-US" sz="1600" err="1">
                <a:latin typeface="Calibri"/>
                <a:cs typeface="Calibri"/>
              </a:rPr>
              <a:t>scatterlist</a:t>
            </a:r>
            <a:r>
              <a:rPr lang="en-US" sz="1600" dirty="0">
                <a:latin typeface="Calibri"/>
                <a:cs typeface="Calibri"/>
              </a:rPr>
              <a:t> entries.</a:t>
            </a:r>
          </a:p>
          <a:p>
            <a:pPr marL="285750" indent="-285750">
              <a:buSzPts val="3430"/>
            </a:pPr>
            <a:endParaRPr lang="en-US" sz="1600" dirty="0">
              <a:latin typeface="Calibri"/>
              <a:cs typeface="Calibri"/>
            </a:endParaRPr>
          </a:p>
        </p:txBody>
      </p:sp>
    </p:spTree>
    <p:extLst>
      <p:ext uri="{BB962C8B-B14F-4D97-AF65-F5344CB8AC3E}">
        <p14:creationId xmlns:p14="http://schemas.microsoft.com/office/powerpoint/2010/main" val="4151530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MMC / S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C277-0A80-8FC7-266F-D756D5CBF7CB}"/>
              </a:ext>
            </a:extLst>
          </p:cNvPr>
          <p:cNvSpPr txBox="1">
            <a:spLocks noGrp="1"/>
          </p:cNvSpPr>
          <p:nvPr>
            <p:ph type="title" idx="4294967295"/>
          </p:nvPr>
        </p:nvSpPr>
        <p:spPr>
          <a:xfrm>
            <a:off x="908991" y="947925"/>
            <a:ext cx="8237254" cy="53815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MMC / SD</a:t>
            </a:r>
          </a:p>
        </p:txBody>
      </p:sp>
      <p:sp>
        <p:nvSpPr>
          <p:cNvPr id="3" name="Freeform: Shape 2">
            <a:extLst>
              <a:ext uri="{FF2B5EF4-FFF2-40B4-BE49-F238E27FC236}">
                <a16:creationId xmlns:a16="http://schemas.microsoft.com/office/drawing/2014/main" id="{A649459D-65BC-70C3-8475-1801C56A7924}"/>
              </a:ext>
            </a:extLst>
          </p:cNvPr>
          <p:cNvSpPr/>
          <p:nvPr/>
        </p:nvSpPr>
        <p:spPr>
          <a:xfrm>
            <a:off x="1886717" y="4424115"/>
            <a:ext cx="4864306" cy="10423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MMC Core</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CONFIG_MMC</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drivers/mmc/core/</a:t>
            </a:r>
          </a:p>
        </p:txBody>
      </p:sp>
      <p:sp>
        <p:nvSpPr>
          <p:cNvPr id="4" name="Freeform: Shape 3">
            <a:extLst>
              <a:ext uri="{FF2B5EF4-FFF2-40B4-BE49-F238E27FC236}">
                <a16:creationId xmlns:a16="http://schemas.microsoft.com/office/drawing/2014/main" id="{CB2504F7-73E8-90ED-3E46-B4831DB85267}"/>
              </a:ext>
            </a:extLst>
          </p:cNvPr>
          <p:cNvSpPr/>
          <p:nvPr/>
        </p:nvSpPr>
        <p:spPr>
          <a:xfrm>
            <a:off x="1936352" y="5739463"/>
            <a:ext cx="4864306" cy="10919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MMC Host Driver</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CONFIG_MMC_...</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drivers/mmc/host/...</a:t>
            </a:r>
          </a:p>
        </p:txBody>
      </p:sp>
      <p:sp>
        <p:nvSpPr>
          <p:cNvPr id="5" name="Freeform: Shape 4">
            <a:extLst>
              <a:ext uri="{FF2B5EF4-FFF2-40B4-BE49-F238E27FC236}">
                <a16:creationId xmlns:a16="http://schemas.microsoft.com/office/drawing/2014/main" id="{43DECC46-C990-FA62-C2D1-F9E717F8F1D1}"/>
              </a:ext>
            </a:extLst>
          </p:cNvPr>
          <p:cNvSpPr/>
          <p:nvPr/>
        </p:nvSpPr>
        <p:spPr>
          <a:xfrm>
            <a:off x="1911534" y="2240141"/>
            <a:ext cx="4864306" cy="4715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B8FF"/>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Block layer</a:t>
            </a:r>
          </a:p>
        </p:txBody>
      </p:sp>
      <p:sp>
        <p:nvSpPr>
          <p:cNvPr id="6" name="Freeform: Shape 5">
            <a:extLst>
              <a:ext uri="{FF2B5EF4-FFF2-40B4-BE49-F238E27FC236}">
                <a16:creationId xmlns:a16="http://schemas.microsoft.com/office/drawing/2014/main" id="{14067BA6-9108-36BA-F1D8-C9AC85770875}"/>
              </a:ext>
            </a:extLst>
          </p:cNvPr>
          <p:cNvSpPr/>
          <p:nvPr/>
        </p:nvSpPr>
        <p:spPr>
          <a:xfrm>
            <a:off x="1886717" y="2959859"/>
            <a:ext cx="4889124" cy="11912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MMC block device driver</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CONFIG_MMC_BLOCK</a:t>
            </a:r>
          </a:p>
          <a:p>
            <a:pPr marL="0" marR="0" lvl="0" indent="0" algn="ctr" rtl="0" hangingPunct="0">
              <a:lnSpc>
                <a:spcPct val="100000"/>
              </a:lnSpc>
              <a:spcBef>
                <a:spcPts val="0"/>
              </a:spcBef>
              <a:spcAft>
                <a:spcPts val="0"/>
              </a:spcAft>
              <a:buNone/>
              <a:tabLst/>
            </a:pPr>
            <a:r>
              <a:rPr lang="en-US" sz="2100" b="0" u="none" strike="noStrike">
                <a:ln>
                  <a:noFill/>
                </a:ln>
                <a:latin typeface="Calibri"/>
                <a:ea typeface="Calibri"/>
                <a:cs typeface="Calibri"/>
              </a:rPr>
              <a:t>drivers/mmc/card/{block,queue}.c</a:t>
            </a:r>
          </a:p>
        </p:txBody>
      </p:sp>
      <p:sp>
        <p:nvSpPr>
          <p:cNvPr id="7" name="Straight Connector 6">
            <a:extLst>
              <a:ext uri="{FF2B5EF4-FFF2-40B4-BE49-F238E27FC236}">
                <a16:creationId xmlns:a16="http://schemas.microsoft.com/office/drawing/2014/main" id="{0881052E-71CA-0096-B558-7BFF0369F8BE}"/>
              </a:ext>
            </a:extLst>
          </p:cNvPr>
          <p:cNvSpPr/>
          <p:nvPr/>
        </p:nvSpPr>
        <p:spPr>
          <a:xfrm>
            <a:off x="4219599" y="2711681"/>
            <a:ext cx="0" cy="248179"/>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00" b="0" u="none" strike="noStrike">
              <a:ln>
                <a:noFill/>
              </a:ln>
              <a:latin typeface="Calibri"/>
              <a:ea typeface="Calibri"/>
              <a:cs typeface="Calibri"/>
            </a:endParaRPr>
          </a:p>
        </p:txBody>
      </p:sp>
      <p:sp>
        <p:nvSpPr>
          <p:cNvPr id="8" name="Straight Connector 7">
            <a:extLst>
              <a:ext uri="{FF2B5EF4-FFF2-40B4-BE49-F238E27FC236}">
                <a16:creationId xmlns:a16="http://schemas.microsoft.com/office/drawing/2014/main" id="{31D14196-FFBE-C176-0B3B-FD60C18D480A}"/>
              </a:ext>
            </a:extLst>
          </p:cNvPr>
          <p:cNvSpPr/>
          <p:nvPr/>
        </p:nvSpPr>
        <p:spPr>
          <a:xfrm>
            <a:off x="4269235" y="4151118"/>
            <a:ext cx="0" cy="272998"/>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00" b="0" u="none" strike="noStrike">
              <a:ln>
                <a:noFill/>
              </a:ln>
              <a:latin typeface="Calibri"/>
              <a:ea typeface="Calibri"/>
              <a:cs typeface="Calibri"/>
            </a:endParaRPr>
          </a:p>
        </p:txBody>
      </p:sp>
      <p:sp>
        <p:nvSpPr>
          <p:cNvPr id="9" name="Straight Connector 8">
            <a:extLst>
              <a:ext uri="{FF2B5EF4-FFF2-40B4-BE49-F238E27FC236}">
                <a16:creationId xmlns:a16="http://schemas.microsoft.com/office/drawing/2014/main" id="{E5134265-F049-AD00-9615-7DE71FBBBBAD}"/>
              </a:ext>
            </a:extLst>
          </p:cNvPr>
          <p:cNvSpPr/>
          <p:nvPr/>
        </p:nvSpPr>
        <p:spPr>
          <a:xfrm>
            <a:off x="4294052" y="5466466"/>
            <a:ext cx="0" cy="272998"/>
          </a:xfrm>
          <a:prstGeom prst="line">
            <a:avLst/>
          </a:prstGeom>
          <a:noFill/>
          <a:ln w="0">
            <a:solidFill>
              <a:srgbClr val="000000"/>
            </a:solidFill>
            <a:prstDash val="solid"/>
            <a:tailEnd type="arrow"/>
          </a:ln>
        </p:spPr>
        <p:txBody>
          <a:bodyPr vert="horz" lIns="0" tIns="0" rIns="0" bIns="0" anchor="ctr" anchorCtr="1" compatLnSpc="0"/>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0" marR="0" lvl="0" indent="0" rtl="0" hangingPunct="0">
              <a:lnSpc>
                <a:spcPct val="100000"/>
              </a:lnSpc>
              <a:spcBef>
                <a:spcPts val="0"/>
              </a:spcBef>
              <a:spcAft>
                <a:spcPts val="0"/>
              </a:spcAft>
              <a:buNone/>
              <a:tabLst/>
            </a:pPr>
            <a:endParaRPr lang="en-US" sz="2100" b="0" u="none" strike="noStrike">
              <a:ln>
                <a:noFill/>
              </a:ln>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0C6C-3C89-48A9-091B-678E8FB31AA6}"/>
              </a:ext>
            </a:extLst>
          </p:cNvPr>
          <p:cNvSpPr>
            <a:spLocks noGrp="1"/>
          </p:cNvSpPr>
          <p:nvPr>
            <p:ph type="title"/>
          </p:nvPr>
        </p:nvSpPr>
        <p:spPr/>
        <p:txBody>
          <a:bodyPr/>
          <a:lstStyle/>
          <a:p>
            <a:pPr eaLnBrk="1" fontAlgn="auto" hangingPunct="1">
              <a:spcAft>
                <a:spcPts val="0"/>
              </a:spcAft>
              <a:defRPr/>
            </a:pPr>
            <a:r>
              <a:rPr lang="en-US" dirty="0"/>
              <a:t>Block device operations</a:t>
            </a:r>
          </a:p>
        </p:txBody>
      </p:sp>
      <p:sp>
        <p:nvSpPr>
          <p:cNvPr id="15363" name="Content Placeholder 2">
            <a:extLst>
              <a:ext uri="{FF2B5EF4-FFF2-40B4-BE49-F238E27FC236}">
                <a16:creationId xmlns:a16="http://schemas.microsoft.com/office/drawing/2014/main" id="{C8006B47-9E8A-07FE-D463-AED4EE07D448}"/>
              </a:ext>
            </a:extLst>
          </p:cNvPr>
          <p:cNvSpPr>
            <a:spLocks noGrp="1"/>
          </p:cNvSpPr>
          <p:nvPr>
            <p:ph idx="1"/>
          </p:nvPr>
        </p:nvSpPr>
        <p:spPr>
          <a:xfrm>
            <a:off x="864382" y="2489200"/>
            <a:ext cx="7979809" cy="3530600"/>
          </a:xfrm>
        </p:spPr>
        <p:txBody>
          <a:bodyPr>
            <a:normAutofit fontScale="62500" lnSpcReduction="20000"/>
          </a:bodyPr>
          <a:lstStyle/>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(*ioctl) (struct block_dev *bdev,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fmode_t mode,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unsigned int cmd,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unsigned long long arg);</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solidFill>
                  <a:srgbClr val="B17ED8"/>
                </a:solidFill>
                <a:latin typeface="Courier New" panose="02070309020205020404" pitchFamily="49" charset="0"/>
                <a:cs typeface="Courier New" panose="02070309020205020404" pitchFamily="49" charset="0"/>
              </a:rPr>
              <a:t>/* check whether the media has been changed; gendisk represents a disk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(*media_changed) (</a:t>
            </a:r>
            <a:r>
              <a:rPr lang="en-US" altLang="en-US" sz="2000" b="1">
                <a:solidFill>
                  <a:srgbClr val="00B050"/>
                </a:solidFill>
                <a:latin typeface="Courier New" panose="02070309020205020404" pitchFamily="49" charset="0"/>
                <a:cs typeface="Courier New" panose="02070309020205020404" pitchFamily="49" charset="0"/>
              </a:rPr>
              <a:t>struct gendisk *gd</a:t>
            </a:r>
            <a:r>
              <a:rPr lang="en-US" altLang="en-US" sz="2000"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solidFill>
                  <a:srgbClr val="B17ED8"/>
                </a:solidFill>
                <a:latin typeface="Courier New" panose="02070309020205020404" pitchFamily="49" charset="0"/>
                <a:cs typeface="Courier New" panose="02070309020205020404" pitchFamily="49" charset="0"/>
              </a:rPr>
              <a:t>/* makes new media ready to use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(*revalidate_disk) (</a:t>
            </a:r>
            <a:r>
              <a:rPr lang="en-US" altLang="en-US" sz="2000" b="1">
                <a:solidFill>
                  <a:srgbClr val="00B050"/>
                </a:solidFill>
                <a:latin typeface="Courier New" panose="02070309020205020404" pitchFamily="49" charset="0"/>
                <a:cs typeface="Courier New" panose="02070309020205020404" pitchFamily="49" charset="0"/>
              </a:rPr>
              <a:t>struct gendisk *gd</a:t>
            </a:r>
            <a:r>
              <a:rPr lang="en-US" altLang="en-US" sz="2000"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struct module *owner; </a:t>
            </a:r>
            <a:r>
              <a:rPr lang="en-US" altLang="en-US" sz="2000" b="1">
                <a:solidFill>
                  <a:srgbClr val="B17ED8"/>
                </a:solidFill>
                <a:latin typeface="Courier New" panose="02070309020205020404" pitchFamily="49" charset="0"/>
                <a:cs typeface="Courier New" panose="02070309020205020404" pitchFamily="49" charset="0"/>
              </a:rPr>
              <a:t>/* = THIS_MODULE */</a:t>
            </a: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endParaRPr lang="en-US" altLang="en-US" sz="2000" b="1">
              <a:solidFill>
                <a:srgbClr val="B17ED8"/>
              </a:solidFill>
              <a:latin typeface="Courier New" panose="02070309020205020404" pitchFamily="49" charset="0"/>
              <a:cs typeface="Courier New" panose="020703090202050204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MMC host dri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A9C5-BAA7-7F45-267B-B033823DF013}"/>
              </a:ext>
            </a:extLst>
          </p:cNvPr>
          <p:cNvSpPr txBox="1">
            <a:spLocks noGrp="1"/>
          </p:cNvSpPr>
          <p:nvPr>
            <p:ph type="title" idx="4294967295"/>
          </p:nvPr>
        </p:nvSpPr>
        <p:spPr>
          <a:xfrm>
            <a:off x="905213" y="912392"/>
            <a:ext cx="8237254" cy="566566"/>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MMC host driver</a:t>
            </a:r>
          </a:p>
        </p:txBody>
      </p:sp>
      <p:sp>
        <p:nvSpPr>
          <p:cNvPr id="3" name="Text Placeholder 2">
            <a:extLst>
              <a:ext uri="{FF2B5EF4-FFF2-40B4-BE49-F238E27FC236}">
                <a16:creationId xmlns:a16="http://schemas.microsoft.com/office/drawing/2014/main" id="{1793F7E8-0836-622E-3399-7401AEB25600}"/>
              </a:ext>
            </a:extLst>
          </p:cNvPr>
          <p:cNvSpPr txBox="1">
            <a:spLocks noGrp="1"/>
          </p:cNvSpPr>
          <p:nvPr>
            <p:ph type="body" idx="4294967295"/>
          </p:nvPr>
        </p:nvSpPr>
        <p:spPr>
          <a:xfrm>
            <a:off x="499205" y="2346386"/>
            <a:ext cx="8421428" cy="3698448"/>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pPr>
            <a:r>
              <a:rPr lang="en-US" sz="1600" dirty="0">
                <a:latin typeface="Calibri"/>
                <a:ea typeface="Calibri"/>
                <a:cs typeface="Calibri"/>
              </a:rPr>
              <a:t>For each host</a:t>
            </a:r>
            <a:endParaRPr lang="en-US"/>
          </a:p>
          <a:p>
            <a:pPr marL="414655" lvl="1" indent="-283210">
              <a:buSzPts val="3430"/>
              <a:buFont typeface="Arial" charset="2"/>
              <a:buChar char="•"/>
            </a:pPr>
            <a:r>
              <a:rPr lang="en-US" sz="1800" dirty="0">
                <a:latin typeface="Calibri"/>
                <a:ea typeface="Calibri"/>
                <a:cs typeface="Calibri"/>
              </a:rPr>
              <a:t>struct </a:t>
            </a:r>
            <a:r>
              <a:rPr lang="en-US" sz="1800" dirty="0" err="1">
                <a:latin typeface="Calibri"/>
                <a:ea typeface="Calibri"/>
                <a:cs typeface="Calibri"/>
              </a:rPr>
              <a:t>mmc_host</a:t>
            </a:r>
            <a:r>
              <a:rPr lang="en-US" sz="1800" dirty="0">
                <a:latin typeface="Calibri"/>
                <a:ea typeface="Calibri"/>
                <a:cs typeface="Calibri"/>
              </a:rPr>
              <a:t> *</a:t>
            </a:r>
            <a:r>
              <a:rPr lang="en-US" sz="1800" dirty="0" err="1">
                <a:latin typeface="Calibri"/>
                <a:ea typeface="Calibri"/>
                <a:cs typeface="Calibri"/>
              </a:rPr>
              <a:t>mmc_alloc_host</a:t>
            </a:r>
            <a:r>
              <a:rPr lang="en-US" sz="1800" dirty="0">
                <a:latin typeface="Calibri"/>
                <a:ea typeface="Calibri"/>
                <a:cs typeface="Calibri"/>
              </a:rPr>
              <a:t>(int extra,</a:t>
            </a:r>
            <a:br>
              <a:rPr lang="en-US" sz="1800" dirty="0">
                <a:latin typeface="Calibri"/>
              </a:rPr>
            </a:br>
            <a:r>
              <a:rPr lang="en-US" sz="1800" dirty="0">
                <a:latin typeface="Calibri"/>
                <a:ea typeface="Calibri"/>
                <a:cs typeface="Calibri"/>
              </a:rPr>
              <a:t>                              struct device *dev)</a:t>
            </a:r>
          </a:p>
          <a:p>
            <a:pPr marL="414655" lvl="1" indent="-283210">
              <a:buSzPts val="3430"/>
              <a:buFont typeface="Arial" charset="2"/>
              <a:buChar char="•"/>
            </a:pPr>
            <a:r>
              <a:rPr lang="en-US" sz="1600" dirty="0">
                <a:latin typeface="Calibri"/>
                <a:ea typeface="Calibri"/>
                <a:cs typeface="Calibri"/>
              </a:rPr>
              <a:t>Initialize </a:t>
            </a:r>
            <a:r>
              <a:rPr lang="en-US" sz="1800" dirty="0">
                <a:latin typeface="Calibri"/>
                <a:ea typeface="Calibri"/>
                <a:cs typeface="Calibri"/>
              </a:rPr>
              <a:t>struct </a:t>
            </a:r>
            <a:r>
              <a:rPr lang="en-US" sz="1800" dirty="0" err="1">
                <a:latin typeface="Calibri"/>
                <a:ea typeface="Calibri"/>
                <a:cs typeface="Calibri"/>
              </a:rPr>
              <a:t>mmc_host</a:t>
            </a:r>
            <a:r>
              <a:rPr lang="en-US" sz="1600" dirty="0">
                <a:latin typeface="Calibri"/>
                <a:ea typeface="Calibri"/>
                <a:cs typeface="Calibri"/>
              </a:rPr>
              <a:t> fields: </a:t>
            </a:r>
            <a:r>
              <a:rPr lang="en-US" sz="1800" dirty="0">
                <a:latin typeface="Calibri"/>
                <a:ea typeface="Calibri"/>
                <a:cs typeface="Calibri"/>
              </a:rPr>
              <a:t>caps, ops, </a:t>
            </a:r>
            <a:r>
              <a:rPr lang="en-US" sz="1800" dirty="0" err="1">
                <a:latin typeface="Calibri"/>
                <a:ea typeface="Calibri"/>
                <a:cs typeface="Calibri"/>
              </a:rPr>
              <a:t>max_phys_segs</a:t>
            </a:r>
            <a:r>
              <a:rPr lang="en-US" sz="1800" dirty="0">
                <a:latin typeface="Calibri"/>
                <a:ea typeface="Calibri"/>
                <a:cs typeface="Calibri"/>
              </a:rPr>
              <a:t>, </a:t>
            </a:r>
            <a:r>
              <a:rPr lang="en-US" sz="1800" dirty="0" err="1">
                <a:latin typeface="Calibri"/>
                <a:ea typeface="Calibri"/>
                <a:cs typeface="Calibri"/>
              </a:rPr>
              <a:t>max_hw_segs</a:t>
            </a:r>
            <a:r>
              <a:rPr lang="en-US" sz="1800" dirty="0">
                <a:latin typeface="Calibri"/>
                <a:ea typeface="Calibri"/>
                <a:cs typeface="Calibri"/>
              </a:rPr>
              <a:t>, </a:t>
            </a:r>
            <a:r>
              <a:rPr lang="en-US" sz="1800" dirty="0" err="1">
                <a:latin typeface="Calibri"/>
                <a:ea typeface="Calibri"/>
                <a:cs typeface="Calibri"/>
              </a:rPr>
              <a:t>max_blk_size</a:t>
            </a:r>
            <a:r>
              <a:rPr lang="en-US" sz="1800" dirty="0">
                <a:latin typeface="Calibri"/>
                <a:ea typeface="Calibri"/>
                <a:cs typeface="Calibri"/>
              </a:rPr>
              <a:t>, </a:t>
            </a:r>
            <a:r>
              <a:rPr lang="en-US" sz="1800" dirty="0" err="1">
                <a:latin typeface="Calibri"/>
                <a:ea typeface="Calibri"/>
                <a:cs typeface="Calibri"/>
              </a:rPr>
              <a:t>max_blk_count</a:t>
            </a:r>
            <a:r>
              <a:rPr lang="en-US" sz="1800" dirty="0">
                <a:latin typeface="Calibri"/>
                <a:ea typeface="Calibri"/>
                <a:cs typeface="Calibri"/>
              </a:rPr>
              <a:t>, </a:t>
            </a:r>
            <a:r>
              <a:rPr lang="en-US" sz="1800" dirty="0" err="1">
                <a:latin typeface="Calibri"/>
                <a:ea typeface="Calibri"/>
                <a:cs typeface="Calibri"/>
              </a:rPr>
              <a:t>max_req_size</a:t>
            </a:r>
            <a:endParaRPr lang="en-US" sz="1800" dirty="0">
              <a:latin typeface="Calibri"/>
              <a:ea typeface="Calibri"/>
              <a:cs typeface="Calibri"/>
            </a:endParaRPr>
          </a:p>
          <a:p>
            <a:pPr marL="414655" lvl="1" indent="-283210">
              <a:buSzPts val="3430"/>
              <a:buFont typeface="Arial" charset="2"/>
              <a:buChar char="•"/>
            </a:pPr>
            <a:r>
              <a:rPr lang="en-US" sz="1800" dirty="0">
                <a:latin typeface="Calibri"/>
                <a:ea typeface="Calibri"/>
                <a:cs typeface="Calibri"/>
              </a:rPr>
              <a:t>int </a:t>
            </a:r>
            <a:r>
              <a:rPr lang="en-US" sz="1800" err="1">
                <a:latin typeface="Calibri"/>
                <a:ea typeface="Calibri"/>
                <a:cs typeface="Calibri"/>
              </a:rPr>
              <a:t>mmc_add_host</a:t>
            </a:r>
            <a:r>
              <a:rPr lang="en-US" sz="1800" dirty="0">
                <a:latin typeface="Calibri"/>
                <a:ea typeface="Calibri"/>
                <a:cs typeface="Calibri"/>
              </a:rPr>
              <a:t>(struct </a:t>
            </a:r>
            <a:r>
              <a:rPr lang="en-US" sz="1800" err="1">
                <a:latin typeface="Calibri"/>
                <a:ea typeface="Calibri"/>
                <a:cs typeface="Calibri"/>
              </a:rPr>
              <a:t>mmc_host</a:t>
            </a:r>
            <a:r>
              <a:rPr lang="en-US" sz="1800" dirty="0">
                <a:latin typeface="Calibri"/>
                <a:ea typeface="Calibri"/>
                <a:cs typeface="Calibri"/>
              </a:rPr>
              <a:t> *host)</a:t>
            </a:r>
          </a:p>
          <a:p>
            <a:pPr marL="414655" lvl="1" indent="-283210">
              <a:buSzPts val="3430"/>
              <a:buFont typeface="Arial" charset="2"/>
              <a:buChar char="•"/>
            </a:pPr>
            <a:endParaRPr lang="en-US" sz="1800" dirty="0">
              <a:latin typeface="Calibri"/>
              <a:ea typeface="Calibri"/>
              <a:cs typeface="Calibri"/>
            </a:endParaRPr>
          </a:p>
          <a:p>
            <a:pPr marL="285750" lvl="0" indent="-285750">
              <a:buSzPts val="3430"/>
            </a:pPr>
            <a:r>
              <a:rPr lang="en-US" sz="1600" dirty="0">
                <a:latin typeface="Calibri"/>
                <a:ea typeface="Calibri"/>
                <a:cs typeface="Calibri"/>
              </a:rPr>
              <a:t>At </a:t>
            </a:r>
            <a:r>
              <a:rPr lang="en-US" sz="1600" err="1">
                <a:latin typeface="Calibri"/>
                <a:ea typeface="Calibri"/>
                <a:cs typeface="Calibri"/>
              </a:rPr>
              <a:t>unregistration</a:t>
            </a:r>
            <a:endParaRPr lang="en-US" sz="1600">
              <a:latin typeface="Calibri"/>
              <a:ea typeface="Calibri"/>
              <a:cs typeface="Calibri"/>
            </a:endParaRPr>
          </a:p>
          <a:p>
            <a:pPr marL="414655" lvl="1" indent="-283210">
              <a:buSzPts val="3430"/>
              <a:buFont typeface="Arial" charset="2"/>
              <a:buChar char="•"/>
            </a:pPr>
            <a:r>
              <a:rPr lang="en-US" sz="1800" dirty="0">
                <a:latin typeface="Calibri"/>
                <a:ea typeface="Calibri"/>
                <a:cs typeface="Calibri"/>
              </a:rPr>
              <a:t>void </a:t>
            </a:r>
            <a:r>
              <a:rPr lang="en-US" sz="1800" err="1">
                <a:latin typeface="Calibri"/>
                <a:ea typeface="Calibri"/>
                <a:cs typeface="Calibri"/>
              </a:rPr>
              <a:t>mmc_remove_host</a:t>
            </a:r>
            <a:r>
              <a:rPr lang="en-US" sz="1800" dirty="0">
                <a:latin typeface="Calibri"/>
                <a:ea typeface="Calibri"/>
                <a:cs typeface="Calibri"/>
              </a:rPr>
              <a:t>(struct </a:t>
            </a:r>
            <a:r>
              <a:rPr lang="en-US" sz="1800" err="1">
                <a:latin typeface="Calibri"/>
                <a:ea typeface="Calibri"/>
                <a:cs typeface="Calibri"/>
              </a:rPr>
              <a:t>mmc_host</a:t>
            </a:r>
            <a:r>
              <a:rPr lang="en-US" sz="1800" dirty="0">
                <a:latin typeface="Calibri"/>
                <a:ea typeface="Calibri"/>
                <a:cs typeface="Calibri"/>
              </a:rPr>
              <a:t> *host)</a:t>
            </a:r>
          </a:p>
          <a:p>
            <a:pPr marL="414655" lvl="1" indent="-283210">
              <a:buSzPts val="3430"/>
              <a:buFont typeface="Arial" charset="2"/>
              <a:buChar char="•"/>
            </a:pPr>
            <a:r>
              <a:rPr lang="en-US" sz="1800" dirty="0">
                <a:latin typeface="Calibri"/>
                <a:ea typeface="Calibri"/>
                <a:cs typeface="Calibri"/>
              </a:rPr>
              <a:t>void </a:t>
            </a:r>
            <a:r>
              <a:rPr lang="en-US" sz="1800" err="1">
                <a:latin typeface="Calibri"/>
                <a:ea typeface="Calibri"/>
                <a:cs typeface="Calibri"/>
              </a:rPr>
              <a:t>mmc_free_host</a:t>
            </a:r>
            <a:r>
              <a:rPr lang="en-US" sz="1800" dirty="0">
                <a:latin typeface="Calibri"/>
                <a:ea typeface="Calibri"/>
                <a:cs typeface="Calibri"/>
              </a:rPr>
              <a:t>(struct </a:t>
            </a:r>
            <a:r>
              <a:rPr lang="en-US" sz="1800" err="1">
                <a:latin typeface="Calibri"/>
                <a:ea typeface="Calibri"/>
                <a:cs typeface="Calibri"/>
              </a:rPr>
              <a:t>mmc_host</a:t>
            </a:r>
            <a:r>
              <a:rPr lang="en-US" sz="1800" dirty="0">
                <a:latin typeface="Calibri"/>
                <a:ea typeface="Calibri"/>
                <a:cs typeface="Calibri"/>
              </a:rPr>
              <a:t> *host)</a:t>
            </a:r>
          </a:p>
        </p:txBody>
      </p:sp>
    </p:spTree>
    <p:extLst>
      <p:ext uri="{BB962C8B-B14F-4D97-AF65-F5344CB8AC3E}">
        <p14:creationId xmlns:p14="http://schemas.microsoft.com/office/powerpoint/2010/main" val="529106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MMC host dri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6F3C-DEC9-21FC-34B3-44B82780B00A}"/>
              </a:ext>
            </a:extLst>
          </p:cNvPr>
          <p:cNvSpPr txBox="1">
            <a:spLocks noGrp="1"/>
          </p:cNvSpPr>
          <p:nvPr>
            <p:ph type="title" idx="4294967295"/>
          </p:nvPr>
        </p:nvSpPr>
        <p:spPr>
          <a:xfrm>
            <a:off x="905213" y="912391"/>
            <a:ext cx="8237254" cy="552198"/>
          </a:xfrm>
        </p:spPr>
        <p:txBody>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lvl="0"/>
            <a:r>
              <a:rPr lang="en-US" sz="3400" b="1" dirty="0">
                <a:solidFill>
                  <a:schemeClr val="bg1"/>
                </a:solidFill>
              </a:rPr>
              <a:t>MMC host driver (2)</a:t>
            </a:r>
          </a:p>
        </p:txBody>
      </p:sp>
      <p:sp>
        <p:nvSpPr>
          <p:cNvPr id="3" name="Text Placeholder 2">
            <a:extLst>
              <a:ext uri="{FF2B5EF4-FFF2-40B4-BE49-F238E27FC236}">
                <a16:creationId xmlns:a16="http://schemas.microsoft.com/office/drawing/2014/main" id="{0941389A-FDBE-FB34-121B-7DCA830140C9}"/>
              </a:ext>
            </a:extLst>
          </p:cNvPr>
          <p:cNvSpPr txBox="1">
            <a:spLocks noGrp="1"/>
          </p:cNvSpPr>
          <p:nvPr>
            <p:ph type="body" idx="4294967295"/>
          </p:nvPr>
        </p:nvSpPr>
        <p:spPr>
          <a:xfrm>
            <a:off x="546583" y="2346386"/>
            <a:ext cx="8421428" cy="3626249"/>
          </a:xfrm>
        </p:spPr>
        <p:txBody>
          <a:bodyPr vert="horz" wrap="square" lIns="91440" tIns="45720" rIns="91440" bIns="45720" rtlCol="0" anchor="t">
            <a:spAutoFit/>
          </a:bodyPr>
          <a:lst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a:lstStyle>
          <a:p>
            <a:pPr marL="285750" lvl="0" indent="-285750">
              <a:buSzPts val="3430"/>
              <a:buFont typeface="Wingdings 3"/>
              <a:buChar char=""/>
            </a:pPr>
            <a:r>
              <a:rPr lang="en-US" sz="1600" dirty="0">
                <a:latin typeface="Calibri"/>
                <a:ea typeface="Calibri"/>
                <a:cs typeface="Calibri"/>
              </a:rPr>
              <a:t>The </a:t>
            </a:r>
            <a:r>
              <a:rPr lang="en-US" sz="1800" err="1">
                <a:latin typeface="Calibri"/>
                <a:ea typeface="Calibri"/>
                <a:cs typeface="Calibri"/>
              </a:rPr>
              <a:t>mmc_host</a:t>
            </a:r>
            <a:r>
              <a:rPr lang="en-US" sz="1800" dirty="0">
                <a:latin typeface="Calibri"/>
                <a:ea typeface="Calibri"/>
                <a:cs typeface="Calibri"/>
              </a:rPr>
              <a:t>-&gt;ops</a:t>
            </a:r>
            <a:r>
              <a:rPr lang="en-US" sz="1600" dirty="0">
                <a:latin typeface="Calibri"/>
                <a:ea typeface="Calibri"/>
                <a:cs typeface="Calibri"/>
              </a:rPr>
              <a:t> field points to a </a:t>
            </a:r>
            <a:r>
              <a:rPr lang="en-US" sz="1800" err="1">
                <a:latin typeface="Calibri"/>
                <a:ea typeface="Calibri"/>
                <a:cs typeface="Calibri"/>
              </a:rPr>
              <a:t>mmc_host_ops</a:t>
            </a:r>
            <a:r>
              <a:rPr lang="en-US" sz="1600" dirty="0">
                <a:latin typeface="Calibri"/>
                <a:ea typeface="Calibri"/>
                <a:cs typeface="Calibri"/>
              </a:rPr>
              <a:t> structure</a:t>
            </a:r>
          </a:p>
          <a:p>
            <a:pPr marL="414655" lvl="1" indent="-283210">
              <a:buSzPts val="3430"/>
              <a:buFont typeface="Arial"/>
              <a:buChar char="•"/>
            </a:pPr>
            <a:r>
              <a:rPr lang="en-US" sz="1600" dirty="0">
                <a:latin typeface="Calibri"/>
                <a:ea typeface="Calibri"/>
                <a:cs typeface="Calibri"/>
              </a:rPr>
              <a:t>Handle an I/O request</a:t>
            </a:r>
            <a:br>
              <a:rPr lang="en-US" sz="1600" dirty="0">
                <a:latin typeface="Calibri"/>
              </a:rPr>
            </a:br>
            <a:r>
              <a:rPr lang="en-US" sz="1800" dirty="0">
                <a:latin typeface="Calibri"/>
                <a:ea typeface="Calibri"/>
                <a:cs typeface="Calibri"/>
              </a:rPr>
              <a:t>void (*request)(struct </a:t>
            </a:r>
            <a:r>
              <a:rPr lang="en-US" sz="1800" err="1">
                <a:latin typeface="Calibri"/>
                <a:ea typeface="Calibri"/>
                <a:cs typeface="Calibri"/>
              </a:rPr>
              <a:t>mmc_host</a:t>
            </a:r>
            <a:r>
              <a:rPr lang="en-US" sz="1800" dirty="0">
                <a:latin typeface="Calibri"/>
                <a:ea typeface="Calibri"/>
                <a:cs typeface="Calibri"/>
              </a:rPr>
              <a:t> *host,</a:t>
            </a:r>
            <a:br>
              <a:rPr lang="en-US" sz="1800" dirty="0">
                <a:latin typeface="Calibri"/>
              </a:rPr>
            </a:br>
            <a:r>
              <a:rPr lang="en-US" sz="1800" dirty="0">
                <a:latin typeface="Calibri"/>
                <a:ea typeface="Calibri"/>
                <a:cs typeface="Calibri"/>
              </a:rPr>
              <a:t>                struct </a:t>
            </a:r>
            <a:r>
              <a:rPr lang="en-US" sz="1800" err="1">
                <a:latin typeface="Calibri"/>
                <a:ea typeface="Calibri"/>
                <a:cs typeface="Calibri"/>
              </a:rPr>
              <a:t>mmc_request</a:t>
            </a:r>
            <a:r>
              <a:rPr lang="en-US" sz="1800" dirty="0">
                <a:latin typeface="Calibri"/>
                <a:ea typeface="Calibri"/>
                <a:cs typeface="Calibri"/>
              </a:rPr>
              <a:t> *req);</a:t>
            </a:r>
          </a:p>
          <a:p>
            <a:pPr marL="414655" lvl="1" indent="-283210">
              <a:buSzPts val="3430"/>
              <a:buFont typeface="Arial"/>
              <a:buChar char="•"/>
            </a:pPr>
            <a:r>
              <a:rPr lang="en-US" sz="1600" dirty="0">
                <a:latin typeface="Calibri"/>
                <a:ea typeface="Calibri"/>
                <a:cs typeface="Calibri"/>
              </a:rPr>
              <a:t>Set configuration settings</a:t>
            </a:r>
            <a:br>
              <a:rPr lang="en-US" sz="1600" dirty="0">
                <a:latin typeface="Calibri"/>
              </a:rPr>
            </a:br>
            <a:r>
              <a:rPr lang="en-US" sz="1800" dirty="0">
                <a:latin typeface="Calibri"/>
                <a:ea typeface="Calibri"/>
                <a:cs typeface="Calibri"/>
              </a:rPr>
              <a:t>void (*</a:t>
            </a:r>
            <a:r>
              <a:rPr lang="en-US" sz="1800" err="1">
                <a:latin typeface="Calibri"/>
                <a:ea typeface="Calibri"/>
                <a:cs typeface="Calibri"/>
              </a:rPr>
              <a:t>set_ios</a:t>
            </a:r>
            <a:r>
              <a:rPr lang="en-US" sz="1800" dirty="0">
                <a:latin typeface="Calibri"/>
                <a:ea typeface="Calibri"/>
                <a:cs typeface="Calibri"/>
              </a:rPr>
              <a:t>)(struct </a:t>
            </a:r>
            <a:r>
              <a:rPr lang="en-US" sz="1800" err="1">
                <a:latin typeface="Calibri"/>
                <a:ea typeface="Calibri"/>
                <a:cs typeface="Calibri"/>
              </a:rPr>
              <a:t>mmc_host</a:t>
            </a:r>
            <a:r>
              <a:rPr lang="en-US" sz="1800" dirty="0">
                <a:latin typeface="Calibri"/>
                <a:ea typeface="Calibri"/>
                <a:cs typeface="Calibri"/>
              </a:rPr>
              <a:t> *host,</a:t>
            </a:r>
            <a:br>
              <a:rPr lang="en-US" sz="1800" dirty="0">
                <a:latin typeface="Calibri"/>
              </a:rPr>
            </a:br>
            <a:r>
              <a:rPr lang="en-US" sz="1800" dirty="0">
                <a:latin typeface="Calibri"/>
                <a:ea typeface="Calibri"/>
                <a:cs typeface="Calibri"/>
              </a:rPr>
              <a:t>                struct </a:t>
            </a:r>
            <a:r>
              <a:rPr lang="en-US" sz="1800" err="1">
                <a:latin typeface="Calibri"/>
                <a:ea typeface="Calibri"/>
                <a:cs typeface="Calibri"/>
              </a:rPr>
              <a:t>mmc_ios</a:t>
            </a:r>
            <a:r>
              <a:rPr lang="en-US" sz="1800" dirty="0">
                <a:latin typeface="Calibri"/>
                <a:ea typeface="Calibri"/>
                <a:cs typeface="Calibri"/>
              </a:rPr>
              <a:t> *</a:t>
            </a:r>
            <a:r>
              <a:rPr lang="en-US" sz="1800" err="1">
                <a:latin typeface="Calibri"/>
                <a:ea typeface="Calibri"/>
                <a:cs typeface="Calibri"/>
              </a:rPr>
              <a:t>ios</a:t>
            </a:r>
            <a:r>
              <a:rPr lang="en-US" sz="1800" dirty="0">
                <a:latin typeface="Calibri"/>
                <a:ea typeface="Calibri"/>
                <a:cs typeface="Calibri"/>
              </a:rPr>
              <a:t>);</a:t>
            </a:r>
          </a:p>
          <a:p>
            <a:pPr marL="414655" lvl="1" indent="-283210">
              <a:buSzPts val="3430"/>
              <a:buFont typeface="Arial"/>
              <a:buChar char="•"/>
            </a:pPr>
            <a:r>
              <a:rPr lang="en-US" sz="1600" dirty="0">
                <a:latin typeface="Calibri"/>
                <a:ea typeface="Calibri"/>
                <a:cs typeface="Calibri"/>
              </a:rPr>
              <a:t>Get read-only status</a:t>
            </a:r>
            <a:br>
              <a:rPr lang="en-US" sz="1600" dirty="0">
                <a:latin typeface="Calibri"/>
              </a:rPr>
            </a:br>
            <a:r>
              <a:rPr lang="en-US" sz="1800" dirty="0">
                <a:latin typeface="Calibri"/>
                <a:ea typeface="Calibri"/>
                <a:cs typeface="Calibri"/>
              </a:rPr>
              <a:t>int (*</a:t>
            </a:r>
            <a:r>
              <a:rPr lang="en-US" sz="1800" err="1">
                <a:latin typeface="Calibri"/>
                <a:ea typeface="Calibri"/>
                <a:cs typeface="Calibri"/>
              </a:rPr>
              <a:t>get_ro</a:t>
            </a:r>
            <a:r>
              <a:rPr lang="en-US" sz="1800" dirty="0">
                <a:latin typeface="Calibri"/>
                <a:ea typeface="Calibri"/>
                <a:cs typeface="Calibri"/>
              </a:rPr>
              <a:t>)(struct </a:t>
            </a:r>
            <a:r>
              <a:rPr lang="en-US" sz="1800" err="1">
                <a:latin typeface="Calibri"/>
                <a:ea typeface="Calibri"/>
                <a:cs typeface="Calibri"/>
              </a:rPr>
              <a:t>mmc_host</a:t>
            </a:r>
            <a:r>
              <a:rPr lang="en-US" sz="1800" dirty="0">
                <a:latin typeface="Calibri"/>
                <a:ea typeface="Calibri"/>
                <a:cs typeface="Calibri"/>
              </a:rPr>
              <a:t> *host);</a:t>
            </a:r>
          </a:p>
          <a:p>
            <a:pPr marL="414655" lvl="1" indent="-283210">
              <a:buSzPts val="3430"/>
              <a:buFont typeface="Arial"/>
              <a:buChar char="•"/>
            </a:pPr>
            <a:r>
              <a:rPr lang="en-US" sz="1600">
                <a:latin typeface="Calibri"/>
                <a:ea typeface="Calibri"/>
                <a:cs typeface="Calibri"/>
              </a:rPr>
              <a:t>Get the card presence status</a:t>
            </a:r>
            <a:br>
              <a:rPr lang="en-US" sz="1600" dirty="0">
                <a:latin typeface="Calibri"/>
              </a:rPr>
            </a:br>
            <a:r>
              <a:rPr lang="en-US" sz="1800">
                <a:latin typeface="Calibri"/>
                <a:ea typeface="Calibri"/>
                <a:cs typeface="Calibri"/>
              </a:rPr>
              <a:t>int (*</a:t>
            </a:r>
            <a:r>
              <a:rPr lang="en-US" sz="1800" err="1">
                <a:latin typeface="Calibri"/>
                <a:ea typeface="Calibri"/>
                <a:cs typeface="Calibri"/>
              </a:rPr>
              <a:t>get_cd</a:t>
            </a:r>
            <a:r>
              <a:rPr lang="en-US" sz="1800">
                <a:latin typeface="Calibri"/>
                <a:ea typeface="Calibri"/>
                <a:cs typeface="Calibri"/>
              </a:rPr>
              <a:t>)(struct </a:t>
            </a:r>
            <a:r>
              <a:rPr lang="en-US" sz="1800" err="1">
                <a:latin typeface="Calibri"/>
                <a:ea typeface="Calibri"/>
                <a:cs typeface="Calibri"/>
              </a:rPr>
              <a:t>mmc_host</a:t>
            </a:r>
            <a:r>
              <a:rPr lang="en-US" sz="1800">
                <a:latin typeface="Calibri"/>
                <a:ea typeface="Calibri"/>
                <a:cs typeface="Calibri"/>
              </a:rPr>
              <a:t> *host);</a:t>
            </a:r>
            <a:endParaRPr lang="en-US" sz="1800" dirty="0">
              <a:latin typeface="Calibri"/>
              <a:ea typeface="Calibri"/>
              <a:cs typeface="Calibri"/>
            </a:endParaRPr>
          </a:p>
        </p:txBody>
      </p:sp>
    </p:spTree>
    <p:extLst>
      <p:ext uri="{BB962C8B-B14F-4D97-AF65-F5344CB8AC3E}">
        <p14:creationId xmlns:p14="http://schemas.microsoft.com/office/powerpoint/2010/main" val="32047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1E33-3524-497A-BF15-A25BDCBAD8B3}"/>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7411" name="Content Placeholder 2">
            <a:extLst>
              <a:ext uri="{FF2B5EF4-FFF2-40B4-BE49-F238E27FC236}">
                <a16:creationId xmlns:a16="http://schemas.microsoft.com/office/drawing/2014/main" id="{11484447-A5CC-DD63-24E5-EB03387A7345}"/>
              </a:ext>
            </a:extLst>
          </p:cNvPr>
          <p:cNvSpPr>
            <a:spLocks noGrp="1"/>
          </p:cNvSpPr>
          <p:nvPr>
            <p:ph idx="1"/>
          </p:nvPr>
        </p:nvSpPr>
        <p:spPr>
          <a:xfrm>
            <a:off x="-271" y="2264153"/>
            <a:ext cx="4864691" cy="3530600"/>
          </a:xfrm>
        </p:spPr>
        <p:txBody>
          <a:bodyPr>
            <a:normAutofit fontScale="92500" lnSpcReduction="20000"/>
          </a:bodyPr>
          <a:lstStyle/>
          <a:p>
            <a:pPr eaLnBrk="1" hangingPunct="1"/>
            <a:r>
              <a:rPr lang="en-US" altLang="en-US" b="1">
                <a:solidFill>
                  <a:srgbClr val="00B050"/>
                </a:solidFill>
                <a:latin typeface="Courier New" panose="02070309020205020404" pitchFamily="49" charset="0"/>
                <a:cs typeface="Courier New" panose="02070309020205020404" pitchFamily="49" charset="0"/>
              </a:rPr>
              <a:t>struct gendisk </a:t>
            </a:r>
            <a:r>
              <a:rPr lang="en-US" altLang="en-US"/>
              <a:t>represents a disk or a partition</a:t>
            </a:r>
          </a:p>
          <a:p>
            <a:pPr eaLnBrk="1" hangingPunct="1"/>
            <a:r>
              <a:rPr lang="en-US" altLang="en-US"/>
              <a:t>Must initialize the following fields</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major;</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first_minor;</a:t>
            </a:r>
          </a:p>
          <a:p>
            <a:pPr lvl="1" eaLnBrk="1" hangingPunct="1"/>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need one minor number per partition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minors; </a:t>
            </a: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as shown in /proc/partitions &amp; sysfs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char disk_name[32];</a:t>
            </a:r>
          </a:p>
        </p:txBody>
      </p:sp>
      <p:graphicFrame>
        <p:nvGraphicFramePr>
          <p:cNvPr id="17412" name="Content Placeholder 3">
            <a:extLst>
              <a:ext uri="{FF2B5EF4-FFF2-40B4-BE49-F238E27FC236}">
                <a16:creationId xmlns:a16="http://schemas.microsoft.com/office/drawing/2014/main" id="{6C3A4973-0451-2ED5-BE2C-AF7143C20D8A}"/>
              </a:ext>
            </a:extLst>
          </p:cNvPr>
          <p:cNvGraphicFramePr>
            <a:graphicFrameLocks noChangeAspect="1"/>
          </p:cNvGraphicFramePr>
          <p:nvPr>
            <p:extLst>
              <p:ext uri="{D42A27DB-BD31-4B8C-83A1-F6EECF244321}">
                <p14:modId xmlns:p14="http://schemas.microsoft.com/office/powerpoint/2010/main" val="1765882189"/>
              </p:ext>
            </p:extLst>
          </p:nvPr>
        </p:nvGraphicFramePr>
        <p:xfrm>
          <a:off x="3905152" y="2613782"/>
          <a:ext cx="4874291" cy="3533544"/>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152" y="2613782"/>
                        <a:ext cx="4874291" cy="3533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E42D-9C0A-30C2-B9F4-EB3F86C75720}"/>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8435" name="Content Placeholder 2">
            <a:extLst>
              <a:ext uri="{FF2B5EF4-FFF2-40B4-BE49-F238E27FC236}">
                <a16:creationId xmlns:a16="http://schemas.microsoft.com/office/drawing/2014/main" id="{5D3FC039-9A95-9F60-7FFC-4B8C261A0E68}"/>
              </a:ext>
            </a:extLst>
          </p:cNvPr>
          <p:cNvSpPr>
            <a:spLocks noGrp="1"/>
          </p:cNvSpPr>
          <p:nvPr>
            <p:ph idx="1"/>
          </p:nvPr>
        </p:nvSpPr>
        <p:spPr/>
        <p:txBody>
          <a:bodyPr/>
          <a:lstStyle/>
          <a:p>
            <a:pPr lvl="1" eaLnBrk="1" hangingPunct="1">
              <a:buFont typeface="Wingdings 2" panose="05020102010507070707" pitchFamily="18" charset="2"/>
              <a:buNone/>
            </a:pPr>
            <a:r>
              <a:rPr lang="en-US" altLang="en-US" b="1">
                <a:solidFill>
                  <a:srgbClr val="FF0000"/>
                </a:solidFill>
                <a:latin typeface="Courier New" panose="02070309020205020404" pitchFamily="49" charset="0"/>
                <a:cs typeface="Courier New" panose="02070309020205020404" pitchFamily="49" charset="0"/>
              </a:rPr>
              <a:t>struct block_device_operations *fops</a:t>
            </a:r>
            <a:r>
              <a:rPr lang="en-US" altLang="en-US" b="1">
                <a:latin typeface="Courier New" panose="02070309020205020404" pitchFamily="49" charset="0"/>
                <a:cs typeface="Courier New" panose="02070309020205020404" pitchFamily="49" charset="0"/>
              </a:rPr>
              <a:t>;</a:t>
            </a:r>
          </a:p>
          <a:p>
            <a:pPr lvl="1" eaLnBrk="1" hangingPunct="1"/>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holds I/O requests for this device */</a:t>
            </a:r>
          </a:p>
          <a:p>
            <a:pPr lvl="1" eaLnBrk="1" hangingPunct="1">
              <a:buFont typeface="Wingdings 2" panose="05020102010507070707" pitchFamily="18" charset="2"/>
              <a:buNone/>
            </a:pPr>
            <a:r>
              <a:rPr lang="en-US" altLang="en-US" b="1">
                <a:solidFill>
                  <a:srgbClr val="0070C0"/>
                </a:solidFill>
                <a:latin typeface="Courier New" panose="02070309020205020404" pitchFamily="49" charset="0"/>
                <a:cs typeface="Courier New" panose="02070309020205020404" pitchFamily="49" charset="0"/>
              </a:rPr>
              <a:t>struct request_queue *queue</a:t>
            </a:r>
            <a:r>
              <a:rPr lang="en-US" altLang="en-US"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set to GENHD_FL_REMOVABLE for removal media; GENGH_FL_CD for CD-ROMs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flags;</a:t>
            </a:r>
          </a:p>
          <a:p>
            <a:pPr lvl="1" eaLnBrk="1" hangingPunct="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in 512B sectors; use set_capacity()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sector_t capacity;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1219</TotalTime>
  <Words>1488</Words>
  <Application>Microsoft Office PowerPoint</Application>
  <PresentationFormat>On-screen Show (4:3)</PresentationFormat>
  <Paragraphs>364</Paragraphs>
  <Slides>71</Slides>
  <Notes>36</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Ion Boardroom</vt:lpstr>
      <vt:lpstr>BLOCK DRIVERS</vt:lpstr>
      <vt:lpstr>Overview of data structures</vt:lpstr>
      <vt:lpstr>Block Drivers</vt:lpstr>
      <vt:lpstr>Block driver registration</vt:lpstr>
      <vt:lpstr>Disk registration</vt:lpstr>
      <vt:lpstr>Block device operations</vt:lpstr>
      <vt:lpstr>Block device operations</vt:lpstr>
      <vt:lpstr>The gendisk structure</vt:lpstr>
      <vt:lpstr>The gendisk structure</vt:lpstr>
      <vt:lpstr>The gendisk structure</vt:lpstr>
      <vt:lpstr>The gendisk structure</vt:lpstr>
      <vt:lpstr>Initialization in sbull</vt:lpstr>
      <vt:lpstr>Sbull data structure</vt:lpstr>
      <vt:lpstr>Sbull data structure initialization</vt:lpstr>
      <vt:lpstr>Install the gendisk structure</vt:lpstr>
      <vt:lpstr>Install the gendisk structure</vt:lpstr>
      <vt:lpstr>Supporting removal media</vt:lpstr>
      <vt:lpstr>sbull ioctl</vt:lpstr>
      <vt:lpstr>The anatomy of a request</vt:lpstr>
      <vt:lpstr>The anatomy of a request</vt:lpstr>
      <vt:lpstr>The bio structure</vt:lpstr>
      <vt:lpstr>The bio structure</vt:lpstr>
      <vt:lpstr>Low-level bio operations</vt:lpstr>
      <vt:lpstr>Low-level bio macros</vt:lpstr>
      <vt:lpstr>The request structure</vt:lpstr>
      <vt:lpstr>The request structure</vt:lpstr>
      <vt:lpstr>The request structure</vt:lpstr>
      <vt:lpstr>Request queues</vt:lpstr>
      <vt:lpstr>Queue creation and deletion</vt:lpstr>
      <vt:lpstr>Queueing functions</vt:lpstr>
      <vt:lpstr>Queue control functions</vt:lpstr>
      <vt:lpstr>More queue control functions</vt:lpstr>
      <vt:lpstr>Request completion functions</vt:lpstr>
      <vt:lpstr>Request processing</vt:lpstr>
      <vt:lpstr>Working with sbull bios</vt:lpstr>
      <vt:lpstr>sbull_transfer</vt:lpstr>
      <vt:lpstr>Block devices</vt:lpstr>
      <vt:lpstr>From userspace</vt:lpstr>
      <vt:lpstr>Global architecture</vt:lpstr>
      <vt:lpstr>Global architecture </vt:lpstr>
      <vt:lpstr>Inside the block layer</vt:lpstr>
      <vt:lpstr>Inside the block layer (2)</vt:lpstr>
      <vt:lpstr>Two main types of drivers</vt:lpstr>
      <vt:lpstr>Available I/O schedulers</vt:lpstr>
      <vt:lpstr>Kernel options</vt:lpstr>
      <vt:lpstr>Looking at the code</vt:lpstr>
      <vt:lpstr>Implementing a block device driver</vt:lpstr>
      <vt:lpstr>Implementing a block device driver (2)</vt:lpstr>
      <vt:lpstr>Registering the major</vt:lpstr>
      <vt:lpstr>struct gendisk</vt:lpstr>
      <vt:lpstr>Initializing a disk</vt:lpstr>
      <vt:lpstr>Initializing a disk (2)</vt:lpstr>
      <vt:lpstr>Initializing a disk (3)</vt:lpstr>
      <vt:lpstr>Unregistering a disk</vt:lpstr>
      <vt:lpstr>block_device_operations</vt:lpstr>
      <vt:lpstr>A simple request() function</vt:lpstr>
      <vt:lpstr>A simple request() function (2)</vt:lpstr>
      <vt:lpstr>Data structures in a nutshell</vt:lpstr>
      <vt:lpstr>Request queue configuration (1)</vt:lpstr>
      <vt:lpstr>Request queue configuration (2)</vt:lpstr>
      <vt:lpstr>Request queue configuration (3)</vt:lpstr>
      <vt:lpstr>Inside a request</vt:lpstr>
      <vt:lpstr>Inside a request (2)</vt:lpstr>
      <vt:lpstr>Request example</vt:lpstr>
      <vt:lpstr>Asynchronous operations</vt:lpstr>
      <vt:lpstr>Asynchronous operations (2)</vt:lpstr>
      <vt:lpstr>DMA</vt:lpstr>
      <vt:lpstr>DMA (2)</vt:lpstr>
      <vt:lpstr>MMC / SD</vt:lpstr>
      <vt:lpstr>MMC host driver</vt:lpstr>
      <vt:lpstr>MMC host driver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Drivers</dc:title>
  <dc:creator>Andy Wang</dc:creator>
  <cp:lastModifiedBy>Sarah</cp:lastModifiedBy>
  <cp:revision>650</cp:revision>
  <dcterms:created xsi:type="dcterms:W3CDTF">2006-08-16T00:00:00Z</dcterms:created>
  <dcterms:modified xsi:type="dcterms:W3CDTF">2024-05-23T11:22:48Z</dcterms:modified>
</cp:coreProperties>
</file>