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0" r:id="rId15"/>
    <p:sldId id="269"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8FEAA73-0105-040B-471C-FF724F3797F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8195" name="Rectangle 3">
            <a:extLst>
              <a:ext uri="{FF2B5EF4-FFF2-40B4-BE49-F238E27FC236}">
                <a16:creationId xmlns:a16="http://schemas.microsoft.com/office/drawing/2014/main" id="{0A5DA75C-C54F-8C73-CEC8-F486FE63A49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8196" name="Rectangle 4">
            <a:extLst>
              <a:ext uri="{FF2B5EF4-FFF2-40B4-BE49-F238E27FC236}">
                <a16:creationId xmlns:a16="http://schemas.microsoft.com/office/drawing/2014/main" id="{6644A0A7-0A3D-9D82-BD54-16FA2443F5D0}"/>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4EAAFE0B-948A-8B38-61E9-FD099C8380D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a:extLst>
              <a:ext uri="{FF2B5EF4-FFF2-40B4-BE49-F238E27FC236}">
                <a16:creationId xmlns:a16="http://schemas.microsoft.com/office/drawing/2014/main" id="{0FEDFF45-E5BB-0286-7560-CDD8A7205CD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8199" name="Rectangle 7">
            <a:extLst>
              <a:ext uri="{FF2B5EF4-FFF2-40B4-BE49-F238E27FC236}">
                <a16:creationId xmlns:a16="http://schemas.microsoft.com/office/drawing/2014/main" id="{8A931753-6F99-4A44-7EEE-4C813D23DCB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AA67F121-0A26-45BC-8AF1-EF29F4A2965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8D5630-D196-4A88-DD57-4D764A4F3954}"/>
              </a:ext>
            </a:extLst>
          </p:cNvPr>
          <p:cNvSpPr>
            <a:spLocks noGrp="1" noChangeArrowheads="1"/>
          </p:cNvSpPr>
          <p:nvPr>
            <p:ph type="sldNum" sz="quarter" idx="5"/>
          </p:nvPr>
        </p:nvSpPr>
        <p:spPr>
          <a:ln/>
        </p:spPr>
        <p:txBody>
          <a:bodyPr/>
          <a:lstStyle/>
          <a:p>
            <a:fld id="{A29A1977-6CE9-4C5E-8E4E-EED91E4F4FC8}" type="slidenum">
              <a:rPr lang="en-US" altLang="en-US"/>
              <a:pPr/>
              <a:t>1</a:t>
            </a:fld>
            <a:endParaRPr lang="en-US" altLang="en-US"/>
          </a:p>
        </p:txBody>
      </p:sp>
      <p:sp>
        <p:nvSpPr>
          <p:cNvPr id="9218" name="Rectangle 2">
            <a:extLst>
              <a:ext uri="{FF2B5EF4-FFF2-40B4-BE49-F238E27FC236}">
                <a16:creationId xmlns:a16="http://schemas.microsoft.com/office/drawing/2014/main" id="{083E48D8-0AE1-CA2F-316B-697C5BB47197}"/>
              </a:ext>
            </a:extLst>
          </p:cNvPr>
          <p:cNvSpPr>
            <a:spLocks noRot="1" noChangeArrowheads="1" noTextEdit="1"/>
          </p:cNvSpPr>
          <p:nvPr>
            <p:ph type="sldImg"/>
          </p:nvPr>
        </p:nvSpPr>
        <p:spPr>
          <a:ln/>
        </p:spPr>
      </p:sp>
      <p:sp>
        <p:nvSpPr>
          <p:cNvPr id="9219" name="Rectangle 3">
            <a:extLst>
              <a:ext uri="{FF2B5EF4-FFF2-40B4-BE49-F238E27FC236}">
                <a16:creationId xmlns:a16="http://schemas.microsoft.com/office/drawing/2014/main" id="{1D217364-A542-1912-946F-E0D8DFAB6D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22681C-A582-955B-A3FD-26F48578EB1D}"/>
              </a:ext>
            </a:extLst>
          </p:cNvPr>
          <p:cNvSpPr>
            <a:spLocks noGrp="1" noChangeArrowheads="1"/>
          </p:cNvSpPr>
          <p:nvPr>
            <p:ph type="sldNum" sz="quarter" idx="5"/>
          </p:nvPr>
        </p:nvSpPr>
        <p:spPr>
          <a:ln/>
        </p:spPr>
        <p:txBody>
          <a:bodyPr/>
          <a:lstStyle/>
          <a:p>
            <a:fld id="{744BF661-E0E9-4DCE-97EA-D3BD78E0E309}" type="slidenum">
              <a:rPr lang="en-US" altLang="en-US"/>
              <a:pPr/>
              <a:t>10</a:t>
            </a:fld>
            <a:endParaRPr lang="en-US" altLang="en-US"/>
          </a:p>
        </p:txBody>
      </p:sp>
      <p:sp>
        <p:nvSpPr>
          <p:cNvPr id="24578" name="Rectangle 2">
            <a:extLst>
              <a:ext uri="{FF2B5EF4-FFF2-40B4-BE49-F238E27FC236}">
                <a16:creationId xmlns:a16="http://schemas.microsoft.com/office/drawing/2014/main" id="{E41BA616-C4EC-0D69-E8DA-A18D0A1FD35D}"/>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0BEE4149-95E7-3099-AC43-D2D8B274B3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Text Box 1">
            <a:extLst>
              <a:ext uri="{FF2B5EF4-FFF2-40B4-BE49-F238E27FC236}">
                <a16:creationId xmlns:a16="http://schemas.microsoft.com/office/drawing/2014/main" id="{3BAB1616-332C-0EBB-2B15-FF22985F2F6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4386" name="Rectangle 2">
            <a:extLst>
              <a:ext uri="{FF2B5EF4-FFF2-40B4-BE49-F238E27FC236}">
                <a16:creationId xmlns:a16="http://schemas.microsoft.com/office/drawing/2014/main" id="{5DC3E907-61EF-AA4E-61D3-B18E8CBB3AA8}"/>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Text Box 1">
            <a:extLst>
              <a:ext uri="{FF2B5EF4-FFF2-40B4-BE49-F238E27FC236}">
                <a16:creationId xmlns:a16="http://schemas.microsoft.com/office/drawing/2014/main" id="{D177C300-13F3-BD23-17B9-31CA575DD11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5410" name="Rectangle 2">
            <a:extLst>
              <a:ext uri="{FF2B5EF4-FFF2-40B4-BE49-F238E27FC236}">
                <a16:creationId xmlns:a16="http://schemas.microsoft.com/office/drawing/2014/main" id="{64FD8571-F0E5-42AA-15E1-0C27F967AAFC}"/>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Text Box 1">
            <a:extLst>
              <a:ext uri="{FF2B5EF4-FFF2-40B4-BE49-F238E27FC236}">
                <a16:creationId xmlns:a16="http://schemas.microsoft.com/office/drawing/2014/main" id="{0FCF32C8-10DA-5CB9-98AA-048F7F1A497A}"/>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6434" name="Rectangle 2">
            <a:extLst>
              <a:ext uri="{FF2B5EF4-FFF2-40B4-BE49-F238E27FC236}">
                <a16:creationId xmlns:a16="http://schemas.microsoft.com/office/drawing/2014/main" id="{D1C26C71-C3C5-ACA4-5E28-CA0C607D9B7C}"/>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Text Box 1">
            <a:extLst>
              <a:ext uri="{FF2B5EF4-FFF2-40B4-BE49-F238E27FC236}">
                <a16:creationId xmlns:a16="http://schemas.microsoft.com/office/drawing/2014/main" id="{B5CE35C1-6516-9ECB-6C2A-033DDF9B0363}"/>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7458" name="Rectangle 2">
            <a:extLst>
              <a:ext uri="{FF2B5EF4-FFF2-40B4-BE49-F238E27FC236}">
                <a16:creationId xmlns:a16="http://schemas.microsoft.com/office/drawing/2014/main" id="{C1DBCA72-E4E6-3552-8CA4-CE464F92588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1" name="Text Box 1">
            <a:extLst>
              <a:ext uri="{FF2B5EF4-FFF2-40B4-BE49-F238E27FC236}">
                <a16:creationId xmlns:a16="http://schemas.microsoft.com/office/drawing/2014/main" id="{93D89861-ECED-A020-FB8E-A3FCA56FBC0A}"/>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8482" name="Rectangle 2">
            <a:extLst>
              <a:ext uri="{FF2B5EF4-FFF2-40B4-BE49-F238E27FC236}">
                <a16:creationId xmlns:a16="http://schemas.microsoft.com/office/drawing/2014/main" id="{57BC26F0-0445-15D1-4102-DDD323BE800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Text Box 1">
            <a:extLst>
              <a:ext uri="{FF2B5EF4-FFF2-40B4-BE49-F238E27FC236}">
                <a16:creationId xmlns:a16="http://schemas.microsoft.com/office/drawing/2014/main" id="{C8B47AAF-7D7A-16B3-38FF-E9457637C80D}"/>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506" name="Rectangle 2">
            <a:extLst>
              <a:ext uri="{FF2B5EF4-FFF2-40B4-BE49-F238E27FC236}">
                <a16:creationId xmlns:a16="http://schemas.microsoft.com/office/drawing/2014/main" id="{46F5E26C-8264-F2DD-64EB-30B855E01B67}"/>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Text Box 1">
            <a:extLst>
              <a:ext uri="{FF2B5EF4-FFF2-40B4-BE49-F238E27FC236}">
                <a16:creationId xmlns:a16="http://schemas.microsoft.com/office/drawing/2014/main" id="{F350F411-2334-6B2E-3B0D-1C222860FFB8}"/>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0530" name="Rectangle 2">
            <a:extLst>
              <a:ext uri="{FF2B5EF4-FFF2-40B4-BE49-F238E27FC236}">
                <a16:creationId xmlns:a16="http://schemas.microsoft.com/office/drawing/2014/main" id="{2256CF01-8978-8ECE-07E3-F0F4608E0BC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Text Box 1">
            <a:extLst>
              <a:ext uri="{FF2B5EF4-FFF2-40B4-BE49-F238E27FC236}">
                <a16:creationId xmlns:a16="http://schemas.microsoft.com/office/drawing/2014/main" id="{EA449E6D-EEFD-CE6B-5F24-3C567C80E445}"/>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1554" name="Rectangle 2">
            <a:extLst>
              <a:ext uri="{FF2B5EF4-FFF2-40B4-BE49-F238E27FC236}">
                <a16:creationId xmlns:a16="http://schemas.microsoft.com/office/drawing/2014/main" id="{D9016F34-CA0F-C5AC-3C0D-B04DFD34C1F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Text Box 1">
            <a:extLst>
              <a:ext uri="{FF2B5EF4-FFF2-40B4-BE49-F238E27FC236}">
                <a16:creationId xmlns:a16="http://schemas.microsoft.com/office/drawing/2014/main" id="{DFBC8617-167E-97E8-5FF2-2DB95F82226F}"/>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2578" name="Rectangle 2">
            <a:extLst>
              <a:ext uri="{FF2B5EF4-FFF2-40B4-BE49-F238E27FC236}">
                <a16:creationId xmlns:a16="http://schemas.microsoft.com/office/drawing/2014/main" id="{47EC82EB-D744-E50A-2E85-77E75DC9DF09}"/>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Text Box 1">
            <a:extLst>
              <a:ext uri="{FF2B5EF4-FFF2-40B4-BE49-F238E27FC236}">
                <a16:creationId xmlns:a16="http://schemas.microsoft.com/office/drawing/2014/main" id="{305A1EB3-26D0-081E-9E12-B500FAD50AD9}"/>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3602" name="Rectangle 2">
            <a:extLst>
              <a:ext uri="{FF2B5EF4-FFF2-40B4-BE49-F238E27FC236}">
                <a16:creationId xmlns:a16="http://schemas.microsoft.com/office/drawing/2014/main" id="{957DB1E7-0B7B-42F6-67BB-3A13E04839E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535E97-9141-A634-9481-14AD4C872477}"/>
              </a:ext>
            </a:extLst>
          </p:cNvPr>
          <p:cNvSpPr>
            <a:spLocks noGrp="1" noChangeArrowheads="1"/>
          </p:cNvSpPr>
          <p:nvPr>
            <p:ph type="sldNum" sz="quarter" idx="5"/>
          </p:nvPr>
        </p:nvSpPr>
        <p:spPr>
          <a:ln/>
        </p:spPr>
        <p:txBody>
          <a:bodyPr/>
          <a:lstStyle/>
          <a:p>
            <a:fld id="{1C32526B-B45F-4F49-A0B4-0851CE1D8A73}" type="slidenum">
              <a:rPr lang="en-US" altLang="en-US"/>
              <a:pPr/>
              <a:t>11</a:t>
            </a:fld>
            <a:endParaRPr lang="en-US" altLang="en-US"/>
          </a:p>
        </p:txBody>
      </p:sp>
      <p:sp>
        <p:nvSpPr>
          <p:cNvPr id="25602" name="Rectangle 2">
            <a:extLst>
              <a:ext uri="{FF2B5EF4-FFF2-40B4-BE49-F238E27FC236}">
                <a16:creationId xmlns:a16="http://schemas.microsoft.com/office/drawing/2014/main" id="{7FB2AB82-C168-7829-D6A4-D0492209E55E}"/>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57CE19E4-D405-BEC7-46E8-7F4B2107A0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Text Box 1">
            <a:extLst>
              <a:ext uri="{FF2B5EF4-FFF2-40B4-BE49-F238E27FC236}">
                <a16:creationId xmlns:a16="http://schemas.microsoft.com/office/drawing/2014/main" id="{F81B46C3-F9E9-0EB2-FFFF-BC586A40A934}"/>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4626" name="Rectangle 2">
            <a:extLst>
              <a:ext uri="{FF2B5EF4-FFF2-40B4-BE49-F238E27FC236}">
                <a16:creationId xmlns:a16="http://schemas.microsoft.com/office/drawing/2014/main" id="{F3A35FCC-4B57-E341-D7CD-D21B44E4AA5C}"/>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Text Box 1">
            <a:extLst>
              <a:ext uri="{FF2B5EF4-FFF2-40B4-BE49-F238E27FC236}">
                <a16:creationId xmlns:a16="http://schemas.microsoft.com/office/drawing/2014/main" id="{40F26209-9CBB-3DC7-227A-CD557DD5857F}"/>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5650" name="Rectangle 2">
            <a:extLst>
              <a:ext uri="{FF2B5EF4-FFF2-40B4-BE49-F238E27FC236}">
                <a16:creationId xmlns:a16="http://schemas.microsoft.com/office/drawing/2014/main" id="{3A0A4D16-0C1E-6450-74F4-BC19C47DFF5A}"/>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Text Box 1">
            <a:extLst>
              <a:ext uri="{FF2B5EF4-FFF2-40B4-BE49-F238E27FC236}">
                <a16:creationId xmlns:a16="http://schemas.microsoft.com/office/drawing/2014/main" id="{B276645F-9224-7CAC-2A71-A1D10D5C0D06}"/>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6674" name="Rectangle 2">
            <a:extLst>
              <a:ext uri="{FF2B5EF4-FFF2-40B4-BE49-F238E27FC236}">
                <a16:creationId xmlns:a16="http://schemas.microsoft.com/office/drawing/2014/main" id="{59A44024-263B-294F-468C-1EC9708EE66C}"/>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Text Box 1">
            <a:extLst>
              <a:ext uri="{FF2B5EF4-FFF2-40B4-BE49-F238E27FC236}">
                <a16:creationId xmlns:a16="http://schemas.microsoft.com/office/drawing/2014/main" id="{6D9046B1-77A2-084F-6F66-3002E68A0CE0}"/>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7698" name="Rectangle 2">
            <a:extLst>
              <a:ext uri="{FF2B5EF4-FFF2-40B4-BE49-F238E27FC236}">
                <a16:creationId xmlns:a16="http://schemas.microsoft.com/office/drawing/2014/main" id="{FCA826CC-BB26-531E-C12D-56629A3F73D4}"/>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1" name="Text Box 1">
            <a:extLst>
              <a:ext uri="{FF2B5EF4-FFF2-40B4-BE49-F238E27FC236}">
                <a16:creationId xmlns:a16="http://schemas.microsoft.com/office/drawing/2014/main" id="{DEE8E6AC-9EC7-08F2-A30B-6BA93A9E4923}"/>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8722" name="Rectangle 2">
            <a:extLst>
              <a:ext uri="{FF2B5EF4-FFF2-40B4-BE49-F238E27FC236}">
                <a16:creationId xmlns:a16="http://schemas.microsoft.com/office/drawing/2014/main" id="{7C9CFF4F-76C0-25F9-078B-484F0436E7F1}"/>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Text Box 1">
            <a:extLst>
              <a:ext uri="{FF2B5EF4-FFF2-40B4-BE49-F238E27FC236}">
                <a16:creationId xmlns:a16="http://schemas.microsoft.com/office/drawing/2014/main" id="{1FCAFC40-D7BE-D693-0154-62100F6E792D}"/>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9746" name="Rectangle 2">
            <a:extLst>
              <a:ext uri="{FF2B5EF4-FFF2-40B4-BE49-F238E27FC236}">
                <a16:creationId xmlns:a16="http://schemas.microsoft.com/office/drawing/2014/main" id="{1457F600-835A-C1FD-6384-572FCF2CC22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Text Box 1">
            <a:extLst>
              <a:ext uri="{FF2B5EF4-FFF2-40B4-BE49-F238E27FC236}">
                <a16:creationId xmlns:a16="http://schemas.microsoft.com/office/drawing/2014/main" id="{75100AE5-39BB-F7C5-6AB8-5D9213C56EBD}"/>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0770" name="Rectangle 2">
            <a:extLst>
              <a:ext uri="{FF2B5EF4-FFF2-40B4-BE49-F238E27FC236}">
                <a16:creationId xmlns:a16="http://schemas.microsoft.com/office/drawing/2014/main" id="{DEEDE0E2-C3AE-A6D9-635A-39DC887B2438}"/>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Text Box 1">
            <a:extLst>
              <a:ext uri="{FF2B5EF4-FFF2-40B4-BE49-F238E27FC236}">
                <a16:creationId xmlns:a16="http://schemas.microsoft.com/office/drawing/2014/main" id="{75AD5D2E-A98D-3EAD-0896-772715397F10}"/>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1794" name="Rectangle 2">
            <a:extLst>
              <a:ext uri="{FF2B5EF4-FFF2-40B4-BE49-F238E27FC236}">
                <a16:creationId xmlns:a16="http://schemas.microsoft.com/office/drawing/2014/main" id="{2E93A77D-8024-582D-523C-6EEA698C3BE1}"/>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Text Box 1">
            <a:extLst>
              <a:ext uri="{FF2B5EF4-FFF2-40B4-BE49-F238E27FC236}">
                <a16:creationId xmlns:a16="http://schemas.microsoft.com/office/drawing/2014/main" id="{4DB36BB6-82AA-096A-26EE-14E262042BBC}"/>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2818" name="Rectangle 2">
            <a:extLst>
              <a:ext uri="{FF2B5EF4-FFF2-40B4-BE49-F238E27FC236}">
                <a16:creationId xmlns:a16="http://schemas.microsoft.com/office/drawing/2014/main" id="{2CBC8F85-6C0C-00FB-FFAA-4CB392B3F7A4}"/>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Text Box 1">
            <a:extLst>
              <a:ext uri="{FF2B5EF4-FFF2-40B4-BE49-F238E27FC236}">
                <a16:creationId xmlns:a16="http://schemas.microsoft.com/office/drawing/2014/main" id="{E0E372C6-42E9-B7BE-C62E-EABC92E9BF1E}"/>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3842" name="Rectangle 2">
            <a:extLst>
              <a:ext uri="{FF2B5EF4-FFF2-40B4-BE49-F238E27FC236}">
                <a16:creationId xmlns:a16="http://schemas.microsoft.com/office/drawing/2014/main" id="{B323C3F3-F3AB-2090-9CCA-8C3A5C86A0B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B004BC-FD9E-FC45-EEF4-BD972774E2E0}"/>
              </a:ext>
            </a:extLst>
          </p:cNvPr>
          <p:cNvSpPr>
            <a:spLocks noGrp="1" noChangeArrowheads="1"/>
          </p:cNvSpPr>
          <p:nvPr>
            <p:ph type="sldNum" sz="quarter" idx="5"/>
          </p:nvPr>
        </p:nvSpPr>
        <p:spPr>
          <a:ln/>
        </p:spPr>
        <p:txBody>
          <a:bodyPr/>
          <a:lstStyle/>
          <a:p>
            <a:fld id="{ADEDD36B-F98B-4A46-9FA1-9B1588910231}" type="slidenum">
              <a:rPr lang="en-US" altLang="en-US"/>
              <a:pPr/>
              <a:t>12</a:t>
            </a:fld>
            <a:endParaRPr lang="en-US" altLang="en-US"/>
          </a:p>
        </p:txBody>
      </p:sp>
      <p:sp>
        <p:nvSpPr>
          <p:cNvPr id="28674" name="Rectangle 2">
            <a:extLst>
              <a:ext uri="{FF2B5EF4-FFF2-40B4-BE49-F238E27FC236}">
                <a16:creationId xmlns:a16="http://schemas.microsoft.com/office/drawing/2014/main" id="{4A4486A6-263E-C623-BF8A-E8957F7C9BAE}"/>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EADCA9E3-F0EA-15A8-DBBD-901CBAB63F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Text Box 1">
            <a:extLst>
              <a:ext uri="{FF2B5EF4-FFF2-40B4-BE49-F238E27FC236}">
                <a16:creationId xmlns:a16="http://schemas.microsoft.com/office/drawing/2014/main" id="{462DC963-5748-01B9-7369-069FD71200FF}"/>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4866" name="Rectangle 2">
            <a:extLst>
              <a:ext uri="{FF2B5EF4-FFF2-40B4-BE49-F238E27FC236}">
                <a16:creationId xmlns:a16="http://schemas.microsoft.com/office/drawing/2014/main" id="{1B0C9842-0246-B0F3-6239-9DE60841371B}"/>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Text Box 1">
            <a:extLst>
              <a:ext uri="{FF2B5EF4-FFF2-40B4-BE49-F238E27FC236}">
                <a16:creationId xmlns:a16="http://schemas.microsoft.com/office/drawing/2014/main" id="{188EFF89-F512-46F7-10CE-D45355E0673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5890" name="Rectangle 2">
            <a:extLst>
              <a:ext uri="{FF2B5EF4-FFF2-40B4-BE49-F238E27FC236}">
                <a16:creationId xmlns:a16="http://schemas.microsoft.com/office/drawing/2014/main" id="{31FFF5BA-C119-36B5-0A8B-8AE9D98F022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Text Box 1">
            <a:extLst>
              <a:ext uri="{FF2B5EF4-FFF2-40B4-BE49-F238E27FC236}">
                <a16:creationId xmlns:a16="http://schemas.microsoft.com/office/drawing/2014/main" id="{0FF535AF-7062-83A1-F0F8-65F458C2789D}"/>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6914" name="Rectangle 2">
            <a:extLst>
              <a:ext uri="{FF2B5EF4-FFF2-40B4-BE49-F238E27FC236}">
                <a16:creationId xmlns:a16="http://schemas.microsoft.com/office/drawing/2014/main" id="{021FD0F6-26AA-E0C5-37EA-E2BE18EB0D4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Text Box 1">
            <a:extLst>
              <a:ext uri="{FF2B5EF4-FFF2-40B4-BE49-F238E27FC236}">
                <a16:creationId xmlns:a16="http://schemas.microsoft.com/office/drawing/2014/main" id="{735F5EBD-7591-ECC4-5F8F-7FA21F844142}"/>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7938" name="Rectangle 2">
            <a:extLst>
              <a:ext uri="{FF2B5EF4-FFF2-40B4-BE49-F238E27FC236}">
                <a16:creationId xmlns:a16="http://schemas.microsoft.com/office/drawing/2014/main" id="{CFDAE698-91C0-D37D-CBFB-21E7A1C4E300}"/>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1" name="Text Box 1">
            <a:extLst>
              <a:ext uri="{FF2B5EF4-FFF2-40B4-BE49-F238E27FC236}">
                <a16:creationId xmlns:a16="http://schemas.microsoft.com/office/drawing/2014/main" id="{371177AB-ED28-BCB3-99CE-C6814FB65AF7}"/>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8962" name="Rectangle 2">
            <a:extLst>
              <a:ext uri="{FF2B5EF4-FFF2-40B4-BE49-F238E27FC236}">
                <a16:creationId xmlns:a16="http://schemas.microsoft.com/office/drawing/2014/main" id="{38F1D56A-B9D6-74D1-6BF8-2721ADF8774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Text Box 1">
            <a:extLst>
              <a:ext uri="{FF2B5EF4-FFF2-40B4-BE49-F238E27FC236}">
                <a16:creationId xmlns:a16="http://schemas.microsoft.com/office/drawing/2014/main" id="{BE457B0B-5774-CA65-9EEE-2D533C0E6FE4}"/>
              </a:ext>
            </a:extLst>
          </p:cNvPr>
          <p:cNvSpPr txBox="1">
            <a:spLocks noChangeArrowheads="1"/>
          </p:cNvSpPr>
          <p:nvPr/>
        </p:nvSpPr>
        <p:spPr bwMode="auto">
          <a:xfrm>
            <a:off x="-11798300" y="-11796713"/>
            <a:ext cx="11793537" cy="124872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9986" name="Rectangle 2">
            <a:extLst>
              <a:ext uri="{FF2B5EF4-FFF2-40B4-BE49-F238E27FC236}">
                <a16:creationId xmlns:a16="http://schemas.microsoft.com/office/drawing/2014/main" id="{6E11CFBA-4D56-4492-F12F-CF6F0BD704A7}"/>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Text Box 1">
            <a:extLst>
              <a:ext uri="{FF2B5EF4-FFF2-40B4-BE49-F238E27FC236}">
                <a16:creationId xmlns:a16="http://schemas.microsoft.com/office/drawing/2014/main" id="{71302722-83D3-7767-1D28-4C443E9C604D}"/>
              </a:ext>
            </a:extLst>
          </p:cNvPr>
          <p:cNvSpPr txBox="1">
            <a:spLocks noChangeArrowheads="1"/>
          </p:cNvSpPr>
          <p:nvPr/>
        </p:nvSpPr>
        <p:spPr bwMode="auto">
          <a:xfrm>
            <a:off x="-11798300" y="-11796713"/>
            <a:ext cx="11793537" cy="124872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1010" name="Rectangle 2">
            <a:extLst>
              <a:ext uri="{FF2B5EF4-FFF2-40B4-BE49-F238E27FC236}">
                <a16:creationId xmlns:a16="http://schemas.microsoft.com/office/drawing/2014/main" id="{085902D5-8A01-8283-D84A-6E98D2B33BB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Text Box 1">
            <a:extLst>
              <a:ext uri="{FF2B5EF4-FFF2-40B4-BE49-F238E27FC236}">
                <a16:creationId xmlns:a16="http://schemas.microsoft.com/office/drawing/2014/main" id="{F51463A1-DADF-D092-4362-9AE91E26BA06}"/>
              </a:ext>
            </a:extLst>
          </p:cNvPr>
          <p:cNvSpPr txBox="1">
            <a:spLocks noChangeArrowheads="1"/>
          </p:cNvSpPr>
          <p:nvPr/>
        </p:nvSpPr>
        <p:spPr bwMode="auto">
          <a:xfrm>
            <a:off x="-11798300" y="-11796713"/>
            <a:ext cx="11793537" cy="124872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2034" name="Rectangle 2">
            <a:extLst>
              <a:ext uri="{FF2B5EF4-FFF2-40B4-BE49-F238E27FC236}">
                <a16:creationId xmlns:a16="http://schemas.microsoft.com/office/drawing/2014/main" id="{8764403E-0B6B-7F26-2D34-65DF946C478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Text Box 1">
            <a:extLst>
              <a:ext uri="{FF2B5EF4-FFF2-40B4-BE49-F238E27FC236}">
                <a16:creationId xmlns:a16="http://schemas.microsoft.com/office/drawing/2014/main" id="{D897BF06-354D-A803-A7F1-764C946EB76F}"/>
              </a:ext>
            </a:extLst>
          </p:cNvPr>
          <p:cNvSpPr txBox="1">
            <a:spLocks noChangeArrowheads="1"/>
          </p:cNvSpPr>
          <p:nvPr/>
        </p:nvSpPr>
        <p:spPr bwMode="auto">
          <a:xfrm>
            <a:off x="-11798300" y="-11796713"/>
            <a:ext cx="11793537" cy="124872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3058" name="Rectangle 2">
            <a:extLst>
              <a:ext uri="{FF2B5EF4-FFF2-40B4-BE49-F238E27FC236}">
                <a16:creationId xmlns:a16="http://schemas.microsoft.com/office/drawing/2014/main" id="{E09416D8-B94E-C759-66EA-812E94B6DC7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Text Box 1">
            <a:extLst>
              <a:ext uri="{FF2B5EF4-FFF2-40B4-BE49-F238E27FC236}">
                <a16:creationId xmlns:a16="http://schemas.microsoft.com/office/drawing/2014/main" id="{1B142E39-DC2C-293F-79F2-CAC8E5197D43}"/>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4082" name="Rectangle 2">
            <a:extLst>
              <a:ext uri="{FF2B5EF4-FFF2-40B4-BE49-F238E27FC236}">
                <a16:creationId xmlns:a16="http://schemas.microsoft.com/office/drawing/2014/main" id="{5B77581C-1CD0-A0FA-5C2A-FC7A8995046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FBA2B4-A26C-2F98-0FBA-64A6E2FFA7DF}"/>
              </a:ext>
            </a:extLst>
          </p:cNvPr>
          <p:cNvSpPr>
            <a:spLocks noGrp="1" noChangeArrowheads="1"/>
          </p:cNvSpPr>
          <p:nvPr>
            <p:ph type="sldNum" sz="quarter" idx="5"/>
          </p:nvPr>
        </p:nvSpPr>
        <p:spPr>
          <a:ln/>
        </p:spPr>
        <p:txBody>
          <a:bodyPr/>
          <a:lstStyle/>
          <a:p>
            <a:fld id="{A600986B-3E0D-45A3-92D5-8CE69EF8A04A}" type="slidenum">
              <a:rPr lang="en-US" altLang="en-US"/>
              <a:pPr/>
              <a:t>13</a:t>
            </a:fld>
            <a:endParaRPr lang="en-US" altLang="en-US"/>
          </a:p>
        </p:txBody>
      </p:sp>
      <p:sp>
        <p:nvSpPr>
          <p:cNvPr id="30722" name="Rectangle 2">
            <a:extLst>
              <a:ext uri="{FF2B5EF4-FFF2-40B4-BE49-F238E27FC236}">
                <a16:creationId xmlns:a16="http://schemas.microsoft.com/office/drawing/2014/main" id="{D364B712-6F6A-F84D-9B1C-C22A84E3F091}"/>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4940430A-F7B6-933E-FDA7-88A4FBC616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Text Box 1">
            <a:extLst>
              <a:ext uri="{FF2B5EF4-FFF2-40B4-BE49-F238E27FC236}">
                <a16:creationId xmlns:a16="http://schemas.microsoft.com/office/drawing/2014/main" id="{E625435F-22E5-41A9-778E-8AE9451CECE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5106" name="Rectangle 2">
            <a:extLst>
              <a:ext uri="{FF2B5EF4-FFF2-40B4-BE49-F238E27FC236}">
                <a16:creationId xmlns:a16="http://schemas.microsoft.com/office/drawing/2014/main" id="{4CFE6296-2052-28BE-F2C2-6B393A386582}"/>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Text Box 1">
            <a:extLst>
              <a:ext uri="{FF2B5EF4-FFF2-40B4-BE49-F238E27FC236}">
                <a16:creationId xmlns:a16="http://schemas.microsoft.com/office/drawing/2014/main" id="{778F9887-C2A5-5D48-1A64-3C5AB417B3EE}"/>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6130" name="Rectangle 2">
            <a:extLst>
              <a:ext uri="{FF2B5EF4-FFF2-40B4-BE49-F238E27FC236}">
                <a16:creationId xmlns:a16="http://schemas.microsoft.com/office/drawing/2014/main" id="{17243878-9124-8916-7514-0D95C5A30FE0}"/>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Text Box 1">
            <a:extLst>
              <a:ext uri="{FF2B5EF4-FFF2-40B4-BE49-F238E27FC236}">
                <a16:creationId xmlns:a16="http://schemas.microsoft.com/office/drawing/2014/main" id="{94FEA4CF-F033-7BC1-9A89-1F590AC29621}"/>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7154" name="Rectangle 2">
            <a:extLst>
              <a:ext uri="{FF2B5EF4-FFF2-40B4-BE49-F238E27FC236}">
                <a16:creationId xmlns:a16="http://schemas.microsoft.com/office/drawing/2014/main" id="{BFF8621C-230A-4852-C973-C31CF94E440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Text Box 1">
            <a:extLst>
              <a:ext uri="{FF2B5EF4-FFF2-40B4-BE49-F238E27FC236}">
                <a16:creationId xmlns:a16="http://schemas.microsoft.com/office/drawing/2014/main" id="{D7F526B4-3994-541B-287A-0FF8FC9F166F}"/>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8178" name="Rectangle 2">
            <a:extLst>
              <a:ext uri="{FF2B5EF4-FFF2-40B4-BE49-F238E27FC236}">
                <a16:creationId xmlns:a16="http://schemas.microsoft.com/office/drawing/2014/main" id="{F0540B2B-06E4-86BC-4312-6C3612926079}"/>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Text Box 1">
            <a:extLst>
              <a:ext uri="{FF2B5EF4-FFF2-40B4-BE49-F238E27FC236}">
                <a16:creationId xmlns:a16="http://schemas.microsoft.com/office/drawing/2014/main" id="{1CFA3BA0-CB8F-D09D-C835-B205DE66690A}"/>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9202" name="Rectangle 2">
            <a:extLst>
              <a:ext uri="{FF2B5EF4-FFF2-40B4-BE49-F238E27FC236}">
                <a16:creationId xmlns:a16="http://schemas.microsoft.com/office/drawing/2014/main" id="{45EF58D7-B545-F350-5BE0-ACDD6E54881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Text Box 1">
            <a:extLst>
              <a:ext uri="{FF2B5EF4-FFF2-40B4-BE49-F238E27FC236}">
                <a16:creationId xmlns:a16="http://schemas.microsoft.com/office/drawing/2014/main" id="{17A390FC-94DE-D551-6923-E754BA1E3EE9}"/>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0226" name="Rectangle 2">
            <a:extLst>
              <a:ext uri="{FF2B5EF4-FFF2-40B4-BE49-F238E27FC236}">
                <a16:creationId xmlns:a16="http://schemas.microsoft.com/office/drawing/2014/main" id="{2C13ED93-1A56-3041-8C9C-7AD32C81D0A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Text Box 1">
            <a:extLst>
              <a:ext uri="{FF2B5EF4-FFF2-40B4-BE49-F238E27FC236}">
                <a16:creationId xmlns:a16="http://schemas.microsoft.com/office/drawing/2014/main" id="{85524D71-7CEC-E6CC-F346-B251721576D6}"/>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1250" name="Rectangle 2">
            <a:extLst>
              <a:ext uri="{FF2B5EF4-FFF2-40B4-BE49-F238E27FC236}">
                <a16:creationId xmlns:a16="http://schemas.microsoft.com/office/drawing/2014/main" id="{23D5ACDC-CA12-99B5-2A62-B7EF833ED3E9}"/>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Text Box 1">
            <a:extLst>
              <a:ext uri="{FF2B5EF4-FFF2-40B4-BE49-F238E27FC236}">
                <a16:creationId xmlns:a16="http://schemas.microsoft.com/office/drawing/2014/main" id="{AD24FF68-8D4E-F1CE-20F5-E218A9E29D9C}"/>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2274" name="Rectangle 2">
            <a:extLst>
              <a:ext uri="{FF2B5EF4-FFF2-40B4-BE49-F238E27FC236}">
                <a16:creationId xmlns:a16="http://schemas.microsoft.com/office/drawing/2014/main" id="{C04B15DF-5396-DD9A-884B-00581D428B39}"/>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Text Box 1">
            <a:extLst>
              <a:ext uri="{FF2B5EF4-FFF2-40B4-BE49-F238E27FC236}">
                <a16:creationId xmlns:a16="http://schemas.microsoft.com/office/drawing/2014/main" id="{1C07FD77-DF78-0959-E498-E97FCC9C442B}"/>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3298" name="Rectangle 2">
            <a:extLst>
              <a:ext uri="{FF2B5EF4-FFF2-40B4-BE49-F238E27FC236}">
                <a16:creationId xmlns:a16="http://schemas.microsoft.com/office/drawing/2014/main" id="{931F814C-EE8A-491F-9125-61B7051442F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Text Box 1">
            <a:extLst>
              <a:ext uri="{FF2B5EF4-FFF2-40B4-BE49-F238E27FC236}">
                <a16:creationId xmlns:a16="http://schemas.microsoft.com/office/drawing/2014/main" id="{FB1A17E7-D997-5D12-3C9E-0A30CC0B5068}"/>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4322" name="Rectangle 2">
            <a:extLst>
              <a:ext uri="{FF2B5EF4-FFF2-40B4-BE49-F238E27FC236}">
                <a16:creationId xmlns:a16="http://schemas.microsoft.com/office/drawing/2014/main" id="{78BE2B89-141F-B717-A492-D30A8BB5E284}"/>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142E77-3AE5-1BC8-EF80-C1BD2EC4B518}"/>
              </a:ext>
            </a:extLst>
          </p:cNvPr>
          <p:cNvSpPr>
            <a:spLocks noGrp="1" noChangeArrowheads="1"/>
          </p:cNvSpPr>
          <p:nvPr>
            <p:ph type="sldNum" sz="quarter" idx="5"/>
          </p:nvPr>
        </p:nvSpPr>
        <p:spPr>
          <a:ln/>
        </p:spPr>
        <p:txBody>
          <a:bodyPr/>
          <a:lstStyle/>
          <a:p>
            <a:fld id="{CD40357D-3A98-4126-91D9-5E472B1EF91A}" type="slidenum">
              <a:rPr lang="en-US" altLang="en-US"/>
              <a:pPr/>
              <a:t>14</a:t>
            </a:fld>
            <a:endParaRPr lang="en-US" altLang="en-US"/>
          </a:p>
        </p:txBody>
      </p:sp>
      <p:sp>
        <p:nvSpPr>
          <p:cNvPr id="36866" name="Rectangle 2">
            <a:extLst>
              <a:ext uri="{FF2B5EF4-FFF2-40B4-BE49-F238E27FC236}">
                <a16:creationId xmlns:a16="http://schemas.microsoft.com/office/drawing/2014/main" id="{E15F18C5-1657-2E60-22B9-F7DB61904877}"/>
              </a:ext>
            </a:extLst>
          </p:cNvPr>
          <p:cNvSpPr>
            <a:spLocks noRot="1" noChangeArrowheads="1" noTextEdit="1"/>
          </p:cNvSpPr>
          <p:nvPr>
            <p:ph type="sldImg"/>
          </p:nvPr>
        </p:nvSpPr>
        <p:spPr>
          <a:ln/>
        </p:spPr>
      </p:sp>
      <p:sp>
        <p:nvSpPr>
          <p:cNvPr id="36867" name="Rectangle 3">
            <a:extLst>
              <a:ext uri="{FF2B5EF4-FFF2-40B4-BE49-F238E27FC236}">
                <a16:creationId xmlns:a16="http://schemas.microsoft.com/office/drawing/2014/main" id="{E0EAA526-9087-E29A-1C22-0B3EB1379F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Text Box 1">
            <a:extLst>
              <a:ext uri="{FF2B5EF4-FFF2-40B4-BE49-F238E27FC236}">
                <a16:creationId xmlns:a16="http://schemas.microsoft.com/office/drawing/2014/main" id="{8F75CCB1-DD1F-844F-B31A-42505D9CCA98}"/>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5346" name="Rectangle 2">
            <a:extLst>
              <a:ext uri="{FF2B5EF4-FFF2-40B4-BE49-F238E27FC236}">
                <a16:creationId xmlns:a16="http://schemas.microsoft.com/office/drawing/2014/main" id="{5BF31F33-9E48-6ABA-88DE-96A5F63D650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5B4100F4-03C2-EC17-BE59-C7508F89D6EC}"/>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A07E5DFD-4FDF-FA72-620C-01EDEA5CD8E6}"/>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C02DA82A-AD9F-2559-5EE6-706D5F51E06D}"/>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D2F797BE-1A51-4072-6B67-EBB0710E1ADC}"/>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157C2BDC-D0C1-CD2D-79BE-A741E566B9E9}"/>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B8FF1DFE-9830-A872-3B63-5C1FA8E9DB59}"/>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Text Box 1">
            <a:extLst>
              <a:ext uri="{FF2B5EF4-FFF2-40B4-BE49-F238E27FC236}">
                <a16:creationId xmlns:a16="http://schemas.microsoft.com/office/drawing/2014/main" id="{FCBB6684-6552-50D2-53FC-509F2D76D8DD}"/>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89442" name="Rectangle 2">
            <a:extLst>
              <a:ext uri="{FF2B5EF4-FFF2-40B4-BE49-F238E27FC236}">
                <a16:creationId xmlns:a16="http://schemas.microsoft.com/office/drawing/2014/main" id="{3AF76DAD-EDE1-97FE-598D-A6BD80844999}"/>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5" name="Text Box 1">
            <a:extLst>
              <a:ext uri="{FF2B5EF4-FFF2-40B4-BE49-F238E27FC236}">
                <a16:creationId xmlns:a16="http://schemas.microsoft.com/office/drawing/2014/main" id="{42FF4907-73E4-6EE2-D2C6-AF08268D0ED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0466" name="Rectangle 2">
            <a:extLst>
              <a:ext uri="{FF2B5EF4-FFF2-40B4-BE49-F238E27FC236}">
                <a16:creationId xmlns:a16="http://schemas.microsoft.com/office/drawing/2014/main" id="{FAA026F6-2514-B588-2BBE-642521F43BDD}"/>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89" name="Text Box 1">
            <a:extLst>
              <a:ext uri="{FF2B5EF4-FFF2-40B4-BE49-F238E27FC236}">
                <a16:creationId xmlns:a16="http://schemas.microsoft.com/office/drawing/2014/main" id="{DFC82B37-9643-80EE-CB0C-C49EAC8F25C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1490" name="Rectangle 2">
            <a:extLst>
              <a:ext uri="{FF2B5EF4-FFF2-40B4-BE49-F238E27FC236}">
                <a16:creationId xmlns:a16="http://schemas.microsoft.com/office/drawing/2014/main" id="{A3768B0D-3774-650D-F7B3-1E0A1F13A858}"/>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3" name="Rectangle 1">
            <a:extLst>
              <a:ext uri="{FF2B5EF4-FFF2-40B4-BE49-F238E27FC236}">
                <a16:creationId xmlns:a16="http://schemas.microsoft.com/office/drawing/2014/main" id="{303E59C0-3D45-C76A-756E-7148B4004E91}"/>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2514" name="Rectangle 2">
            <a:extLst>
              <a:ext uri="{FF2B5EF4-FFF2-40B4-BE49-F238E27FC236}">
                <a16:creationId xmlns:a16="http://schemas.microsoft.com/office/drawing/2014/main" id="{D1EA5DDA-6EBB-C6F9-3F6B-F288280F1EBF}"/>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7" name="Text Box 1">
            <a:extLst>
              <a:ext uri="{FF2B5EF4-FFF2-40B4-BE49-F238E27FC236}">
                <a16:creationId xmlns:a16="http://schemas.microsoft.com/office/drawing/2014/main" id="{FC1C738C-FDF4-044E-39E5-730DDE0371FF}"/>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3538" name="Rectangle 2">
            <a:extLst>
              <a:ext uri="{FF2B5EF4-FFF2-40B4-BE49-F238E27FC236}">
                <a16:creationId xmlns:a16="http://schemas.microsoft.com/office/drawing/2014/main" id="{11276227-1ACF-1AA1-4326-DD3FA3F8622D}"/>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1" name="Rectangle 1">
            <a:extLst>
              <a:ext uri="{FF2B5EF4-FFF2-40B4-BE49-F238E27FC236}">
                <a16:creationId xmlns:a16="http://schemas.microsoft.com/office/drawing/2014/main" id="{E78E17A9-A487-314B-3EDA-E0940DC38B64}"/>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62" name="Rectangle 2">
            <a:extLst>
              <a:ext uri="{FF2B5EF4-FFF2-40B4-BE49-F238E27FC236}">
                <a16:creationId xmlns:a16="http://schemas.microsoft.com/office/drawing/2014/main" id="{C1A1DE38-7B16-E922-5AFC-B5EEE0201893}"/>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68C476-CEED-526B-433B-4BDA479BF118}"/>
              </a:ext>
            </a:extLst>
          </p:cNvPr>
          <p:cNvSpPr>
            <a:spLocks noGrp="1" noChangeArrowheads="1"/>
          </p:cNvSpPr>
          <p:nvPr>
            <p:ph type="sldNum" sz="quarter" idx="5"/>
          </p:nvPr>
        </p:nvSpPr>
        <p:spPr>
          <a:ln/>
        </p:spPr>
        <p:txBody>
          <a:bodyPr/>
          <a:lstStyle/>
          <a:p>
            <a:fld id="{89720E06-B3D5-48CF-AEEC-E7CBC571C321}" type="slidenum">
              <a:rPr lang="en-US" altLang="en-US"/>
              <a:pPr/>
              <a:t>15</a:t>
            </a:fld>
            <a:endParaRPr lang="en-US" altLang="en-US"/>
          </a:p>
        </p:txBody>
      </p:sp>
      <p:sp>
        <p:nvSpPr>
          <p:cNvPr id="37890" name="Rectangle 2">
            <a:extLst>
              <a:ext uri="{FF2B5EF4-FFF2-40B4-BE49-F238E27FC236}">
                <a16:creationId xmlns:a16="http://schemas.microsoft.com/office/drawing/2014/main" id="{FC6E597E-AC9A-607E-0FAE-DFF663949AD1}"/>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0F7BB367-64B4-8E97-B91B-36B380965E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5" name="Text Box 1">
            <a:extLst>
              <a:ext uri="{FF2B5EF4-FFF2-40B4-BE49-F238E27FC236}">
                <a16:creationId xmlns:a16="http://schemas.microsoft.com/office/drawing/2014/main" id="{DBA29EF5-955D-D8C0-532E-A4203E08A1D3}"/>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5586" name="Rectangle 2">
            <a:extLst>
              <a:ext uri="{FF2B5EF4-FFF2-40B4-BE49-F238E27FC236}">
                <a16:creationId xmlns:a16="http://schemas.microsoft.com/office/drawing/2014/main" id="{A203FD3F-F3FA-593C-11B9-38B0D8CA8E3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09" name="Text Box 1">
            <a:extLst>
              <a:ext uri="{FF2B5EF4-FFF2-40B4-BE49-F238E27FC236}">
                <a16:creationId xmlns:a16="http://schemas.microsoft.com/office/drawing/2014/main" id="{88075750-F377-8766-9A3F-DA48D5CD5035}"/>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6610" name="Rectangle 2">
            <a:extLst>
              <a:ext uri="{FF2B5EF4-FFF2-40B4-BE49-F238E27FC236}">
                <a16:creationId xmlns:a16="http://schemas.microsoft.com/office/drawing/2014/main" id="{3AF5A5B4-5627-273C-7769-DC779AB8484D}"/>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3" name="Text Box 1">
            <a:extLst>
              <a:ext uri="{FF2B5EF4-FFF2-40B4-BE49-F238E27FC236}">
                <a16:creationId xmlns:a16="http://schemas.microsoft.com/office/drawing/2014/main" id="{7B13EFEC-CC29-5CA4-87C4-E3710A30EB2C}"/>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7634" name="Rectangle 2">
            <a:extLst>
              <a:ext uri="{FF2B5EF4-FFF2-40B4-BE49-F238E27FC236}">
                <a16:creationId xmlns:a16="http://schemas.microsoft.com/office/drawing/2014/main" id="{C4415B7E-8415-65EC-80B0-E0EEF9D00850}"/>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7" name="Text Box 1">
            <a:extLst>
              <a:ext uri="{FF2B5EF4-FFF2-40B4-BE49-F238E27FC236}">
                <a16:creationId xmlns:a16="http://schemas.microsoft.com/office/drawing/2014/main" id="{C9D5E463-3C2B-8541-E180-19FA8C54E56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98658" name="Rectangle 2">
            <a:extLst>
              <a:ext uri="{FF2B5EF4-FFF2-40B4-BE49-F238E27FC236}">
                <a16:creationId xmlns:a16="http://schemas.microsoft.com/office/drawing/2014/main" id="{A8A07830-BC70-880E-F9E5-5E460EC1384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1" name="Rectangle 1">
            <a:extLst>
              <a:ext uri="{FF2B5EF4-FFF2-40B4-BE49-F238E27FC236}">
                <a16:creationId xmlns:a16="http://schemas.microsoft.com/office/drawing/2014/main" id="{B6FBF94E-29CA-73DD-B7FC-D563EA3B6AD4}"/>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9682" name="Rectangle 2">
            <a:extLst>
              <a:ext uri="{FF2B5EF4-FFF2-40B4-BE49-F238E27FC236}">
                <a16:creationId xmlns:a16="http://schemas.microsoft.com/office/drawing/2014/main" id="{0067C9E9-02E6-67BE-45E1-48BE9EC4F5BB}"/>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5" name="Rectangle 1">
            <a:extLst>
              <a:ext uri="{FF2B5EF4-FFF2-40B4-BE49-F238E27FC236}">
                <a16:creationId xmlns:a16="http://schemas.microsoft.com/office/drawing/2014/main" id="{0C7E95F1-CD92-6A37-6A73-1EBD465D47D8}"/>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0706" name="Rectangle 2">
            <a:extLst>
              <a:ext uri="{FF2B5EF4-FFF2-40B4-BE49-F238E27FC236}">
                <a16:creationId xmlns:a16="http://schemas.microsoft.com/office/drawing/2014/main" id="{04E46816-73AD-F63C-D17A-7E884B8E2B76}"/>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29" name="Rectangle 1">
            <a:extLst>
              <a:ext uri="{FF2B5EF4-FFF2-40B4-BE49-F238E27FC236}">
                <a16:creationId xmlns:a16="http://schemas.microsoft.com/office/drawing/2014/main" id="{956F5DAA-55BE-C004-EE70-1EC2AB783890}"/>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1730" name="Rectangle 2">
            <a:extLst>
              <a:ext uri="{FF2B5EF4-FFF2-40B4-BE49-F238E27FC236}">
                <a16:creationId xmlns:a16="http://schemas.microsoft.com/office/drawing/2014/main" id="{0083F1F7-46F5-F1CD-46DB-9AB2B490BF11}"/>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753" name="Text Box 1">
            <a:extLst>
              <a:ext uri="{FF2B5EF4-FFF2-40B4-BE49-F238E27FC236}">
                <a16:creationId xmlns:a16="http://schemas.microsoft.com/office/drawing/2014/main" id="{E17C568D-E90F-4FEA-DD52-CDD08963DCEE}"/>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2754" name="Rectangle 2">
            <a:extLst>
              <a:ext uri="{FF2B5EF4-FFF2-40B4-BE49-F238E27FC236}">
                <a16:creationId xmlns:a16="http://schemas.microsoft.com/office/drawing/2014/main" id="{59D22050-6E3D-0FC2-8435-89745B39B89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7" name="Rectangle 1">
            <a:extLst>
              <a:ext uri="{FF2B5EF4-FFF2-40B4-BE49-F238E27FC236}">
                <a16:creationId xmlns:a16="http://schemas.microsoft.com/office/drawing/2014/main" id="{CC8C37A1-2A40-098B-93E6-16C32899D50C}"/>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3778" name="Rectangle 2">
            <a:extLst>
              <a:ext uri="{FF2B5EF4-FFF2-40B4-BE49-F238E27FC236}">
                <a16:creationId xmlns:a16="http://schemas.microsoft.com/office/drawing/2014/main" id="{BE2A6731-5314-3D0D-57AF-84BC4DA8348C}"/>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01" name="Rectangle 1">
            <a:extLst>
              <a:ext uri="{FF2B5EF4-FFF2-40B4-BE49-F238E27FC236}">
                <a16:creationId xmlns:a16="http://schemas.microsoft.com/office/drawing/2014/main" id="{C0D1A08D-7C2A-05AE-C3EB-376EE1AA340D}"/>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02" name="Rectangle 2">
            <a:extLst>
              <a:ext uri="{FF2B5EF4-FFF2-40B4-BE49-F238E27FC236}">
                <a16:creationId xmlns:a16="http://schemas.microsoft.com/office/drawing/2014/main" id="{8F14C2A7-A28F-4C50-E626-A6148E8CABA7}"/>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EA6C2D-2147-6905-9745-E48F11CDF135}"/>
              </a:ext>
            </a:extLst>
          </p:cNvPr>
          <p:cNvSpPr>
            <a:spLocks noGrp="1" noChangeArrowheads="1"/>
          </p:cNvSpPr>
          <p:nvPr>
            <p:ph type="sldNum" sz="quarter" idx="5"/>
          </p:nvPr>
        </p:nvSpPr>
        <p:spPr>
          <a:ln/>
        </p:spPr>
        <p:txBody>
          <a:bodyPr/>
          <a:lstStyle/>
          <a:p>
            <a:fld id="{358C26E7-287A-441A-B45E-793EA4FDEECB}" type="slidenum">
              <a:rPr lang="en-US" altLang="en-US"/>
              <a:pPr/>
              <a:t>16</a:t>
            </a:fld>
            <a:endParaRPr lang="en-US" altLang="en-US"/>
          </a:p>
        </p:txBody>
      </p:sp>
      <p:sp>
        <p:nvSpPr>
          <p:cNvPr id="38914" name="Rectangle 2">
            <a:extLst>
              <a:ext uri="{FF2B5EF4-FFF2-40B4-BE49-F238E27FC236}">
                <a16:creationId xmlns:a16="http://schemas.microsoft.com/office/drawing/2014/main" id="{C95B68E9-CA0E-FD8C-11F1-212144F22B58}"/>
              </a:ext>
            </a:extLst>
          </p:cNvPr>
          <p:cNvSpPr>
            <a:spLocks noRot="1" noChangeArrowheads="1" noTextEdit="1"/>
          </p:cNvSpPr>
          <p:nvPr>
            <p:ph type="sldImg"/>
          </p:nvPr>
        </p:nvSpPr>
        <p:spPr>
          <a:ln/>
        </p:spPr>
      </p:sp>
      <p:sp>
        <p:nvSpPr>
          <p:cNvPr id="38915" name="Rectangle 3">
            <a:extLst>
              <a:ext uri="{FF2B5EF4-FFF2-40B4-BE49-F238E27FC236}">
                <a16:creationId xmlns:a16="http://schemas.microsoft.com/office/drawing/2014/main" id="{E1FB61CD-CF6C-DFF4-2A36-9F8439CBA2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5" name="Rectangle 1">
            <a:extLst>
              <a:ext uri="{FF2B5EF4-FFF2-40B4-BE49-F238E27FC236}">
                <a16:creationId xmlns:a16="http://schemas.microsoft.com/office/drawing/2014/main" id="{D4AAFACB-4071-7771-CCA0-A0AB6593C247}"/>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826" name="Rectangle 2">
            <a:extLst>
              <a:ext uri="{FF2B5EF4-FFF2-40B4-BE49-F238E27FC236}">
                <a16:creationId xmlns:a16="http://schemas.microsoft.com/office/drawing/2014/main" id="{C490E98A-8D75-A4AF-260C-0A0223762B03}"/>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a:extLst>
              <a:ext uri="{FF2B5EF4-FFF2-40B4-BE49-F238E27FC236}">
                <a16:creationId xmlns:a16="http://schemas.microsoft.com/office/drawing/2014/main" id="{85F30E53-495F-5B1C-FFA9-74E52E4ED5A4}"/>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6850" name="Rectangle 2">
            <a:extLst>
              <a:ext uri="{FF2B5EF4-FFF2-40B4-BE49-F238E27FC236}">
                <a16:creationId xmlns:a16="http://schemas.microsoft.com/office/drawing/2014/main" id="{4FBB0ADC-CC6C-84BE-EC17-0867F56F6CF7}"/>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3" name="Rectangle 1">
            <a:extLst>
              <a:ext uri="{FF2B5EF4-FFF2-40B4-BE49-F238E27FC236}">
                <a16:creationId xmlns:a16="http://schemas.microsoft.com/office/drawing/2014/main" id="{94FAFA52-4AAC-6E6B-3EB2-13EB5C41CA22}"/>
              </a:ext>
            </a:extLst>
          </p:cNvPr>
          <p:cNvSpPr txBox="1">
            <a:spLocks noChangeArrowheads="1"/>
          </p:cNvSpPr>
          <p:nvPr>
            <p:ph type="sldImg"/>
          </p:nvPr>
        </p:nvSpPr>
        <p:spPr bwMode="auto">
          <a:xfrm>
            <a:off x="-11798300" y="-11796713"/>
            <a:ext cx="11790362"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7874" name="Rectangle 2">
            <a:extLst>
              <a:ext uri="{FF2B5EF4-FFF2-40B4-BE49-F238E27FC236}">
                <a16:creationId xmlns:a16="http://schemas.microsoft.com/office/drawing/2014/main" id="{784F787B-5225-27AC-2FDA-511A3930100C}"/>
              </a:ext>
            </a:extLst>
          </p:cNvPr>
          <p:cNvSpPr txBox="1">
            <a:spLocks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DA7E00-59E9-CB54-F31E-0261BF4226D6}"/>
              </a:ext>
            </a:extLst>
          </p:cNvPr>
          <p:cNvSpPr>
            <a:spLocks noGrp="1" noChangeArrowheads="1"/>
          </p:cNvSpPr>
          <p:nvPr>
            <p:ph type="sldNum" sz="quarter" idx="5"/>
          </p:nvPr>
        </p:nvSpPr>
        <p:spPr>
          <a:ln/>
        </p:spPr>
        <p:txBody>
          <a:bodyPr/>
          <a:lstStyle/>
          <a:p>
            <a:fld id="{653FFA31-25D4-42AC-BEBA-4A9FDAF2641F}" type="slidenum">
              <a:rPr lang="en-US" altLang="en-US"/>
              <a:pPr/>
              <a:t>17</a:t>
            </a:fld>
            <a:endParaRPr lang="en-US" altLang="en-US"/>
          </a:p>
        </p:txBody>
      </p:sp>
      <p:sp>
        <p:nvSpPr>
          <p:cNvPr id="39938" name="Rectangle 2">
            <a:extLst>
              <a:ext uri="{FF2B5EF4-FFF2-40B4-BE49-F238E27FC236}">
                <a16:creationId xmlns:a16="http://schemas.microsoft.com/office/drawing/2014/main" id="{EEDB1C17-BBAA-D2DA-A6F4-FC2971FA6A7C}"/>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E4C85AED-E55B-975C-16A8-5DB175F767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54F645-0825-8BFE-4D7C-284755F02528}"/>
              </a:ext>
            </a:extLst>
          </p:cNvPr>
          <p:cNvSpPr>
            <a:spLocks noGrp="1" noChangeArrowheads="1"/>
          </p:cNvSpPr>
          <p:nvPr>
            <p:ph type="sldNum" sz="quarter" idx="5"/>
          </p:nvPr>
        </p:nvSpPr>
        <p:spPr>
          <a:ln/>
        </p:spPr>
        <p:txBody>
          <a:bodyPr/>
          <a:lstStyle/>
          <a:p>
            <a:fld id="{B53FD6C3-8501-45D9-A12F-7FFEB68BD8A0}" type="slidenum">
              <a:rPr lang="en-US" altLang="en-US"/>
              <a:pPr/>
              <a:t>18</a:t>
            </a:fld>
            <a:endParaRPr lang="en-US" altLang="en-US"/>
          </a:p>
        </p:txBody>
      </p:sp>
      <p:sp>
        <p:nvSpPr>
          <p:cNvPr id="40962" name="Rectangle 2">
            <a:extLst>
              <a:ext uri="{FF2B5EF4-FFF2-40B4-BE49-F238E27FC236}">
                <a16:creationId xmlns:a16="http://schemas.microsoft.com/office/drawing/2014/main" id="{F2FE7589-D476-5315-1E28-C76D916BB01F}"/>
              </a:ext>
            </a:extLst>
          </p:cNvPr>
          <p:cNvSpPr>
            <a:spLocks noRot="1" noChangeArrowheads="1" noTextEdit="1"/>
          </p:cNvSpPr>
          <p:nvPr>
            <p:ph type="sldImg"/>
          </p:nvPr>
        </p:nvSpPr>
        <p:spPr>
          <a:ln/>
        </p:spPr>
      </p:sp>
      <p:sp>
        <p:nvSpPr>
          <p:cNvPr id="40963" name="Rectangle 3">
            <a:extLst>
              <a:ext uri="{FF2B5EF4-FFF2-40B4-BE49-F238E27FC236}">
                <a16:creationId xmlns:a16="http://schemas.microsoft.com/office/drawing/2014/main" id="{5F48D01D-1773-D169-B338-602E81970A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703BF5-2D71-FB2B-3195-6B97A5CD859D}"/>
              </a:ext>
            </a:extLst>
          </p:cNvPr>
          <p:cNvSpPr>
            <a:spLocks noGrp="1" noChangeArrowheads="1"/>
          </p:cNvSpPr>
          <p:nvPr>
            <p:ph type="sldNum" sz="quarter" idx="5"/>
          </p:nvPr>
        </p:nvSpPr>
        <p:spPr>
          <a:ln/>
        </p:spPr>
        <p:txBody>
          <a:bodyPr/>
          <a:lstStyle/>
          <a:p>
            <a:fld id="{88911EB1-BC98-4FC6-A398-B6A6C339E55C}" type="slidenum">
              <a:rPr lang="en-US" altLang="en-US"/>
              <a:pPr/>
              <a:t>19</a:t>
            </a:fld>
            <a:endParaRPr lang="en-US" altLang="en-US"/>
          </a:p>
        </p:txBody>
      </p:sp>
      <p:sp>
        <p:nvSpPr>
          <p:cNvPr id="45058" name="Rectangle 2">
            <a:extLst>
              <a:ext uri="{FF2B5EF4-FFF2-40B4-BE49-F238E27FC236}">
                <a16:creationId xmlns:a16="http://schemas.microsoft.com/office/drawing/2014/main" id="{7F53FFEA-EE31-04D4-8FE5-9DB72E0CA3E1}"/>
              </a:ext>
            </a:extLst>
          </p:cNvPr>
          <p:cNvSpPr>
            <a:spLocks noRot="1" noChangeArrowheads="1" noTextEdit="1"/>
          </p:cNvSpPr>
          <p:nvPr>
            <p:ph type="sldImg"/>
          </p:nvPr>
        </p:nvSpPr>
        <p:spPr>
          <a:ln/>
        </p:spPr>
      </p:sp>
      <p:sp>
        <p:nvSpPr>
          <p:cNvPr id="45059" name="Rectangle 3">
            <a:extLst>
              <a:ext uri="{FF2B5EF4-FFF2-40B4-BE49-F238E27FC236}">
                <a16:creationId xmlns:a16="http://schemas.microsoft.com/office/drawing/2014/main" id="{86164F2F-7B1E-29D5-3E43-75774C54D8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5812FA-34FD-F2A2-1BE0-5F46E83E0990}"/>
              </a:ext>
            </a:extLst>
          </p:cNvPr>
          <p:cNvSpPr>
            <a:spLocks noGrp="1" noChangeArrowheads="1"/>
          </p:cNvSpPr>
          <p:nvPr>
            <p:ph type="sldNum" sz="quarter" idx="5"/>
          </p:nvPr>
        </p:nvSpPr>
        <p:spPr>
          <a:ln/>
        </p:spPr>
        <p:txBody>
          <a:bodyPr/>
          <a:lstStyle/>
          <a:p>
            <a:fld id="{6C2DAE55-3A2D-43F0-8FDF-B8937E11AE8C}" type="slidenum">
              <a:rPr lang="en-US" altLang="en-US"/>
              <a:pPr/>
              <a:t>2</a:t>
            </a:fld>
            <a:endParaRPr lang="en-US" altLang="en-US"/>
          </a:p>
        </p:txBody>
      </p:sp>
      <p:sp>
        <p:nvSpPr>
          <p:cNvPr id="10242" name="Rectangle 2">
            <a:extLst>
              <a:ext uri="{FF2B5EF4-FFF2-40B4-BE49-F238E27FC236}">
                <a16:creationId xmlns:a16="http://schemas.microsoft.com/office/drawing/2014/main" id="{0E9DD8DC-ED94-A0D7-A1BB-30F34A08B418}"/>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ED5B6046-E02A-19E1-4E29-7A36E2D120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13CE90-3637-4F0D-8240-9035B6A74020}"/>
              </a:ext>
            </a:extLst>
          </p:cNvPr>
          <p:cNvSpPr>
            <a:spLocks noGrp="1" noChangeArrowheads="1"/>
          </p:cNvSpPr>
          <p:nvPr>
            <p:ph type="sldNum" sz="quarter" idx="5"/>
          </p:nvPr>
        </p:nvSpPr>
        <p:spPr>
          <a:ln/>
        </p:spPr>
        <p:txBody>
          <a:bodyPr/>
          <a:lstStyle/>
          <a:p>
            <a:fld id="{23301A86-FC17-4B15-B5F0-A68DC15BF828}" type="slidenum">
              <a:rPr lang="en-US" altLang="en-US"/>
              <a:pPr/>
              <a:t>20</a:t>
            </a:fld>
            <a:endParaRPr lang="en-US" altLang="en-US"/>
          </a:p>
        </p:txBody>
      </p:sp>
      <p:sp>
        <p:nvSpPr>
          <p:cNvPr id="46082" name="Rectangle 2">
            <a:extLst>
              <a:ext uri="{FF2B5EF4-FFF2-40B4-BE49-F238E27FC236}">
                <a16:creationId xmlns:a16="http://schemas.microsoft.com/office/drawing/2014/main" id="{68EE81A9-C00E-3DDE-874E-AA1051C357C2}"/>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A9453950-02D4-B9A8-9842-0D2302C210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E85AFF-777D-D759-9964-596031311CBD}"/>
              </a:ext>
            </a:extLst>
          </p:cNvPr>
          <p:cNvSpPr>
            <a:spLocks noGrp="1" noChangeArrowheads="1"/>
          </p:cNvSpPr>
          <p:nvPr>
            <p:ph type="sldNum" sz="quarter" idx="5"/>
          </p:nvPr>
        </p:nvSpPr>
        <p:spPr>
          <a:ln/>
        </p:spPr>
        <p:txBody>
          <a:bodyPr/>
          <a:lstStyle/>
          <a:p>
            <a:fld id="{EA02888A-EF5D-42D7-BAA7-6B9FD1FEF023}" type="slidenum">
              <a:rPr lang="en-US" altLang="en-US"/>
              <a:pPr/>
              <a:t>21</a:t>
            </a:fld>
            <a:endParaRPr lang="en-US" altLang="en-US"/>
          </a:p>
        </p:txBody>
      </p:sp>
      <p:sp>
        <p:nvSpPr>
          <p:cNvPr id="47106" name="Rectangle 2">
            <a:extLst>
              <a:ext uri="{FF2B5EF4-FFF2-40B4-BE49-F238E27FC236}">
                <a16:creationId xmlns:a16="http://schemas.microsoft.com/office/drawing/2014/main" id="{3FE94728-1FDB-5121-E3B1-2D29F5AD0ABA}"/>
              </a:ext>
            </a:extLst>
          </p:cNvPr>
          <p:cNvSpPr>
            <a:spLocks noRot="1" noChangeArrowheads="1" noTextEdit="1"/>
          </p:cNvSpPr>
          <p:nvPr>
            <p:ph type="sldImg"/>
          </p:nvPr>
        </p:nvSpPr>
        <p:spPr>
          <a:ln/>
        </p:spPr>
      </p:sp>
      <p:sp>
        <p:nvSpPr>
          <p:cNvPr id="47107" name="Rectangle 3">
            <a:extLst>
              <a:ext uri="{FF2B5EF4-FFF2-40B4-BE49-F238E27FC236}">
                <a16:creationId xmlns:a16="http://schemas.microsoft.com/office/drawing/2014/main" id="{3ABBE15C-B002-60BC-EF4C-A2675D3291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4DCB28-4628-AB27-B8F5-D084B8802AC6}"/>
              </a:ext>
            </a:extLst>
          </p:cNvPr>
          <p:cNvSpPr>
            <a:spLocks noGrp="1" noChangeArrowheads="1"/>
          </p:cNvSpPr>
          <p:nvPr>
            <p:ph type="sldNum" sz="quarter" idx="5"/>
          </p:nvPr>
        </p:nvSpPr>
        <p:spPr>
          <a:ln/>
        </p:spPr>
        <p:txBody>
          <a:bodyPr/>
          <a:lstStyle/>
          <a:p>
            <a:fld id="{D23286AB-9D71-46BA-B524-896807F1F1A9}" type="slidenum">
              <a:rPr lang="en-US" altLang="en-US"/>
              <a:pPr/>
              <a:t>22</a:t>
            </a:fld>
            <a:endParaRPr lang="en-US" altLang="en-US"/>
          </a:p>
        </p:txBody>
      </p:sp>
      <p:sp>
        <p:nvSpPr>
          <p:cNvPr id="50178" name="Rectangle 2">
            <a:extLst>
              <a:ext uri="{FF2B5EF4-FFF2-40B4-BE49-F238E27FC236}">
                <a16:creationId xmlns:a16="http://schemas.microsoft.com/office/drawing/2014/main" id="{45E61AD9-0F2F-BA8D-6236-50BC3A7ED6A7}"/>
              </a:ext>
            </a:extLst>
          </p:cNvPr>
          <p:cNvSpPr>
            <a:spLocks noRot="1" noChangeArrowheads="1" noTextEdit="1"/>
          </p:cNvSpPr>
          <p:nvPr>
            <p:ph type="sldImg"/>
          </p:nvPr>
        </p:nvSpPr>
        <p:spPr>
          <a:ln/>
        </p:spPr>
      </p:sp>
      <p:sp>
        <p:nvSpPr>
          <p:cNvPr id="50179" name="Rectangle 3">
            <a:extLst>
              <a:ext uri="{FF2B5EF4-FFF2-40B4-BE49-F238E27FC236}">
                <a16:creationId xmlns:a16="http://schemas.microsoft.com/office/drawing/2014/main" id="{74851372-D0D9-DD2E-984D-21CC4CAE64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BCC37D-C983-A9C7-088E-1950C32C9A46}"/>
              </a:ext>
            </a:extLst>
          </p:cNvPr>
          <p:cNvSpPr>
            <a:spLocks noGrp="1" noChangeArrowheads="1"/>
          </p:cNvSpPr>
          <p:nvPr>
            <p:ph type="sldNum" sz="quarter" idx="5"/>
          </p:nvPr>
        </p:nvSpPr>
        <p:spPr>
          <a:ln/>
        </p:spPr>
        <p:txBody>
          <a:bodyPr/>
          <a:lstStyle/>
          <a:p>
            <a:fld id="{CCEF73BE-49BA-41E4-B365-079332D76918}" type="slidenum">
              <a:rPr lang="en-US" altLang="en-US"/>
              <a:pPr/>
              <a:t>23</a:t>
            </a:fld>
            <a:endParaRPr lang="en-US" altLang="en-US"/>
          </a:p>
        </p:txBody>
      </p:sp>
      <p:sp>
        <p:nvSpPr>
          <p:cNvPr id="8194" name="Rectangle 2">
            <a:extLst>
              <a:ext uri="{FF2B5EF4-FFF2-40B4-BE49-F238E27FC236}">
                <a16:creationId xmlns:a16="http://schemas.microsoft.com/office/drawing/2014/main" id="{925A741B-63A2-89C6-BA20-9E15ED81D85E}"/>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33E52C95-B22D-E79E-D818-08F81E726C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73FD06-01F4-D2BB-5505-75E32D188A40}"/>
              </a:ext>
            </a:extLst>
          </p:cNvPr>
          <p:cNvSpPr>
            <a:spLocks noGrp="1" noChangeArrowheads="1"/>
          </p:cNvSpPr>
          <p:nvPr>
            <p:ph type="sldNum" sz="quarter" idx="5"/>
          </p:nvPr>
        </p:nvSpPr>
        <p:spPr>
          <a:ln/>
        </p:spPr>
        <p:txBody>
          <a:bodyPr/>
          <a:lstStyle/>
          <a:p>
            <a:fld id="{8F0CDAAB-9D15-49C7-B159-A96C6C090A2A}" type="slidenum">
              <a:rPr lang="en-US" altLang="en-US"/>
              <a:pPr/>
              <a:t>24</a:t>
            </a:fld>
            <a:endParaRPr lang="en-US" altLang="en-US"/>
          </a:p>
        </p:txBody>
      </p:sp>
      <p:sp>
        <p:nvSpPr>
          <p:cNvPr id="9218" name="Rectangle 2">
            <a:extLst>
              <a:ext uri="{FF2B5EF4-FFF2-40B4-BE49-F238E27FC236}">
                <a16:creationId xmlns:a16="http://schemas.microsoft.com/office/drawing/2014/main" id="{83F0DCBE-1ABB-F94B-C674-7E1E92F12C24}"/>
              </a:ext>
            </a:extLst>
          </p:cNvPr>
          <p:cNvSpPr>
            <a:spLocks noRot="1" noChangeArrowheads="1" noTextEdit="1"/>
          </p:cNvSpPr>
          <p:nvPr>
            <p:ph type="sldImg"/>
          </p:nvPr>
        </p:nvSpPr>
        <p:spPr>
          <a:ln/>
        </p:spPr>
      </p:sp>
      <p:sp>
        <p:nvSpPr>
          <p:cNvPr id="9219" name="Rectangle 3">
            <a:extLst>
              <a:ext uri="{FF2B5EF4-FFF2-40B4-BE49-F238E27FC236}">
                <a16:creationId xmlns:a16="http://schemas.microsoft.com/office/drawing/2014/main" id="{93F88127-6F27-67A8-D99F-024006FA3E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AC6306-B70B-9447-65EA-87FE75835598}"/>
              </a:ext>
            </a:extLst>
          </p:cNvPr>
          <p:cNvSpPr>
            <a:spLocks noGrp="1" noChangeArrowheads="1"/>
          </p:cNvSpPr>
          <p:nvPr>
            <p:ph type="sldNum" sz="quarter" idx="5"/>
          </p:nvPr>
        </p:nvSpPr>
        <p:spPr>
          <a:ln/>
        </p:spPr>
        <p:txBody>
          <a:bodyPr/>
          <a:lstStyle/>
          <a:p>
            <a:fld id="{3217AA57-F724-43C7-8DD8-1F4E253532AB}" type="slidenum">
              <a:rPr lang="en-US" altLang="en-US"/>
              <a:pPr/>
              <a:t>25</a:t>
            </a:fld>
            <a:endParaRPr lang="en-US" altLang="en-US"/>
          </a:p>
        </p:txBody>
      </p:sp>
      <p:sp>
        <p:nvSpPr>
          <p:cNvPr id="10242" name="Rectangle 2">
            <a:extLst>
              <a:ext uri="{FF2B5EF4-FFF2-40B4-BE49-F238E27FC236}">
                <a16:creationId xmlns:a16="http://schemas.microsoft.com/office/drawing/2014/main" id="{B863C0AA-C09F-2A96-EB60-804E9B4AB9A8}"/>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8480A7EA-218B-48F4-2C6A-41843117D7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CD1B07-A648-92D5-BF29-C7C49739C042}"/>
              </a:ext>
            </a:extLst>
          </p:cNvPr>
          <p:cNvSpPr>
            <a:spLocks noGrp="1" noChangeArrowheads="1"/>
          </p:cNvSpPr>
          <p:nvPr>
            <p:ph type="sldNum" sz="quarter" idx="5"/>
          </p:nvPr>
        </p:nvSpPr>
        <p:spPr>
          <a:ln/>
        </p:spPr>
        <p:txBody>
          <a:bodyPr/>
          <a:lstStyle/>
          <a:p>
            <a:fld id="{34241DF8-BB47-411B-B8E1-65F8FE48435E}" type="slidenum">
              <a:rPr lang="en-US" altLang="en-US"/>
              <a:pPr/>
              <a:t>26</a:t>
            </a:fld>
            <a:endParaRPr lang="en-US" altLang="en-US"/>
          </a:p>
        </p:txBody>
      </p:sp>
      <p:sp>
        <p:nvSpPr>
          <p:cNvPr id="25602" name="Rectangle 2">
            <a:extLst>
              <a:ext uri="{FF2B5EF4-FFF2-40B4-BE49-F238E27FC236}">
                <a16:creationId xmlns:a16="http://schemas.microsoft.com/office/drawing/2014/main" id="{74F96E88-686C-8068-7D32-813BF728D65C}"/>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FFC09661-856D-2E0D-F539-1237FF0BEB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DA0362-D8AF-BED3-7FFF-2A26C84D9EA6}"/>
              </a:ext>
            </a:extLst>
          </p:cNvPr>
          <p:cNvSpPr>
            <a:spLocks noGrp="1" noChangeArrowheads="1"/>
          </p:cNvSpPr>
          <p:nvPr>
            <p:ph type="sldNum" sz="quarter" idx="5"/>
          </p:nvPr>
        </p:nvSpPr>
        <p:spPr>
          <a:ln/>
        </p:spPr>
        <p:txBody>
          <a:bodyPr/>
          <a:lstStyle/>
          <a:p>
            <a:fld id="{CD9F89F4-82F4-4251-A70C-59A00A713790}" type="slidenum">
              <a:rPr lang="en-US" altLang="en-US"/>
              <a:pPr/>
              <a:t>27</a:t>
            </a:fld>
            <a:endParaRPr lang="en-US" altLang="en-US"/>
          </a:p>
        </p:txBody>
      </p:sp>
      <p:sp>
        <p:nvSpPr>
          <p:cNvPr id="12290" name="Rectangle 2">
            <a:extLst>
              <a:ext uri="{FF2B5EF4-FFF2-40B4-BE49-F238E27FC236}">
                <a16:creationId xmlns:a16="http://schemas.microsoft.com/office/drawing/2014/main" id="{9A76F004-DB72-1312-168D-24FF69B627B2}"/>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34D2A15E-8245-4A5E-3909-965D2E5E13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6D94DE-DB13-A5F7-3452-D61B5DBD0FF7}"/>
              </a:ext>
            </a:extLst>
          </p:cNvPr>
          <p:cNvSpPr>
            <a:spLocks noGrp="1" noChangeArrowheads="1"/>
          </p:cNvSpPr>
          <p:nvPr>
            <p:ph type="sldNum" sz="quarter" idx="5"/>
          </p:nvPr>
        </p:nvSpPr>
        <p:spPr>
          <a:ln/>
        </p:spPr>
        <p:txBody>
          <a:bodyPr/>
          <a:lstStyle/>
          <a:p>
            <a:fld id="{AABDE6D1-83D4-4542-83A2-640658818513}" type="slidenum">
              <a:rPr lang="en-US" altLang="en-US"/>
              <a:pPr/>
              <a:t>28</a:t>
            </a:fld>
            <a:endParaRPr lang="en-US" altLang="en-US"/>
          </a:p>
        </p:txBody>
      </p:sp>
      <p:sp>
        <p:nvSpPr>
          <p:cNvPr id="14338" name="Rectangle 2">
            <a:extLst>
              <a:ext uri="{FF2B5EF4-FFF2-40B4-BE49-F238E27FC236}">
                <a16:creationId xmlns:a16="http://schemas.microsoft.com/office/drawing/2014/main" id="{4D8587A9-73B8-B5CC-53B0-2C1191B5AB19}"/>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7BC8B9C5-6128-2BD8-FF27-DFB11D84C9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D16F18-A298-5D4A-FCC7-6524A7613D9C}"/>
              </a:ext>
            </a:extLst>
          </p:cNvPr>
          <p:cNvSpPr>
            <a:spLocks noGrp="1" noChangeArrowheads="1"/>
          </p:cNvSpPr>
          <p:nvPr>
            <p:ph type="sldNum" sz="quarter" idx="5"/>
          </p:nvPr>
        </p:nvSpPr>
        <p:spPr>
          <a:ln/>
        </p:spPr>
        <p:txBody>
          <a:bodyPr/>
          <a:lstStyle/>
          <a:p>
            <a:fld id="{120C848E-4FE0-4353-ABF0-79B8368EA520}" type="slidenum">
              <a:rPr lang="en-US" altLang="en-US"/>
              <a:pPr/>
              <a:t>29</a:t>
            </a:fld>
            <a:endParaRPr lang="en-US" altLang="en-US"/>
          </a:p>
        </p:txBody>
      </p:sp>
      <p:sp>
        <p:nvSpPr>
          <p:cNvPr id="17410" name="Rectangle 2">
            <a:extLst>
              <a:ext uri="{FF2B5EF4-FFF2-40B4-BE49-F238E27FC236}">
                <a16:creationId xmlns:a16="http://schemas.microsoft.com/office/drawing/2014/main" id="{4CD30720-0C56-906E-4E77-C669C3D660C7}"/>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C6FB52B1-260F-BBEE-2F87-D30C653956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820A60-A401-1A3B-07EC-95B651D9835A}"/>
              </a:ext>
            </a:extLst>
          </p:cNvPr>
          <p:cNvSpPr>
            <a:spLocks noGrp="1" noChangeArrowheads="1"/>
          </p:cNvSpPr>
          <p:nvPr>
            <p:ph type="sldNum" sz="quarter" idx="5"/>
          </p:nvPr>
        </p:nvSpPr>
        <p:spPr>
          <a:ln/>
        </p:spPr>
        <p:txBody>
          <a:bodyPr/>
          <a:lstStyle/>
          <a:p>
            <a:fld id="{B762411D-3FE6-4D74-A452-1921E7B244DD}" type="slidenum">
              <a:rPr lang="en-US" altLang="en-US"/>
              <a:pPr/>
              <a:t>3</a:t>
            </a:fld>
            <a:endParaRPr lang="en-US" altLang="en-US"/>
          </a:p>
        </p:txBody>
      </p:sp>
      <p:sp>
        <p:nvSpPr>
          <p:cNvPr id="11266" name="Rectangle 2">
            <a:extLst>
              <a:ext uri="{FF2B5EF4-FFF2-40B4-BE49-F238E27FC236}">
                <a16:creationId xmlns:a16="http://schemas.microsoft.com/office/drawing/2014/main" id="{A4DEEB06-2399-8957-002B-337EA9B89202}"/>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CE3160E2-2CCD-B94D-FBBE-B88A186BBF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D12039-D7F9-8796-3933-C4B47472140A}"/>
              </a:ext>
            </a:extLst>
          </p:cNvPr>
          <p:cNvSpPr>
            <a:spLocks noGrp="1" noChangeArrowheads="1"/>
          </p:cNvSpPr>
          <p:nvPr>
            <p:ph type="sldNum" sz="quarter" idx="5"/>
          </p:nvPr>
        </p:nvSpPr>
        <p:spPr>
          <a:ln/>
        </p:spPr>
        <p:txBody>
          <a:bodyPr/>
          <a:lstStyle/>
          <a:p>
            <a:fld id="{D62C8978-C7D6-4342-B500-D3062DF02208}" type="slidenum">
              <a:rPr lang="en-US" altLang="en-US"/>
              <a:pPr/>
              <a:t>30</a:t>
            </a:fld>
            <a:endParaRPr lang="en-US" altLang="en-US"/>
          </a:p>
        </p:txBody>
      </p:sp>
      <p:sp>
        <p:nvSpPr>
          <p:cNvPr id="18434" name="Rectangle 2">
            <a:extLst>
              <a:ext uri="{FF2B5EF4-FFF2-40B4-BE49-F238E27FC236}">
                <a16:creationId xmlns:a16="http://schemas.microsoft.com/office/drawing/2014/main" id="{BCEA626A-FEDA-CAD8-24FD-2B3E84479707}"/>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60B3C246-D9B7-00B7-68BD-7A0E709E2B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149CB2-62E7-C7C4-0E7C-BF520B3FC9C4}"/>
              </a:ext>
            </a:extLst>
          </p:cNvPr>
          <p:cNvSpPr>
            <a:spLocks noGrp="1" noChangeArrowheads="1"/>
          </p:cNvSpPr>
          <p:nvPr>
            <p:ph type="sldNum" sz="quarter" idx="5"/>
          </p:nvPr>
        </p:nvSpPr>
        <p:spPr>
          <a:ln/>
        </p:spPr>
        <p:txBody>
          <a:bodyPr/>
          <a:lstStyle/>
          <a:p>
            <a:fld id="{03CA7E5E-55E8-4EAC-B248-8C462CD7F5C3}" type="slidenum">
              <a:rPr lang="en-US" altLang="en-US"/>
              <a:pPr/>
              <a:t>31</a:t>
            </a:fld>
            <a:endParaRPr lang="en-US" altLang="en-US"/>
          </a:p>
        </p:txBody>
      </p:sp>
      <p:sp>
        <p:nvSpPr>
          <p:cNvPr id="26626" name="Rectangle 2">
            <a:extLst>
              <a:ext uri="{FF2B5EF4-FFF2-40B4-BE49-F238E27FC236}">
                <a16:creationId xmlns:a16="http://schemas.microsoft.com/office/drawing/2014/main" id="{FB34A663-5078-0D5C-1F3E-7B1FE6AC84FB}"/>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777B964C-DB67-F628-B48D-D2B8608758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271010-4549-A614-9864-05CBADEBF018}"/>
              </a:ext>
            </a:extLst>
          </p:cNvPr>
          <p:cNvSpPr>
            <a:spLocks noGrp="1" noChangeArrowheads="1"/>
          </p:cNvSpPr>
          <p:nvPr>
            <p:ph type="sldNum" sz="quarter" idx="5"/>
          </p:nvPr>
        </p:nvSpPr>
        <p:spPr>
          <a:ln/>
        </p:spPr>
        <p:txBody>
          <a:bodyPr/>
          <a:lstStyle/>
          <a:p>
            <a:fld id="{5E1BE9AA-5D30-4A36-870D-0589F2BF688F}" type="slidenum">
              <a:rPr lang="en-US" altLang="en-US"/>
              <a:pPr/>
              <a:t>32</a:t>
            </a:fld>
            <a:endParaRPr lang="en-US" altLang="en-US"/>
          </a:p>
        </p:txBody>
      </p:sp>
      <p:sp>
        <p:nvSpPr>
          <p:cNvPr id="27650" name="Rectangle 2">
            <a:extLst>
              <a:ext uri="{FF2B5EF4-FFF2-40B4-BE49-F238E27FC236}">
                <a16:creationId xmlns:a16="http://schemas.microsoft.com/office/drawing/2014/main" id="{D4054E97-A76B-9CAE-D712-00D0AA18F758}"/>
              </a:ext>
            </a:extLst>
          </p:cNvPr>
          <p:cNvSpPr>
            <a:spLocks noRot="1" noChangeArrowheads="1" noTextEdit="1"/>
          </p:cNvSpPr>
          <p:nvPr>
            <p:ph type="sldImg"/>
          </p:nvPr>
        </p:nvSpPr>
        <p:spPr>
          <a:ln/>
        </p:spPr>
      </p:sp>
      <p:sp>
        <p:nvSpPr>
          <p:cNvPr id="27651" name="Rectangle 3">
            <a:extLst>
              <a:ext uri="{FF2B5EF4-FFF2-40B4-BE49-F238E27FC236}">
                <a16:creationId xmlns:a16="http://schemas.microsoft.com/office/drawing/2014/main" id="{A75ACFFB-F059-E328-86D3-341F474ADC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208C90-8AF6-0726-3878-D61199F269CD}"/>
              </a:ext>
            </a:extLst>
          </p:cNvPr>
          <p:cNvSpPr>
            <a:spLocks noGrp="1" noChangeArrowheads="1"/>
          </p:cNvSpPr>
          <p:nvPr>
            <p:ph type="sldNum" sz="quarter" idx="5"/>
          </p:nvPr>
        </p:nvSpPr>
        <p:spPr>
          <a:ln/>
        </p:spPr>
        <p:txBody>
          <a:bodyPr/>
          <a:lstStyle/>
          <a:p>
            <a:fld id="{E13E98DA-362D-417C-9B11-EFD1CF3018F3}" type="slidenum">
              <a:rPr lang="en-US" altLang="en-US"/>
              <a:pPr/>
              <a:t>33</a:t>
            </a:fld>
            <a:endParaRPr lang="en-US" altLang="en-US"/>
          </a:p>
        </p:txBody>
      </p:sp>
      <p:sp>
        <p:nvSpPr>
          <p:cNvPr id="28674" name="Rectangle 2">
            <a:extLst>
              <a:ext uri="{FF2B5EF4-FFF2-40B4-BE49-F238E27FC236}">
                <a16:creationId xmlns:a16="http://schemas.microsoft.com/office/drawing/2014/main" id="{76804CB7-E2D7-EB62-C3B2-57A1B0C0C163}"/>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80B7BD32-3003-0DD0-EB5E-1DE62D84B1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81BCDE-5252-1DBF-1AB8-A5DA0DD42B79}"/>
              </a:ext>
            </a:extLst>
          </p:cNvPr>
          <p:cNvSpPr>
            <a:spLocks noGrp="1" noChangeArrowheads="1"/>
          </p:cNvSpPr>
          <p:nvPr>
            <p:ph type="sldNum" sz="quarter" idx="5"/>
          </p:nvPr>
        </p:nvSpPr>
        <p:spPr>
          <a:ln/>
        </p:spPr>
        <p:txBody>
          <a:bodyPr/>
          <a:lstStyle/>
          <a:p>
            <a:fld id="{A117851E-E310-4E92-88DD-625FA1AD4526}" type="slidenum">
              <a:rPr lang="en-US" altLang="en-US"/>
              <a:pPr/>
              <a:t>34</a:t>
            </a:fld>
            <a:endParaRPr lang="en-US" altLang="en-US"/>
          </a:p>
        </p:txBody>
      </p:sp>
      <p:sp>
        <p:nvSpPr>
          <p:cNvPr id="29698" name="Rectangle 2">
            <a:extLst>
              <a:ext uri="{FF2B5EF4-FFF2-40B4-BE49-F238E27FC236}">
                <a16:creationId xmlns:a16="http://schemas.microsoft.com/office/drawing/2014/main" id="{6929E061-A932-B7C9-4619-36E321D45AB4}"/>
              </a:ext>
            </a:extLst>
          </p:cNvPr>
          <p:cNvSpPr>
            <a:spLocks noRot="1" noChangeArrowheads="1" noTextEdit="1"/>
          </p:cNvSpPr>
          <p:nvPr>
            <p:ph type="sldImg"/>
          </p:nvPr>
        </p:nvSpPr>
        <p:spPr>
          <a:ln/>
        </p:spPr>
      </p:sp>
      <p:sp>
        <p:nvSpPr>
          <p:cNvPr id="29699" name="Rectangle 3">
            <a:extLst>
              <a:ext uri="{FF2B5EF4-FFF2-40B4-BE49-F238E27FC236}">
                <a16:creationId xmlns:a16="http://schemas.microsoft.com/office/drawing/2014/main" id="{11B0BE12-5C30-A46A-560E-19EC8EFC23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8AA545-F80B-2499-F6C1-BAA972590021}"/>
              </a:ext>
            </a:extLst>
          </p:cNvPr>
          <p:cNvSpPr>
            <a:spLocks noGrp="1" noChangeArrowheads="1"/>
          </p:cNvSpPr>
          <p:nvPr>
            <p:ph type="sldNum" sz="quarter" idx="5"/>
          </p:nvPr>
        </p:nvSpPr>
        <p:spPr>
          <a:ln/>
        </p:spPr>
        <p:txBody>
          <a:bodyPr/>
          <a:lstStyle/>
          <a:p>
            <a:fld id="{5A2D6F26-427F-4068-B77F-D0A8966E9BE0}" type="slidenum">
              <a:rPr lang="en-US" altLang="en-US"/>
              <a:pPr/>
              <a:t>35</a:t>
            </a:fld>
            <a:endParaRPr lang="en-US" altLang="en-US"/>
          </a:p>
        </p:txBody>
      </p:sp>
      <p:sp>
        <p:nvSpPr>
          <p:cNvPr id="30722" name="Rectangle 2">
            <a:extLst>
              <a:ext uri="{FF2B5EF4-FFF2-40B4-BE49-F238E27FC236}">
                <a16:creationId xmlns:a16="http://schemas.microsoft.com/office/drawing/2014/main" id="{04B8968B-6F8E-3C50-786A-218A0F00CFAF}"/>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D42336FC-9E97-2820-79A9-201C3D08F4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B3BA9D-60E2-964F-D414-7F38286F0D9D}"/>
              </a:ext>
            </a:extLst>
          </p:cNvPr>
          <p:cNvSpPr>
            <a:spLocks noGrp="1" noChangeArrowheads="1"/>
          </p:cNvSpPr>
          <p:nvPr>
            <p:ph type="sldNum" sz="quarter" idx="5"/>
          </p:nvPr>
        </p:nvSpPr>
        <p:spPr>
          <a:ln/>
        </p:spPr>
        <p:txBody>
          <a:bodyPr/>
          <a:lstStyle/>
          <a:p>
            <a:fld id="{63548FB1-E3FB-40DF-99CE-CF487E440FBA}" type="slidenum">
              <a:rPr lang="en-US" altLang="en-US"/>
              <a:pPr/>
              <a:t>36</a:t>
            </a:fld>
            <a:endParaRPr lang="en-US" altLang="en-US"/>
          </a:p>
        </p:txBody>
      </p:sp>
      <p:sp>
        <p:nvSpPr>
          <p:cNvPr id="32770" name="Rectangle 2">
            <a:extLst>
              <a:ext uri="{FF2B5EF4-FFF2-40B4-BE49-F238E27FC236}">
                <a16:creationId xmlns:a16="http://schemas.microsoft.com/office/drawing/2014/main" id="{60B34FB6-6A4B-2FA0-5209-A882E71E1F3D}"/>
              </a:ext>
            </a:extLst>
          </p:cNvPr>
          <p:cNvSpPr>
            <a:spLocks noRot="1" noChangeArrowheads="1" noTextEdit="1"/>
          </p:cNvSpPr>
          <p:nvPr>
            <p:ph type="sldImg"/>
          </p:nvPr>
        </p:nvSpPr>
        <p:spPr>
          <a:ln/>
        </p:spPr>
      </p:sp>
      <p:sp>
        <p:nvSpPr>
          <p:cNvPr id="32771" name="Rectangle 3">
            <a:extLst>
              <a:ext uri="{FF2B5EF4-FFF2-40B4-BE49-F238E27FC236}">
                <a16:creationId xmlns:a16="http://schemas.microsoft.com/office/drawing/2014/main" id="{0D4F24A7-9847-45BA-E05A-0CFC0685C0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8D36D3-D683-0DAA-28CE-3E03D9F63C8D}"/>
              </a:ext>
            </a:extLst>
          </p:cNvPr>
          <p:cNvSpPr>
            <a:spLocks noGrp="1" noChangeArrowheads="1"/>
          </p:cNvSpPr>
          <p:nvPr>
            <p:ph type="sldNum" sz="quarter" idx="5"/>
          </p:nvPr>
        </p:nvSpPr>
        <p:spPr>
          <a:ln/>
        </p:spPr>
        <p:txBody>
          <a:bodyPr/>
          <a:lstStyle/>
          <a:p>
            <a:fld id="{0A2D7787-D818-4E5C-B191-E8F2BD4BFB1F}" type="slidenum">
              <a:rPr lang="en-US" altLang="en-US"/>
              <a:pPr/>
              <a:t>37</a:t>
            </a:fld>
            <a:endParaRPr lang="en-US" altLang="en-US"/>
          </a:p>
        </p:txBody>
      </p:sp>
      <p:sp>
        <p:nvSpPr>
          <p:cNvPr id="39938" name="Rectangle 2">
            <a:extLst>
              <a:ext uri="{FF2B5EF4-FFF2-40B4-BE49-F238E27FC236}">
                <a16:creationId xmlns:a16="http://schemas.microsoft.com/office/drawing/2014/main" id="{8093EC45-7203-B20F-6645-B5C51ABD721F}"/>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A4900278-B3B0-736A-0DD4-12B8BD2650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376D98-6329-E407-6089-57C2FCE75D6C}"/>
              </a:ext>
            </a:extLst>
          </p:cNvPr>
          <p:cNvSpPr>
            <a:spLocks noGrp="1" noChangeArrowheads="1"/>
          </p:cNvSpPr>
          <p:nvPr>
            <p:ph type="sldNum" sz="quarter" idx="5"/>
          </p:nvPr>
        </p:nvSpPr>
        <p:spPr>
          <a:ln/>
        </p:spPr>
        <p:txBody>
          <a:bodyPr/>
          <a:lstStyle/>
          <a:p>
            <a:fld id="{55314D49-C7B1-43E8-A3EE-A5917A0F2911}" type="slidenum">
              <a:rPr lang="en-US" altLang="en-US"/>
              <a:pPr/>
              <a:t>38</a:t>
            </a:fld>
            <a:endParaRPr lang="en-US" altLang="en-US"/>
          </a:p>
        </p:txBody>
      </p:sp>
      <p:sp>
        <p:nvSpPr>
          <p:cNvPr id="40962" name="Rectangle 2">
            <a:extLst>
              <a:ext uri="{FF2B5EF4-FFF2-40B4-BE49-F238E27FC236}">
                <a16:creationId xmlns:a16="http://schemas.microsoft.com/office/drawing/2014/main" id="{B1E7D3D5-A5CF-6116-6262-FF09D719A9DC}"/>
              </a:ext>
            </a:extLst>
          </p:cNvPr>
          <p:cNvSpPr>
            <a:spLocks noRot="1" noChangeArrowheads="1" noTextEdit="1"/>
          </p:cNvSpPr>
          <p:nvPr>
            <p:ph type="sldImg"/>
          </p:nvPr>
        </p:nvSpPr>
        <p:spPr>
          <a:ln/>
        </p:spPr>
      </p:sp>
      <p:sp>
        <p:nvSpPr>
          <p:cNvPr id="40963" name="Rectangle 3">
            <a:extLst>
              <a:ext uri="{FF2B5EF4-FFF2-40B4-BE49-F238E27FC236}">
                <a16:creationId xmlns:a16="http://schemas.microsoft.com/office/drawing/2014/main" id="{463372D0-CBDC-EB18-7932-120A78293A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F013CA-F4ED-2CF9-4FEA-7E6833C68B7B}"/>
              </a:ext>
            </a:extLst>
          </p:cNvPr>
          <p:cNvSpPr>
            <a:spLocks noGrp="1" noChangeArrowheads="1"/>
          </p:cNvSpPr>
          <p:nvPr>
            <p:ph type="sldNum" sz="quarter" idx="5"/>
          </p:nvPr>
        </p:nvSpPr>
        <p:spPr>
          <a:ln/>
        </p:spPr>
        <p:txBody>
          <a:bodyPr/>
          <a:lstStyle/>
          <a:p>
            <a:fld id="{80007FA6-ADF8-4A49-9578-A4B8D93896FA}" type="slidenum">
              <a:rPr lang="en-US" altLang="en-US"/>
              <a:pPr/>
              <a:t>39</a:t>
            </a:fld>
            <a:endParaRPr lang="en-US" altLang="en-US"/>
          </a:p>
        </p:txBody>
      </p:sp>
      <p:sp>
        <p:nvSpPr>
          <p:cNvPr id="41986" name="Rectangle 2">
            <a:extLst>
              <a:ext uri="{FF2B5EF4-FFF2-40B4-BE49-F238E27FC236}">
                <a16:creationId xmlns:a16="http://schemas.microsoft.com/office/drawing/2014/main" id="{C8A19345-8C9C-1644-F1B0-FCEDC22DBE2C}"/>
              </a:ext>
            </a:extLst>
          </p:cNvPr>
          <p:cNvSpPr>
            <a:spLocks noRot="1" noChangeArrowheads="1" noTextEdit="1"/>
          </p:cNvSpPr>
          <p:nvPr>
            <p:ph type="sldImg"/>
          </p:nvPr>
        </p:nvSpPr>
        <p:spPr>
          <a:ln/>
        </p:spPr>
      </p:sp>
      <p:sp>
        <p:nvSpPr>
          <p:cNvPr id="41987" name="Rectangle 3">
            <a:extLst>
              <a:ext uri="{FF2B5EF4-FFF2-40B4-BE49-F238E27FC236}">
                <a16:creationId xmlns:a16="http://schemas.microsoft.com/office/drawing/2014/main" id="{713BC173-1238-5987-E5B3-B067101834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C00D33-8390-8D72-70BC-E1FED1FBEEF5}"/>
              </a:ext>
            </a:extLst>
          </p:cNvPr>
          <p:cNvSpPr>
            <a:spLocks noGrp="1" noChangeArrowheads="1"/>
          </p:cNvSpPr>
          <p:nvPr>
            <p:ph type="sldNum" sz="quarter" idx="5"/>
          </p:nvPr>
        </p:nvSpPr>
        <p:spPr>
          <a:ln/>
        </p:spPr>
        <p:txBody>
          <a:bodyPr/>
          <a:lstStyle/>
          <a:p>
            <a:fld id="{91D18B4D-757B-4AAB-8AEC-523EB18E7A1D}" type="slidenum">
              <a:rPr lang="en-US" altLang="en-US"/>
              <a:pPr/>
              <a:t>4</a:t>
            </a:fld>
            <a:endParaRPr lang="en-US" altLang="en-US"/>
          </a:p>
        </p:txBody>
      </p:sp>
      <p:sp>
        <p:nvSpPr>
          <p:cNvPr id="12290" name="Rectangle 2">
            <a:extLst>
              <a:ext uri="{FF2B5EF4-FFF2-40B4-BE49-F238E27FC236}">
                <a16:creationId xmlns:a16="http://schemas.microsoft.com/office/drawing/2014/main" id="{FFF457BD-2B46-37B8-A8BF-E36BC0E1D525}"/>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81908B53-904B-BEB4-F0CE-3A9EC22912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E6B968-6F3B-9C26-E178-72B6E6F22D39}"/>
              </a:ext>
            </a:extLst>
          </p:cNvPr>
          <p:cNvSpPr>
            <a:spLocks noGrp="1" noChangeArrowheads="1"/>
          </p:cNvSpPr>
          <p:nvPr>
            <p:ph type="sldNum" sz="quarter" idx="5"/>
          </p:nvPr>
        </p:nvSpPr>
        <p:spPr>
          <a:ln/>
        </p:spPr>
        <p:txBody>
          <a:bodyPr/>
          <a:lstStyle/>
          <a:p>
            <a:fld id="{22FD6FF6-C21C-47E3-A489-36B0802FF8F2}" type="slidenum">
              <a:rPr lang="en-US" altLang="en-US"/>
              <a:pPr/>
              <a:t>40</a:t>
            </a:fld>
            <a:endParaRPr lang="en-US" altLang="en-US"/>
          </a:p>
        </p:txBody>
      </p:sp>
      <p:sp>
        <p:nvSpPr>
          <p:cNvPr id="43010" name="Rectangle 2">
            <a:extLst>
              <a:ext uri="{FF2B5EF4-FFF2-40B4-BE49-F238E27FC236}">
                <a16:creationId xmlns:a16="http://schemas.microsoft.com/office/drawing/2014/main" id="{B94CE79C-D722-C386-EDED-5439E9C07226}"/>
              </a:ext>
            </a:extLst>
          </p:cNvPr>
          <p:cNvSpPr>
            <a:spLocks noRot="1" noChangeArrowheads="1" noTextEdit="1"/>
          </p:cNvSpPr>
          <p:nvPr>
            <p:ph type="sldImg"/>
          </p:nvPr>
        </p:nvSpPr>
        <p:spPr>
          <a:ln/>
        </p:spPr>
      </p:sp>
      <p:sp>
        <p:nvSpPr>
          <p:cNvPr id="43011" name="Rectangle 3">
            <a:extLst>
              <a:ext uri="{FF2B5EF4-FFF2-40B4-BE49-F238E27FC236}">
                <a16:creationId xmlns:a16="http://schemas.microsoft.com/office/drawing/2014/main" id="{0F5BC0FC-F0FE-0F10-2266-2754D6FC5C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E591B7-A1C9-6177-2081-6D1AC82225F8}"/>
              </a:ext>
            </a:extLst>
          </p:cNvPr>
          <p:cNvSpPr>
            <a:spLocks noGrp="1" noChangeArrowheads="1"/>
          </p:cNvSpPr>
          <p:nvPr>
            <p:ph type="sldNum" sz="quarter" idx="5"/>
          </p:nvPr>
        </p:nvSpPr>
        <p:spPr>
          <a:ln/>
        </p:spPr>
        <p:txBody>
          <a:bodyPr/>
          <a:lstStyle/>
          <a:p>
            <a:fld id="{8FAE99F1-52AF-40B2-8B87-8E797312A37B}" type="slidenum">
              <a:rPr lang="en-US" altLang="en-US"/>
              <a:pPr/>
              <a:t>41</a:t>
            </a:fld>
            <a:endParaRPr lang="en-US" altLang="en-US"/>
          </a:p>
        </p:txBody>
      </p:sp>
      <p:sp>
        <p:nvSpPr>
          <p:cNvPr id="45058" name="Rectangle 2">
            <a:extLst>
              <a:ext uri="{FF2B5EF4-FFF2-40B4-BE49-F238E27FC236}">
                <a16:creationId xmlns:a16="http://schemas.microsoft.com/office/drawing/2014/main" id="{335D349A-9E8F-32D6-47C4-07726A065BBC}"/>
              </a:ext>
            </a:extLst>
          </p:cNvPr>
          <p:cNvSpPr>
            <a:spLocks noRot="1" noChangeArrowheads="1" noTextEdit="1"/>
          </p:cNvSpPr>
          <p:nvPr>
            <p:ph type="sldImg"/>
          </p:nvPr>
        </p:nvSpPr>
        <p:spPr>
          <a:ln/>
        </p:spPr>
      </p:sp>
      <p:sp>
        <p:nvSpPr>
          <p:cNvPr id="45059" name="Rectangle 3">
            <a:extLst>
              <a:ext uri="{FF2B5EF4-FFF2-40B4-BE49-F238E27FC236}">
                <a16:creationId xmlns:a16="http://schemas.microsoft.com/office/drawing/2014/main" id="{855A484C-5F4B-B620-387E-4A4E673C6B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3A9C32-4060-55AD-8C9E-FE161DB80206}"/>
              </a:ext>
            </a:extLst>
          </p:cNvPr>
          <p:cNvSpPr>
            <a:spLocks noGrp="1" noChangeArrowheads="1"/>
          </p:cNvSpPr>
          <p:nvPr>
            <p:ph type="sldNum" sz="quarter" idx="5"/>
          </p:nvPr>
        </p:nvSpPr>
        <p:spPr>
          <a:ln/>
        </p:spPr>
        <p:txBody>
          <a:bodyPr/>
          <a:lstStyle/>
          <a:p>
            <a:fld id="{B9B4112D-E000-4452-8139-448FA37E6EF3}" type="slidenum">
              <a:rPr lang="en-US" altLang="en-US"/>
              <a:pPr/>
              <a:t>42</a:t>
            </a:fld>
            <a:endParaRPr lang="en-US" altLang="en-US"/>
          </a:p>
        </p:txBody>
      </p:sp>
      <p:sp>
        <p:nvSpPr>
          <p:cNvPr id="6146" name="Rectangle 2">
            <a:extLst>
              <a:ext uri="{FF2B5EF4-FFF2-40B4-BE49-F238E27FC236}">
                <a16:creationId xmlns:a16="http://schemas.microsoft.com/office/drawing/2014/main" id="{B2E75994-DDD9-5664-E7B5-7DA8633071E4}"/>
              </a:ext>
            </a:extLst>
          </p:cNvPr>
          <p:cNvSpPr>
            <a:spLocks noRot="1" noChangeArrowheads="1" noTextEdit="1"/>
          </p:cNvSpPr>
          <p:nvPr>
            <p:ph type="sldImg"/>
          </p:nvPr>
        </p:nvSpPr>
        <p:spPr>
          <a:ln/>
        </p:spPr>
      </p:sp>
      <p:sp>
        <p:nvSpPr>
          <p:cNvPr id="6147" name="Rectangle 3">
            <a:extLst>
              <a:ext uri="{FF2B5EF4-FFF2-40B4-BE49-F238E27FC236}">
                <a16:creationId xmlns:a16="http://schemas.microsoft.com/office/drawing/2014/main" id="{754D5FB7-2AF2-EDFC-7F58-19F5B3BE03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569F02-3493-E1E1-2C2A-CE4DECEAC216}"/>
              </a:ext>
            </a:extLst>
          </p:cNvPr>
          <p:cNvSpPr>
            <a:spLocks noGrp="1" noChangeArrowheads="1"/>
          </p:cNvSpPr>
          <p:nvPr>
            <p:ph type="sldNum" sz="quarter" idx="5"/>
          </p:nvPr>
        </p:nvSpPr>
        <p:spPr>
          <a:ln/>
        </p:spPr>
        <p:txBody>
          <a:bodyPr/>
          <a:lstStyle/>
          <a:p>
            <a:fld id="{90EB2A65-671C-4A4C-BFF6-4AE3C50EC69F}" type="slidenum">
              <a:rPr lang="en-US" altLang="en-US"/>
              <a:pPr/>
              <a:t>43</a:t>
            </a:fld>
            <a:endParaRPr lang="en-US" altLang="en-US"/>
          </a:p>
        </p:txBody>
      </p:sp>
      <p:sp>
        <p:nvSpPr>
          <p:cNvPr id="48130" name="Rectangle 2">
            <a:extLst>
              <a:ext uri="{FF2B5EF4-FFF2-40B4-BE49-F238E27FC236}">
                <a16:creationId xmlns:a16="http://schemas.microsoft.com/office/drawing/2014/main" id="{E81998D0-E4E2-23BA-B928-8CC656E43E3F}"/>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DBB0961D-C811-A9FC-6C19-E2799406C8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85663-9D2A-13A8-86C6-F432A3241F92}"/>
              </a:ext>
            </a:extLst>
          </p:cNvPr>
          <p:cNvSpPr>
            <a:spLocks noGrp="1" noChangeArrowheads="1"/>
          </p:cNvSpPr>
          <p:nvPr>
            <p:ph type="sldNum" sz="quarter" idx="5"/>
          </p:nvPr>
        </p:nvSpPr>
        <p:spPr>
          <a:ln/>
        </p:spPr>
        <p:txBody>
          <a:bodyPr/>
          <a:lstStyle/>
          <a:p>
            <a:fld id="{5A32BAD2-C0E0-4DD6-B8E1-7313448DA181}" type="slidenum">
              <a:rPr lang="en-US" altLang="en-US"/>
              <a:pPr/>
              <a:t>44</a:t>
            </a:fld>
            <a:endParaRPr lang="en-US" altLang="en-US"/>
          </a:p>
        </p:txBody>
      </p:sp>
      <p:sp>
        <p:nvSpPr>
          <p:cNvPr id="49154" name="Rectangle 2">
            <a:extLst>
              <a:ext uri="{FF2B5EF4-FFF2-40B4-BE49-F238E27FC236}">
                <a16:creationId xmlns:a16="http://schemas.microsoft.com/office/drawing/2014/main" id="{23E367D1-B8EE-1F6A-9C3A-22503380F175}"/>
              </a:ext>
            </a:extLst>
          </p:cNvPr>
          <p:cNvSpPr>
            <a:spLocks noRot="1" noChangeArrowheads="1" noTextEdit="1"/>
          </p:cNvSpPr>
          <p:nvPr>
            <p:ph type="sldImg"/>
          </p:nvPr>
        </p:nvSpPr>
        <p:spPr>
          <a:ln/>
        </p:spPr>
      </p:sp>
      <p:sp>
        <p:nvSpPr>
          <p:cNvPr id="49155" name="Rectangle 3">
            <a:extLst>
              <a:ext uri="{FF2B5EF4-FFF2-40B4-BE49-F238E27FC236}">
                <a16:creationId xmlns:a16="http://schemas.microsoft.com/office/drawing/2014/main" id="{D47CCCBD-F00E-A93E-0344-EF043E921D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8BB9B3-0EA2-B9F1-DE07-050DDB8047B3}"/>
              </a:ext>
            </a:extLst>
          </p:cNvPr>
          <p:cNvSpPr>
            <a:spLocks noGrp="1" noChangeArrowheads="1"/>
          </p:cNvSpPr>
          <p:nvPr>
            <p:ph type="sldNum" sz="quarter" idx="5"/>
          </p:nvPr>
        </p:nvSpPr>
        <p:spPr>
          <a:ln/>
        </p:spPr>
        <p:txBody>
          <a:bodyPr/>
          <a:lstStyle/>
          <a:p>
            <a:fld id="{BCC30255-D05E-4246-8F58-DD1911AF2FB8}" type="slidenum">
              <a:rPr lang="en-US" altLang="en-US"/>
              <a:pPr/>
              <a:t>45</a:t>
            </a:fld>
            <a:endParaRPr lang="en-US" altLang="en-US"/>
          </a:p>
        </p:txBody>
      </p:sp>
      <p:sp>
        <p:nvSpPr>
          <p:cNvPr id="9218" name="Rectangle 2">
            <a:extLst>
              <a:ext uri="{FF2B5EF4-FFF2-40B4-BE49-F238E27FC236}">
                <a16:creationId xmlns:a16="http://schemas.microsoft.com/office/drawing/2014/main" id="{3C00E7A1-53A8-D120-55C9-6B9289F77DA9}"/>
              </a:ext>
            </a:extLst>
          </p:cNvPr>
          <p:cNvSpPr>
            <a:spLocks noRot="1" noChangeArrowheads="1" noTextEdit="1"/>
          </p:cNvSpPr>
          <p:nvPr>
            <p:ph type="sldImg"/>
          </p:nvPr>
        </p:nvSpPr>
        <p:spPr>
          <a:ln/>
        </p:spPr>
      </p:sp>
      <p:sp>
        <p:nvSpPr>
          <p:cNvPr id="9219" name="Rectangle 3">
            <a:extLst>
              <a:ext uri="{FF2B5EF4-FFF2-40B4-BE49-F238E27FC236}">
                <a16:creationId xmlns:a16="http://schemas.microsoft.com/office/drawing/2014/main" id="{D46F1ACD-853E-766C-49F2-C62647FFEF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EFC53F-C5E7-7A4F-2DE1-91CE9552DC29}"/>
              </a:ext>
            </a:extLst>
          </p:cNvPr>
          <p:cNvSpPr>
            <a:spLocks noGrp="1" noChangeArrowheads="1"/>
          </p:cNvSpPr>
          <p:nvPr>
            <p:ph type="sldNum" sz="quarter" idx="5"/>
          </p:nvPr>
        </p:nvSpPr>
        <p:spPr>
          <a:ln/>
        </p:spPr>
        <p:txBody>
          <a:bodyPr/>
          <a:lstStyle/>
          <a:p>
            <a:fld id="{643B1959-8C51-406E-929D-335623704CE6}" type="slidenum">
              <a:rPr lang="en-US" altLang="en-US"/>
              <a:pPr/>
              <a:t>46</a:t>
            </a:fld>
            <a:endParaRPr lang="en-US" altLang="en-US"/>
          </a:p>
        </p:txBody>
      </p:sp>
      <p:sp>
        <p:nvSpPr>
          <p:cNvPr id="10242" name="Rectangle 2">
            <a:extLst>
              <a:ext uri="{FF2B5EF4-FFF2-40B4-BE49-F238E27FC236}">
                <a16:creationId xmlns:a16="http://schemas.microsoft.com/office/drawing/2014/main" id="{1633F855-FFF5-82D6-6491-92375D5CC734}"/>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74155447-B642-73D3-865D-B7160D7B89F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A9496B-15AE-0FDC-1E8B-4EDE7F04456B}"/>
              </a:ext>
            </a:extLst>
          </p:cNvPr>
          <p:cNvSpPr>
            <a:spLocks noGrp="1" noChangeArrowheads="1"/>
          </p:cNvSpPr>
          <p:nvPr>
            <p:ph type="sldNum" sz="quarter" idx="5"/>
          </p:nvPr>
        </p:nvSpPr>
        <p:spPr>
          <a:ln/>
        </p:spPr>
        <p:txBody>
          <a:bodyPr/>
          <a:lstStyle/>
          <a:p>
            <a:fld id="{870CCD4D-A641-42A5-80DA-3B6419511DA2}" type="slidenum">
              <a:rPr lang="en-US" altLang="en-US"/>
              <a:pPr/>
              <a:t>47</a:t>
            </a:fld>
            <a:endParaRPr lang="en-US" altLang="en-US"/>
          </a:p>
        </p:txBody>
      </p:sp>
      <p:sp>
        <p:nvSpPr>
          <p:cNvPr id="13314" name="Rectangle 2">
            <a:extLst>
              <a:ext uri="{FF2B5EF4-FFF2-40B4-BE49-F238E27FC236}">
                <a16:creationId xmlns:a16="http://schemas.microsoft.com/office/drawing/2014/main" id="{D9A14245-135E-8D5A-909C-4EB073847996}"/>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2B58530C-1554-C094-7B79-C8BB503697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3F3874-15CB-C45A-3066-7D94BEFACD8B}"/>
              </a:ext>
            </a:extLst>
          </p:cNvPr>
          <p:cNvSpPr>
            <a:spLocks noGrp="1" noChangeArrowheads="1"/>
          </p:cNvSpPr>
          <p:nvPr>
            <p:ph type="sldNum" sz="quarter" idx="5"/>
          </p:nvPr>
        </p:nvSpPr>
        <p:spPr>
          <a:ln/>
        </p:spPr>
        <p:txBody>
          <a:bodyPr/>
          <a:lstStyle/>
          <a:p>
            <a:fld id="{64B4D2A1-78E5-47F4-B2BA-7A81504AFFFA}" type="slidenum">
              <a:rPr lang="en-US" altLang="en-US"/>
              <a:pPr/>
              <a:t>48</a:t>
            </a:fld>
            <a:endParaRPr lang="en-US" altLang="en-US"/>
          </a:p>
        </p:txBody>
      </p:sp>
      <p:sp>
        <p:nvSpPr>
          <p:cNvPr id="14338" name="Rectangle 2">
            <a:extLst>
              <a:ext uri="{FF2B5EF4-FFF2-40B4-BE49-F238E27FC236}">
                <a16:creationId xmlns:a16="http://schemas.microsoft.com/office/drawing/2014/main" id="{E681BAE0-8E43-5233-3009-5693EE3C3D75}"/>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21A92AE6-496E-2DC0-B411-03E229F81D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C3F668-76E2-5707-4CAE-990C3C0C7D8F}"/>
              </a:ext>
            </a:extLst>
          </p:cNvPr>
          <p:cNvSpPr>
            <a:spLocks noGrp="1" noChangeArrowheads="1"/>
          </p:cNvSpPr>
          <p:nvPr>
            <p:ph type="sldNum" sz="quarter" idx="5"/>
          </p:nvPr>
        </p:nvSpPr>
        <p:spPr>
          <a:ln/>
        </p:spPr>
        <p:txBody>
          <a:bodyPr/>
          <a:lstStyle/>
          <a:p>
            <a:fld id="{9AF59D8E-92CD-4DD3-9E61-F957FAF38A4B}" type="slidenum">
              <a:rPr lang="en-US" altLang="en-US"/>
              <a:pPr/>
              <a:t>49</a:t>
            </a:fld>
            <a:endParaRPr lang="en-US" altLang="en-US"/>
          </a:p>
        </p:txBody>
      </p:sp>
      <p:sp>
        <p:nvSpPr>
          <p:cNvPr id="17410" name="Rectangle 2">
            <a:extLst>
              <a:ext uri="{FF2B5EF4-FFF2-40B4-BE49-F238E27FC236}">
                <a16:creationId xmlns:a16="http://schemas.microsoft.com/office/drawing/2014/main" id="{078685F9-4641-DF4D-9D41-5F82CA96EFA7}"/>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6B5231E6-C63C-39C8-99ED-0A0F397E26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CBBDA5-C0AF-B68C-732E-02A3A6DA9A29}"/>
              </a:ext>
            </a:extLst>
          </p:cNvPr>
          <p:cNvSpPr>
            <a:spLocks noGrp="1" noChangeArrowheads="1"/>
          </p:cNvSpPr>
          <p:nvPr>
            <p:ph type="sldNum" sz="quarter" idx="5"/>
          </p:nvPr>
        </p:nvSpPr>
        <p:spPr>
          <a:ln/>
        </p:spPr>
        <p:txBody>
          <a:bodyPr/>
          <a:lstStyle/>
          <a:p>
            <a:fld id="{2E303B76-B311-40F5-868B-E0EE15601432}" type="slidenum">
              <a:rPr lang="en-US" altLang="en-US"/>
              <a:pPr/>
              <a:t>5</a:t>
            </a:fld>
            <a:endParaRPr lang="en-US" altLang="en-US"/>
          </a:p>
        </p:txBody>
      </p:sp>
      <p:sp>
        <p:nvSpPr>
          <p:cNvPr id="13314" name="Rectangle 2">
            <a:extLst>
              <a:ext uri="{FF2B5EF4-FFF2-40B4-BE49-F238E27FC236}">
                <a16:creationId xmlns:a16="http://schemas.microsoft.com/office/drawing/2014/main" id="{5CAFF6F1-7689-7EFD-AC53-26ED8CEA534C}"/>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68646DB9-8660-89A1-96AD-3A6C59AC5B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928A86-CD84-B944-52FC-215A3C4F06E7}"/>
              </a:ext>
            </a:extLst>
          </p:cNvPr>
          <p:cNvSpPr>
            <a:spLocks noGrp="1" noChangeArrowheads="1"/>
          </p:cNvSpPr>
          <p:nvPr>
            <p:ph type="sldNum" sz="quarter" idx="5"/>
          </p:nvPr>
        </p:nvSpPr>
        <p:spPr>
          <a:ln/>
        </p:spPr>
        <p:txBody>
          <a:bodyPr/>
          <a:lstStyle/>
          <a:p>
            <a:fld id="{02D40C01-89E4-413A-BA87-38BE93942681}" type="slidenum">
              <a:rPr lang="en-US" altLang="en-US"/>
              <a:pPr/>
              <a:t>50</a:t>
            </a:fld>
            <a:endParaRPr lang="en-US" altLang="en-US"/>
          </a:p>
        </p:txBody>
      </p:sp>
      <p:sp>
        <p:nvSpPr>
          <p:cNvPr id="18434" name="Rectangle 2">
            <a:extLst>
              <a:ext uri="{FF2B5EF4-FFF2-40B4-BE49-F238E27FC236}">
                <a16:creationId xmlns:a16="http://schemas.microsoft.com/office/drawing/2014/main" id="{A80CEF16-4D42-7E4D-3A93-4E192504F5A6}"/>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968913D6-405E-93BA-941D-C7AA4E7227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E9D76B-7EDB-25B4-0348-D03898D35823}"/>
              </a:ext>
            </a:extLst>
          </p:cNvPr>
          <p:cNvSpPr>
            <a:spLocks noGrp="1" noChangeArrowheads="1"/>
          </p:cNvSpPr>
          <p:nvPr>
            <p:ph type="sldNum" sz="quarter" idx="5"/>
          </p:nvPr>
        </p:nvSpPr>
        <p:spPr>
          <a:ln/>
        </p:spPr>
        <p:txBody>
          <a:bodyPr/>
          <a:lstStyle/>
          <a:p>
            <a:fld id="{263E3578-E7B5-4187-B583-E28619A324F5}" type="slidenum">
              <a:rPr lang="en-US" altLang="en-US"/>
              <a:pPr/>
              <a:t>51</a:t>
            </a:fld>
            <a:endParaRPr lang="en-US" altLang="en-US"/>
          </a:p>
        </p:txBody>
      </p:sp>
      <p:sp>
        <p:nvSpPr>
          <p:cNvPr id="20482" name="Rectangle 2">
            <a:extLst>
              <a:ext uri="{FF2B5EF4-FFF2-40B4-BE49-F238E27FC236}">
                <a16:creationId xmlns:a16="http://schemas.microsoft.com/office/drawing/2014/main" id="{88050C50-DC6D-CF93-5535-86D775389244}"/>
              </a:ext>
            </a:extLst>
          </p:cNvPr>
          <p:cNvSpPr>
            <a:spLocks noRot="1" noChangeArrowheads="1" noTextEdit="1"/>
          </p:cNvSpPr>
          <p:nvPr>
            <p:ph type="sldImg"/>
          </p:nvPr>
        </p:nvSpPr>
        <p:spPr>
          <a:ln/>
        </p:spPr>
      </p:sp>
      <p:sp>
        <p:nvSpPr>
          <p:cNvPr id="20483" name="Rectangle 3">
            <a:extLst>
              <a:ext uri="{FF2B5EF4-FFF2-40B4-BE49-F238E27FC236}">
                <a16:creationId xmlns:a16="http://schemas.microsoft.com/office/drawing/2014/main" id="{41EC6FDA-4A40-68CF-0A60-B4A3CECC30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FC5048-FD16-EBCB-5CFA-92AAB906FAD7}"/>
              </a:ext>
            </a:extLst>
          </p:cNvPr>
          <p:cNvSpPr>
            <a:spLocks noGrp="1" noChangeArrowheads="1"/>
          </p:cNvSpPr>
          <p:nvPr>
            <p:ph type="sldNum" sz="quarter" idx="5"/>
          </p:nvPr>
        </p:nvSpPr>
        <p:spPr>
          <a:ln/>
        </p:spPr>
        <p:txBody>
          <a:bodyPr/>
          <a:lstStyle/>
          <a:p>
            <a:fld id="{78FDDCC3-EF0D-43CE-A4C9-68A5AD03B1A8}" type="slidenum">
              <a:rPr lang="en-US" altLang="en-US"/>
              <a:pPr/>
              <a:t>52</a:t>
            </a:fld>
            <a:endParaRPr lang="en-US" altLang="en-US"/>
          </a:p>
        </p:txBody>
      </p:sp>
      <p:sp>
        <p:nvSpPr>
          <p:cNvPr id="23554" name="Rectangle 2">
            <a:extLst>
              <a:ext uri="{FF2B5EF4-FFF2-40B4-BE49-F238E27FC236}">
                <a16:creationId xmlns:a16="http://schemas.microsoft.com/office/drawing/2014/main" id="{FE2F95AC-883D-D8F6-458F-5204BD16153C}"/>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6D3704DF-B929-0FBA-1086-AE163C0DBA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7E8EAB-07AF-187E-7138-DCBF622CE041}"/>
              </a:ext>
            </a:extLst>
          </p:cNvPr>
          <p:cNvSpPr>
            <a:spLocks noGrp="1" noChangeArrowheads="1"/>
          </p:cNvSpPr>
          <p:nvPr>
            <p:ph type="sldNum" sz="quarter" idx="5"/>
          </p:nvPr>
        </p:nvSpPr>
        <p:spPr>
          <a:ln/>
        </p:spPr>
        <p:txBody>
          <a:bodyPr/>
          <a:lstStyle/>
          <a:p>
            <a:fld id="{54A9CF38-0DDA-413B-A693-7A45780DB5D2}" type="slidenum">
              <a:rPr lang="en-US" altLang="en-US"/>
              <a:pPr/>
              <a:t>53</a:t>
            </a:fld>
            <a:endParaRPr lang="en-US" altLang="en-US"/>
          </a:p>
        </p:txBody>
      </p:sp>
      <p:sp>
        <p:nvSpPr>
          <p:cNvPr id="24578" name="Rectangle 2">
            <a:extLst>
              <a:ext uri="{FF2B5EF4-FFF2-40B4-BE49-F238E27FC236}">
                <a16:creationId xmlns:a16="http://schemas.microsoft.com/office/drawing/2014/main" id="{09A32043-55E8-44A9-B40D-1B80BE776CA2}"/>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B3F3A916-FC09-BD5A-0CAB-70DECFB72C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A8F163-ABF2-7139-F566-02E3A81C3FD2}"/>
              </a:ext>
            </a:extLst>
          </p:cNvPr>
          <p:cNvSpPr>
            <a:spLocks noGrp="1" noChangeArrowheads="1"/>
          </p:cNvSpPr>
          <p:nvPr>
            <p:ph type="sldNum" sz="quarter" idx="5"/>
          </p:nvPr>
        </p:nvSpPr>
        <p:spPr>
          <a:ln/>
        </p:spPr>
        <p:txBody>
          <a:bodyPr/>
          <a:lstStyle/>
          <a:p>
            <a:fld id="{BFD7F6CC-8423-4AA1-A253-42CCF16432BB}" type="slidenum">
              <a:rPr lang="en-US" altLang="en-US"/>
              <a:pPr/>
              <a:t>54</a:t>
            </a:fld>
            <a:endParaRPr lang="en-US" altLang="en-US"/>
          </a:p>
        </p:txBody>
      </p:sp>
      <p:sp>
        <p:nvSpPr>
          <p:cNvPr id="26626" name="Rectangle 2">
            <a:extLst>
              <a:ext uri="{FF2B5EF4-FFF2-40B4-BE49-F238E27FC236}">
                <a16:creationId xmlns:a16="http://schemas.microsoft.com/office/drawing/2014/main" id="{3281F614-434B-C8FD-FB58-F088D700E391}"/>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E54742F9-F16E-7753-A836-8CDBF88B87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460035-4D69-1AFA-FB90-98AD9F39DAB7}"/>
              </a:ext>
            </a:extLst>
          </p:cNvPr>
          <p:cNvSpPr>
            <a:spLocks noGrp="1" noChangeArrowheads="1"/>
          </p:cNvSpPr>
          <p:nvPr>
            <p:ph type="sldNum" sz="quarter" idx="5"/>
          </p:nvPr>
        </p:nvSpPr>
        <p:spPr>
          <a:ln/>
        </p:spPr>
        <p:txBody>
          <a:bodyPr/>
          <a:lstStyle/>
          <a:p>
            <a:fld id="{120DDF52-616A-49FB-9D62-D290D118A4E4}" type="slidenum">
              <a:rPr lang="en-US" altLang="en-US"/>
              <a:pPr/>
              <a:t>55</a:t>
            </a:fld>
            <a:endParaRPr lang="en-US" altLang="en-US"/>
          </a:p>
        </p:txBody>
      </p:sp>
      <p:sp>
        <p:nvSpPr>
          <p:cNvPr id="47106" name="Rectangle 2">
            <a:extLst>
              <a:ext uri="{FF2B5EF4-FFF2-40B4-BE49-F238E27FC236}">
                <a16:creationId xmlns:a16="http://schemas.microsoft.com/office/drawing/2014/main" id="{EB467A39-376E-C6E7-5A0A-07DD935EF577}"/>
              </a:ext>
            </a:extLst>
          </p:cNvPr>
          <p:cNvSpPr>
            <a:spLocks noRot="1" noChangeArrowheads="1" noTextEdit="1"/>
          </p:cNvSpPr>
          <p:nvPr>
            <p:ph type="sldImg"/>
          </p:nvPr>
        </p:nvSpPr>
        <p:spPr>
          <a:ln/>
        </p:spPr>
      </p:sp>
      <p:sp>
        <p:nvSpPr>
          <p:cNvPr id="47107" name="Rectangle 3">
            <a:extLst>
              <a:ext uri="{FF2B5EF4-FFF2-40B4-BE49-F238E27FC236}">
                <a16:creationId xmlns:a16="http://schemas.microsoft.com/office/drawing/2014/main" id="{416134FC-123C-2A1B-00CB-6A21918ABF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0F023-FCD3-E975-05D2-9831B32D0B36}"/>
              </a:ext>
            </a:extLst>
          </p:cNvPr>
          <p:cNvSpPr>
            <a:spLocks noGrp="1" noChangeArrowheads="1"/>
          </p:cNvSpPr>
          <p:nvPr>
            <p:ph type="sldNum" sz="quarter" idx="5"/>
          </p:nvPr>
        </p:nvSpPr>
        <p:spPr>
          <a:ln/>
        </p:spPr>
        <p:txBody>
          <a:bodyPr/>
          <a:lstStyle/>
          <a:p>
            <a:fld id="{20BB0E30-354F-4C19-BB62-518329CED66C}" type="slidenum">
              <a:rPr lang="en-US" altLang="en-US"/>
              <a:pPr/>
              <a:t>56</a:t>
            </a:fld>
            <a:endParaRPr lang="en-US" altLang="en-US"/>
          </a:p>
        </p:txBody>
      </p:sp>
      <p:sp>
        <p:nvSpPr>
          <p:cNvPr id="31746" name="Rectangle 2">
            <a:extLst>
              <a:ext uri="{FF2B5EF4-FFF2-40B4-BE49-F238E27FC236}">
                <a16:creationId xmlns:a16="http://schemas.microsoft.com/office/drawing/2014/main" id="{34C3FD3A-E64B-1876-2BE0-BBC1984889CB}"/>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B7C4C8AB-1772-D13C-71FA-F2BD1F7339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F16DAF-1F8F-F3A1-C6CF-0AC7283D2BFC}"/>
              </a:ext>
            </a:extLst>
          </p:cNvPr>
          <p:cNvSpPr>
            <a:spLocks noGrp="1" noChangeArrowheads="1"/>
          </p:cNvSpPr>
          <p:nvPr>
            <p:ph type="sldNum" sz="quarter" idx="5"/>
          </p:nvPr>
        </p:nvSpPr>
        <p:spPr>
          <a:ln/>
        </p:spPr>
        <p:txBody>
          <a:bodyPr/>
          <a:lstStyle/>
          <a:p>
            <a:fld id="{94DD18BB-51B7-48F1-BCF3-D464F940674F}" type="slidenum">
              <a:rPr lang="en-US" altLang="en-US"/>
              <a:pPr/>
              <a:t>57</a:t>
            </a:fld>
            <a:endParaRPr lang="en-US" altLang="en-US"/>
          </a:p>
        </p:txBody>
      </p:sp>
      <p:sp>
        <p:nvSpPr>
          <p:cNvPr id="32770" name="Rectangle 2">
            <a:extLst>
              <a:ext uri="{FF2B5EF4-FFF2-40B4-BE49-F238E27FC236}">
                <a16:creationId xmlns:a16="http://schemas.microsoft.com/office/drawing/2014/main" id="{C01EEB00-2781-36EF-FB91-72435AE80F20}"/>
              </a:ext>
            </a:extLst>
          </p:cNvPr>
          <p:cNvSpPr>
            <a:spLocks noRot="1" noChangeArrowheads="1" noTextEdit="1"/>
          </p:cNvSpPr>
          <p:nvPr>
            <p:ph type="sldImg"/>
          </p:nvPr>
        </p:nvSpPr>
        <p:spPr>
          <a:ln/>
        </p:spPr>
      </p:sp>
      <p:sp>
        <p:nvSpPr>
          <p:cNvPr id="32771" name="Rectangle 3">
            <a:extLst>
              <a:ext uri="{FF2B5EF4-FFF2-40B4-BE49-F238E27FC236}">
                <a16:creationId xmlns:a16="http://schemas.microsoft.com/office/drawing/2014/main" id="{E29467D9-19B1-EA24-1DE9-63FEECB8DB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A2158F-D6B7-7A8F-EC13-BF425E150935}"/>
              </a:ext>
            </a:extLst>
          </p:cNvPr>
          <p:cNvSpPr>
            <a:spLocks noGrp="1" noChangeArrowheads="1"/>
          </p:cNvSpPr>
          <p:nvPr>
            <p:ph type="sldNum" sz="quarter" idx="5"/>
          </p:nvPr>
        </p:nvSpPr>
        <p:spPr>
          <a:ln/>
        </p:spPr>
        <p:txBody>
          <a:bodyPr/>
          <a:lstStyle/>
          <a:p>
            <a:fld id="{A04EA549-6F7F-4C05-B8CA-666DE6CD2338}" type="slidenum">
              <a:rPr lang="en-US" altLang="en-US"/>
              <a:pPr/>
              <a:t>58</a:t>
            </a:fld>
            <a:endParaRPr lang="en-US" altLang="en-US"/>
          </a:p>
        </p:txBody>
      </p:sp>
      <p:sp>
        <p:nvSpPr>
          <p:cNvPr id="33794" name="Rectangle 2">
            <a:extLst>
              <a:ext uri="{FF2B5EF4-FFF2-40B4-BE49-F238E27FC236}">
                <a16:creationId xmlns:a16="http://schemas.microsoft.com/office/drawing/2014/main" id="{B823EF1A-FC02-527B-851D-CFF7450A12A3}"/>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5EED584C-054D-43B2-D428-104521B3D9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BC925F-F324-5276-6E98-88719F6FB5E1}"/>
              </a:ext>
            </a:extLst>
          </p:cNvPr>
          <p:cNvSpPr>
            <a:spLocks noGrp="1" noChangeArrowheads="1"/>
          </p:cNvSpPr>
          <p:nvPr>
            <p:ph type="sldNum" sz="quarter" idx="5"/>
          </p:nvPr>
        </p:nvSpPr>
        <p:spPr>
          <a:ln/>
        </p:spPr>
        <p:txBody>
          <a:bodyPr/>
          <a:lstStyle/>
          <a:p>
            <a:fld id="{1065A02F-E6F9-4A85-8FC5-FD7F0D0B38A2}" type="slidenum">
              <a:rPr lang="en-US" altLang="en-US"/>
              <a:pPr/>
              <a:t>59</a:t>
            </a:fld>
            <a:endParaRPr lang="en-US" altLang="en-US"/>
          </a:p>
        </p:txBody>
      </p:sp>
      <p:sp>
        <p:nvSpPr>
          <p:cNvPr id="35842" name="Rectangle 2">
            <a:extLst>
              <a:ext uri="{FF2B5EF4-FFF2-40B4-BE49-F238E27FC236}">
                <a16:creationId xmlns:a16="http://schemas.microsoft.com/office/drawing/2014/main" id="{481972E6-6BC6-74EE-738F-551AD95BE10A}"/>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32BB0988-508F-580A-B7C4-B4F9904034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70DA3A-FEC4-0C04-CBAB-16EC28A468D1}"/>
              </a:ext>
            </a:extLst>
          </p:cNvPr>
          <p:cNvSpPr>
            <a:spLocks noGrp="1" noChangeArrowheads="1"/>
          </p:cNvSpPr>
          <p:nvPr>
            <p:ph type="sldNum" sz="quarter" idx="5"/>
          </p:nvPr>
        </p:nvSpPr>
        <p:spPr>
          <a:ln/>
        </p:spPr>
        <p:txBody>
          <a:bodyPr/>
          <a:lstStyle/>
          <a:p>
            <a:fld id="{DA3A154B-31F7-41C9-A236-129F98E767B1}" type="slidenum">
              <a:rPr lang="en-US" altLang="en-US"/>
              <a:pPr/>
              <a:t>6</a:t>
            </a:fld>
            <a:endParaRPr lang="en-US" altLang="en-US"/>
          </a:p>
        </p:txBody>
      </p:sp>
      <p:sp>
        <p:nvSpPr>
          <p:cNvPr id="14338" name="Rectangle 2">
            <a:extLst>
              <a:ext uri="{FF2B5EF4-FFF2-40B4-BE49-F238E27FC236}">
                <a16:creationId xmlns:a16="http://schemas.microsoft.com/office/drawing/2014/main" id="{942A478E-4B37-33F8-1783-FC10AAA19B7C}"/>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E9500735-8915-A076-5278-57C7C32245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6DF8B5-344C-1474-3B3E-ED91E0672018}"/>
              </a:ext>
            </a:extLst>
          </p:cNvPr>
          <p:cNvSpPr>
            <a:spLocks noGrp="1" noChangeArrowheads="1"/>
          </p:cNvSpPr>
          <p:nvPr>
            <p:ph type="sldNum" sz="quarter" idx="5"/>
          </p:nvPr>
        </p:nvSpPr>
        <p:spPr>
          <a:ln/>
        </p:spPr>
        <p:txBody>
          <a:bodyPr/>
          <a:lstStyle/>
          <a:p>
            <a:fld id="{001C323E-95FB-462D-914E-BDB959819DEF}" type="slidenum">
              <a:rPr lang="en-US" altLang="en-US"/>
              <a:pPr/>
              <a:t>60</a:t>
            </a:fld>
            <a:endParaRPr lang="en-US" altLang="en-US"/>
          </a:p>
        </p:txBody>
      </p:sp>
      <p:sp>
        <p:nvSpPr>
          <p:cNvPr id="39938" name="Rectangle 2">
            <a:extLst>
              <a:ext uri="{FF2B5EF4-FFF2-40B4-BE49-F238E27FC236}">
                <a16:creationId xmlns:a16="http://schemas.microsoft.com/office/drawing/2014/main" id="{0E987BB9-C297-DB5F-D535-17BF8574E8FE}"/>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64ECBB89-9495-B3EC-715B-28A05B38D5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FD1532-7EEC-9D14-8A5C-6DB38B100DDC}"/>
              </a:ext>
            </a:extLst>
          </p:cNvPr>
          <p:cNvSpPr>
            <a:spLocks noGrp="1" noChangeArrowheads="1"/>
          </p:cNvSpPr>
          <p:nvPr>
            <p:ph type="sldNum" sz="quarter" idx="5"/>
          </p:nvPr>
        </p:nvSpPr>
        <p:spPr>
          <a:ln/>
        </p:spPr>
        <p:txBody>
          <a:bodyPr/>
          <a:lstStyle/>
          <a:p>
            <a:fld id="{15EEC073-F534-4279-B884-53E36B0C1AAE}" type="slidenum">
              <a:rPr lang="en-US" altLang="en-US"/>
              <a:pPr/>
              <a:t>61</a:t>
            </a:fld>
            <a:endParaRPr lang="en-US" altLang="en-US"/>
          </a:p>
        </p:txBody>
      </p:sp>
      <p:sp>
        <p:nvSpPr>
          <p:cNvPr id="40962" name="Rectangle 2">
            <a:extLst>
              <a:ext uri="{FF2B5EF4-FFF2-40B4-BE49-F238E27FC236}">
                <a16:creationId xmlns:a16="http://schemas.microsoft.com/office/drawing/2014/main" id="{9FF5E3DD-804C-F6EE-06AC-9AE5E19FDE8E}"/>
              </a:ext>
            </a:extLst>
          </p:cNvPr>
          <p:cNvSpPr>
            <a:spLocks noRot="1" noChangeArrowheads="1" noTextEdit="1"/>
          </p:cNvSpPr>
          <p:nvPr>
            <p:ph type="sldImg"/>
          </p:nvPr>
        </p:nvSpPr>
        <p:spPr>
          <a:ln/>
        </p:spPr>
      </p:sp>
      <p:sp>
        <p:nvSpPr>
          <p:cNvPr id="40963" name="Rectangle 3">
            <a:extLst>
              <a:ext uri="{FF2B5EF4-FFF2-40B4-BE49-F238E27FC236}">
                <a16:creationId xmlns:a16="http://schemas.microsoft.com/office/drawing/2014/main" id="{6B8AAE09-2CB1-02A3-BFC3-475B16EADF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BB8FA6-60F4-D995-865C-D9F3A64C12DB}"/>
              </a:ext>
            </a:extLst>
          </p:cNvPr>
          <p:cNvSpPr>
            <a:spLocks noGrp="1" noChangeArrowheads="1"/>
          </p:cNvSpPr>
          <p:nvPr>
            <p:ph type="sldNum" sz="quarter" idx="5"/>
          </p:nvPr>
        </p:nvSpPr>
        <p:spPr>
          <a:ln/>
        </p:spPr>
        <p:txBody>
          <a:bodyPr/>
          <a:lstStyle/>
          <a:p>
            <a:fld id="{A19AA57E-367A-4754-B517-4643D04069D6}" type="slidenum">
              <a:rPr lang="en-US" altLang="en-US"/>
              <a:pPr/>
              <a:t>62</a:t>
            </a:fld>
            <a:endParaRPr lang="en-US" altLang="en-US"/>
          </a:p>
        </p:txBody>
      </p:sp>
      <p:sp>
        <p:nvSpPr>
          <p:cNvPr id="43010" name="Rectangle 2">
            <a:extLst>
              <a:ext uri="{FF2B5EF4-FFF2-40B4-BE49-F238E27FC236}">
                <a16:creationId xmlns:a16="http://schemas.microsoft.com/office/drawing/2014/main" id="{BE09724E-6B44-D688-0199-80A06ECE01FB}"/>
              </a:ext>
            </a:extLst>
          </p:cNvPr>
          <p:cNvSpPr>
            <a:spLocks noRot="1" noChangeArrowheads="1" noTextEdit="1"/>
          </p:cNvSpPr>
          <p:nvPr>
            <p:ph type="sldImg"/>
          </p:nvPr>
        </p:nvSpPr>
        <p:spPr>
          <a:ln/>
        </p:spPr>
      </p:sp>
      <p:sp>
        <p:nvSpPr>
          <p:cNvPr id="43011" name="Rectangle 3">
            <a:extLst>
              <a:ext uri="{FF2B5EF4-FFF2-40B4-BE49-F238E27FC236}">
                <a16:creationId xmlns:a16="http://schemas.microsoft.com/office/drawing/2014/main" id="{9CB835C4-B53B-B9A4-4288-9CD2AB98B8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a:extLst>
              <a:ext uri="{FF2B5EF4-FFF2-40B4-BE49-F238E27FC236}">
                <a16:creationId xmlns:a16="http://schemas.microsoft.com/office/drawing/2014/main" id="{01F8C606-A284-E1FC-5D4E-60BEBC7CDE1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498" name="Rectangle 2">
            <a:extLst>
              <a:ext uri="{FF2B5EF4-FFF2-40B4-BE49-F238E27FC236}">
                <a16:creationId xmlns:a16="http://schemas.microsoft.com/office/drawing/2014/main" id="{C4C995C7-0443-CBF7-7559-BB3981B6A5BD}"/>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a:extLst>
              <a:ext uri="{FF2B5EF4-FFF2-40B4-BE49-F238E27FC236}">
                <a16:creationId xmlns:a16="http://schemas.microsoft.com/office/drawing/2014/main" id="{438B47B8-284C-A343-D1B4-1479CCB7ED58}"/>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7522" name="Rectangle 2">
            <a:extLst>
              <a:ext uri="{FF2B5EF4-FFF2-40B4-BE49-F238E27FC236}">
                <a16:creationId xmlns:a16="http://schemas.microsoft.com/office/drawing/2014/main" id="{5674C865-A25F-59E8-E514-72802019BF90}"/>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a:extLst>
              <a:ext uri="{FF2B5EF4-FFF2-40B4-BE49-F238E27FC236}">
                <a16:creationId xmlns:a16="http://schemas.microsoft.com/office/drawing/2014/main" id="{77837F2F-03C9-407C-3BEE-6918C3B5169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8546" name="Rectangle 2">
            <a:extLst>
              <a:ext uri="{FF2B5EF4-FFF2-40B4-BE49-F238E27FC236}">
                <a16:creationId xmlns:a16="http://schemas.microsoft.com/office/drawing/2014/main" id="{175C68F9-2400-95DC-74C4-46A0304F5DA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Text Box 1">
            <a:extLst>
              <a:ext uri="{FF2B5EF4-FFF2-40B4-BE49-F238E27FC236}">
                <a16:creationId xmlns:a16="http://schemas.microsoft.com/office/drawing/2014/main" id="{6D7FB7E3-634B-05D9-A2A8-61BD8AEC1E52}"/>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9570" name="Rectangle 2">
            <a:extLst>
              <a:ext uri="{FF2B5EF4-FFF2-40B4-BE49-F238E27FC236}">
                <a16:creationId xmlns:a16="http://schemas.microsoft.com/office/drawing/2014/main" id="{ADB1B5BD-BA1D-87CD-0D7C-8AE69B946A7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Text Box 1">
            <a:extLst>
              <a:ext uri="{FF2B5EF4-FFF2-40B4-BE49-F238E27FC236}">
                <a16:creationId xmlns:a16="http://schemas.microsoft.com/office/drawing/2014/main" id="{C057AEDD-FE60-4475-17B3-71D5A3D942A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0594" name="Rectangle 2">
            <a:extLst>
              <a:ext uri="{FF2B5EF4-FFF2-40B4-BE49-F238E27FC236}">
                <a16:creationId xmlns:a16="http://schemas.microsoft.com/office/drawing/2014/main" id="{D0FE6459-1DE2-C90B-5F9F-643C806DB44A}"/>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Text Box 1">
            <a:extLst>
              <a:ext uri="{FF2B5EF4-FFF2-40B4-BE49-F238E27FC236}">
                <a16:creationId xmlns:a16="http://schemas.microsoft.com/office/drawing/2014/main" id="{D8FBC946-94FB-784A-F6FA-2F33CF0ED23F}"/>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1618" name="Rectangle 2">
            <a:extLst>
              <a:ext uri="{FF2B5EF4-FFF2-40B4-BE49-F238E27FC236}">
                <a16:creationId xmlns:a16="http://schemas.microsoft.com/office/drawing/2014/main" id="{240D1B59-447D-AACC-CF28-8ABD242AF89D}"/>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Text Box 1">
            <a:extLst>
              <a:ext uri="{FF2B5EF4-FFF2-40B4-BE49-F238E27FC236}">
                <a16:creationId xmlns:a16="http://schemas.microsoft.com/office/drawing/2014/main" id="{04195A22-8F4D-5151-34CC-EF124DF55136}"/>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2642" name="Rectangle 2">
            <a:extLst>
              <a:ext uri="{FF2B5EF4-FFF2-40B4-BE49-F238E27FC236}">
                <a16:creationId xmlns:a16="http://schemas.microsoft.com/office/drawing/2014/main" id="{98C3C5A0-8F1D-5ED5-54CE-F9DA7C785122}"/>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FFB9B6-958C-9430-2D5E-7A099398EF86}"/>
              </a:ext>
            </a:extLst>
          </p:cNvPr>
          <p:cNvSpPr>
            <a:spLocks noGrp="1" noChangeArrowheads="1"/>
          </p:cNvSpPr>
          <p:nvPr>
            <p:ph type="sldNum" sz="quarter" idx="5"/>
          </p:nvPr>
        </p:nvSpPr>
        <p:spPr>
          <a:ln/>
        </p:spPr>
        <p:txBody>
          <a:bodyPr/>
          <a:lstStyle/>
          <a:p>
            <a:fld id="{C063C2D3-EEC1-4322-954A-2BAEF8F8CD72}" type="slidenum">
              <a:rPr lang="en-US" altLang="en-US"/>
              <a:pPr/>
              <a:t>7</a:t>
            </a:fld>
            <a:endParaRPr lang="en-US" altLang="en-US"/>
          </a:p>
        </p:txBody>
      </p:sp>
      <p:sp>
        <p:nvSpPr>
          <p:cNvPr id="17410" name="Rectangle 2">
            <a:extLst>
              <a:ext uri="{FF2B5EF4-FFF2-40B4-BE49-F238E27FC236}">
                <a16:creationId xmlns:a16="http://schemas.microsoft.com/office/drawing/2014/main" id="{4D520A61-8729-2BE5-8782-ABA4075CFE0B}"/>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F9FDBBD5-8525-96CA-0A95-D1999027A4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Text Box 1">
            <a:extLst>
              <a:ext uri="{FF2B5EF4-FFF2-40B4-BE49-F238E27FC236}">
                <a16:creationId xmlns:a16="http://schemas.microsoft.com/office/drawing/2014/main" id="{04120469-5F4F-718E-6E9D-55BB85E6DE92}"/>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3666" name="Rectangle 2">
            <a:extLst>
              <a:ext uri="{FF2B5EF4-FFF2-40B4-BE49-F238E27FC236}">
                <a16:creationId xmlns:a16="http://schemas.microsoft.com/office/drawing/2014/main" id="{98B3403E-B80C-E406-A35C-D7FDC4714E2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Text Box 1">
            <a:extLst>
              <a:ext uri="{FF2B5EF4-FFF2-40B4-BE49-F238E27FC236}">
                <a16:creationId xmlns:a16="http://schemas.microsoft.com/office/drawing/2014/main" id="{09BC13BF-4C8E-83ED-6C22-41AF5FC6CACF}"/>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4690" name="Rectangle 2">
            <a:extLst>
              <a:ext uri="{FF2B5EF4-FFF2-40B4-BE49-F238E27FC236}">
                <a16:creationId xmlns:a16="http://schemas.microsoft.com/office/drawing/2014/main" id="{AD26EAA9-9252-5C68-037F-5031385A561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Text Box 1">
            <a:extLst>
              <a:ext uri="{FF2B5EF4-FFF2-40B4-BE49-F238E27FC236}">
                <a16:creationId xmlns:a16="http://schemas.microsoft.com/office/drawing/2014/main" id="{A590B5E8-38CB-2522-0CC7-8862DF1A98EB}"/>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5714" name="Rectangle 2">
            <a:extLst>
              <a:ext uri="{FF2B5EF4-FFF2-40B4-BE49-F238E27FC236}">
                <a16:creationId xmlns:a16="http://schemas.microsoft.com/office/drawing/2014/main" id="{F1AD32EF-F815-2CB8-7595-A207881B55D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Text Box 1">
            <a:extLst>
              <a:ext uri="{FF2B5EF4-FFF2-40B4-BE49-F238E27FC236}">
                <a16:creationId xmlns:a16="http://schemas.microsoft.com/office/drawing/2014/main" id="{8042CD84-1CF6-A530-39F9-6655E54CD015}"/>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6738" name="Rectangle 2">
            <a:extLst>
              <a:ext uri="{FF2B5EF4-FFF2-40B4-BE49-F238E27FC236}">
                <a16:creationId xmlns:a16="http://schemas.microsoft.com/office/drawing/2014/main" id="{85900818-B4FF-5698-1C93-53EFEF6CB999}"/>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Text Box 1">
            <a:extLst>
              <a:ext uri="{FF2B5EF4-FFF2-40B4-BE49-F238E27FC236}">
                <a16:creationId xmlns:a16="http://schemas.microsoft.com/office/drawing/2014/main" id="{46935530-B064-511E-2DFC-65261D628941}"/>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7762" name="Rectangle 2">
            <a:extLst>
              <a:ext uri="{FF2B5EF4-FFF2-40B4-BE49-F238E27FC236}">
                <a16:creationId xmlns:a16="http://schemas.microsoft.com/office/drawing/2014/main" id="{8558CED7-2EE6-0DC2-6390-47475FDCA0BC}"/>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Text Box 1">
            <a:extLst>
              <a:ext uri="{FF2B5EF4-FFF2-40B4-BE49-F238E27FC236}">
                <a16:creationId xmlns:a16="http://schemas.microsoft.com/office/drawing/2014/main" id="{3FDAFFAC-A2EE-077C-F077-F2933A669CE8}"/>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8786" name="Rectangle 2">
            <a:extLst>
              <a:ext uri="{FF2B5EF4-FFF2-40B4-BE49-F238E27FC236}">
                <a16:creationId xmlns:a16="http://schemas.microsoft.com/office/drawing/2014/main" id="{8DC134BD-1A7C-F54A-3B84-50C658A6BE94}"/>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Text Box 1">
            <a:extLst>
              <a:ext uri="{FF2B5EF4-FFF2-40B4-BE49-F238E27FC236}">
                <a16:creationId xmlns:a16="http://schemas.microsoft.com/office/drawing/2014/main" id="{93579493-64A4-E0A8-0786-C60C8AE02516}"/>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9810" name="Rectangle 2">
            <a:extLst>
              <a:ext uri="{FF2B5EF4-FFF2-40B4-BE49-F238E27FC236}">
                <a16:creationId xmlns:a16="http://schemas.microsoft.com/office/drawing/2014/main" id="{36CE6654-A5EC-6ACB-E47C-16990804A354}"/>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Text Box 1">
            <a:extLst>
              <a:ext uri="{FF2B5EF4-FFF2-40B4-BE49-F238E27FC236}">
                <a16:creationId xmlns:a16="http://schemas.microsoft.com/office/drawing/2014/main" id="{69BCE523-4FEC-B9F6-C4DF-9BCAB802A9A5}"/>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0834" name="Rectangle 2">
            <a:extLst>
              <a:ext uri="{FF2B5EF4-FFF2-40B4-BE49-F238E27FC236}">
                <a16:creationId xmlns:a16="http://schemas.microsoft.com/office/drawing/2014/main" id="{290F00FB-92F2-F768-40EE-C63BDDEF9758}"/>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Text Box 1">
            <a:extLst>
              <a:ext uri="{FF2B5EF4-FFF2-40B4-BE49-F238E27FC236}">
                <a16:creationId xmlns:a16="http://schemas.microsoft.com/office/drawing/2014/main" id="{F186FD86-1551-BDD3-1096-64DDE99057AA}"/>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1858" name="Rectangle 2">
            <a:extLst>
              <a:ext uri="{FF2B5EF4-FFF2-40B4-BE49-F238E27FC236}">
                <a16:creationId xmlns:a16="http://schemas.microsoft.com/office/drawing/2014/main" id="{CD5BAB5F-2925-C81D-D41E-5A82C1E8F21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Text Box 1">
            <a:extLst>
              <a:ext uri="{FF2B5EF4-FFF2-40B4-BE49-F238E27FC236}">
                <a16:creationId xmlns:a16="http://schemas.microsoft.com/office/drawing/2014/main" id="{D5372F74-C4E9-E040-220A-D6AA3E83E9D8}"/>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2882" name="Rectangle 2">
            <a:extLst>
              <a:ext uri="{FF2B5EF4-FFF2-40B4-BE49-F238E27FC236}">
                <a16:creationId xmlns:a16="http://schemas.microsoft.com/office/drawing/2014/main" id="{4BDEF1AD-9B69-1722-B5D1-EFEA07393F6A}"/>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03FFDF-40E2-2CDD-9151-67DD81B1CFBD}"/>
              </a:ext>
            </a:extLst>
          </p:cNvPr>
          <p:cNvSpPr>
            <a:spLocks noGrp="1" noChangeArrowheads="1"/>
          </p:cNvSpPr>
          <p:nvPr>
            <p:ph type="sldNum" sz="quarter" idx="5"/>
          </p:nvPr>
        </p:nvSpPr>
        <p:spPr>
          <a:ln/>
        </p:spPr>
        <p:txBody>
          <a:bodyPr/>
          <a:lstStyle/>
          <a:p>
            <a:fld id="{ACBC7FB7-B3F5-47B3-A0AD-253C4EDE8B7A}" type="slidenum">
              <a:rPr lang="en-US" altLang="en-US"/>
              <a:pPr/>
              <a:t>8</a:t>
            </a:fld>
            <a:endParaRPr lang="en-US" altLang="en-US"/>
          </a:p>
        </p:txBody>
      </p:sp>
      <p:sp>
        <p:nvSpPr>
          <p:cNvPr id="18434" name="Rectangle 2">
            <a:extLst>
              <a:ext uri="{FF2B5EF4-FFF2-40B4-BE49-F238E27FC236}">
                <a16:creationId xmlns:a16="http://schemas.microsoft.com/office/drawing/2014/main" id="{ABED870A-6C07-F60F-8E2C-3BE119F948DA}"/>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E90C73E9-251D-043A-8B09-E91446C832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Text Box 1">
            <a:extLst>
              <a:ext uri="{FF2B5EF4-FFF2-40B4-BE49-F238E27FC236}">
                <a16:creationId xmlns:a16="http://schemas.microsoft.com/office/drawing/2014/main" id="{9475B3F5-FAC9-5432-6DE2-C6303459F62D}"/>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3906" name="Rectangle 2">
            <a:extLst>
              <a:ext uri="{FF2B5EF4-FFF2-40B4-BE49-F238E27FC236}">
                <a16:creationId xmlns:a16="http://schemas.microsoft.com/office/drawing/2014/main" id="{954F3050-3110-9344-3457-601B1F799FC5}"/>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Text Box 1">
            <a:extLst>
              <a:ext uri="{FF2B5EF4-FFF2-40B4-BE49-F238E27FC236}">
                <a16:creationId xmlns:a16="http://schemas.microsoft.com/office/drawing/2014/main" id="{AECAD7FF-A85C-A38E-EB22-664BFF4B138A}"/>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4930" name="Rectangle 2">
            <a:extLst>
              <a:ext uri="{FF2B5EF4-FFF2-40B4-BE49-F238E27FC236}">
                <a16:creationId xmlns:a16="http://schemas.microsoft.com/office/drawing/2014/main" id="{94544D38-7206-6192-A33F-89BDA33AB95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Text Box 1">
            <a:extLst>
              <a:ext uri="{FF2B5EF4-FFF2-40B4-BE49-F238E27FC236}">
                <a16:creationId xmlns:a16="http://schemas.microsoft.com/office/drawing/2014/main" id="{FF4B24F5-6D18-9058-1AE4-2DCAEA21EC10}"/>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5954" name="Rectangle 2">
            <a:extLst>
              <a:ext uri="{FF2B5EF4-FFF2-40B4-BE49-F238E27FC236}">
                <a16:creationId xmlns:a16="http://schemas.microsoft.com/office/drawing/2014/main" id="{1BEE97E2-7578-EF89-58ED-817CAF972CC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Text Box 1">
            <a:extLst>
              <a:ext uri="{FF2B5EF4-FFF2-40B4-BE49-F238E27FC236}">
                <a16:creationId xmlns:a16="http://schemas.microsoft.com/office/drawing/2014/main" id="{F82C01FA-DC51-D891-1583-E72AE05EBA85}"/>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6978" name="Rectangle 2">
            <a:extLst>
              <a:ext uri="{FF2B5EF4-FFF2-40B4-BE49-F238E27FC236}">
                <a16:creationId xmlns:a16="http://schemas.microsoft.com/office/drawing/2014/main" id="{1AB54BB7-6866-27D3-E06B-C3AC3FA0A4BA}"/>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Text Box 1">
            <a:extLst>
              <a:ext uri="{FF2B5EF4-FFF2-40B4-BE49-F238E27FC236}">
                <a16:creationId xmlns:a16="http://schemas.microsoft.com/office/drawing/2014/main" id="{AC238048-472F-26E9-BF69-25F28FA63740}"/>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8002" name="Rectangle 2">
            <a:extLst>
              <a:ext uri="{FF2B5EF4-FFF2-40B4-BE49-F238E27FC236}">
                <a16:creationId xmlns:a16="http://schemas.microsoft.com/office/drawing/2014/main" id="{17864D23-DF4F-3CBB-92C7-1899A0B0CA60}"/>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Text Box 1">
            <a:extLst>
              <a:ext uri="{FF2B5EF4-FFF2-40B4-BE49-F238E27FC236}">
                <a16:creationId xmlns:a16="http://schemas.microsoft.com/office/drawing/2014/main" id="{A159E0F3-3F43-4BFC-EB13-678FFD1B5486}"/>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9026" name="Rectangle 2">
            <a:extLst>
              <a:ext uri="{FF2B5EF4-FFF2-40B4-BE49-F238E27FC236}">
                <a16:creationId xmlns:a16="http://schemas.microsoft.com/office/drawing/2014/main" id="{414244A3-F133-1B27-716F-D2D24C9F33DA}"/>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Text Box 1">
            <a:extLst>
              <a:ext uri="{FF2B5EF4-FFF2-40B4-BE49-F238E27FC236}">
                <a16:creationId xmlns:a16="http://schemas.microsoft.com/office/drawing/2014/main" id="{E9D0F24A-3388-ECC9-8F98-C91AA9F91E69}"/>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0050" name="Rectangle 2">
            <a:extLst>
              <a:ext uri="{FF2B5EF4-FFF2-40B4-BE49-F238E27FC236}">
                <a16:creationId xmlns:a16="http://schemas.microsoft.com/office/drawing/2014/main" id="{C795A0C2-91B6-668B-1260-E7630CCAA35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a:extLst>
              <a:ext uri="{FF2B5EF4-FFF2-40B4-BE49-F238E27FC236}">
                <a16:creationId xmlns:a16="http://schemas.microsoft.com/office/drawing/2014/main" id="{18EFFA25-F207-6079-A6A5-1EA6A4010F8D}"/>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1074" name="Rectangle 2">
            <a:extLst>
              <a:ext uri="{FF2B5EF4-FFF2-40B4-BE49-F238E27FC236}">
                <a16:creationId xmlns:a16="http://schemas.microsoft.com/office/drawing/2014/main" id="{4F9C1510-78AB-08A0-13E0-5A621F2D11C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Text Box 1">
            <a:extLst>
              <a:ext uri="{FF2B5EF4-FFF2-40B4-BE49-F238E27FC236}">
                <a16:creationId xmlns:a16="http://schemas.microsoft.com/office/drawing/2014/main" id="{9BAB1E8C-5A7D-AC7F-BCB3-69D2D3FC793D}"/>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2098" name="Rectangle 2">
            <a:extLst>
              <a:ext uri="{FF2B5EF4-FFF2-40B4-BE49-F238E27FC236}">
                <a16:creationId xmlns:a16="http://schemas.microsoft.com/office/drawing/2014/main" id="{16F36A78-A409-74E1-E3A0-53648F8E98BC}"/>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Text Box 1">
            <a:extLst>
              <a:ext uri="{FF2B5EF4-FFF2-40B4-BE49-F238E27FC236}">
                <a16:creationId xmlns:a16="http://schemas.microsoft.com/office/drawing/2014/main" id="{B9E1D78B-6273-D7E2-470F-3471B977016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122" name="Rectangle 2">
            <a:extLst>
              <a:ext uri="{FF2B5EF4-FFF2-40B4-BE49-F238E27FC236}">
                <a16:creationId xmlns:a16="http://schemas.microsoft.com/office/drawing/2014/main" id="{CCA3D2AA-1BE0-AF9F-E846-8989952C4BFD}"/>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3BFE66-FA8B-4486-6DAA-6BB20A364715}"/>
              </a:ext>
            </a:extLst>
          </p:cNvPr>
          <p:cNvSpPr>
            <a:spLocks noGrp="1" noChangeArrowheads="1"/>
          </p:cNvSpPr>
          <p:nvPr>
            <p:ph type="sldNum" sz="quarter" idx="5"/>
          </p:nvPr>
        </p:nvSpPr>
        <p:spPr>
          <a:ln/>
        </p:spPr>
        <p:txBody>
          <a:bodyPr/>
          <a:lstStyle/>
          <a:p>
            <a:fld id="{C6C18D00-ED0B-4C1D-9334-D8A3F56CF9D1}" type="slidenum">
              <a:rPr lang="en-US" altLang="en-US"/>
              <a:pPr/>
              <a:t>9</a:t>
            </a:fld>
            <a:endParaRPr lang="en-US" altLang="en-US"/>
          </a:p>
        </p:txBody>
      </p:sp>
      <p:sp>
        <p:nvSpPr>
          <p:cNvPr id="23554" name="Rectangle 2">
            <a:extLst>
              <a:ext uri="{FF2B5EF4-FFF2-40B4-BE49-F238E27FC236}">
                <a16:creationId xmlns:a16="http://schemas.microsoft.com/office/drawing/2014/main" id="{9A480DDA-45A6-121B-7EBA-F52D4F31C021}"/>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BA533F74-AEBC-FA46-394D-92E1EE425A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Text Box 1">
            <a:extLst>
              <a:ext uri="{FF2B5EF4-FFF2-40B4-BE49-F238E27FC236}">
                <a16:creationId xmlns:a16="http://schemas.microsoft.com/office/drawing/2014/main" id="{DFF16DF8-83F3-8AB0-93A5-F58798D04BBE}"/>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146" name="Rectangle 2">
            <a:extLst>
              <a:ext uri="{FF2B5EF4-FFF2-40B4-BE49-F238E27FC236}">
                <a16:creationId xmlns:a16="http://schemas.microsoft.com/office/drawing/2014/main" id="{1D8A03A2-FF99-4C21-B5F1-2D63C809B4F4}"/>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Text Box 1">
            <a:extLst>
              <a:ext uri="{FF2B5EF4-FFF2-40B4-BE49-F238E27FC236}">
                <a16:creationId xmlns:a16="http://schemas.microsoft.com/office/drawing/2014/main" id="{BC81E0E1-E4B5-8987-C7CF-9B1812146A02}"/>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5170" name="Rectangle 2">
            <a:extLst>
              <a:ext uri="{FF2B5EF4-FFF2-40B4-BE49-F238E27FC236}">
                <a16:creationId xmlns:a16="http://schemas.microsoft.com/office/drawing/2014/main" id="{6D46833E-0149-A7ED-9146-E4A618B602D6}"/>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Text Box 1">
            <a:extLst>
              <a:ext uri="{FF2B5EF4-FFF2-40B4-BE49-F238E27FC236}">
                <a16:creationId xmlns:a16="http://schemas.microsoft.com/office/drawing/2014/main" id="{C530844B-DCAE-B63F-A748-C4B32794CEA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6194" name="Rectangle 2">
            <a:extLst>
              <a:ext uri="{FF2B5EF4-FFF2-40B4-BE49-F238E27FC236}">
                <a16:creationId xmlns:a16="http://schemas.microsoft.com/office/drawing/2014/main" id="{DC4BF78C-DEB8-AC58-E3FA-88E354B77AE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Text Box 1">
            <a:extLst>
              <a:ext uri="{FF2B5EF4-FFF2-40B4-BE49-F238E27FC236}">
                <a16:creationId xmlns:a16="http://schemas.microsoft.com/office/drawing/2014/main" id="{24CE6716-1CB0-C129-BBDC-261D5D71F75E}"/>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7218" name="Rectangle 2">
            <a:extLst>
              <a:ext uri="{FF2B5EF4-FFF2-40B4-BE49-F238E27FC236}">
                <a16:creationId xmlns:a16="http://schemas.microsoft.com/office/drawing/2014/main" id="{9B9726F9-1957-EBA1-97B0-9999FBCCBA98}"/>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Text Box 1">
            <a:extLst>
              <a:ext uri="{FF2B5EF4-FFF2-40B4-BE49-F238E27FC236}">
                <a16:creationId xmlns:a16="http://schemas.microsoft.com/office/drawing/2014/main" id="{D019F877-32EF-FE8F-8A76-0B4510756F3D}"/>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8242" name="Rectangle 2">
            <a:extLst>
              <a:ext uri="{FF2B5EF4-FFF2-40B4-BE49-F238E27FC236}">
                <a16:creationId xmlns:a16="http://schemas.microsoft.com/office/drawing/2014/main" id="{88FBD7B4-3272-D2BD-9C8B-DAECA583A5E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Text Box 1">
            <a:extLst>
              <a:ext uri="{FF2B5EF4-FFF2-40B4-BE49-F238E27FC236}">
                <a16:creationId xmlns:a16="http://schemas.microsoft.com/office/drawing/2014/main" id="{ED367F3D-6AEE-2006-2435-6D974A7B69F3}"/>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9266" name="Rectangle 2">
            <a:extLst>
              <a:ext uri="{FF2B5EF4-FFF2-40B4-BE49-F238E27FC236}">
                <a16:creationId xmlns:a16="http://schemas.microsoft.com/office/drawing/2014/main" id="{27E9FA7F-3C07-CF9E-01E4-8BAC6A864F3B}"/>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Text Box 1">
            <a:extLst>
              <a:ext uri="{FF2B5EF4-FFF2-40B4-BE49-F238E27FC236}">
                <a16:creationId xmlns:a16="http://schemas.microsoft.com/office/drawing/2014/main" id="{3C0B9C21-F347-C7C1-CEBF-2ED92F818183}"/>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0290" name="Rectangle 2">
            <a:extLst>
              <a:ext uri="{FF2B5EF4-FFF2-40B4-BE49-F238E27FC236}">
                <a16:creationId xmlns:a16="http://schemas.microsoft.com/office/drawing/2014/main" id="{DD0F7AC2-0247-A56C-2498-6A71D09EE157}"/>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Text Box 1">
            <a:extLst>
              <a:ext uri="{FF2B5EF4-FFF2-40B4-BE49-F238E27FC236}">
                <a16:creationId xmlns:a16="http://schemas.microsoft.com/office/drawing/2014/main" id="{D8F9772A-668A-4BA4-7635-1AFDA2EB69DA}"/>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1314" name="Rectangle 2">
            <a:extLst>
              <a:ext uri="{FF2B5EF4-FFF2-40B4-BE49-F238E27FC236}">
                <a16:creationId xmlns:a16="http://schemas.microsoft.com/office/drawing/2014/main" id="{F9551101-E573-929D-4CD3-81165A8F43DF}"/>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Text Box 1">
            <a:extLst>
              <a:ext uri="{FF2B5EF4-FFF2-40B4-BE49-F238E27FC236}">
                <a16:creationId xmlns:a16="http://schemas.microsoft.com/office/drawing/2014/main" id="{7CB26804-8FF5-B4C9-AE71-0AD8201FD55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2338" name="Rectangle 2">
            <a:extLst>
              <a:ext uri="{FF2B5EF4-FFF2-40B4-BE49-F238E27FC236}">
                <a16:creationId xmlns:a16="http://schemas.microsoft.com/office/drawing/2014/main" id="{AEF6AED4-C1F2-7085-BC29-6F4FABCB81EE}"/>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Text Box 1">
            <a:extLst>
              <a:ext uri="{FF2B5EF4-FFF2-40B4-BE49-F238E27FC236}">
                <a16:creationId xmlns:a16="http://schemas.microsoft.com/office/drawing/2014/main" id="{00F29749-FB8A-2DE5-A4F8-F7A95D0AE8E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362" name="Rectangle 2">
            <a:extLst>
              <a:ext uri="{FF2B5EF4-FFF2-40B4-BE49-F238E27FC236}">
                <a16:creationId xmlns:a16="http://schemas.microsoft.com/office/drawing/2014/main" id="{F6D42165-49DA-1A15-798C-882BDB931D23}"/>
              </a:ext>
            </a:extLst>
          </p:cNvPr>
          <p:cNvSpPr txBox="1">
            <a:spLocks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9FF5591-FDCB-476F-A562-2FA68967D621}" type="slidenum">
              <a:rPr lang="en-US" altLang="en-US" smtClean="0"/>
              <a:pPr/>
              <a:t>‹#›</a:t>
            </a:fld>
            <a:endParaRPr lang="en-US" altLang="en-US"/>
          </a:p>
        </p:txBody>
      </p:sp>
    </p:spTree>
    <p:extLst>
      <p:ext uri="{BB962C8B-B14F-4D97-AF65-F5344CB8AC3E}">
        <p14:creationId xmlns:p14="http://schemas.microsoft.com/office/powerpoint/2010/main" val="135625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57BC099-4D5E-4000-B526-B9FBB9B0F3CF}" type="slidenum">
              <a:rPr lang="en-US" altLang="en-US" smtClean="0"/>
              <a:pPr/>
              <a:t>‹#›</a:t>
            </a:fld>
            <a:endParaRPr lang="en-US" altLang="en-US"/>
          </a:p>
        </p:txBody>
      </p:sp>
    </p:spTree>
    <p:extLst>
      <p:ext uri="{BB962C8B-B14F-4D97-AF65-F5344CB8AC3E}">
        <p14:creationId xmlns:p14="http://schemas.microsoft.com/office/powerpoint/2010/main" val="98450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E94EB9-155B-4EC5-BD5C-F596D7C60DB7}" type="slidenum">
              <a:rPr lang="en-US" altLang="en-US" smtClean="0"/>
              <a:pPr/>
              <a:t>‹#›</a:t>
            </a:fld>
            <a:endParaRPr lang="en-US" altLang="en-US"/>
          </a:p>
        </p:txBody>
      </p:sp>
    </p:spTree>
    <p:extLst>
      <p:ext uri="{BB962C8B-B14F-4D97-AF65-F5344CB8AC3E}">
        <p14:creationId xmlns:p14="http://schemas.microsoft.com/office/powerpoint/2010/main" val="63901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AF0D-8336-280B-0FBB-DE1252F7F794}"/>
              </a:ext>
            </a:extLst>
          </p:cNvPr>
          <p:cNvSpPr>
            <a:spLocks noGrp="1"/>
          </p:cNvSpPr>
          <p:nvPr>
            <p:ph type="title"/>
          </p:nvPr>
        </p:nvSpPr>
        <p:spPr>
          <a:xfrm>
            <a:off x="914400" y="1524000"/>
            <a:ext cx="7612063" cy="1741488"/>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45342F-F2FC-6222-AA99-D751D9B324DC}"/>
              </a:ext>
            </a:extLst>
          </p:cNvPr>
          <p:cNvSpPr>
            <a:spLocks noGrp="1"/>
          </p:cNvSpPr>
          <p:nvPr>
            <p:ph type="dt" idx="10"/>
          </p:nvPr>
        </p:nvSpPr>
        <p:spPr>
          <a:xfrm>
            <a:off x="457200" y="6242050"/>
            <a:ext cx="2122488" cy="446088"/>
          </a:xfrm>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7C830FEB-A402-2A15-E242-6DCDB28928EA}"/>
              </a:ext>
            </a:extLst>
          </p:cNvPr>
          <p:cNvSpPr>
            <a:spLocks noGrp="1"/>
          </p:cNvSpPr>
          <p:nvPr>
            <p:ph type="ftr" idx="11"/>
          </p:nvPr>
        </p:nvSpPr>
        <p:spPr>
          <a:xfrm>
            <a:off x="3124200" y="6242050"/>
            <a:ext cx="2884488" cy="446088"/>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2AAB775-E8CD-9F9F-9922-C82828CD9615}"/>
              </a:ext>
            </a:extLst>
          </p:cNvPr>
          <p:cNvSpPr>
            <a:spLocks noGrp="1"/>
          </p:cNvSpPr>
          <p:nvPr>
            <p:ph type="sldNum" idx="12"/>
          </p:nvPr>
        </p:nvSpPr>
        <p:spPr>
          <a:xfrm>
            <a:off x="6553200" y="6242050"/>
            <a:ext cx="2122488" cy="446088"/>
          </a:xfrm>
        </p:spPr>
        <p:txBody>
          <a:bodyPr/>
          <a:lstStyle>
            <a:lvl1pPr>
              <a:defRPr/>
            </a:lvl1pPr>
          </a:lstStyle>
          <a:p>
            <a:fld id="{9605CA13-D116-420D-A2A9-0BCC6F22ADA0}" type="slidenum">
              <a:rPr lang="en-US" altLang="en-US"/>
              <a:pPr/>
              <a:t>‹#›</a:t>
            </a:fld>
            <a:endParaRPr lang="en-US" altLang="en-US"/>
          </a:p>
        </p:txBody>
      </p:sp>
    </p:spTree>
    <p:extLst>
      <p:ext uri="{BB962C8B-B14F-4D97-AF65-F5344CB8AC3E}">
        <p14:creationId xmlns:p14="http://schemas.microsoft.com/office/powerpoint/2010/main" val="34984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0CD7C2C-FE6D-4655-9095-900D1EB8BDF9}" type="slidenum">
              <a:rPr lang="en-US" altLang="en-US" smtClean="0"/>
              <a:pPr/>
              <a:t>‹#›</a:t>
            </a:fld>
            <a:endParaRPr lang="en-US" altLang="en-US"/>
          </a:p>
        </p:txBody>
      </p:sp>
    </p:spTree>
    <p:extLst>
      <p:ext uri="{BB962C8B-B14F-4D97-AF65-F5344CB8AC3E}">
        <p14:creationId xmlns:p14="http://schemas.microsoft.com/office/powerpoint/2010/main" val="261705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0767E0B-C323-4086-8736-27FD19EA8263}" type="slidenum">
              <a:rPr lang="en-US" altLang="en-US" smtClean="0"/>
              <a:pPr/>
              <a:t>‹#›</a:t>
            </a:fld>
            <a:endParaRPr lang="en-US" altLang="en-US"/>
          </a:p>
        </p:txBody>
      </p:sp>
    </p:spTree>
    <p:extLst>
      <p:ext uri="{BB962C8B-B14F-4D97-AF65-F5344CB8AC3E}">
        <p14:creationId xmlns:p14="http://schemas.microsoft.com/office/powerpoint/2010/main" val="132076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076E1C4-2190-4F8C-99BD-CB4533E5A368}" type="slidenum">
              <a:rPr lang="en-US" altLang="en-US" smtClean="0"/>
              <a:pPr/>
              <a:t>‹#›</a:t>
            </a:fld>
            <a:endParaRPr lang="en-US" altLang="en-US"/>
          </a:p>
        </p:txBody>
      </p:sp>
    </p:spTree>
    <p:extLst>
      <p:ext uri="{BB962C8B-B14F-4D97-AF65-F5344CB8AC3E}">
        <p14:creationId xmlns:p14="http://schemas.microsoft.com/office/powerpoint/2010/main" val="363587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E44AE68-CA2C-4535-A08E-41212646E1B1}" type="slidenum">
              <a:rPr lang="en-US" altLang="en-US" smtClean="0"/>
              <a:pPr/>
              <a:t>‹#›</a:t>
            </a:fld>
            <a:endParaRPr lang="en-US" altLang="en-US"/>
          </a:p>
        </p:txBody>
      </p:sp>
    </p:spTree>
    <p:extLst>
      <p:ext uri="{BB962C8B-B14F-4D97-AF65-F5344CB8AC3E}">
        <p14:creationId xmlns:p14="http://schemas.microsoft.com/office/powerpoint/2010/main" val="150864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788CC7F3-9899-4361-953E-7DCD1EE0E22E}" type="slidenum">
              <a:rPr lang="en-US" altLang="en-US" smtClean="0"/>
              <a:pPr/>
              <a:t>‹#›</a:t>
            </a:fld>
            <a:endParaRPr lang="en-US" altLang="en-US"/>
          </a:p>
        </p:txBody>
      </p:sp>
    </p:spTree>
    <p:extLst>
      <p:ext uri="{BB962C8B-B14F-4D97-AF65-F5344CB8AC3E}">
        <p14:creationId xmlns:p14="http://schemas.microsoft.com/office/powerpoint/2010/main" val="131844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B7BD0FFF-F623-45C0-929B-CC89F906B9D1}" type="slidenum">
              <a:rPr lang="en-US" altLang="en-US" smtClean="0"/>
              <a:pPr/>
              <a:t>‹#›</a:t>
            </a:fld>
            <a:endParaRPr lang="en-US" altLang="en-US"/>
          </a:p>
        </p:txBody>
      </p:sp>
    </p:spTree>
    <p:extLst>
      <p:ext uri="{BB962C8B-B14F-4D97-AF65-F5344CB8AC3E}">
        <p14:creationId xmlns:p14="http://schemas.microsoft.com/office/powerpoint/2010/main" val="267936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9B34E24-D1A8-4176-A60E-070587D7589A}" type="slidenum">
              <a:rPr lang="en-US" altLang="en-US" smtClean="0"/>
              <a:pPr/>
              <a:t>‹#›</a:t>
            </a:fld>
            <a:endParaRPr lang="en-US" altLang="en-US"/>
          </a:p>
        </p:txBody>
      </p:sp>
    </p:spTree>
    <p:extLst>
      <p:ext uri="{BB962C8B-B14F-4D97-AF65-F5344CB8AC3E}">
        <p14:creationId xmlns:p14="http://schemas.microsoft.com/office/powerpoint/2010/main" val="304922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DDCF837-72CF-478F-B58E-B2E061EE04B1}" type="slidenum">
              <a:rPr lang="en-US" altLang="en-US" smtClean="0"/>
              <a:pPr/>
              <a:t>‹#›</a:t>
            </a:fld>
            <a:endParaRPr lang="en-US" altLang="en-US"/>
          </a:p>
        </p:txBody>
      </p:sp>
    </p:spTree>
    <p:extLst>
      <p:ext uri="{BB962C8B-B14F-4D97-AF65-F5344CB8AC3E}">
        <p14:creationId xmlns:p14="http://schemas.microsoft.com/office/powerpoint/2010/main" val="144462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22C6-7B33-4504-9CC8-1D9F7FB4771B}" type="slidenum">
              <a:rPr lang="en-US" altLang="en-US" smtClean="0"/>
              <a:pPr/>
              <a:t>‹#›</a:t>
            </a:fld>
            <a:endParaRPr lang="en-US" altLang="en-US"/>
          </a:p>
        </p:txBody>
      </p:sp>
    </p:spTree>
    <p:extLst>
      <p:ext uri="{BB962C8B-B14F-4D97-AF65-F5344CB8AC3E}">
        <p14:creationId xmlns:p14="http://schemas.microsoft.com/office/powerpoint/2010/main" val="13051192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umbc.edu/oit/classroomtechnology/labs/lablocation.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levenez.com/unix/history.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accounts.umbc.edu/"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umbc.edu/oit/sans/helpdesk/Unix/custom.htm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gnu.org/"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hyperlink" Target="http://www.gnu.org/manual/bash-2.05a/html_chapter/bashref_6.html#SEC81" TargetMode="External"/><Relationship Id="rId5" Type="http://schemas.openxmlformats.org/officeDocument/2006/relationships/hyperlink" Target="http://www.gnu.org/manual/bash-2.05a/html_chapter/bashref_6.html#SEC77" TargetMode="External"/><Relationship Id="rId4" Type="http://schemas.openxmlformats.org/officeDocument/2006/relationships/hyperlink" Target="http://www.gnu.org/manual/bash-2.05a/"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fedora.redhat.com/" TargetMode="External"/><Relationship Id="rId3" Type="http://schemas.openxmlformats.org/officeDocument/2006/relationships/hyperlink" Target="http://wwws.sun.com/software/solaris/" TargetMode="External"/><Relationship Id="rId7" Type="http://schemas.openxmlformats.org/officeDocument/2006/relationships/hyperlink" Target="http://www.redhat.com/" TargetMode="External"/><Relationship Id="rId12" Type="http://schemas.openxmlformats.org/officeDocument/2006/relationships/hyperlink" Target="http://www.slackwar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freebsd.org/" TargetMode="External"/><Relationship Id="rId11" Type="http://schemas.openxmlformats.org/officeDocument/2006/relationships/hyperlink" Target="http://www.suse.com/" TargetMode="External"/><Relationship Id="rId5" Type="http://schemas.openxmlformats.org/officeDocument/2006/relationships/hyperlink" Target="http://www.apple.com/macosx/" TargetMode="External"/><Relationship Id="rId10" Type="http://schemas.openxmlformats.org/officeDocument/2006/relationships/hyperlink" Target="http://www.debian.org/" TargetMode="External"/><Relationship Id="rId4" Type="http://schemas.openxmlformats.org/officeDocument/2006/relationships/hyperlink" Target="http://www.sgi.com/software/irix6.5/" TargetMode="External"/><Relationship Id="rId9" Type="http://schemas.openxmlformats.org/officeDocument/2006/relationships/hyperlink" Target="http://www.mandrake.com/"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24A833E-8FA6-98DB-6538-35A5A6BCD471}"/>
              </a:ext>
            </a:extLst>
          </p:cNvPr>
          <p:cNvSpPr>
            <a:spLocks noGrp="1" noChangeArrowheads="1"/>
          </p:cNvSpPr>
          <p:nvPr>
            <p:ph type="ctrTitle"/>
          </p:nvPr>
        </p:nvSpPr>
        <p:spPr/>
        <p:txBody>
          <a:bodyPr/>
          <a:lstStyle/>
          <a:p>
            <a:r>
              <a:rPr lang="en-US" altLang="en-US" dirty="0"/>
              <a:t>Introduction to</a:t>
            </a:r>
            <a:br>
              <a:rPr lang="en-US" altLang="en-US" dirty="0"/>
            </a:br>
            <a:r>
              <a:rPr lang="en-US" altLang="en-US" dirty="0"/>
              <a:t>UNIX / Linux</a:t>
            </a:r>
          </a:p>
        </p:txBody>
      </p:sp>
      <p:sp>
        <p:nvSpPr>
          <p:cNvPr id="2051" name="Rectangle 3">
            <a:extLst>
              <a:ext uri="{FF2B5EF4-FFF2-40B4-BE49-F238E27FC236}">
                <a16:creationId xmlns:a16="http://schemas.microsoft.com/office/drawing/2014/main" id="{D0DAE3C4-AFBF-FBAA-741E-ACE58F3D2E63}"/>
              </a:ext>
            </a:extLst>
          </p:cNvPr>
          <p:cNvSpPr>
            <a:spLocks noGrp="1" noChangeArrowheads="1"/>
          </p:cNvSpPr>
          <p:nvPr>
            <p:ph type="subTitle" idx="1"/>
          </p:nvPr>
        </p:nvSpPr>
        <p:spPr>
          <a:xfrm>
            <a:off x="4038600" y="4876800"/>
            <a:ext cx="6400800" cy="1752600"/>
          </a:xfrm>
        </p:spPr>
        <p:txBody>
          <a:bodyPr/>
          <a:lstStyle/>
          <a:p>
            <a:pPr>
              <a:lnSpc>
                <a:spcPct val="80000"/>
              </a:lnSpc>
            </a:pPr>
            <a:r>
              <a:rPr lang="en-US" altLang="en-US" sz="1600" dirty="0"/>
              <a:t>BHAVANA </a:t>
            </a:r>
          </a:p>
          <a:p>
            <a:pPr>
              <a:lnSpc>
                <a:spcPct val="80000"/>
              </a:lnSpc>
            </a:pPr>
            <a:endParaRPr lang="en-US" altLang="en-US" sz="1600" dirty="0"/>
          </a:p>
          <a:p>
            <a:pPr>
              <a:lnSpc>
                <a:spcPct val="80000"/>
              </a:lnSpc>
            </a:pPr>
            <a:r>
              <a:rPr lang="en-US" altLang="en-US" sz="1600" dirty="0"/>
              <a:t>DAY 29</a:t>
            </a:r>
          </a:p>
          <a:p>
            <a:pPr>
              <a:lnSpc>
                <a:spcPct val="80000"/>
              </a:lnSpc>
            </a:pPr>
            <a:r>
              <a:rPr lang="en-US" altLang="en-US" sz="1600" dirty="0"/>
              <a:t>14/05/2024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A051A76-C597-C54E-0322-4DDC53E4F8CD}"/>
              </a:ext>
            </a:extLst>
          </p:cNvPr>
          <p:cNvSpPr>
            <a:spLocks noGrp="1" noRot="1" noChangeArrowheads="1"/>
          </p:cNvSpPr>
          <p:nvPr>
            <p:ph type="title"/>
          </p:nvPr>
        </p:nvSpPr>
        <p:spPr>
          <a:xfrm>
            <a:off x="457200" y="274638"/>
            <a:ext cx="8229600" cy="563562"/>
          </a:xfrm>
        </p:spPr>
        <p:txBody>
          <a:bodyPr>
            <a:normAutofit fontScale="90000"/>
          </a:bodyPr>
          <a:lstStyle/>
          <a:p>
            <a:r>
              <a:rPr lang="en-US" altLang="en-US" sz="4000"/>
              <a:t>KDE</a:t>
            </a:r>
          </a:p>
        </p:txBody>
      </p:sp>
      <p:pic>
        <p:nvPicPr>
          <p:cNvPr id="22531" name="Picture 3">
            <a:extLst>
              <a:ext uri="{FF2B5EF4-FFF2-40B4-BE49-F238E27FC236}">
                <a16:creationId xmlns:a16="http://schemas.microsoft.com/office/drawing/2014/main" id="{E399FC2F-B4C3-52A7-1E66-49BC4B6CBB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914400"/>
            <a:ext cx="7620000" cy="5708650"/>
          </a:xfrm>
        </p:spPr>
      </p:pic>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03F3DE3A-4639-A711-0621-658FBE04EC18}"/>
              </a:ext>
            </a:extLst>
          </p:cNvPr>
          <p:cNvSpPr>
            <a:spLocks noGrp="1" noChangeArrowheads="1"/>
          </p:cNvSpPr>
          <p:nvPr>
            <p:ph type="title"/>
          </p:nvPr>
        </p:nvSpPr>
        <p:spPr>
          <a:xfrm>
            <a:off x="457200" y="277813"/>
            <a:ext cx="8228013" cy="1831975"/>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Creating Files and Directories</a:t>
            </a:r>
            <a:br>
              <a:rPr lang="ru-RU" altLang="en-US" sz="3800" b="1"/>
            </a:br>
            <a:endParaRPr lang="ru-RU" altLang="en-US" sz="3800" b="1"/>
          </a:p>
        </p:txBody>
      </p:sp>
      <p:sp>
        <p:nvSpPr>
          <p:cNvPr id="41986" name="Rectangle 2">
            <a:extLst>
              <a:ext uri="{FF2B5EF4-FFF2-40B4-BE49-F238E27FC236}">
                <a16:creationId xmlns:a16="http://schemas.microsoft.com/office/drawing/2014/main" id="{052CCE85-6712-C305-7BB4-39708C3C2406}"/>
              </a:ext>
            </a:extLst>
          </p:cNvPr>
          <p:cNvSpPr>
            <a:spLocks noGrp="1" noChangeArrowheads="1"/>
          </p:cNvSpPr>
          <p:nvPr>
            <p:ph type="subTitle" idx="4294967295"/>
          </p:nvPr>
        </p:nvSpPr>
        <p:spPr>
          <a:xfrm>
            <a:off x="0" y="1644650"/>
            <a:ext cx="8228013" cy="4440238"/>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mkdir new_directory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1083FD73-A068-DA03-1A73-B2DBD00FC0C7}"/>
              </a:ext>
            </a:extLst>
          </p:cNvPr>
          <p:cNvSpPr>
            <a:spLocks noGrp="1" noChangeArrowheads="1"/>
          </p:cNvSpPr>
          <p:nvPr>
            <p:ph type="title"/>
          </p:nvPr>
        </p:nvSpPr>
        <p:spPr>
          <a:xfrm>
            <a:off x="457200" y="277813"/>
            <a:ext cx="8229600" cy="1252537"/>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dirty="0"/>
              <a:t>Viewing Text File Contents</a:t>
            </a:r>
            <a:br>
              <a:rPr lang="ru-RU" altLang="en-US" sz="3800" b="1" dirty="0"/>
            </a:br>
            <a:endParaRPr lang="ru-RU" altLang="en-US" sz="3800" b="1" dirty="0"/>
          </a:p>
        </p:txBody>
      </p:sp>
      <p:sp>
        <p:nvSpPr>
          <p:cNvPr id="43010" name="Rectangle 2">
            <a:extLst>
              <a:ext uri="{FF2B5EF4-FFF2-40B4-BE49-F238E27FC236}">
                <a16:creationId xmlns:a16="http://schemas.microsoft.com/office/drawing/2014/main" id="{CE54A176-8BAF-86A9-56C1-2BE5EB51A790}"/>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cat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less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head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tail</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BC55660C-4313-FC60-49FA-64EF9EC6343C}"/>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cat</a:t>
            </a:r>
          </a:p>
        </p:txBody>
      </p:sp>
      <p:sp>
        <p:nvSpPr>
          <p:cNvPr id="44034" name="Rectangle 2">
            <a:extLst>
              <a:ext uri="{FF2B5EF4-FFF2-40B4-BE49-F238E27FC236}">
                <a16:creationId xmlns:a16="http://schemas.microsoft.com/office/drawing/2014/main" id="{D4A2563D-6E55-1A5E-3E6B-C0EB33F19E2C}"/>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cat filename command will display the specified text file on screen. This command doesn’t pause the output, so if you use it to view a long file, you may need to append |more to the command to pause the output a page a time.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650C6AAB-0237-A323-DCD7-9576DCE917EC}"/>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less</a:t>
            </a:r>
          </a:p>
        </p:txBody>
      </p:sp>
      <p:sp>
        <p:nvSpPr>
          <p:cNvPr id="45058" name="Rectangle 2">
            <a:extLst>
              <a:ext uri="{FF2B5EF4-FFF2-40B4-BE49-F238E27FC236}">
                <a16:creationId xmlns:a16="http://schemas.microsoft.com/office/drawing/2014/main" id="{5B367458-3AFD-0D2D-C414-BFC6C6E5BFAE}"/>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less filename command can also be used to display the specified text file on screen, much like cat. However, the less command automatically pauses a long text file one page at time.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3B57804E-7686-E38A-C1A3-06ACF3310F7A}"/>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head</a:t>
            </a:r>
          </a:p>
        </p:txBody>
      </p:sp>
      <p:sp>
        <p:nvSpPr>
          <p:cNvPr id="46082" name="Rectangle 2">
            <a:extLst>
              <a:ext uri="{FF2B5EF4-FFF2-40B4-BE49-F238E27FC236}">
                <a16:creationId xmlns:a16="http://schemas.microsoft.com/office/drawing/2014/main" id="{43B0E8EA-A466-E74C-2A15-9508635079EE}"/>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head filename command is used to display the first couple of lines of a text file on the screen.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387C5B0B-5D6D-3D99-1EA5-C4AE7434C03F}"/>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tail</a:t>
            </a:r>
          </a:p>
        </p:txBody>
      </p:sp>
      <p:sp>
        <p:nvSpPr>
          <p:cNvPr id="47106" name="Rectangle 2">
            <a:extLst>
              <a:ext uri="{FF2B5EF4-FFF2-40B4-BE49-F238E27FC236}">
                <a16:creationId xmlns:a16="http://schemas.microsoft.com/office/drawing/2014/main" id="{52725DBD-38CC-0B1A-E10C-0124582A42B5}"/>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tail filename command is used to display the last couple of lines of a text file on screen. The tail command is particularly useful when displaying a log file on screen. When viewing a log file, you probably only want to see the end of the file.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tail command also includes the –f option, which is very useful. You can use this to monitor the file specified in the command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8125BE5F-B171-6899-83C9-44DE62861141}"/>
              </a:ext>
            </a:extLst>
          </p:cNvPr>
          <p:cNvSpPr>
            <a:spLocks noGrp="1" noChangeArrowheads="1"/>
          </p:cNvSpPr>
          <p:nvPr>
            <p:ph type="title"/>
          </p:nvPr>
        </p:nvSpPr>
        <p:spPr>
          <a:xfrm>
            <a:off x="457200" y="277813"/>
            <a:ext cx="8229600" cy="1831975"/>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Deleting Files and Directories</a:t>
            </a:r>
            <a:br>
              <a:rPr lang="ru-RU" altLang="en-US" sz="3800" b="1"/>
            </a:br>
            <a:endParaRPr lang="ru-RU" altLang="en-US" sz="3800" b="1"/>
          </a:p>
        </p:txBody>
      </p:sp>
      <p:sp>
        <p:nvSpPr>
          <p:cNvPr id="48130" name="Rectangle 2">
            <a:extLst>
              <a:ext uri="{FF2B5EF4-FFF2-40B4-BE49-F238E27FC236}">
                <a16:creationId xmlns:a16="http://schemas.microsoft.com/office/drawing/2014/main" id="{7357AECA-433F-255E-EFAA-9C5BA7BC0271}"/>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b="1"/>
              <a:t>rmdir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b="1"/>
              <a:t>rm</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431ED480-255B-04D6-41A3-90A38917B21B}"/>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rmdir</a:t>
            </a:r>
          </a:p>
        </p:txBody>
      </p:sp>
      <p:sp>
        <p:nvSpPr>
          <p:cNvPr id="49154" name="Rectangle 2">
            <a:extLst>
              <a:ext uri="{FF2B5EF4-FFF2-40B4-BE49-F238E27FC236}">
                <a16:creationId xmlns:a16="http://schemas.microsoft.com/office/drawing/2014/main" id="{5BA3D5F9-1289-65AC-2568-B9EDA395BAAE}"/>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This utility can be used to delete an existing directory. To use it, simply enter rmdir directory_name—for example, rmdir MyFiles. Be aware, however, that rmdir requires that the directory be empty before it will delete it.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71C46E8-B87A-7675-34C4-12B029986D27}"/>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rm</a:t>
            </a:r>
          </a:p>
        </p:txBody>
      </p:sp>
      <p:sp>
        <p:nvSpPr>
          <p:cNvPr id="50178" name="Rectangle 2">
            <a:extLst>
              <a:ext uri="{FF2B5EF4-FFF2-40B4-BE49-F238E27FC236}">
                <a16:creationId xmlns:a16="http://schemas.microsoft.com/office/drawing/2014/main" id="{AC4CAD23-A237-5A73-AD63-C5737505EE67}"/>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rm utility is a more powerful deletion utility that can be used to delete either a file or a populated directory. To delete a file, simply enter rm filename. To delete a directory, enter </a:t>
            </a:r>
            <a:r>
              <a:rPr lang="en-US" altLang="en-US">
                <a:solidFill>
                  <a:srgbClr val="94006B"/>
                </a:solidFill>
              </a:rPr>
              <a:t>rm –r directory_name</a:t>
            </a:r>
            <a:r>
              <a:rPr lang="en-US" altLang="en-US"/>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696C27BD-C1B4-E293-27AB-41CB9C434D5F}"/>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rm</a:t>
            </a:r>
          </a:p>
        </p:txBody>
      </p:sp>
      <p:sp>
        <p:nvSpPr>
          <p:cNvPr id="51202" name="Rectangle 2">
            <a:extLst>
              <a:ext uri="{FF2B5EF4-FFF2-40B4-BE49-F238E27FC236}">
                <a16:creationId xmlns:a16="http://schemas.microsoft.com/office/drawing/2014/main" id="{D3F2FCB3-AD2B-B517-8A2B-D51A49949881}"/>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Be careful with rm! By default, it won’t prompt you to confirm a deletion operation. It assumes that you really meant to delete the file or directory. If you want rm to prompt you before deleting a file or directory, include the –i option.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A5CF3F-F605-14C3-1A68-4B967F832E6E}"/>
              </a:ext>
            </a:extLst>
          </p:cNvPr>
          <p:cNvSpPr>
            <a:spLocks noGrp="1" noRot="1" noChangeArrowheads="1"/>
          </p:cNvSpPr>
          <p:nvPr>
            <p:ph type="title"/>
          </p:nvPr>
        </p:nvSpPr>
        <p:spPr/>
        <p:txBody>
          <a:bodyPr/>
          <a:lstStyle/>
          <a:p>
            <a:r>
              <a:rPr lang="en-US" altLang="en-US"/>
              <a:t>Command Line Interface</a:t>
            </a:r>
          </a:p>
        </p:txBody>
      </p:sp>
      <p:sp>
        <p:nvSpPr>
          <p:cNvPr id="21507" name="Rectangle 3">
            <a:extLst>
              <a:ext uri="{FF2B5EF4-FFF2-40B4-BE49-F238E27FC236}">
                <a16:creationId xmlns:a16="http://schemas.microsoft.com/office/drawing/2014/main" id="{EB75CAEB-9806-AF78-6842-6AF5D1D35116}"/>
              </a:ext>
            </a:extLst>
          </p:cNvPr>
          <p:cNvSpPr>
            <a:spLocks noGrp="1" noChangeArrowheads="1"/>
          </p:cNvSpPr>
          <p:nvPr>
            <p:ph idx="1"/>
          </p:nvPr>
        </p:nvSpPr>
        <p:spPr/>
        <p:txBody>
          <a:bodyPr>
            <a:normAutofit lnSpcReduction="10000"/>
          </a:bodyPr>
          <a:lstStyle/>
          <a:p>
            <a:r>
              <a:rPr lang="en-US" altLang="en-US" sz="2800"/>
              <a:t>You also have access to some UNIX servers as well.</a:t>
            </a:r>
          </a:p>
          <a:p>
            <a:pPr lvl="1"/>
            <a:r>
              <a:rPr lang="en-US" altLang="en-US" sz="2400"/>
              <a:t>You can logon from virtually any computer that has internet access whether it be Windows, Mac, or UNIX itself.</a:t>
            </a:r>
          </a:p>
          <a:p>
            <a:r>
              <a:rPr lang="en-US" altLang="en-US" sz="2800"/>
              <a:t>In this case you are communicating through a local terminal to one of these remote servers.</a:t>
            </a:r>
          </a:p>
          <a:p>
            <a:pPr lvl="1"/>
            <a:r>
              <a:rPr lang="en-US" altLang="en-US" sz="2400"/>
              <a:t>All of the commands actually execute on the remote server.</a:t>
            </a:r>
          </a:p>
          <a:p>
            <a:pPr lvl="1"/>
            <a:r>
              <a:rPr lang="en-US" altLang="en-US" sz="2400"/>
              <a:t>It is also possible to open up graphical applications through this window, but that requires a good bit more setup and software. (Time permitting, we may cover how to do this.)</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930EB178-58D9-75A1-C4C6-69281CA0D5CE}"/>
              </a:ext>
            </a:extLst>
          </p:cNvPr>
          <p:cNvSpPr>
            <a:spLocks noGrp="1" noChangeArrowheads="1"/>
          </p:cNvSpPr>
          <p:nvPr>
            <p:ph type="title"/>
          </p:nvPr>
        </p:nvSpPr>
        <p:spPr>
          <a:xfrm>
            <a:off x="457200" y="277813"/>
            <a:ext cx="8229600" cy="1831975"/>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Copying and Moving Files and Directories</a:t>
            </a:r>
            <a:br>
              <a:rPr lang="ru-RU" altLang="en-US" sz="3800" b="1"/>
            </a:br>
            <a:endParaRPr lang="ru-RU" altLang="en-US" sz="3800" b="1"/>
          </a:p>
        </p:txBody>
      </p:sp>
      <p:sp>
        <p:nvSpPr>
          <p:cNvPr id="52226" name="Rectangle 2">
            <a:extLst>
              <a:ext uri="{FF2B5EF4-FFF2-40B4-BE49-F238E27FC236}">
                <a16:creationId xmlns:a16="http://schemas.microsoft.com/office/drawing/2014/main" id="{B7E9DF13-8F0C-791B-3271-B955608E3444}"/>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cp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mv</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6450E1FC-8556-E0BC-DA09-665509DCB8D2}"/>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cp</a:t>
            </a:r>
          </a:p>
        </p:txBody>
      </p:sp>
      <p:sp>
        <p:nvSpPr>
          <p:cNvPr id="53250" name="Rectangle 2">
            <a:extLst>
              <a:ext uri="{FF2B5EF4-FFF2-40B4-BE49-F238E27FC236}">
                <a16:creationId xmlns:a16="http://schemas.microsoft.com/office/drawing/2014/main" id="{FE4CEDA8-95C7-5C2F-96D3-110749081100}"/>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utility is used to copy files or entire directory structures from one location in the file system to another. For example, to copy a file named /tmp/schedule.txt to your home directory, you could enter </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99284C"/>
                </a:solidFill>
              </a:rPr>
              <a:t>cp /tmp/schedule.txt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E6194A2-E145-4A57-BEB0-52176F259408}"/>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mv</a:t>
            </a:r>
          </a:p>
        </p:txBody>
      </p:sp>
      <p:sp>
        <p:nvSpPr>
          <p:cNvPr id="54274" name="Rectangle 2">
            <a:extLst>
              <a:ext uri="{FF2B5EF4-FFF2-40B4-BE49-F238E27FC236}">
                <a16:creationId xmlns:a16="http://schemas.microsoft.com/office/drawing/2014/main" id="{02B0CACF-91E1-46D1-5B0B-D44266CED701}"/>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mv command is used much like cp. However, it will copy the specified file to the new location in the file system and then delete the original. For example, to move a file named mylog.txt from /tmp to /var/log, you would enter </a:t>
            </a:r>
            <a:r>
              <a:rPr lang="en-US" altLang="en-US">
                <a:solidFill>
                  <a:srgbClr val="800000"/>
                </a:solidFill>
              </a:rPr>
              <a:t>mv /tmp/mylog.txt /var/log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72F1FEBC-5A99-B3C8-B1A3-224FDD7AA139}"/>
              </a:ext>
            </a:extLst>
          </p:cNvPr>
          <p:cNvSpPr>
            <a:spLocks noGrp="1" noChangeArrowheads="1"/>
          </p:cNvSpPr>
          <p:nvPr>
            <p:ph type="title"/>
          </p:nvPr>
        </p:nvSpPr>
        <p:spPr>
          <a:xfrm>
            <a:off x="457200" y="322263"/>
            <a:ext cx="822642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mv</a:t>
            </a:r>
          </a:p>
        </p:txBody>
      </p:sp>
      <p:sp>
        <p:nvSpPr>
          <p:cNvPr id="55298" name="Rectangle 2">
            <a:extLst>
              <a:ext uri="{FF2B5EF4-FFF2-40B4-BE49-F238E27FC236}">
                <a16:creationId xmlns:a16="http://schemas.microsoft.com/office/drawing/2014/main" id="{4084C493-C60D-8C5C-8C12-727DABCB2312}"/>
              </a:ext>
            </a:extLst>
          </p:cNvPr>
          <p:cNvSpPr>
            <a:spLocks noGrp="1" noChangeArrowheads="1"/>
          </p:cNvSpPr>
          <p:nvPr>
            <p:ph idx="1"/>
          </p:nvPr>
        </p:nvSpPr>
        <p:spPr>
          <a:xfrm>
            <a:off x="457200" y="1600200"/>
            <a:ext cx="8226425" cy="44386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mv command is also used to rename files. Simply enter mv followed by the file to be renamed and then the new file name. For example, to rename schedule.txt to schedule.old, you would enter</a:t>
            </a:r>
            <a:r>
              <a:rPr lang="en-US" altLang="en-US">
                <a:solidFill>
                  <a:srgbClr val="FF0000"/>
                </a:solidFill>
              </a:rPr>
              <a:t> </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FF0000"/>
                </a:solidFill>
              </a:rPr>
              <a:t>mv schedule.txt schedule.old.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CC398405-E5B6-02D3-0124-B738ED0F02A4}"/>
              </a:ext>
            </a:extLst>
          </p:cNvPr>
          <p:cNvSpPr>
            <a:spLocks noGrp="1" noChangeArrowheads="1"/>
          </p:cNvSpPr>
          <p:nvPr>
            <p:ph type="title"/>
          </p:nvPr>
        </p:nvSpPr>
        <p:spPr>
          <a:xfrm>
            <a:off x="457200" y="277813"/>
            <a:ext cx="8229600" cy="1252537"/>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Creating Links</a:t>
            </a:r>
            <a:br>
              <a:rPr lang="ru-RU" altLang="en-US" sz="3800" b="1"/>
            </a:br>
            <a:endParaRPr lang="ru-RU" altLang="en-US" sz="3800" b="1"/>
          </a:p>
        </p:txBody>
      </p:sp>
      <p:sp>
        <p:nvSpPr>
          <p:cNvPr id="56322" name="Rectangle 2">
            <a:extLst>
              <a:ext uri="{FF2B5EF4-FFF2-40B4-BE49-F238E27FC236}">
                <a16:creationId xmlns:a16="http://schemas.microsoft.com/office/drawing/2014/main" id="{63BE98F8-F138-85DD-D1B3-9AA41A15CFEE}"/>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Hard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Symbolic</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49AA5B99-DB47-662A-18A5-DF7B0929ED5F}"/>
              </a:ext>
            </a:extLst>
          </p:cNvPr>
          <p:cNvSpPr>
            <a:spLocks noGrp="1" noChangeArrowheads="1"/>
          </p:cNvSpPr>
          <p:nvPr>
            <p:ph type="title"/>
          </p:nvPr>
        </p:nvSpPr>
        <p:spPr>
          <a:xfrm>
            <a:off x="457200" y="322263"/>
            <a:ext cx="8224838"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Hard</a:t>
            </a:r>
          </a:p>
        </p:txBody>
      </p:sp>
      <p:sp>
        <p:nvSpPr>
          <p:cNvPr id="57346" name="Rectangle 2">
            <a:extLst>
              <a:ext uri="{FF2B5EF4-FFF2-40B4-BE49-F238E27FC236}">
                <a16:creationId xmlns:a16="http://schemas.microsoft.com/office/drawing/2014/main" id="{DC4AB799-468F-638F-636B-4FEEB599123A}"/>
              </a:ext>
            </a:extLst>
          </p:cNvPr>
          <p:cNvSpPr>
            <a:spLocks noGrp="1" noChangeArrowheads="1"/>
          </p:cNvSpPr>
          <p:nvPr>
            <p:ph idx="1"/>
          </p:nvPr>
        </p:nvSpPr>
        <p:spPr>
          <a:xfrm>
            <a:off x="457200" y="1600200"/>
            <a:ext cx="8224838" cy="4437063"/>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A hard link is a file that points directly to the inode of another file. An inode stores basic information about a file in the Linux file system, including its size, device, owner, and permissions. Because the two files use the same inode, you can’t tell which file is the pointer and which is the pointee after the hard link is created.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A5534C99-D569-D2BD-69C0-E4D3F334583A}"/>
              </a:ext>
            </a:extLst>
          </p:cNvPr>
          <p:cNvSpPr>
            <a:spLocks noGrp="1" noChangeArrowheads="1"/>
          </p:cNvSpPr>
          <p:nvPr>
            <p:ph type="title"/>
          </p:nvPr>
        </p:nvSpPr>
        <p:spPr>
          <a:xfrm>
            <a:off x="457200" y="322263"/>
            <a:ext cx="8224838"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Symbolic</a:t>
            </a:r>
          </a:p>
        </p:txBody>
      </p:sp>
      <p:sp>
        <p:nvSpPr>
          <p:cNvPr id="58370" name="Rectangle 2">
            <a:extLst>
              <a:ext uri="{FF2B5EF4-FFF2-40B4-BE49-F238E27FC236}">
                <a16:creationId xmlns:a16="http://schemas.microsoft.com/office/drawing/2014/main" id="{8FD72AF9-1843-ABB0-4572-243032AC1AE7}"/>
              </a:ext>
            </a:extLst>
          </p:cNvPr>
          <p:cNvSpPr>
            <a:spLocks noGrp="1" noChangeArrowheads="1"/>
          </p:cNvSpPr>
          <p:nvPr>
            <p:ph idx="1"/>
          </p:nvPr>
        </p:nvSpPr>
        <p:spPr>
          <a:xfrm>
            <a:off x="457200" y="1600200"/>
            <a:ext cx="8224838" cy="4437063"/>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A symbolic link file also points to another file in the file system. However, a file that is a symbolic link has its own inode. Because the pointer file has its own inode, the pointer and the pointee in the file system can be easily identified. For example, in the previous chapter, you saw that the vi file is symbolic-linked to the vim file.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3C2D7803-623C-375C-BECD-A137C8354293}"/>
              </a:ext>
            </a:extLst>
          </p:cNvPr>
          <p:cNvSpPr>
            <a:spLocks noGrp="1" noChangeArrowheads="1"/>
          </p:cNvSpPr>
          <p:nvPr>
            <p:ph type="title"/>
          </p:nvPr>
        </p:nvSpPr>
        <p:spPr>
          <a:xfrm>
            <a:off x="457200" y="322263"/>
            <a:ext cx="8224838"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syntax</a:t>
            </a:r>
          </a:p>
        </p:txBody>
      </p:sp>
      <p:sp>
        <p:nvSpPr>
          <p:cNvPr id="59394" name="Rectangle 2">
            <a:extLst>
              <a:ext uri="{FF2B5EF4-FFF2-40B4-BE49-F238E27FC236}">
                <a16:creationId xmlns:a16="http://schemas.microsoft.com/office/drawing/2014/main" id="{4CE56A73-8C9A-E5EE-33F4-30140203580A}"/>
              </a:ext>
            </a:extLst>
          </p:cNvPr>
          <p:cNvSpPr>
            <a:spLocks noGrp="1" noChangeArrowheads="1"/>
          </p:cNvSpPr>
          <p:nvPr>
            <p:ph idx="1"/>
          </p:nvPr>
        </p:nvSpPr>
        <p:spPr>
          <a:xfrm>
            <a:off x="457200" y="1600200"/>
            <a:ext cx="8224838" cy="4437063"/>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ln     </a:t>
            </a:r>
            <a:r>
              <a:rPr lang="en-US" altLang="en-US">
                <a:solidFill>
                  <a:srgbClr val="FF0000"/>
                </a:solidFill>
              </a:rPr>
              <a:t>pointee_ file</a:t>
            </a:r>
            <a:r>
              <a:rPr lang="en-US" altLang="en-US"/>
              <a:t>    </a:t>
            </a:r>
            <a:r>
              <a:rPr lang="en-US" altLang="en-US">
                <a:solidFill>
                  <a:srgbClr val="0000FF"/>
                </a:solidFill>
              </a:rPr>
              <a:t> pointer_file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Using </a:t>
            </a:r>
            <a:r>
              <a:rPr lang="en-US" altLang="en-US">
                <a:solidFill>
                  <a:srgbClr val="FF0000"/>
                </a:solidFill>
              </a:rPr>
              <a:t>ln</a:t>
            </a:r>
            <a:r>
              <a:rPr lang="en-US" altLang="en-US"/>
              <a:t> without any options creates a hard link</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If you want to create a symbolic link, you use the </a:t>
            </a:r>
            <a:r>
              <a:rPr lang="en-US" altLang="en-US">
                <a:solidFill>
                  <a:srgbClr val="FF0000"/>
                </a:solidFill>
              </a:rPr>
              <a:t>–s</a:t>
            </a:r>
            <a:r>
              <a:rPr lang="en-US" altLang="en-US"/>
              <a:t> option</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solidFill>
                <a:srgbClr val="0000FF"/>
              </a:solidFill>
            </a:endParaRP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solidFill>
                <a:srgbClr val="0000FF"/>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4FA826E4-6DB7-C2B4-AF8F-615173620CFB}"/>
              </a:ext>
            </a:extLst>
          </p:cNvPr>
          <p:cNvSpPr>
            <a:spLocks noGrp="1" noChangeArrowheads="1"/>
          </p:cNvSpPr>
          <p:nvPr>
            <p:ph type="title"/>
          </p:nvPr>
        </p:nvSpPr>
        <p:spPr>
          <a:xfrm>
            <a:off x="457200" y="277813"/>
            <a:ext cx="8224838" cy="1468437"/>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Running Executables</a:t>
            </a:r>
            <a:br>
              <a:rPr lang="ru-RU" altLang="en-US" sz="3800" b="1"/>
            </a:br>
            <a:endParaRPr lang="ru-RU" altLang="en-US" sz="3800" b="1"/>
          </a:p>
        </p:txBody>
      </p:sp>
      <p:sp>
        <p:nvSpPr>
          <p:cNvPr id="60418" name="Rectangle 2">
            <a:extLst>
              <a:ext uri="{FF2B5EF4-FFF2-40B4-BE49-F238E27FC236}">
                <a16:creationId xmlns:a16="http://schemas.microsoft.com/office/drawing/2014/main" id="{71732F6A-F7C9-FFBB-B01F-5E9A9F5B13C8}"/>
              </a:ext>
            </a:extLst>
          </p:cNvPr>
          <p:cNvSpPr>
            <a:spLocks noGrp="1" noChangeArrowheads="1"/>
          </p:cNvSpPr>
          <p:nvPr>
            <p:ph type="subTitle" idx="4294967295"/>
          </p:nvPr>
        </p:nvSpPr>
        <p:spPr>
          <a:xfrm>
            <a:off x="0" y="1644650"/>
            <a:ext cx="8224838" cy="4437063"/>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 For example, you’ve used the man, vi, and cp</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programs to accomplish various tasks on your system. These programs are executable files that exist in the Linux file system and are loaded into memory when you call them from the shell prompt</a:t>
            </a:r>
          </a:p>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solidFill>
                  <a:srgbClr val="0000FF"/>
                </a:solidFill>
              </a:rPr>
              <a:t>which</a:t>
            </a:r>
            <a:r>
              <a:rPr lang="en-US" altLang="en-US" sz="2800"/>
              <a:t>  command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0FB46B3F-6B18-78CC-0012-4FCA89043411}"/>
              </a:ext>
            </a:extLst>
          </p:cNvPr>
          <p:cNvSpPr>
            <a:spLocks noGrp="1" noChangeArrowheads="1"/>
          </p:cNvSpPr>
          <p:nvPr>
            <p:ph type="title"/>
          </p:nvPr>
        </p:nvSpPr>
        <p:spPr>
          <a:xfrm>
            <a:off x="457200" y="192088"/>
            <a:ext cx="8224838" cy="2589212"/>
          </a:xfrm>
          <a:ln/>
        </p:spPr>
        <p:txBody>
          <a:bodyPr lIns="0" tIns="0" rIns="0" bIns="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sz="3400"/>
            </a:br>
            <a:r>
              <a:rPr lang="en-US" altLang="en-US" sz="3400"/>
              <a:t>You can view all of your environment variables by entering </a:t>
            </a:r>
            <a:r>
              <a:rPr lang="en-US" altLang="en-US" sz="3400">
                <a:solidFill>
                  <a:srgbClr val="FF0000"/>
                </a:solidFill>
              </a:rPr>
              <a:t>env |more</a:t>
            </a:r>
            <a:r>
              <a:rPr lang="en-US" altLang="en-US" sz="3400"/>
              <a:t> or </a:t>
            </a:r>
            <a:r>
              <a:rPr lang="en-US" altLang="en-US" sz="3400">
                <a:solidFill>
                  <a:srgbClr val="FF0000"/>
                </a:solidFill>
              </a:rPr>
              <a:t>echo $PATH</a:t>
            </a:r>
            <a:r>
              <a:rPr lang="en-US" altLang="en-US" sz="3400"/>
              <a:t> at the shell prompt.</a:t>
            </a:r>
            <a:br>
              <a:rPr lang="en-US" altLang="en-US" sz="3400"/>
            </a:br>
            <a:endParaRPr lang="en-US" altLang="en-US" sz="3400"/>
          </a:p>
        </p:txBody>
      </p:sp>
      <p:sp>
        <p:nvSpPr>
          <p:cNvPr id="61442" name="Rectangle 2">
            <a:extLst>
              <a:ext uri="{FF2B5EF4-FFF2-40B4-BE49-F238E27FC236}">
                <a16:creationId xmlns:a16="http://schemas.microsoft.com/office/drawing/2014/main" id="{6D93C5F6-5D53-996A-CF24-2BE7CB970081}"/>
              </a:ext>
            </a:extLst>
          </p:cNvPr>
          <p:cNvSpPr>
            <a:spLocks noGrp="1" noChangeArrowheads="1"/>
          </p:cNvSpPr>
          <p:nvPr>
            <p:ph type="subTitle" idx="4294967295"/>
          </p:nvPr>
        </p:nvSpPr>
        <p:spPr>
          <a:xfrm>
            <a:off x="0" y="2971800"/>
            <a:ext cx="8224838" cy="3109913"/>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 add the path to the executable to your PATH</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environment variable. Enter</a:t>
            </a:r>
          </a:p>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 </a:t>
            </a:r>
            <a:r>
              <a:rPr lang="en-US" altLang="en-US" sz="2800">
                <a:solidFill>
                  <a:srgbClr val="FF0000"/>
                </a:solidFill>
              </a:rPr>
              <a:t>PATH=$PATH:new_path</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FF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C206AEE-6650-3065-1FAD-F58445092EB7}"/>
              </a:ext>
            </a:extLst>
          </p:cNvPr>
          <p:cNvSpPr>
            <a:spLocks noGrp="1" noRot="1" noChangeArrowheads="1"/>
          </p:cNvSpPr>
          <p:nvPr>
            <p:ph type="title"/>
          </p:nvPr>
        </p:nvSpPr>
        <p:spPr/>
        <p:txBody>
          <a:bodyPr/>
          <a:lstStyle/>
          <a:p>
            <a:r>
              <a:rPr lang="en-US" altLang="en-US"/>
              <a:t>The Terminal</a:t>
            </a:r>
          </a:p>
        </p:txBody>
      </p:sp>
      <p:pic>
        <p:nvPicPr>
          <p:cNvPr id="26628" name="Picture 4">
            <a:extLst>
              <a:ext uri="{FF2B5EF4-FFF2-40B4-BE49-F238E27FC236}">
                <a16:creationId xmlns:a16="http://schemas.microsoft.com/office/drawing/2014/main" id="{10991A72-21B0-5198-5DDC-1B51E6F1B4F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301043" y="2690818"/>
            <a:ext cx="4541914" cy="2620952"/>
          </a:xfrm>
        </p:spPr>
      </p:pic>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6B511483-BAAD-51F9-C5D3-030552EEC3C0}"/>
              </a:ext>
            </a:extLst>
          </p:cNvPr>
          <p:cNvSpPr>
            <a:spLocks noGrp="1" noChangeArrowheads="1"/>
          </p:cNvSpPr>
          <p:nvPr>
            <p:ph type="subTitle" idx="4294967295"/>
          </p:nvPr>
        </p:nvSpPr>
        <p:spPr>
          <a:xfrm>
            <a:off x="0" y="457200"/>
            <a:ext cx="8224838" cy="5624513"/>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 For example, if you wanted to add a directory  named </a:t>
            </a:r>
            <a:r>
              <a:rPr lang="en-US" altLang="en-US" sz="2800">
                <a:solidFill>
                  <a:srgbClr val="0000FF"/>
                </a:solidFill>
              </a:rPr>
              <a:t>apps</a:t>
            </a:r>
            <a:r>
              <a:rPr lang="en-US" altLang="en-US" sz="2800"/>
              <a:t> in your </a:t>
            </a:r>
            <a:r>
              <a:rPr lang="en-US" altLang="en-US" sz="2800">
                <a:solidFill>
                  <a:srgbClr val="800080"/>
                </a:solidFill>
              </a:rPr>
              <a:t>vmk’s</a:t>
            </a:r>
            <a:r>
              <a:rPr lang="en-US" altLang="en-US" sz="2800"/>
              <a:t> home directory to the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PATH variable, you would enter           </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         </a:t>
            </a:r>
            <a:r>
              <a:rPr lang="en-US" altLang="en-US" sz="2800">
                <a:solidFill>
                  <a:srgbClr val="94476B"/>
                </a:solidFill>
              </a:rPr>
              <a:t> </a:t>
            </a:r>
            <a:r>
              <a:rPr lang="en-US" altLang="en-US" sz="2800">
                <a:solidFill>
                  <a:srgbClr val="6B2394"/>
                </a:solidFill>
              </a:rPr>
              <a:t>PATH=$PATH:/home/vmk/apps</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After adding the path, you must then export the new variable by entering </a:t>
            </a:r>
            <a:r>
              <a:rPr lang="en-US" altLang="en-US" sz="2800">
                <a:solidFill>
                  <a:srgbClr val="FF0000"/>
                </a:solidFill>
              </a:rPr>
              <a:t>export PATH</a:t>
            </a:r>
            <a:r>
              <a:rPr lang="en-US" altLang="en-US" sz="2800"/>
              <a:t> at the shell prompt. You can then check your PATH variable by</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entering </a:t>
            </a:r>
            <a:r>
              <a:rPr lang="en-US" altLang="en-US" sz="2800">
                <a:solidFill>
                  <a:srgbClr val="FF0000"/>
                </a:solidFill>
              </a:rPr>
              <a:t>echo $PATH</a:t>
            </a:r>
            <a:r>
              <a:rPr lang="en-US" altLang="en-US" sz="2800"/>
              <a:t> at the shell promp</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0E614B03-63B0-869B-D9B6-1B760300F16D}"/>
              </a:ext>
            </a:extLst>
          </p:cNvPr>
          <p:cNvSpPr>
            <a:spLocks noGrp="1" noChangeArrowheads="1"/>
          </p:cNvSpPr>
          <p:nvPr>
            <p:ph type="title"/>
          </p:nvPr>
        </p:nvSpPr>
        <p:spPr>
          <a:xfrm>
            <a:off x="457200" y="277813"/>
            <a:ext cx="8229600" cy="1252537"/>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Searching the File System</a:t>
            </a:r>
            <a:br>
              <a:rPr lang="ru-RU" altLang="en-US" sz="3800" b="1"/>
            </a:br>
            <a:endParaRPr lang="ru-RU" altLang="en-US" sz="3800" b="1"/>
          </a:p>
        </p:txBody>
      </p:sp>
      <p:sp>
        <p:nvSpPr>
          <p:cNvPr id="63490" name="Rectangle 2">
            <a:extLst>
              <a:ext uri="{FF2B5EF4-FFF2-40B4-BE49-F238E27FC236}">
                <a16:creationId xmlns:a16="http://schemas.microsoft.com/office/drawing/2014/main" id="{3586B03F-5233-2261-332A-1D3D2CEBA32E}"/>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find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locate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grep</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AAC1D995-6CD4-FE7B-41E0-C53AEBB8DC90}"/>
              </a:ext>
            </a:extLst>
          </p:cNvPr>
          <p:cNvSpPr>
            <a:spLocks noGrp="1" noChangeArrowheads="1"/>
          </p:cNvSpPr>
          <p:nvPr>
            <p:ph type="title"/>
          </p:nvPr>
        </p:nvSpPr>
        <p:spPr>
          <a:xfrm>
            <a:off x="457200" y="322263"/>
            <a:ext cx="8224838"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Using find</a:t>
            </a:r>
          </a:p>
        </p:txBody>
      </p:sp>
      <p:sp>
        <p:nvSpPr>
          <p:cNvPr id="64514" name="Rectangle 2">
            <a:extLst>
              <a:ext uri="{FF2B5EF4-FFF2-40B4-BE49-F238E27FC236}">
                <a16:creationId xmlns:a16="http://schemas.microsoft.com/office/drawing/2014/main" id="{265DF539-8FDB-F9F9-E447-B72B6C1C3923}"/>
              </a:ext>
            </a:extLst>
          </p:cNvPr>
          <p:cNvSpPr>
            <a:spLocks noGrp="1" noChangeArrowheads="1"/>
          </p:cNvSpPr>
          <p:nvPr>
            <p:ph idx="1"/>
          </p:nvPr>
        </p:nvSpPr>
        <p:spPr>
          <a:xfrm>
            <a:off x="457200" y="1600200"/>
            <a:ext cx="8224838" cy="523398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900"/>
              <a:t>The find utility is fantastic tool that you can use to search the Linux file system. To use find, enter at the shell prompt</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r>
              <a:rPr lang="en-US" altLang="en-US">
                <a:solidFill>
                  <a:srgbClr val="008000"/>
                </a:solidFill>
              </a:rPr>
              <a:t>find</a:t>
            </a:r>
            <a:r>
              <a:rPr lang="en-US" altLang="en-US"/>
              <a:t>  path </a:t>
            </a:r>
            <a:r>
              <a:rPr lang="en-US" altLang="en-US">
                <a:solidFill>
                  <a:srgbClr val="FF0000"/>
                </a:solidFill>
              </a:rPr>
              <a:t>–name</a:t>
            </a:r>
            <a:r>
              <a:rPr lang="en-US" altLang="en-US"/>
              <a:t>  “filename”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For example, suppose you wanted to find all of </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the log files stored in your file system that have  a  </a:t>
            </a:r>
            <a:r>
              <a:rPr lang="en-US" altLang="en-US">
                <a:solidFill>
                  <a:srgbClr val="FF0000"/>
                </a:solidFill>
              </a:rPr>
              <a:t>.log </a:t>
            </a:r>
            <a:r>
              <a:rPr lang="en-US" altLang="en-US"/>
              <a:t> extension. You could enter</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FF0000"/>
                </a:solidFill>
              </a:rPr>
              <a:t> find  </a:t>
            </a:r>
            <a:r>
              <a:rPr lang="en-US" altLang="en-US">
                <a:solidFill>
                  <a:srgbClr val="0000FF"/>
                </a:solidFill>
              </a:rPr>
              <a:t>/</a:t>
            </a:r>
            <a:r>
              <a:rPr lang="en-US" altLang="en-US">
                <a:solidFill>
                  <a:srgbClr val="FF0000"/>
                </a:solidFill>
              </a:rPr>
              <a:t> –name </a:t>
            </a:r>
            <a:r>
              <a:rPr lang="en-US" altLang="en-US"/>
              <a:t>“*.log”</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B1325FBC-E05F-6483-C7E7-1B7253C58D57}"/>
              </a:ext>
            </a:extLst>
          </p:cNvPr>
          <p:cNvSpPr>
            <a:spLocks noGrp="1" noChangeArrowheads="1"/>
          </p:cNvSpPr>
          <p:nvPr>
            <p:ph idx="1"/>
          </p:nvPr>
        </p:nvSpPr>
        <p:spPr>
          <a:xfrm>
            <a:off x="457200" y="457200"/>
            <a:ext cx="8224838" cy="5580063"/>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find utility is flexible. You can also use the </a:t>
            </a:r>
            <a:r>
              <a:rPr lang="en-US" altLang="en-US">
                <a:solidFill>
                  <a:srgbClr val="800000"/>
                </a:solidFill>
              </a:rPr>
              <a:t>–user </a:t>
            </a:r>
            <a:r>
              <a:rPr lang="en-US" altLang="en-US"/>
              <a:t> </a:t>
            </a:r>
            <a:r>
              <a:rPr lang="en-US" altLang="en-US">
                <a:solidFill>
                  <a:srgbClr val="FF0000"/>
                </a:solidFill>
              </a:rPr>
              <a:t>“username” </a:t>
            </a:r>
            <a:r>
              <a:rPr lang="en-US" altLang="en-US"/>
              <a:t> option to search for files owned by a </a:t>
            </a:r>
            <a:r>
              <a:rPr lang="en-US" altLang="en-US">
                <a:solidFill>
                  <a:srgbClr val="008000"/>
                </a:solidFill>
              </a:rPr>
              <a:t>specific user</a:t>
            </a:r>
            <a:r>
              <a:rPr lang="en-US" altLang="en-US"/>
              <a:t>, or use the </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r>
              <a:rPr lang="en-US" altLang="en-US">
                <a:solidFill>
                  <a:srgbClr val="008000"/>
                </a:solidFill>
              </a:rPr>
              <a:t>–size</a:t>
            </a:r>
            <a:r>
              <a:rPr lang="en-US" altLang="en-US"/>
              <a:t>  </a:t>
            </a:r>
            <a:r>
              <a:rPr lang="en-US" altLang="en-US">
                <a:solidFill>
                  <a:srgbClr val="0000FF"/>
                </a:solidFill>
              </a:rPr>
              <a:t>“size”</a:t>
            </a:r>
            <a:r>
              <a:rPr lang="en-US" altLang="en-US"/>
              <a:t>  option to search for files of a specified size.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You can use a </a:t>
            </a:r>
            <a:r>
              <a:rPr lang="en-US" altLang="en-US" b="1">
                <a:solidFill>
                  <a:srgbClr val="FF0000"/>
                </a:solidFill>
              </a:rPr>
              <a:t>+</a:t>
            </a:r>
            <a:r>
              <a:rPr lang="en-US" altLang="en-US"/>
              <a:t> sign before the size value to search for files </a:t>
            </a:r>
            <a:r>
              <a:rPr lang="en-US" altLang="en-US">
                <a:solidFill>
                  <a:srgbClr val="800000"/>
                </a:solidFill>
              </a:rPr>
              <a:t>larger than the specified size,</a:t>
            </a:r>
            <a:r>
              <a:rPr lang="en-US" altLang="en-US"/>
              <a:t> or a </a:t>
            </a:r>
            <a:r>
              <a:rPr lang="en-US" altLang="en-US" b="1">
                <a:solidFill>
                  <a:srgbClr val="FF0000"/>
                </a:solidFill>
              </a:rPr>
              <a:t>–</a:t>
            </a:r>
            <a:r>
              <a:rPr lang="en-US" altLang="en-US"/>
              <a:t> sign before the size value to search for files </a:t>
            </a:r>
            <a:r>
              <a:rPr lang="en-US" altLang="en-US">
                <a:solidFill>
                  <a:srgbClr val="800000"/>
                </a:solidFill>
              </a:rPr>
              <a:t>smaller than the specified size</a:t>
            </a:r>
            <a:r>
              <a:rPr lang="en-US" altLang="en-US"/>
              <a:t>. The find utility has many other options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D1725046-8EF4-3C6B-D986-A1152852D945}"/>
              </a:ext>
            </a:extLst>
          </p:cNvPr>
          <p:cNvSpPr>
            <a:spLocks noGrp="1" noChangeArrowheads="1"/>
          </p:cNvSpPr>
          <p:nvPr>
            <p:ph type="title"/>
          </p:nvPr>
        </p:nvSpPr>
        <p:spPr>
          <a:xfrm>
            <a:off x="457200" y="322263"/>
            <a:ext cx="8224838"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t>Using locate</a:t>
            </a:r>
          </a:p>
        </p:txBody>
      </p:sp>
      <p:sp>
        <p:nvSpPr>
          <p:cNvPr id="66562" name="Rectangle 2">
            <a:extLst>
              <a:ext uri="{FF2B5EF4-FFF2-40B4-BE49-F238E27FC236}">
                <a16:creationId xmlns:a16="http://schemas.microsoft.com/office/drawing/2014/main" id="{79C1E059-65AD-33CF-65DD-696F5662AAC9}"/>
              </a:ext>
            </a:extLst>
          </p:cNvPr>
          <p:cNvSpPr>
            <a:spLocks noGrp="1" noChangeArrowheads="1"/>
          </p:cNvSpPr>
          <p:nvPr>
            <p:ph idx="1"/>
          </p:nvPr>
        </p:nvSpPr>
        <p:spPr>
          <a:xfrm>
            <a:off x="457200" y="1600200"/>
            <a:ext cx="8224838" cy="4437063"/>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locate utility functions in much the same manner as find. However, it has one distinct advantage over find. Whenever you execute a search with find, it manually walks through each directory in the path you name in the command looking for the specified files. This process can take some time.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B760492B-8E67-DD40-361C-BF6CB54E7D87}"/>
              </a:ext>
            </a:extLst>
          </p:cNvPr>
          <p:cNvSpPr>
            <a:spLocks noGrp="1" noChangeArrowheads="1"/>
          </p:cNvSpPr>
          <p:nvPr>
            <p:ph type="title"/>
          </p:nvPr>
        </p:nvSpPr>
        <p:spPr>
          <a:xfrm>
            <a:off x="457200" y="322263"/>
            <a:ext cx="822325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locate</a:t>
            </a:r>
          </a:p>
        </p:txBody>
      </p:sp>
      <p:sp>
        <p:nvSpPr>
          <p:cNvPr id="67586" name="Rectangle 2">
            <a:extLst>
              <a:ext uri="{FF2B5EF4-FFF2-40B4-BE49-F238E27FC236}">
                <a16:creationId xmlns:a16="http://schemas.microsoft.com/office/drawing/2014/main" id="{80291115-D26D-DFF0-82A8-3EE4A52ADE5D}"/>
              </a:ext>
            </a:extLst>
          </p:cNvPr>
          <p:cNvSpPr>
            <a:spLocks noGrp="1" noChangeArrowheads="1"/>
          </p:cNvSpPr>
          <p:nvPr>
            <p:ph idx="1"/>
          </p:nvPr>
        </p:nvSpPr>
        <p:spPr>
          <a:xfrm>
            <a:off x="457200" y="1600200"/>
            <a:ext cx="8223250" cy="443547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Alternatively, the locate utility builds an index of the files in the file system. Then, when you execute a search, locate simply runs a query of the index. It doesn’t actually search the file system directly. The result is that locate runs much faster than find in most situations.To use locate, you must first install the findutils-locate package on your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DE06A4B9-BB36-D92B-F657-FAEFB2F25969}"/>
              </a:ext>
            </a:extLst>
          </p:cNvPr>
          <p:cNvSpPr>
            <a:spLocks noGrp="1" noChangeArrowheads="1"/>
          </p:cNvSpPr>
          <p:nvPr>
            <p:ph idx="1"/>
          </p:nvPr>
        </p:nvSpPr>
        <p:spPr>
          <a:xfrm>
            <a:off x="457200" y="1600200"/>
            <a:ext cx="8223250" cy="443547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With the index updated, you can search for files by simply entering:</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r>
              <a:rPr lang="en-US" altLang="en-US">
                <a:solidFill>
                  <a:srgbClr val="0000FF"/>
                </a:solidFill>
              </a:rPr>
              <a:t>locate</a:t>
            </a:r>
            <a:r>
              <a:rPr lang="en-US" altLang="en-US"/>
              <a:t> </a:t>
            </a:r>
            <a:r>
              <a:rPr lang="en-US" altLang="en-US" i="1">
                <a:solidFill>
                  <a:srgbClr val="FF0000"/>
                </a:solidFill>
              </a:rPr>
              <a:t>filename</a:t>
            </a:r>
            <a:r>
              <a:rPr lang="en-US" altLang="en-US"/>
              <a:t> </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the shell prompt. For example, if you wanted to search for a file named </a:t>
            </a:r>
            <a:r>
              <a:rPr lang="en-US" altLang="en-US">
                <a:solidFill>
                  <a:srgbClr val="0000FF"/>
                </a:solidFill>
              </a:rPr>
              <a:t>snmpd.conf,</a:t>
            </a:r>
            <a:r>
              <a:rPr lang="en-US" altLang="en-US"/>
              <a:t> you could enter </a:t>
            </a:r>
            <a:r>
              <a:rPr lang="en-US" altLang="en-US">
                <a:solidFill>
                  <a:srgbClr val="FF0000"/>
                </a:solidFill>
              </a:rPr>
              <a:t>locate </a:t>
            </a:r>
            <a:r>
              <a:rPr lang="en-US" altLang="en-US">
                <a:solidFill>
                  <a:srgbClr val="0000FF"/>
                </a:solidFill>
              </a:rPr>
              <a:t>snmpd.conf</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708F814B-3221-C80C-1EE5-729D2855B01C}"/>
              </a:ext>
            </a:extLst>
          </p:cNvPr>
          <p:cNvSpPr>
            <a:spLocks noGrp="1" noChangeArrowheads="1"/>
          </p:cNvSpPr>
          <p:nvPr>
            <p:ph type="title"/>
          </p:nvPr>
        </p:nvSpPr>
        <p:spPr>
          <a:xfrm>
            <a:off x="457200" y="322263"/>
            <a:ext cx="822325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Using grep</a:t>
            </a:r>
          </a:p>
        </p:txBody>
      </p:sp>
      <p:sp>
        <p:nvSpPr>
          <p:cNvPr id="69634" name="Rectangle 2">
            <a:extLst>
              <a:ext uri="{FF2B5EF4-FFF2-40B4-BE49-F238E27FC236}">
                <a16:creationId xmlns:a16="http://schemas.microsoft.com/office/drawing/2014/main" id="{0AF1AF3A-29C7-0856-59CD-44D1A9EDAE94}"/>
              </a:ext>
            </a:extLst>
          </p:cNvPr>
          <p:cNvSpPr>
            <a:spLocks noGrp="1" noChangeArrowheads="1"/>
          </p:cNvSpPr>
          <p:nvPr>
            <p:ph idx="1"/>
          </p:nvPr>
        </p:nvSpPr>
        <p:spPr>
          <a:xfrm>
            <a:off x="457200" y="1600200"/>
            <a:ext cx="8223250" cy="456882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900"/>
              <a:t>Linux also provides a utility called grep that you can use to search for content within a file. Using </a:t>
            </a:r>
            <a:r>
              <a:rPr lang="en-US" altLang="en-US" sz="2900">
                <a:solidFill>
                  <a:srgbClr val="800000"/>
                </a:solidFill>
              </a:rPr>
              <a:t>grep</a:t>
            </a:r>
            <a:r>
              <a:rPr lang="en-US" altLang="en-US" sz="2900"/>
              <a:t>, you can search through a file for a particular text string. To use grep, you would enter </a:t>
            </a:r>
            <a:r>
              <a:rPr lang="en-US" altLang="en-US" sz="2900">
                <a:solidFill>
                  <a:srgbClr val="FF0000"/>
                </a:solidFill>
              </a:rPr>
              <a:t>grep </a:t>
            </a:r>
            <a:r>
              <a:rPr lang="en-US" altLang="en-US" sz="2900" i="1">
                <a:solidFill>
                  <a:srgbClr val="008000"/>
                </a:solidFill>
              </a:rPr>
              <a:t>search_text file</a:t>
            </a:r>
            <a:r>
              <a:rPr lang="en-US" altLang="en-US" sz="2900" i="1"/>
              <a:t>. </a:t>
            </a:r>
            <a:r>
              <a:rPr lang="en-US" altLang="en-US" sz="2900"/>
              <a:t>For example, let’s suppose you want to want to search through your </a:t>
            </a:r>
            <a:r>
              <a:rPr lang="en-US" altLang="en-US" sz="2900">
                <a:solidFill>
                  <a:srgbClr val="FF0000"/>
                </a:solidFill>
              </a:rPr>
              <a:t>/var/log/messages</a:t>
            </a:r>
            <a:r>
              <a:rPr lang="en-US" altLang="en-US" sz="2900"/>
              <a:t> file for any log entries related to the </a:t>
            </a:r>
            <a:r>
              <a:rPr lang="en-US" altLang="en-US" sz="2900">
                <a:solidFill>
                  <a:srgbClr val="800000"/>
                </a:solidFill>
              </a:rPr>
              <a:t>VNC</a:t>
            </a:r>
            <a:r>
              <a:rPr lang="en-US" altLang="en-US" sz="2900"/>
              <a:t> service running on your Linux system. You would enter </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900">
                <a:solidFill>
                  <a:srgbClr val="B84700"/>
                </a:solidFill>
              </a:rPr>
              <a:t>grep  </a:t>
            </a:r>
            <a:r>
              <a:rPr lang="en-US" altLang="en-US" sz="2900">
                <a:solidFill>
                  <a:srgbClr val="800000"/>
                </a:solidFill>
              </a:rPr>
              <a:t>vnc</a:t>
            </a:r>
            <a:r>
              <a:rPr lang="en-US" altLang="en-US" sz="2900">
                <a:solidFill>
                  <a:srgbClr val="B84700"/>
                </a:solidFill>
              </a:rPr>
              <a:t>  </a:t>
            </a:r>
            <a:r>
              <a:rPr lang="en-US" altLang="en-US" sz="2900"/>
              <a:t>/var/log/messages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B80ABD63-5E1B-8F6B-1E7A-B523B22A1F68}"/>
              </a:ext>
            </a:extLst>
          </p:cNvPr>
          <p:cNvSpPr>
            <a:spLocks noGrp="1" noChangeArrowheads="1"/>
          </p:cNvSpPr>
          <p:nvPr>
            <p:ph type="title"/>
          </p:nvPr>
        </p:nvSpPr>
        <p:spPr>
          <a:xfrm>
            <a:off x="457200" y="322263"/>
            <a:ext cx="822325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grep</a:t>
            </a:r>
          </a:p>
        </p:txBody>
      </p:sp>
      <p:sp>
        <p:nvSpPr>
          <p:cNvPr id="70658" name="Rectangle 2">
            <a:extLst>
              <a:ext uri="{FF2B5EF4-FFF2-40B4-BE49-F238E27FC236}">
                <a16:creationId xmlns:a16="http://schemas.microsoft.com/office/drawing/2014/main" id="{79DF3C33-0E8E-CADD-50B7-E7713B270C7D}"/>
              </a:ext>
            </a:extLst>
          </p:cNvPr>
          <p:cNvSpPr>
            <a:spLocks noGrp="1" noChangeArrowheads="1"/>
          </p:cNvSpPr>
          <p:nvPr>
            <p:ph idx="1"/>
          </p:nvPr>
        </p:nvSpPr>
        <p:spPr>
          <a:xfrm>
            <a:off x="457200" y="1600200"/>
            <a:ext cx="8223250" cy="4435475"/>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u="sng"/>
              <a:t>options:</a:t>
            </a:r>
            <a:r>
              <a:rPr lang="en-US" altLang="en-US"/>
              <a: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008000"/>
                </a:solidFill>
              </a:rPr>
              <a:t> –i</a:t>
            </a:r>
            <a:r>
              <a:rPr lang="en-US" altLang="en-US"/>
              <a:t>   Ignores case when searching for the search text.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008000"/>
                </a:solidFill>
              </a:rPr>
              <a:t>–l </a:t>
            </a:r>
            <a:r>
              <a:rPr lang="en-US" altLang="en-US"/>
              <a:t>Doesn’t display the actual matching line of text. Only displays the names  of the files that contain the matching text.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008000"/>
                </a:solidFill>
              </a:rPr>
              <a:t> –r </a:t>
            </a:r>
            <a:r>
              <a:rPr lang="en-US" altLang="en-US"/>
              <a:t>  Searches recursively through subdirectories of the path specified.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72E90D97-E70B-943A-9E3B-37041FAD4F7A}"/>
              </a:ext>
            </a:extLst>
          </p:cNvPr>
          <p:cNvSpPr>
            <a:spLocks noGrp="1" noChangeArrowheads="1"/>
          </p:cNvSpPr>
          <p:nvPr>
            <p:ph type="title"/>
          </p:nvPr>
        </p:nvSpPr>
        <p:spPr>
          <a:xfrm>
            <a:off x="457200" y="277813"/>
            <a:ext cx="8229600" cy="125253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3.</a:t>
            </a:r>
            <a:r>
              <a:rPr lang="en-US" altLang="en-US" sz="3800"/>
              <a:t>  </a:t>
            </a:r>
            <a:r>
              <a:rPr lang="ru-RU" altLang="en-US" sz="3800" b="1"/>
              <a:t>Manage Disk Partitions</a:t>
            </a:r>
            <a:br>
              <a:rPr lang="ru-RU" altLang="en-US" sz="3800" b="1"/>
            </a:br>
            <a:endParaRPr lang="ru-RU" altLang="en-US" sz="3800" b="1"/>
          </a:p>
        </p:txBody>
      </p:sp>
      <p:sp>
        <p:nvSpPr>
          <p:cNvPr id="71682" name="Rectangle 2">
            <a:extLst>
              <a:ext uri="{FF2B5EF4-FFF2-40B4-BE49-F238E27FC236}">
                <a16:creationId xmlns:a16="http://schemas.microsoft.com/office/drawing/2014/main" id="{8041EC9E-58BB-F07A-2282-2A43CB68DF81}"/>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fdisk to create disk partitions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Building a file system with mkfs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Mounting a partition with mount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Checking the file system with fsck</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2279AE2-C1A0-B1D3-8D65-42238D863E2A}"/>
              </a:ext>
            </a:extLst>
          </p:cNvPr>
          <p:cNvSpPr>
            <a:spLocks noGrp="1" noRot="1" noChangeArrowheads="1"/>
          </p:cNvSpPr>
          <p:nvPr>
            <p:ph type="title"/>
          </p:nvPr>
        </p:nvSpPr>
        <p:spPr/>
        <p:txBody>
          <a:bodyPr/>
          <a:lstStyle/>
          <a:p>
            <a:r>
              <a:rPr lang="en-US" altLang="en-US"/>
              <a:t>Linux vs. Windows</a:t>
            </a:r>
          </a:p>
        </p:txBody>
      </p:sp>
      <p:sp>
        <p:nvSpPr>
          <p:cNvPr id="29699" name="Rectangle 3">
            <a:extLst>
              <a:ext uri="{FF2B5EF4-FFF2-40B4-BE49-F238E27FC236}">
                <a16:creationId xmlns:a16="http://schemas.microsoft.com/office/drawing/2014/main" id="{0108294A-19C1-3E96-4AA8-462CC809D628}"/>
              </a:ext>
            </a:extLst>
          </p:cNvPr>
          <p:cNvSpPr>
            <a:spLocks noGrp="1" noChangeArrowheads="1"/>
          </p:cNvSpPr>
          <p:nvPr>
            <p:ph idx="1"/>
          </p:nvPr>
        </p:nvSpPr>
        <p:spPr/>
        <p:txBody>
          <a:bodyPr>
            <a:normAutofit lnSpcReduction="10000"/>
          </a:bodyPr>
          <a:lstStyle/>
          <a:p>
            <a:pPr>
              <a:lnSpc>
                <a:spcPct val="80000"/>
              </a:lnSpc>
            </a:pPr>
            <a:r>
              <a:rPr lang="en-US" altLang="en-US" sz="2400"/>
              <a:t>OS does not have to use a graphical interface.</a:t>
            </a:r>
          </a:p>
          <a:p>
            <a:pPr lvl="1">
              <a:lnSpc>
                <a:spcPct val="80000"/>
              </a:lnSpc>
            </a:pPr>
            <a:r>
              <a:rPr lang="en-US" altLang="en-US" sz="2000"/>
              <a:t>The OS itself (the kernel) is incredibly small. </a:t>
            </a:r>
          </a:p>
          <a:p>
            <a:pPr lvl="1">
              <a:lnSpc>
                <a:spcPct val="80000"/>
              </a:lnSpc>
            </a:pPr>
            <a:r>
              <a:rPr lang="en-US" altLang="en-US" sz="2000"/>
              <a:t>The GUI just another application (or set of applications) that can be installed and run on top the existing text-based OS. </a:t>
            </a:r>
          </a:p>
          <a:p>
            <a:pPr>
              <a:lnSpc>
                <a:spcPct val="80000"/>
              </a:lnSpc>
            </a:pPr>
            <a:r>
              <a:rPr lang="en-US" altLang="en-US" sz="2400"/>
              <a:t>File system differences.</a:t>
            </a:r>
          </a:p>
          <a:p>
            <a:pPr lvl="1">
              <a:lnSpc>
                <a:spcPct val="80000"/>
              </a:lnSpc>
            </a:pPr>
            <a:r>
              <a:rPr lang="en-US" altLang="en-US" sz="2000"/>
              <a:t>Windows typically uses FAT32 or NTFS file systems. </a:t>
            </a:r>
          </a:p>
          <a:p>
            <a:pPr lvl="1">
              <a:lnSpc>
                <a:spcPct val="80000"/>
              </a:lnSpc>
            </a:pPr>
            <a:r>
              <a:rPr lang="en-US" altLang="en-US" sz="2000"/>
              <a:t>Linux typically uses the ext2 or ext3 file systems</a:t>
            </a:r>
          </a:p>
          <a:p>
            <a:pPr lvl="1">
              <a:lnSpc>
                <a:spcPct val="80000"/>
              </a:lnSpc>
            </a:pPr>
            <a:r>
              <a:rPr lang="en-US" altLang="en-US" sz="2000"/>
              <a:t>In much larger research and university environments, where file access is necessary across the network, something like Network File System (NFS) or the Andrew File System (AFS) is used. We use AFS here on GL at UMBC. </a:t>
            </a:r>
          </a:p>
          <a:p>
            <a:pPr lvl="1">
              <a:lnSpc>
                <a:spcPct val="80000"/>
              </a:lnSpc>
            </a:pPr>
            <a:r>
              <a:rPr lang="en-US" altLang="en-US" sz="2000"/>
              <a:t>Windows lists all drives separately (A:,C:,D:, etc…), with “My Computer” at the highest level.</a:t>
            </a:r>
          </a:p>
          <a:p>
            <a:pPr lvl="1">
              <a:lnSpc>
                <a:spcPct val="80000"/>
              </a:lnSpc>
            </a:pPr>
            <a:r>
              <a:rPr lang="en-US" altLang="en-US" sz="2000"/>
              <a:t>UNIX starts its highest level at “/” and drives can be mounted anywhere underneath it. </a:t>
            </a:r>
          </a:p>
          <a:p>
            <a:pPr>
              <a:lnSpc>
                <a:spcPct val="80000"/>
              </a:lnSpc>
            </a:pPr>
            <a:endParaRPr lang="en-US" altLang="en-US" sz="240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DFF4C50A-1AE1-6B77-5659-6B89E2F61903}"/>
              </a:ext>
            </a:extLst>
          </p:cNvPr>
          <p:cNvSpPr>
            <a:spLocks noGrp="1" noChangeArrowheads="1"/>
          </p:cNvSpPr>
          <p:nvPr>
            <p:ph type="title"/>
          </p:nvPr>
        </p:nvSpPr>
        <p:spPr>
          <a:xfrm>
            <a:off x="457200" y="277813"/>
            <a:ext cx="8221663" cy="1831975"/>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Using fdisk to Create Disk Partitions</a:t>
            </a:r>
            <a:br>
              <a:rPr lang="ru-RU" altLang="en-US" sz="3800" b="1"/>
            </a:br>
            <a:endParaRPr lang="ru-RU" altLang="en-US" sz="3800" b="1"/>
          </a:p>
        </p:txBody>
      </p:sp>
      <p:sp>
        <p:nvSpPr>
          <p:cNvPr id="72706" name="Rectangle 2">
            <a:extLst>
              <a:ext uri="{FF2B5EF4-FFF2-40B4-BE49-F238E27FC236}">
                <a16:creationId xmlns:a16="http://schemas.microsoft.com/office/drawing/2014/main" id="{8225FC21-9C7A-FB3F-4958-616792B5A0BA}"/>
              </a:ext>
            </a:extLst>
          </p:cNvPr>
          <p:cNvSpPr>
            <a:spLocks noGrp="1" noChangeArrowheads="1"/>
          </p:cNvSpPr>
          <p:nvPr>
            <p:ph type="subTitle" idx="4294967295"/>
          </p:nvPr>
        </p:nvSpPr>
        <p:spPr>
          <a:xfrm>
            <a:off x="0" y="1644650"/>
            <a:ext cx="8221663" cy="44323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The </a:t>
            </a:r>
            <a:r>
              <a:rPr lang="en-US" altLang="en-US" sz="2800">
                <a:solidFill>
                  <a:srgbClr val="FF0000"/>
                </a:solidFill>
              </a:rPr>
              <a:t>fdisk</a:t>
            </a:r>
            <a:r>
              <a:rPr lang="en-US" altLang="en-US" sz="2800"/>
              <a:t> utility is used from the command line to create or delete partitions at the shell prompt. To use fdisk to create a new partition, first open a terminal session. Then, at the shell prompt, change to your root account by entering su – followed by</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your root user’s password.</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181AC390-DE15-C2FD-CC51-E53DBA264880}"/>
              </a:ext>
            </a:extLst>
          </p:cNvPr>
          <p:cNvSpPr>
            <a:spLocks noGrp="1" noChangeArrowheads="1"/>
          </p:cNvSpPr>
          <p:nvPr>
            <p:ph type="title"/>
          </p:nvPr>
        </p:nvSpPr>
        <p:spPr>
          <a:xfrm>
            <a:off x="457200" y="277813"/>
            <a:ext cx="8221663" cy="1374775"/>
          </a:xfrm>
          <a:ln/>
        </p:spPr>
        <p:txBody>
          <a:bodyPr lIns="0" tIns="0" rIns="0" bIns="0" anchor="ctr"/>
          <a:lstStyle/>
          <a:p>
            <a:pPr algn="ctr">
              <a:spcBef>
                <a:spcPts val="700"/>
              </a:spcBef>
              <a:buClr>
                <a:srgbClr val="CC9900"/>
              </a:buClr>
              <a:buSzPct val="65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a:solidFill>
                  <a:srgbClr val="000000"/>
                </a:solidFill>
                <a:latin typeface="Arial" panose="020B0604020202020204" pitchFamily="34" charset="0"/>
              </a:rPr>
              <a:t>fdisk</a:t>
            </a:r>
          </a:p>
        </p:txBody>
      </p:sp>
      <p:sp>
        <p:nvSpPr>
          <p:cNvPr id="73730" name="Rectangle 2">
            <a:extLst>
              <a:ext uri="{FF2B5EF4-FFF2-40B4-BE49-F238E27FC236}">
                <a16:creationId xmlns:a16="http://schemas.microsoft.com/office/drawing/2014/main" id="{1BD2F19B-8591-8CA9-41A5-BCC5EE630365}"/>
              </a:ext>
            </a:extLst>
          </p:cNvPr>
          <p:cNvSpPr>
            <a:spLocks noGrp="1" noChangeArrowheads="1"/>
          </p:cNvSpPr>
          <p:nvPr>
            <p:ph type="subTitle" idx="4294967295"/>
          </p:nvPr>
        </p:nvSpPr>
        <p:spPr>
          <a:xfrm>
            <a:off x="0" y="1600200"/>
            <a:ext cx="8221663" cy="4522788"/>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At the shell prompt, enter fdisk device. For example, if you wanted to create a partition on the third SCSI hard disk in your system, you would enter </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                         </a:t>
            </a:r>
            <a:r>
              <a:rPr lang="en-US" altLang="en-US" sz="2800">
                <a:solidFill>
                  <a:srgbClr val="000080"/>
                </a:solidFill>
              </a:rPr>
              <a:t>fdisk </a:t>
            </a:r>
            <a:r>
              <a:rPr lang="en-US" altLang="en-US" sz="2800"/>
              <a:t> /dev/sdc</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01D9372-1692-0960-2C37-7AD6041EEECC}"/>
              </a:ext>
            </a:extLst>
          </p:cNvPr>
          <p:cNvSpPr>
            <a:spLocks noGrp="1" noChangeArrowheads="1"/>
          </p:cNvSpPr>
          <p:nvPr>
            <p:ph type="title"/>
          </p:nvPr>
        </p:nvSpPr>
        <p:spPr>
          <a:xfrm>
            <a:off x="457200" y="366713"/>
            <a:ext cx="8221663" cy="1285875"/>
          </a:xfrm>
          <a:ln/>
        </p:spPr>
        <p:txBody>
          <a:bodyPr lIns="0" tIns="0" rIns="0" bIns="0" anchor="ctr"/>
          <a:lstStyle/>
          <a:p>
            <a:endParaRPr lang="en-US" altLang="en-US"/>
          </a:p>
        </p:txBody>
      </p:sp>
      <p:pic>
        <p:nvPicPr>
          <p:cNvPr id="74755" name="Picture 3">
            <a:extLst>
              <a:ext uri="{FF2B5EF4-FFF2-40B4-BE49-F238E27FC236}">
                <a16:creationId xmlns:a16="http://schemas.microsoft.com/office/drawing/2014/main" id="{F31B81C6-70E6-0298-561C-B42EC4A66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457200"/>
            <a:ext cx="7639050" cy="571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a:extLst>
              <a:ext uri="{FF2B5EF4-FFF2-40B4-BE49-F238E27FC236}">
                <a16:creationId xmlns:a16="http://schemas.microsoft.com/office/drawing/2014/main" id="{F7DB07CD-BB16-19BD-1E6F-1BC163A02F58}"/>
              </a:ext>
            </a:extLst>
          </p:cNvPr>
          <p:cNvSpPr>
            <a:spLocks noGrp="1" noChangeArrowheads="1"/>
          </p:cNvSpPr>
          <p:nvPr>
            <p:ph type="title"/>
          </p:nvPr>
        </p:nvSpPr>
        <p:spPr>
          <a:xfrm>
            <a:off x="457200" y="-406400"/>
            <a:ext cx="8221663" cy="2743200"/>
          </a:xfrm>
          <a:ln/>
        </p:spPr>
        <p:txBody>
          <a:bodyPr lIns="0" tIns="0" rIns="0" bIns="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sz="3600"/>
            </a:br>
            <a:r>
              <a:rPr lang="en-US" altLang="en-US" sz="3600"/>
              <a:t>  With fdisk running, you have a Command: prompt that you can use to enter </a:t>
            </a:r>
            <a:r>
              <a:rPr lang="en-US" altLang="en-US" sz="3600">
                <a:solidFill>
                  <a:srgbClr val="FF0000"/>
                </a:solidFill>
              </a:rPr>
              <a:t>fdisk</a:t>
            </a:r>
            <a:r>
              <a:rPr lang="en-US" altLang="en-US" sz="3600"/>
              <a:t> commands</a:t>
            </a:r>
            <a:br>
              <a:rPr lang="en-US" altLang="en-US" sz="3600"/>
            </a:br>
            <a:endParaRPr lang="en-US" altLang="en-US" sz="3600"/>
          </a:p>
        </p:txBody>
      </p:sp>
      <p:pic>
        <p:nvPicPr>
          <p:cNvPr id="75779" name="Picture 3">
            <a:extLst>
              <a:ext uri="{FF2B5EF4-FFF2-40B4-BE49-F238E27FC236}">
                <a16:creationId xmlns:a16="http://schemas.microsoft.com/office/drawing/2014/main" id="{71BD470F-8CA5-1463-856E-119C8D86B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743200"/>
            <a:ext cx="7181850" cy="2714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2931F700-4977-AD54-8EC8-39BB8E34D7AD}"/>
              </a:ext>
            </a:extLst>
          </p:cNvPr>
          <p:cNvSpPr>
            <a:spLocks noGrp="1" noChangeArrowheads="1"/>
          </p:cNvSpPr>
          <p:nvPr>
            <p:ph type="subTitle" idx="4294967295"/>
          </p:nvPr>
        </p:nvSpPr>
        <p:spPr>
          <a:xfrm>
            <a:off x="0" y="1079500"/>
            <a:ext cx="8221663" cy="55626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Before creating a partition, you should press </a:t>
            </a:r>
            <a:r>
              <a:rPr lang="en-US" altLang="en-US" sz="2800">
                <a:solidFill>
                  <a:srgbClr val="008000"/>
                </a:solidFill>
              </a:rPr>
              <a:t>P</a:t>
            </a:r>
            <a:r>
              <a:rPr lang="en-US" altLang="en-US" sz="2800"/>
              <a:t> to view any existing partitions on the disk. This will help you determine if there is sufficient space and, if there is, what number must be assigned to a new partition created on the disk.</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 create a new partition, you press </a:t>
            </a:r>
            <a:r>
              <a:rPr lang="en-US" altLang="en-US" sz="2800">
                <a:solidFill>
                  <a:srgbClr val="FF0000"/>
                </a:solidFill>
              </a:rPr>
              <a:t>N.                   </a:t>
            </a:r>
            <a:r>
              <a:rPr lang="en-US" altLang="en-US" sz="2800"/>
              <a:t>You can then specify whether you want to create a primary disk partition or an extended disk partition.</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FF0000"/>
              </a:solidFill>
            </a:endParaRP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171042AB-AB81-FDC7-1B42-84663F131EB5}"/>
              </a:ext>
            </a:extLst>
          </p:cNvPr>
          <p:cNvSpPr>
            <a:spLocks noGrp="1" noChangeArrowheads="1"/>
          </p:cNvSpPr>
          <p:nvPr>
            <p:ph type="subTitle" idx="4294967295"/>
          </p:nvPr>
        </p:nvSpPr>
        <p:spPr>
          <a:xfrm>
            <a:off x="0" y="685800"/>
            <a:ext cx="8221663" cy="5392738"/>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 create a primary partition, press </a:t>
            </a:r>
            <a:r>
              <a:rPr lang="en-US" altLang="en-US" sz="2800">
                <a:solidFill>
                  <a:srgbClr val="800000"/>
                </a:solidFill>
              </a:rPr>
              <a:t>P</a:t>
            </a:r>
            <a:r>
              <a:rPr lang="en-US" altLang="en-US" sz="2800"/>
              <a:t> when prompted.</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 create an extended partition, press </a:t>
            </a:r>
            <a:r>
              <a:rPr lang="en-US" altLang="en-US" sz="2800">
                <a:solidFill>
                  <a:srgbClr val="FF0000"/>
                </a:solidFill>
              </a:rPr>
              <a:t>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For example:  You could press </a:t>
            </a:r>
            <a:r>
              <a:rPr lang="en-US" altLang="en-US" sz="2800">
                <a:solidFill>
                  <a:srgbClr val="FF0000"/>
                </a:solidFill>
              </a:rPr>
              <a:t>T</a:t>
            </a:r>
            <a:r>
              <a:rPr lang="en-US" altLang="en-US" sz="2800"/>
              <a:t> and specify a partition ID of </a:t>
            </a:r>
            <a:r>
              <a:rPr lang="en-US" altLang="en-US" sz="2800">
                <a:solidFill>
                  <a:srgbClr val="FF0000"/>
                </a:solidFill>
              </a:rPr>
              <a:t>82</a:t>
            </a:r>
            <a:r>
              <a:rPr lang="en-US" altLang="en-US" sz="2800"/>
              <a:t> if you wanted to change the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partition to a swap partition.</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FF0000"/>
              </a:solidFill>
            </a:endParaRP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FF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85883450-96C5-C4EC-E1FC-BBB2D6F0EC6D}"/>
              </a:ext>
            </a:extLst>
          </p:cNvPr>
          <p:cNvSpPr>
            <a:spLocks noGrp="1" noChangeArrowheads="1"/>
          </p:cNvSpPr>
          <p:nvPr>
            <p:ph type="title"/>
          </p:nvPr>
        </p:nvSpPr>
        <p:spPr>
          <a:xfrm>
            <a:off x="457200" y="277813"/>
            <a:ext cx="8229600" cy="1831975"/>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a:t> </a:t>
            </a:r>
            <a:r>
              <a:rPr lang="ru-RU" altLang="en-US" sz="3800" b="1"/>
              <a:t>Building a file system with mkfs</a:t>
            </a:r>
            <a:br>
              <a:rPr lang="ru-RU" altLang="en-US" sz="3800" b="1"/>
            </a:br>
            <a:endParaRPr lang="ru-RU" altLang="en-US" sz="3800" b="1"/>
          </a:p>
        </p:txBody>
      </p:sp>
      <p:sp>
        <p:nvSpPr>
          <p:cNvPr id="78850" name="Rectangle 2">
            <a:extLst>
              <a:ext uri="{FF2B5EF4-FFF2-40B4-BE49-F238E27FC236}">
                <a16:creationId xmlns:a16="http://schemas.microsoft.com/office/drawing/2014/main" id="{79514696-0404-F32E-57DF-EF85BF7BA3FC}"/>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b="1"/>
              <a:t>Even though we’ve created a partition with fdisk, we can’t use it yet. That’s because it hasn’t been formatted with a file system yet. This is accomplished using one of the following commands: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b="1">
                <a:solidFill>
                  <a:srgbClr val="94006B"/>
                </a:solidFill>
              </a:rPr>
              <a:t>mkfs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b="1">
                <a:solidFill>
                  <a:srgbClr val="94006B"/>
                </a:solidFill>
              </a:rPr>
              <a:t>mkreiserfs</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b="1">
              <a:solidFill>
                <a:srgbClr val="94006B"/>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C17B3ED5-94EB-58D8-B4EE-012DA07D9D7B}"/>
              </a:ext>
            </a:extLst>
          </p:cNvPr>
          <p:cNvSpPr>
            <a:spLocks noGrp="1" noChangeArrowheads="1"/>
          </p:cNvSpPr>
          <p:nvPr>
            <p:ph type="title"/>
          </p:nvPr>
        </p:nvSpPr>
        <p:spPr>
          <a:xfrm>
            <a:off x="457200" y="322263"/>
            <a:ext cx="822166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mkfs</a:t>
            </a:r>
          </a:p>
        </p:txBody>
      </p:sp>
      <p:sp>
        <p:nvSpPr>
          <p:cNvPr id="79874" name="Rectangle 2">
            <a:extLst>
              <a:ext uri="{FF2B5EF4-FFF2-40B4-BE49-F238E27FC236}">
                <a16:creationId xmlns:a16="http://schemas.microsoft.com/office/drawing/2014/main" id="{20BA16A5-7410-E60B-CB40-66D2328CFF28}"/>
              </a:ext>
            </a:extLst>
          </p:cNvPr>
          <p:cNvSpPr>
            <a:spLocks noGrp="1" noChangeArrowheads="1"/>
          </p:cNvSpPr>
          <p:nvPr>
            <p:ph idx="1"/>
          </p:nvPr>
        </p:nvSpPr>
        <p:spPr>
          <a:xfrm>
            <a:off x="457200" y="1600200"/>
            <a:ext cx="8221663" cy="456882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utility is used to make an </a:t>
            </a:r>
            <a:r>
              <a:rPr lang="en-US" altLang="en-US">
                <a:solidFill>
                  <a:srgbClr val="000080"/>
                </a:solidFill>
              </a:rPr>
              <a:t>ext2</a:t>
            </a:r>
            <a:r>
              <a:rPr lang="en-US" altLang="en-US"/>
              <a:t> or </a:t>
            </a:r>
            <a:r>
              <a:rPr lang="en-US" altLang="en-US">
                <a:solidFill>
                  <a:srgbClr val="000080"/>
                </a:solidFill>
              </a:rPr>
              <a:t>ext3</a:t>
            </a:r>
            <a:r>
              <a:rPr lang="en-US" altLang="en-US"/>
              <a:t> file system on a partition. You can even use it to create a FAT file system on the partition (which is used by Windows and DOS). You specify which file system you want to use by entering the </a:t>
            </a:r>
            <a:r>
              <a:rPr lang="en-US" altLang="en-US">
                <a:solidFill>
                  <a:srgbClr val="FF0000"/>
                </a:solidFill>
              </a:rPr>
              <a:t>–t</a:t>
            </a:r>
            <a:r>
              <a:rPr lang="en-US" altLang="en-US"/>
              <a:t> option and the type of file system. For example, if you wanted to create an ext3 file system on the first partition on your third SCSI hard disk drive in your system, you would enter </a:t>
            </a:r>
            <a:r>
              <a:rPr lang="en-US" altLang="en-US">
                <a:solidFill>
                  <a:srgbClr val="DC2300"/>
                </a:solidFill>
              </a:rPr>
              <a:t>mkfs </a:t>
            </a:r>
            <a:r>
              <a:rPr lang="en-US" altLang="en-US">
                <a:solidFill>
                  <a:srgbClr val="0000FF"/>
                </a:solidFill>
              </a:rPr>
              <a:t>–t</a:t>
            </a:r>
            <a:r>
              <a:rPr lang="en-US" altLang="en-US">
                <a:solidFill>
                  <a:srgbClr val="DC2300"/>
                </a:solidFill>
              </a:rPr>
              <a:t> ext3 </a:t>
            </a:r>
            <a:r>
              <a:rPr lang="en-US" altLang="en-US">
                <a:solidFill>
                  <a:srgbClr val="0000FF"/>
                </a:solidFill>
              </a:rPr>
              <a:t>/dev/sdc1</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5B94A4EA-0063-B315-C865-09B1EFB5B6FC}"/>
              </a:ext>
            </a:extLst>
          </p:cNvPr>
          <p:cNvSpPr>
            <a:spLocks noGrp="1" noChangeArrowheads="1"/>
          </p:cNvSpPr>
          <p:nvPr>
            <p:ph type="title"/>
          </p:nvPr>
        </p:nvSpPr>
        <p:spPr>
          <a:xfrm>
            <a:off x="457200" y="322263"/>
            <a:ext cx="822166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mkreiserfs</a:t>
            </a:r>
          </a:p>
        </p:txBody>
      </p:sp>
      <p:sp>
        <p:nvSpPr>
          <p:cNvPr id="80898" name="Rectangle 2">
            <a:extLst>
              <a:ext uri="{FF2B5EF4-FFF2-40B4-BE49-F238E27FC236}">
                <a16:creationId xmlns:a16="http://schemas.microsoft.com/office/drawing/2014/main" id="{3DD17EC3-F03E-EC71-0ED2-43DDFCD2A97F}"/>
              </a:ext>
            </a:extLst>
          </p:cNvPr>
          <p:cNvSpPr>
            <a:spLocks noGrp="1" noChangeArrowheads="1"/>
          </p:cNvSpPr>
          <p:nvPr>
            <p:ph idx="1"/>
          </p:nvPr>
        </p:nvSpPr>
        <p:spPr>
          <a:xfrm>
            <a:off x="457200" y="1600200"/>
            <a:ext cx="8221663" cy="475932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utility is used to make a Reiser file system on a partition. For example, if you wanted to create a Reiser file system on the first partition on your third SCSI hard drive in your system, you would enter </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r>
              <a:rPr lang="en-US" altLang="en-US">
                <a:solidFill>
                  <a:srgbClr val="FF0000"/>
                </a:solidFill>
              </a:rPr>
              <a:t>mkreiserfs</a:t>
            </a:r>
            <a:r>
              <a:rPr lang="en-US" altLang="en-US"/>
              <a:t>  /dev/sdc1</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When you do, a screen is displayed and a proposal is presented. Many of these parameters can be customized using mkreiserfs options.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2A44FCD6-AA24-DD1C-29E2-4B64D0868A3C}"/>
              </a:ext>
            </a:extLst>
          </p:cNvPr>
          <p:cNvSpPr>
            <a:spLocks noGrp="1" noChangeArrowheads="1"/>
          </p:cNvSpPr>
          <p:nvPr>
            <p:ph type="title"/>
          </p:nvPr>
        </p:nvSpPr>
        <p:spPr>
          <a:xfrm>
            <a:off x="457200" y="277813"/>
            <a:ext cx="8221663" cy="1831975"/>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Mounting a Partition with mount</a:t>
            </a:r>
            <a:br>
              <a:rPr lang="ru-RU" altLang="en-US" sz="3800" b="1"/>
            </a:br>
            <a:endParaRPr lang="ru-RU" altLang="en-US" sz="3800" b="1"/>
          </a:p>
        </p:txBody>
      </p:sp>
      <p:sp>
        <p:nvSpPr>
          <p:cNvPr id="81922" name="Rectangle 2">
            <a:extLst>
              <a:ext uri="{FF2B5EF4-FFF2-40B4-BE49-F238E27FC236}">
                <a16:creationId xmlns:a16="http://schemas.microsoft.com/office/drawing/2014/main" id="{A9811CD0-0A69-3D7B-351B-B2027673BD77}"/>
              </a:ext>
            </a:extLst>
          </p:cNvPr>
          <p:cNvSpPr>
            <a:spLocks noGrp="1" noChangeArrowheads="1"/>
          </p:cNvSpPr>
          <p:nvPr>
            <p:ph type="subTitle" idx="4294967295"/>
          </p:nvPr>
        </p:nvSpPr>
        <p:spPr>
          <a:xfrm>
            <a:off x="0" y="1644650"/>
            <a:ext cx="8221663" cy="44323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One of the key differences between Linux and other operating systems (such as Windows) is the fact that you need to mount a file system before you can use it. This is another one of those “gotchas” that trip up new Linux administrators. You even</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have to mount CDs, DVDs, and floppies before you can use them!</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2DE2EFF-6D4D-45EE-2570-D6D9E701D2C7}"/>
              </a:ext>
            </a:extLst>
          </p:cNvPr>
          <p:cNvSpPr>
            <a:spLocks noGrp="1" noRot="1" noChangeArrowheads="1"/>
          </p:cNvSpPr>
          <p:nvPr>
            <p:ph type="title"/>
          </p:nvPr>
        </p:nvSpPr>
        <p:spPr/>
        <p:txBody>
          <a:bodyPr/>
          <a:lstStyle/>
          <a:p>
            <a:r>
              <a:rPr lang="en-US" altLang="en-US" sz="4000"/>
              <a:t>UMBC’s Computing Environment</a:t>
            </a:r>
          </a:p>
        </p:txBody>
      </p:sp>
      <p:sp>
        <p:nvSpPr>
          <p:cNvPr id="32771" name="Rectangle 3">
            <a:extLst>
              <a:ext uri="{FF2B5EF4-FFF2-40B4-BE49-F238E27FC236}">
                <a16:creationId xmlns:a16="http://schemas.microsoft.com/office/drawing/2014/main" id="{EE2F60F5-8C6D-09B3-5B6F-79B58054FC10}"/>
              </a:ext>
            </a:extLst>
          </p:cNvPr>
          <p:cNvSpPr>
            <a:spLocks noGrp="1" noChangeArrowheads="1"/>
          </p:cNvSpPr>
          <p:nvPr>
            <p:ph idx="1"/>
          </p:nvPr>
        </p:nvSpPr>
        <p:spPr/>
        <p:txBody>
          <a:bodyPr>
            <a:normAutofit fontScale="92500"/>
          </a:bodyPr>
          <a:lstStyle/>
          <a:p>
            <a:pPr>
              <a:lnSpc>
                <a:spcPct val="80000"/>
              </a:lnSpc>
            </a:pPr>
            <a:r>
              <a:rPr lang="en-US" altLang="en-US" sz="2400"/>
              <a:t>You need a GL account username and password!</a:t>
            </a:r>
          </a:p>
          <a:p>
            <a:pPr lvl="1">
              <a:lnSpc>
                <a:spcPct val="80000"/>
              </a:lnSpc>
            </a:pPr>
            <a:r>
              <a:rPr lang="en-US" altLang="en-US" sz="2000"/>
              <a:t>Since almost all UNIX systems are multi-user systems you will need to have a logon name and password to authenticate yourself to the system. At UMBC, when you signup for a GL account, you are given a username and password, which is your means of logging on to any computer system, be it UNIX, Windows or Mac.</a:t>
            </a:r>
            <a:endParaRPr lang="en-US" altLang="en-US" sz="2000" b="1"/>
          </a:p>
          <a:p>
            <a:pPr>
              <a:lnSpc>
                <a:spcPct val="80000"/>
              </a:lnSpc>
            </a:pPr>
            <a:r>
              <a:rPr lang="en-US" altLang="en-US" sz="2400"/>
              <a:t>Where is UNIX / Linux available?</a:t>
            </a:r>
          </a:p>
          <a:p>
            <a:pPr lvl="1">
              <a:lnSpc>
                <a:spcPct val="80000"/>
              </a:lnSpc>
            </a:pPr>
            <a:r>
              <a:rPr lang="en-US" altLang="en-US" sz="2000"/>
              <a:t>There are many labs in the Engineering (ENG) building where there are dual-bootable Windows and Linux PCs. You can simple reboot one of these machines and select Linux as the operating system.</a:t>
            </a:r>
          </a:p>
          <a:p>
            <a:pPr lvl="1">
              <a:lnSpc>
                <a:spcPct val="80000"/>
              </a:lnSpc>
            </a:pPr>
            <a:r>
              <a:rPr lang="en-US" altLang="en-US" sz="2000"/>
              <a:t>There are also a couple of other places across the campus where you can sit directly in front of a UNIX computer. UMBC's Office of Information Technology (OIT) maintains a list of the labs it maintains as well as descriptions about the operating systems in those labs.</a:t>
            </a:r>
          </a:p>
          <a:p>
            <a:pPr lvl="1">
              <a:lnSpc>
                <a:spcPct val="80000"/>
              </a:lnSpc>
            </a:pPr>
            <a:r>
              <a:rPr lang="en-US" altLang="en-US" sz="2000"/>
              <a:t>This list is online at </a:t>
            </a:r>
            <a:r>
              <a:rPr lang="en-US" altLang="en-US" sz="2000">
                <a:hlinkClick r:id="rId3"/>
              </a:rPr>
              <a:t>http://www.umbc.edu/oit/classroomtechnology/labs/lablocation.html</a:t>
            </a:r>
            <a:r>
              <a:rPr lang="en-US" altLang="en-US" sz="2000"/>
              <a:t>.</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a:extLst>
              <a:ext uri="{FF2B5EF4-FFF2-40B4-BE49-F238E27FC236}">
                <a16:creationId xmlns:a16="http://schemas.microsoft.com/office/drawing/2014/main" id="{AA22EE5D-84C0-A1EB-3642-ABE52B6BAE7E}"/>
              </a:ext>
            </a:extLst>
          </p:cNvPr>
          <p:cNvSpPr>
            <a:spLocks noGrp="1" noChangeArrowheads="1"/>
          </p:cNvSpPr>
          <p:nvPr>
            <p:ph type="subTitle" idx="4294967295"/>
          </p:nvPr>
        </p:nvSpPr>
        <p:spPr>
          <a:xfrm>
            <a:off x="0" y="685800"/>
            <a:ext cx="8221663" cy="5392738"/>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Such as Windows, reference partitions on the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disk using a drive letter, such as C: or D ...</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Not so with Linux! Linux instead uses a virtual file system (</a:t>
            </a:r>
            <a:r>
              <a:rPr lang="en-US" altLang="en-US" sz="2800">
                <a:solidFill>
                  <a:srgbClr val="FF0000"/>
                </a:solidFill>
              </a:rPr>
              <a:t>VFS</a:t>
            </a:r>
            <a:r>
              <a:rPr lang="en-US" altLang="en-US" sz="2800"/>
              <a:t>) that creates a single hierarchy that encompasses all partitions on all storage devices in the system. Switching to the directory where the partition is mounted switches you to that partition.</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714D8B24-EA84-8E69-8441-DDC70D88CF16}"/>
              </a:ext>
            </a:extLst>
          </p:cNvPr>
          <p:cNvSpPr>
            <a:spLocks noGrp="1" noChangeArrowheads="1"/>
          </p:cNvSpPr>
          <p:nvPr>
            <p:ph type="title"/>
          </p:nvPr>
        </p:nvSpPr>
        <p:spPr>
          <a:xfrm>
            <a:off x="457200" y="322263"/>
            <a:ext cx="8220075" cy="104933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mount</a:t>
            </a:r>
          </a:p>
        </p:txBody>
      </p:sp>
      <p:sp>
        <p:nvSpPr>
          <p:cNvPr id="83970" name="Rectangle 2">
            <a:extLst>
              <a:ext uri="{FF2B5EF4-FFF2-40B4-BE49-F238E27FC236}">
                <a16:creationId xmlns:a16="http://schemas.microsoft.com/office/drawing/2014/main" id="{9576856D-3B2B-A6A1-5A49-10586CB18865}"/>
              </a:ext>
            </a:extLst>
          </p:cNvPr>
          <p:cNvSpPr>
            <a:spLocks noGrp="1" noChangeArrowheads="1"/>
          </p:cNvSpPr>
          <p:nvPr>
            <p:ph type="subTitle" idx="4294967295"/>
          </p:nvPr>
        </p:nvSpPr>
        <p:spPr>
          <a:xfrm>
            <a:off x="0" y="1619250"/>
            <a:ext cx="8220075" cy="4479925"/>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 use mount to mount a partition, first switch to your root account using </a:t>
            </a:r>
            <a:r>
              <a:rPr lang="en-US" altLang="en-US" sz="2800">
                <a:solidFill>
                  <a:srgbClr val="FF0000"/>
                </a:solidFill>
              </a:rPr>
              <a:t>su</a:t>
            </a:r>
            <a:r>
              <a:rPr lang="en-US" altLang="en-US" sz="2800"/>
              <a:t>. Then enter </a:t>
            </a:r>
          </a:p>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a:solidFill>
                  <a:srgbClr val="804C19"/>
                </a:solidFill>
              </a:rPr>
              <a:t>mount</a:t>
            </a:r>
            <a:r>
              <a:rPr lang="en-US" altLang="en-US" sz="2800"/>
              <a:t>  –t  </a:t>
            </a:r>
            <a:r>
              <a:rPr lang="en-US" altLang="en-US" sz="2800">
                <a:solidFill>
                  <a:srgbClr val="FF0000"/>
                </a:solidFill>
              </a:rPr>
              <a:t>file_system_type</a:t>
            </a:r>
            <a:r>
              <a:rPr lang="en-US" altLang="en-US" sz="2800"/>
              <a:t>  device</a:t>
            </a:r>
            <a:r>
              <a:rPr lang="en-US" altLang="en-US" sz="2800">
                <a:solidFill>
                  <a:srgbClr val="008000"/>
                </a:solidFill>
              </a:rPr>
              <a:t>  mount_point </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at the shell prompt. For example,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a:t> mount </a:t>
            </a:r>
            <a:r>
              <a:rPr lang="en-US" altLang="en-US" sz="2800"/>
              <a:t> –t  </a:t>
            </a:r>
            <a:r>
              <a:rPr lang="en-US" altLang="en-US" sz="2800">
                <a:solidFill>
                  <a:srgbClr val="FF0000"/>
                </a:solidFill>
              </a:rPr>
              <a:t>reiserfs</a:t>
            </a:r>
            <a:r>
              <a:rPr lang="en-US" altLang="en-US" sz="2800"/>
              <a:t>  /dev/sdc1  </a:t>
            </a:r>
            <a:r>
              <a:rPr lang="en-US" altLang="en-US" sz="2800">
                <a:solidFill>
                  <a:srgbClr val="800080"/>
                </a:solidFill>
              </a:rPr>
              <a:t>/mnt/extraspace </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500"/>
              <a:t>If you don’t know what type of file system is used by the partition, you can use the</a:t>
            </a:r>
            <a:r>
              <a:rPr lang="en-US" altLang="en-US" sz="2500">
                <a:solidFill>
                  <a:srgbClr val="800000"/>
                </a:solidFill>
              </a:rPr>
              <a:t> –a </a:t>
            </a:r>
            <a:r>
              <a:rPr lang="en-US" altLang="en-US" sz="2500"/>
              <a:t>option with mount instead of </a:t>
            </a:r>
            <a:r>
              <a:rPr lang="en-US" altLang="en-US" sz="2500">
                <a:solidFill>
                  <a:srgbClr val="DC2300"/>
                </a:solidFill>
              </a:rPr>
              <a:t>–t</a:t>
            </a:r>
            <a:r>
              <a:rPr lang="en-US" altLang="en-US" sz="2500"/>
              <a:t>. This will cause mount to try to mount the partition using all supported file system types until one is successful.</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5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45786A93-6EA9-4FA7-EB3F-E0EF2ABCF18F}"/>
              </a:ext>
            </a:extLst>
          </p:cNvPr>
          <p:cNvSpPr>
            <a:spLocks noGrp="1" noChangeArrowheads="1"/>
          </p:cNvSpPr>
          <p:nvPr>
            <p:ph type="title"/>
          </p:nvPr>
        </p:nvSpPr>
        <p:spPr>
          <a:xfrm>
            <a:off x="457200" y="322263"/>
            <a:ext cx="822007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umount</a:t>
            </a:r>
          </a:p>
        </p:txBody>
      </p:sp>
      <p:sp>
        <p:nvSpPr>
          <p:cNvPr id="84994" name="Rectangle 2">
            <a:extLst>
              <a:ext uri="{FF2B5EF4-FFF2-40B4-BE49-F238E27FC236}">
                <a16:creationId xmlns:a16="http://schemas.microsoft.com/office/drawing/2014/main" id="{33DFE401-E4C8-E1B5-333C-646158C623C0}"/>
              </a:ext>
            </a:extLst>
          </p:cNvPr>
          <p:cNvSpPr>
            <a:spLocks noGrp="1" noChangeArrowheads="1"/>
          </p:cNvSpPr>
          <p:nvPr>
            <p:ph type="subTitle" idx="4294967295"/>
          </p:nvPr>
        </p:nvSpPr>
        <p:spPr>
          <a:xfrm>
            <a:off x="0" y="1644650"/>
            <a:ext cx="8220075" cy="44323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If, for some reason, you wanted to unmount a partition, you can use the </a:t>
            </a:r>
            <a:r>
              <a:rPr lang="en-US" altLang="en-US" sz="2800">
                <a:solidFill>
                  <a:srgbClr val="FF0000"/>
                </a:solidFill>
              </a:rPr>
              <a:t>umount</a:t>
            </a:r>
            <a:r>
              <a:rPr lang="en-US" altLang="en-US" sz="2800"/>
              <a:t> command. To umount a partition, simply enter umount followed by the device or the mount directory for the partition. For example,</a:t>
            </a:r>
          </a:p>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solidFill>
                  <a:srgbClr val="800000"/>
                </a:solidFill>
              </a:rPr>
              <a:t> umount</a:t>
            </a:r>
            <a:r>
              <a:rPr lang="en-US" altLang="en-US" sz="2800"/>
              <a:t>   /dev/sdc1 </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or</a:t>
            </a:r>
          </a:p>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  </a:t>
            </a:r>
            <a:r>
              <a:rPr lang="en-US" altLang="en-US" sz="2800">
                <a:solidFill>
                  <a:srgbClr val="94006B"/>
                </a:solidFill>
              </a:rPr>
              <a:t>umount</a:t>
            </a:r>
            <a:r>
              <a:rPr lang="en-US" altLang="en-US" sz="2800"/>
              <a:t>  /mnt/extraspace.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B221E103-FA15-B275-CEF4-52775E9B78AF}"/>
              </a:ext>
            </a:extLst>
          </p:cNvPr>
          <p:cNvSpPr>
            <a:spLocks noGrp="1" noChangeArrowheads="1"/>
          </p:cNvSpPr>
          <p:nvPr>
            <p:ph type="subTitle" idx="4294967295"/>
          </p:nvPr>
        </p:nvSpPr>
        <p:spPr>
          <a:xfrm>
            <a:off x="0" y="1255713"/>
            <a:ext cx="8220075" cy="5208587"/>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You can also use command-line utilities to create and mount swap partitions on your Linux system. You can create swap partitions using the </a:t>
            </a:r>
            <a:r>
              <a:rPr lang="en-US" altLang="en-US" sz="2800">
                <a:solidFill>
                  <a:srgbClr val="000080"/>
                </a:solidFill>
              </a:rPr>
              <a:t>mkswap</a:t>
            </a:r>
            <a:r>
              <a:rPr lang="en-US" altLang="en-US" sz="2800"/>
              <a:t> command. First, create the partition that will be used as a swap partition using </a:t>
            </a:r>
            <a:r>
              <a:rPr lang="en-US" altLang="en-US" sz="2800">
                <a:solidFill>
                  <a:srgbClr val="FF0000"/>
                </a:solidFill>
              </a:rPr>
              <a:t>fdisk</a:t>
            </a:r>
            <a:r>
              <a:rPr lang="en-US" altLang="en-US" sz="2800"/>
              <a:t>. Then enter </a:t>
            </a:r>
            <a:r>
              <a:rPr lang="en-US" altLang="en-US" sz="2800">
                <a:solidFill>
                  <a:srgbClr val="0000FF"/>
                </a:solidFill>
              </a:rPr>
              <a:t>mkswap</a:t>
            </a:r>
            <a:r>
              <a:rPr lang="en-US" altLang="en-US" sz="2800"/>
              <a:t> device at the shell prompt. For example, to covert the second partition on the second IDE hard drive in your system to a swap partition, you would enter </a:t>
            </a:r>
            <a:r>
              <a:rPr lang="en-US" altLang="en-US" sz="2800">
                <a:solidFill>
                  <a:srgbClr val="800080"/>
                </a:solidFill>
              </a:rPr>
              <a:t>mkswap</a:t>
            </a:r>
            <a:r>
              <a:rPr lang="en-US" altLang="en-US" sz="2800">
                <a:solidFill>
                  <a:srgbClr val="FF0000"/>
                </a:solidFill>
              </a:rPr>
              <a:t> /dev/hdb2</a:t>
            </a:r>
            <a:r>
              <a:rPr lang="en-US" altLang="en-US" sz="2800"/>
              <a:t> at the shell prompt. After converting the partition to a swap partition, you need to enable it using the </a:t>
            </a:r>
            <a:r>
              <a:rPr lang="en-US" altLang="en-US" sz="2800">
                <a:solidFill>
                  <a:srgbClr val="DC2300"/>
                </a:solidFill>
              </a:rPr>
              <a:t>/sbin/swapon</a:t>
            </a:r>
            <a:r>
              <a:rPr lang="en-US" altLang="en-US" sz="2800"/>
              <a:t> command.</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B5A034E4-06CF-7516-0A01-E9A055A81F7F}"/>
              </a:ext>
            </a:extLst>
          </p:cNvPr>
          <p:cNvSpPr>
            <a:spLocks noGrp="1" noChangeArrowheads="1"/>
          </p:cNvSpPr>
          <p:nvPr>
            <p:ph type="title"/>
          </p:nvPr>
        </p:nvSpPr>
        <p:spPr>
          <a:xfrm>
            <a:off x="457200" y="277813"/>
            <a:ext cx="8220075" cy="1831975"/>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Checking the File System with fsck</a:t>
            </a:r>
            <a:br>
              <a:rPr lang="ru-RU" altLang="en-US" sz="3800" b="1"/>
            </a:br>
            <a:endParaRPr lang="ru-RU" altLang="en-US" sz="3800" b="1"/>
          </a:p>
        </p:txBody>
      </p:sp>
      <p:sp>
        <p:nvSpPr>
          <p:cNvPr id="87042" name="Rectangle 2">
            <a:extLst>
              <a:ext uri="{FF2B5EF4-FFF2-40B4-BE49-F238E27FC236}">
                <a16:creationId xmlns:a16="http://schemas.microsoft.com/office/drawing/2014/main" id="{55E7C67C-55B7-D959-FD09-6240F239444C}"/>
              </a:ext>
            </a:extLst>
          </p:cNvPr>
          <p:cNvSpPr>
            <a:spLocks noGrp="1" noChangeArrowheads="1"/>
          </p:cNvSpPr>
          <p:nvPr>
            <p:ph type="subTitle" idx="4294967295"/>
          </p:nvPr>
        </p:nvSpPr>
        <p:spPr>
          <a:xfrm>
            <a:off x="0" y="1644650"/>
            <a:ext cx="8220075" cy="44323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Syntax:         </a:t>
            </a:r>
            <a:r>
              <a:rPr lang="en-US" altLang="en-US" sz="2800">
                <a:solidFill>
                  <a:srgbClr val="FF0000"/>
                </a:solidFill>
              </a:rPr>
              <a:t>fsck     </a:t>
            </a:r>
            <a:r>
              <a:rPr lang="en-US" altLang="en-US" sz="2800"/>
              <a:t> device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For example if you wanted to check the file system on the first partition of the third SCSI hard drive in your system, you would enter </a:t>
            </a:r>
            <a:r>
              <a:rPr lang="en-US" altLang="en-US" sz="2800">
                <a:solidFill>
                  <a:srgbClr val="800000"/>
                </a:solidFill>
              </a:rPr>
              <a:t>fsck </a:t>
            </a:r>
            <a:r>
              <a:rPr lang="en-US" altLang="en-US" sz="2800"/>
              <a:t> </a:t>
            </a:r>
            <a:r>
              <a:rPr lang="en-US" altLang="en-US" sz="2800">
                <a:solidFill>
                  <a:srgbClr val="FF3366"/>
                </a:solidFill>
              </a:rPr>
              <a:t>/dev/sdc1</a:t>
            </a:r>
            <a:r>
              <a:rPr lang="en-US" altLang="en-US" sz="2800"/>
              <a:t>. The utility will then check the file system and report any errors encountered (or the lack thereof)</a:t>
            </a:r>
            <a:r>
              <a:rPr lang="ar-SA" altLang="en-US" sz="2800"/>
              <a:t>‏</a:t>
            </a: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460C6053-570A-C328-B6A3-12E60C1A225A}"/>
              </a:ext>
            </a:extLst>
          </p:cNvPr>
          <p:cNvSpPr>
            <a:spLocks noGrp="1" noChangeArrowheads="1"/>
          </p:cNvSpPr>
          <p:nvPr>
            <p:ph type="title"/>
          </p:nvPr>
        </p:nvSpPr>
        <p:spPr>
          <a:xfrm>
            <a:off x="457200" y="277813"/>
            <a:ext cx="8229600" cy="125253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4.</a:t>
            </a:r>
            <a:r>
              <a:rPr lang="en-US" altLang="en-US" sz="3800"/>
              <a:t>  </a:t>
            </a:r>
            <a:r>
              <a:rPr lang="ru-RU" altLang="en-US" sz="3800" b="1"/>
              <a:t>Use Removable Media</a:t>
            </a:r>
            <a:br>
              <a:rPr lang="ru-RU" altLang="en-US" sz="3800" b="1"/>
            </a:br>
            <a:endParaRPr lang="ru-RU" altLang="en-US" sz="3800" b="1"/>
          </a:p>
        </p:txBody>
      </p:sp>
      <p:sp>
        <p:nvSpPr>
          <p:cNvPr id="88066" name="Rectangle 2">
            <a:extLst>
              <a:ext uri="{FF2B5EF4-FFF2-40B4-BE49-F238E27FC236}">
                <a16:creationId xmlns:a16="http://schemas.microsoft.com/office/drawing/2014/main" id="{C6BCECE9-40F6-DEF9-084A-D830EB0DF7C2}"/>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Working with floppies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Working with optical devices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Working with USB and FireWire devices</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9D0CB99C-B461-DFF8-47F2-E84C0B174458}"/>
              </a:ext>
            </a:extLst>
          </p:cNvPr>
          <p:cNvSpPr>
            <a:spLocks noGrp="1" noChangeArrowheads="1"/>
          </p:cNvSpPr>
          <p:nvPr>
            <p:ph type="title"/>
          </p:nvPr>
        </p:nvSpPr>
        <p:spPr>
          <a:xfrm>
            <a:off x="457200" y="277813"/>
            <a:ext cx="8220075" cy="1468437"/>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Working with Floppies</a:t>
            </a:r>
            <a:br>
              <a:rPr lang="ru-RU" altLang="en-US" sz="3800" b="1"/>
            </a:br>
            <a:endParaRPr lang="ru-RU" altLang="en-US" sz="3800" b="1"/>
          </a:p>
        </p:txBody>
      </p:sp>
      <p:sp>
        <p:nvSpPr>
          <p:cNvPr id="89090" name="Rectangle 2">
            <a:extLst>
              <a:ext uri="{FF2B5EF4-FFF2-40B4-BE49-F238E27FC236}">
                <a16:creationId xmlns:a16="http://schemas.microsoft.com/office/drawing/2014/main" id="{02A70FFE-8541-D7BB-3467-5283AAA127C9}"/>
              </a:ext>
            </a:extLst>
          </p:cNvPr>
          <p:cNvSpPr>
            <a:spLocks noGrp="1" noChangeArrowheads="1"/>
          </p:cNvSpPr>
          <p:nvPr>
            <p:ph type="subTitle" idx="4294967295"/>
          </p:nvPr>
        </p:nvSpPr>
        <p:spPr>
          <a:xfrm>
            <a:off x="0" y="1644650"/>
            <a:ext cx="8220075" cy="44323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Syntax: </a:t>
            </a:r>
            <a:r>
              <a:rPr lang="en-US" altLang="en-US" sz="2800">
                <a:solidFill>
                  <a:srgbClr val="FF0000"/>
                </a:solidFill>
              </a:rPr>
              <a:t>mount</a:t>
            </a:r>
            <a:r>
              <a:rPr lang="en-US" altLang="en-US" sz="2800"/>
              <a:t>  –t  </a:t>
            </a:r>
            <a:r>
              <a:rPr lang="en-US" altLang="en-US" sz="2800">
                <a:solidFill>
                  <a:srgbClr val="008000"/>
                </a:solidFill>
              </a:rPr>
              <a:t>vfat</a:t>
            </a:r>
            <a:r>
              <a:rPr lang="en-US" altLang="en-US" sz="2800"/>
              <a:t>  device  </a:t>
            </a:r>
            <a:r>
              <a:rPr lang="en-US" altLang="en-US" sz="2800">
                <a:solidFill>
                  <a:srgbClr val="6B2394"/>
                </a:solidFill>
              </a:rPr>
              <a:t>mount_point</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On other distributions, such as Red Hat or Fedora, the default mount point for floppy diskettes is </a:t>
            </a:r>
            <a:r>
              <a:rPr lang="en-US" altLang="en-US" sz="2800">
                <a:solidFill>
                  <a:srgbClr val="FF0000"/>
                </a:solidFill>
              </a:rPr>
              <a:t>/mnt/floppy</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solidFill>
                  <a:srgbClr val="FF0000"/>
                </a:solidFill>
              </a:rPr>
              <a:t>EX:  mount </a:t>
            </a:r>
            <a:r>
              <a:rPr lang="en-US" altLang="en-US" sz="2800">
                <a:solidFill>
                  <a:srgbClr val="008000"/>
                </a:solidFill>
              </a:rPr>
              <a:t>–t</a:t>
            </a:r>
            <a:r>
              <a:rPr lang="en-US" altLang="en-US" sz="2800">
                <a:solidFill>
                  <a:srgbClr val="FF0000"/>
                </a:solidFill>
              </a:rPr>
              <a:t>  vfat </a:t>
            </a:r>
            <a:r>
              <a:rPr lang="en-US" altLang="en-US" sz="2800">
                <a:solidFill>
                  <a:srgbClr val="333333"/>
                </a:solidFill>
              </a:rPr>
              <a:t> /dev/fd0</a:t>
            </a:r>
            <a:r>
              <a:rPr lang="en-US" altLang="en-US" sz="2800">
                <a:solidFill>
                  <a:srgbClr val="FF0000"/>
                </a:solidFill>
              </a:rPr>
              <a:t>   /media/floppy</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82AC0498-D837-12A0-DE8A-0911BF710F13}"/>
              </a:ext>
            </a:extLst>
          </p:cNvPr>
          <p:cNvSpPr>
            <a:spLocks noGrp="1" noChangeArrowheads="1"/>
          </p:cNvSpPr>
          <p:nvPr>
            <p:ph type="subTitle" idx="4294967295"/>
          </p:nvPr>
        </p:nvSpPr>
        <p:spPr>
          <a:xfrm>
            <a:off x="0" y="1381125"/>
            <a:ext cx="8220075" cy="495935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Therefore, you can simply enter </a:t>
            </a:r>
            <a:r>
              <a:rPr lang="en-US" altLang="en-US" sz="2800">
                <a:solidFill>
                  <a:srgbClr val="FF0000"/>
                </a:solidFill>
              </a:rPr>
              <a:t>mount </a:t>
            </a:r>
            <a:r>
              <a:rPr lang="en-US" altLang="en-US" sz="2800">
                <a:solidFill>
                  <a:srgbClr val="355E00"/>
                </a:solidFill>
              </a:rPr>
              <a:t>/dev/fd0</a:t>
            </a:r>
            <a:r>
              <a:rPr lang="en-US" altLang="en-US" sz="2800"/>
              <a:t> at the shell prompt and the floppy will be automatically mounted using these parameters.</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Before you remove a mounted floppy diskette from a drive, you must also unmount it. Just as with partitions, this is done using the umount command. To unmount a floppy, you enter umount device or umount mount_point. For example, to unmount your </a:t>
            </a:r>
            <a:r>
              <a:rPr lang="en-US" altLang="en-US" sz="2800">
                <a:solidFill>
                  <a:srgbClr val="800000"/>
                </a:solidFill>
              </a:rPr>
              <a:t>A:</a:t>
            </a:r>
            <a:r>
              <a:rPr lang="en-US" altLang="en-US" sz="2800"/>
              <a:t> drive, you would enter </a:t>
            </a:r>
            <a:r>
              <a:rPr lang="en-US" altLang="en-US" sz="2800">
                <a:solidFill>
                  <a:srgbClr val="DC2300"/>
                </a:solidFill>
              </a:rPr>
              <a:t>umount  </a:t>
            </a:r>
            <a:r>
              <a:rPr lang="en-US" altLang="en-US" sz="2800">
                <a:solidFill>
                  <a:srgbClr val="2300DC"/>
                </a:solidFill>
              </a:rPr>
              <a:t>/dev/fd0</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F16A1AAA-8154-070F-27EC-EC1F8902F06A}"/>
              </a:ext>
            </a:extLst>
          </p:cNvPr>
          <p:cNvSpPr>
            <a:spLocks noGrp="1" noChangeArrowheads="1"/>
          </p:cNvSpPr>
          <p:nvPr>
            <p:ph type="title"/>
          </p:nvPr>
        </p:nvSpPr>
        <p:spPr>
          <a:xfrm>
            <a:off x="457200" y="277813"/>
            <a:ext cx="8220075" cy="1831975"/>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Working with Optical Devices</a:t>
            </a:r>
            <a:br>
              <a:rPr lang="ru-RU" altLang="en-US" sz="3800" b="1"/>
            </a:br>
            <a:endParaRPr lang="ru-RU" altLang="en-US" sz="3800" b="1"/>
          </a:p>
        </p:txBody>
      </p:sp>
      <p:sp>
        <p:nvSpPr>
          <p:cNvPr id="91138" name="Rectangle 2">
            <a:extLst>
              <a:ext uri="{FF2B5EF4-FFF2-40B4-BE49-F238E27FC236}">
                <a16:creationId xmlns:a16="http://schemas.microsoft.com/office/drawing/2014/main" id="{CFDECA83-849B-F18F-D367-67DF16DC4673}"/>
              </a:ext>
            </a:extLst>
          </p:cNvPr>
          <p:cNvSpPr>
            <a:spLocks noGrp="1" noChangeArrowheads="1"/>
          </p:cNvSpPr>
          <p:nvPr>
            <p:ph type="subTitle" idx="4294967295"/>
          </p:nvPr>
        </p:nvSpPr>
        <p:spPr>
          <a:xfrm>
            <a:off x="0" y="1644650"/>
            <a:ext cx="8220075" cy="4432300"/>
          </a:xfrm>
          <a:ln/>
        </p:spPr>
        <p:txBody>
          <a:bodyPr lIns="0" tIns="0" rIns="0" bIns="0" anchor="ctr"/>
          <a:lstStyle/>
          <a:p>
            <a:pPr marL="0" inden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/media/cdrom</a:t>
            </a:r>
          </a:p>
          <a:p>
            <a:pPr marL="0" inden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/media/cdrecorder</a:t>
            </a:r>
          </a:p>
          <a:p>
            <a:pPr marL="0" inden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/media/dvd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C0E89C98-B580-E86A-C90F-6551FEE2876C}"/>
              </a:ext>
            </a:extLst>
          </p:cNvPr>
          <p:cNvSpPr>
            <a:spLocks noGrp="1" noChangeArrowheads="1"/>
          </p:cNvSpPr>
          <p:nvPr>
            <p:ph type="subTitle" idx="4294967295"/>
          </p:nvPr>
        </p:nvSpPr>
        <p:spPr>
          <a:xfrm>
            <a:off x="0" y="441325"/>
            <a:ext cx="8220075" cy="5651500"/>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On distributions such as Red Hat or Fedora, your directories for mounting optical</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devices are located in </a:t>
            </a:r>
            <a:r>
              <a:rPr lang="en-US" altLang="en-US" sz="2800">
                <a:solidFill>
                  <a:srgbClr val="FF0000"/>
                </a:solidFill>
              </a:rPr>
              <a:t>/mnt</a:t>
            </a:r>
            <a:r>
              <a:rPr lang="en-US" altLang="en-US" sz="2800"/>
              <a:t>.</a:t>
            </a:r>
          </a:p>
          <a:p>
            <a:pPr marL="0" indent="0" algn="just">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 mount a CD on a Linux system, insert it in your CD drive. Change to your root account and then enter </a:t>
            </a:r>
            <a:r>
              <a:rPr lang="en-US" altLang="en-US" sz="2800" b="1">
                <a:solidFill>
                  <a:srgbClr val="800000"/>
                </a:solidFill>
              </a:rPr>
              <a:t>mount</a:t>
            </a:r>
            <a:r>
              <a:rPr lang="en-US" altLang="en-US" sz="2800" b="1"/>
              <a:t> –t  </a:t>
            </a:r>
            <a:r>
              <a:rPr lang="en-US" altLang="en-US" sz="2800" b="1">
                <a:solidFill>
                  <a:srgbClr val="FF0000"/>
                </a:solidFill>
              </a:rPr>
              <a:t>iso9660</a:t>
            </a:r>
            <a:r>
              <a:rPr lang="en-US" altLang="en-US" sz="2800" b="1"/>
              <a:t> device </a:t>
            </a:r>
            <a:r>
              <a:rPr lang="en-US" altLang="en-US" sz="2800" b="1">
                <a:solidFill>
                  <a:srgbClr val="FF0000"/>
                </a:solidFill>
              </a:rPr>
              <a:t>mount_point</a:t>
            </a:r>
            <a:r>
              <a:rPr lang="en-US" altLang="en-US" sz="2800"/>
              <a:t>. For example,  </a:t>
            </a:r>
            <a:r>
              <a:rPr lang="en-US" altLang="en-US" sz="2800">
                <a:solidFill>
                  <a:srgbClr val="800000"/>
                </a:solidFill>
              </a:rPr>
              <a:t>mount</a:t>
            </a:r>
            <a:r>
              <a:rPr lang="en-US" altLang="en-US" sz="2800"/>
              <a:t> </a:t>
            </a:r>
            <a:r>
              <a:rPr lang="en-US" altLang="en-US" sz="2800">
                <a:solidFill>
                  <a:srgbClr val="0000FF"/>
                </a:solidFill>
              </a:rPr>
              <a:t>–t</a:t>
            </a:r>
            <a:r>
              <a:rPr lang="en-US" altLang="en-US" sz="2800"/>
              <a:t> </a:t>
            </a:r>
            <a:r>
              <a:rPr lang="en-US" altLang="en-US" sz="2800" b="1">
                <a:solidFill>
                  <a:srgbClr val="FF0000"/>
                </a:solidFill>
              </a:rPr>
              <a:t>iso9660</a:t>
            </a:r>
            <a:r>
              <a:rPr lang="en-US" altLang="en-US" sz="2800"/>
              <a:t> </a:t>
            </a:r>
            <a:r>
              <a:rPr lang="en-US" altLang="en-US" sz="2800">
                <a:solidFill>
                  <a:srgbClr val="0000FF"/>
                </a:solidFill>
              </a:rPr>
              <a:t>/dev/hdc </a:t>
            </a:r>
            <a:r>
              <a:rPr lang="en-US" altLang="en-US" sz="2800">
                <a:solidFill>
                  <a:srgbClr val="800080"/>
                </a:solidFill>
              </a:rPr>
              <a:t>/media/cdrom</a:t>
            </a:r>
          </a:p>
          <a:p>
            <a:pPr marL="0" indent="0" algn="just">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As with any mounted file system, you should use </a:t>
            </a:r>
            <a:r>
              <a:rPr lang="en-US" altLang="en-US" sz="2800">
                <a:solidFill>
                  <a:srgbClr val="2323DC"/>
                </a:solidFill>
              </a:rPr>
              <a:t>umount</a:t>
            </a:r>
            <a:r>
              <a:rPr lang="en-US" altLang="en-US" sz="2800"/>
              <a:t> to unmount a CD or DVD before </a:t>
            </a:r>
            <a:r>
              <a:rPr lang="en-US" altLang="en-US" sz="2800">
                <a:solidFill>
                  <a:srgbClr val="800000"/>
                </a:solidFill>
              </a:rPr>
              <a:t>ejecting</a:t>
            </a:r>
            <a:r>
              <a:rPr lang="en-US" altLang="en-US" sz="2800"/>
              <a:t> it.</a:t>
            </a:r>
          </a:p>
          <a:p>
            <a:pPr marL="0" indent="0" algn="just">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800080"/>
              </a:solidFill>
            </a:endParaRP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34AB124-BF93-D2BB-54AF-B39FAF58C1F5}"/>
              </a:ext>
            </a:extLst>
          </p:cNvPr>
          <p:cNvSpPr>
            <a:spLocks noGrp="1" noRot="1" noChangeArrowheads="1"/>
          </p:cNvSpPr>
          <p:nvPr>
            <p:ph type="title"/>
          </p:nvPr>
        </p:nvSpPr>
        <p:spPr/>
        <p:txBody>
          <a:bodyPr/>
          <a:lstStyle/>
          <a:p>
            <a:r>
              <a:rPr lang="en-US" altLang="en-US"/>
              <a:t>Practical Tasks</a:t>
            </a:r>
          </a:p>
        </p:txBody>
      </p:sp>
      <p:sp>
        <p:nvSpPr>
          <p:cNvPr id="31747" name="Rectangle 3">
            <a:extLst>
              <a:ext uri="{FF2B5EF4-FFF2-40B4-BE49-F238E27FC236}">
                <a16:creationId xmlns:a16="http://schemas.microsoft.com/office/drawing/2014/main" id="{04C6E9DC-6795-3BDF-1310-0818B53EB330}"/>
              </a:ext>
            </a:extLst>
          </p:cNvPr>
          <p:cNvSpPr>
            <a:spLocks noGrp="1" noChangeArrowheads="1"/>
          </p:cNvSpPr>
          <p:nvPr>
            <p:ph idx="1"/>
          </p:nvPr>
        </p:nvSpPr>
        <p:spPr/>
        <p:txBody>
          <a:bodyPr/>
          <a:lstStyle/>
          <a:p>
            <a:pPr>
              <a:lnSpc>
                <a:spcPct val="90000"/>
              </a:lnSpc>
            </a:pPr>
            <a:r>
              <a:rPr lang="en-US" altLang="en-US"/>
              <a:t>Rebooting the computer into Linux on a dual-boot PC.</a:t>
            </a:r>
          </a:p>
          <a:p>
            <a:pPr>
              <a:lnSpc>
                <a:spcPct val="90000"/>
              </a:lnSpc>
            </a:pPr>
            <a:r>
              <a:rPr lang="en-US" altLang="en-US"/>
              <a:t>Logging in.</a:t>
            </a:r>
          </a:p>
          <a:p>
            <a:pPr>
              <a:lnSpc>
                <a:spcPct val="90000"/>
              </a:lnSpc>
            </a:pPr>
            <a:r>
              <a:rPr lang="en-US" altLang="en-US"/>
              <a:t>Locking the screen.</a:t>
            </a:r>
          </a:p>
          <a:p>
            <a:pPr>
              <a:lnSpc>
                <a:spcPct val="90000"/>
              </a:lnSpc>
            </a:pPr>
            <a:r>
              <a:rPr lang="en-US" altLang="en-US"/>
              <a:t>Logging out.</a:t>
            </a:r>
          </a:p>
          <a:p>
            <a:pPr>
              <a:lnSpc>
                <a:spcPct val="90000"/>
              </a:lnSpc>
            </a:pPr>
            <a:r>
              <a:rPr lang="en-US" altLang="en-US"/>
              <a:t>The non-graphical terminal!</a:t>
            </a:r>
          </a:p>
          <a:p>
            <a:pPr lvl="1">
              <a:lnSpc>
                <a:spcPct val="90000"/>
              </a:lnSpc>
            </a:pPr>
            <a:r>
              <a:rPr lang="en-US" altLang="en-US"/>
              <a:t>Press Ctrl-Alt-F2 then login</a:t>
            </a:r>
          </a:p>
          <a:p>
            <a:pPr lvl="1">
              <a:lnSpc>
                <a:spcPct val="90000"/>
              </a:lnSpc>
            </a:pPr>
            <a:r>
              <a:rPr lang="en-US" altLang="en-US"/>
              <a:t>Be sure to logout with the command “logout”</a:t>
            </a:r>
          </a:p>
          <a:p>
            <a:pPr lvl="1">
              <a:lnSpc>
                <a:spcPct val="90000"/>
              </a:lnSpc>
            </a:pPr>
            <a:r>
              <a:rPr lang="en-US" altLang="en-US"/>
              <a:t>Press Ctrl-Alt-F7 to get the GUI back.</a:t>
            </a:r>
          </a:p>
          <a:p>
            <a:pPr>
              <a:lnSpc>
                <a:spcPct val="90000"/>
              </a:lnSpc>
            </a:pPr>
            <a:endParaRPr lang="en-US" altLang="en-US"/>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1F997A85-603B-BFB0-BDAC-E308DFC430D7}"/>
              </a:ext>
            </a:extLst>
          </p:cNvPr>
          <p:cNvSpPr>
            <a:spLocks noGrp="1" noChangeArrowheads="1"/>
          </p:cNvSpPr>
          <p:nvPr>
            <p:ph type="title"/>
          </p:nvPr>
        </p:nvSpPr>
        <p:spPr>
          <a:xfrm>
            <a:off x="457200" y="277813"/>
            <a:ext cx="8220075" cy="1831975"/>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Working with USB and FireWire Devices</a:t>
            </a:r>
            <a:br>
              <a:rPr lang="ru-RU" altLang="en-US" sz="3800" b="1"/>
            </a:br>
            <a:endParaRPr lang="ru-RU" altLang="en-US" sz="3800" b="1"/>
          </a:p>
        </p:txBody>
      </p:sp>
      <p:sp>
        <p:nvSpPr>
          <p:cNvPr id="93186" name="Rectangle 2">
            <a:extLst>
              <a:ext uri="{FF2B5EF4-FFF2-40B4-BE49-F238E27FC236}">
                <a16:creationId xmlns:a16="http://schemas.microsoft.com/office/drawing/2014/main" id="{084B9A9A-A1E1-4971-463C-622F1F06766A}"/>
              </a:ext>
            </a:extLst>
          </p:cNvPr>
          <p:cNvSpPr>
            <a:spLocks noGrp="1" noChangeArrowheads="1"/>
          </p:cNvSpPr>
          <p:nvPr>
            <p:ph type="subTitle" idx="4294967295"/>
          </p:nvPr>
        </p:nvSpPr>
        <p:spPr>
          <a:xfrm>
            <a:off x="0" y="1644650"/>
            <a:ext cx="8220075" cy="4432300"/>
          </a:xfrm>
          <a:ln/>
        </p:spPr>
        <p:txBody>
          <a:bodyPr lIns="0" tIns="0" rIns="0" bIns="0" anchor="ctr"/>
          <a:lstStyle/>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mount </a:t>
            </a:r>
            <a:r>
              <a:rPr lang="en-US" altLang="en-US" sz="2800">
                <a:solidFill>
                  <a:srgbClr val="DC2300"/>
                </a:solidFill>
              </a:rPr>
              <a:t>–t</a:t>
            </a:r>
            <a:r>
              <a:rPr lang="en-US" altLang="en-US" sz="2800"/>
              <a:t> auto </a:t>
            </a:r>
            <a:r>
              <a:rPr lang="en-US" altLang="en-US" sz="2800">
                <a:solidFill>
                  <a:srgbClr val="0000FF"/>
                </a:solidFill>
              </a:rPr>
              <a:t>device</a:t>
            </a:r>
            <a:r>
              <a:rPr lang="en-US" altLang="en-US" sz="2800"/>
              <a:t> mount_point</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ex: </a:t>
            </a:r>
          </a:p>
          <a:p>
            <a:pPr marL="0" indent="0" algn="ctr">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solidFill>
                  <a:srgbClr val="FF0000"/>
                </a:solidFill>
              </a:rPr>
              <a:t> mount</a:t>
            </a:r>
            <a:r>
              <a:rPr lang="en-US" altLang="en-US" sz="2800"/>
              <a:t> –t </a:t>
            </a:r>
            <a:r>
              <a:rPr lang="en-US" altLang="en-US" sz="2800">
                <a:solidFill>
                  <a:srgbClr val="FF0000"/>
                </a:solidFill>
              </a:rPr>
              <a:t>auto</a:t>
            </a:r>
            <a:r>
              <a:rPr lang="en-US" altLang="en-US" sz="2800"/>
              <a:t> /dev/sdd </a:t>
            </a:r>
            <a:r>
              <a:rPr lang="en-US" altLang="en-US" sz="2800">
                <a:solidFill>
                  <a:srgbClr val="800080"/>
                </a:solidFill>
              </a:rPr>
              <a:t>/media/ THUMBDRIVE</a:t>
            </a:r>
          </a:p>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08D4D5E8-6C6A-9318-790E-6CA259D51E03}"/>
              </a:ext>
            </a:extLst>
          </p:cNvPr>
          <p:cNvSpPr>
            <a:spLocks noGrp="1" noChangeArrowheads="1"/>
          </p:cNvSpPr>
          <p:nvPr>
            <p:ph type="title"/>
          </p:nvPr>
        </p:nvSpPr>
        <p:spPr>
          <a:xfrm>
            <a:off x="457200" y="277813"/>
            <a:ext cx="8229600" cy="125253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5.</a:t>
            </a:r>
            <a:r>
              <a:rPr lang="en-US" altLang="en-US" sz="3800"/>
              <a:t>  </a:t>
            </a:r>
            <a:r>
              <a:rPr lang="ru-RU" altLang="en-US" sz="3800" b="1"/>
              <a:t>Back Up Data</a:t>
            </a:r>
            <a:br>
              <a:rPr lang="ru-RU" altLang="en-US" sz="3800" b="1"/>
            </a:br>
            <a:endParaRPr lang="ru-RU" altLang="en-US" sz="3800" b="1"/>
          </a:p>
        </p:txBody>
      </p:sp>
      <p:sp>
        <p:nvSpPr>
          <p:cNvPr id="94210" name="Rectangle 2">
            <a:extLst>
              <a:ext uri="{FF2B5EF4-FFF2-40B4-BE49-F238E27FC236}">
                <a16:creationId xmlns:a16="http://schemas.microsoft.com/office/drawing/2014/main" id="{389E2DAE-9599-8FFA-55A1-902BA8599362}"/>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Selecting a backup medium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Selecting a backup strategy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Linux backup utilities</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7E020EAA-E940-3AF9-20DA-C74849920245}"/>
              </a:ext>
            </a:extLst>
          </p:cNvPr>
          <p:cNvSpPr>
            <a:spLocks noGrp="1" noChangeArrowheads="1"/>
          </p:cNvSpPr>
          <p:nvPr>
            <p:ph type="title"/>
          </p:nvPr>
        </p:nvSpPr>
        <p:spPr>
          <a:xfrm>
            <a:off x="457200" y="277813"/>
            <a:ext cx="8229600" cy="1252537"/>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Selecting a Backup Medium</a:t>
            </a:r>
            <a:br>
              <a:rPr lang="ru-RU" altLang="en-US" sz="3800" b="1"/>
            </a:br>
            <a:endParaRPr lang="ru-RU" altLang="en-US" sz="3800" b="1"/>
          </a:p>
        </p:txBody>
      </p:sp>
      <p:sp>
        <p:nvSpPr>
          <p:cNvPr id="95234" name="Rectangle 2">
            <a:extLst>
              <a:ext uri="{FF2B5EF4-FFF2-40B4-BE49-F238E27FC236}">
                <a16:creationId xmlns:a16="http://schemas.microsoft.com/office/drawing/2014/main" id="{5F218EC5-3A35-0B7D-4DDB-3EEDA1CA9787}"/>
              </a:ext>
            </a:extLst>
          </p:cNvPr>
          <p:cNvSpPr>
            <a:spLocks noGrp="1" noChangeArrowheads="1"/>
          </p:cNvSpPr>
          <p:nvPr>
            <p:ph idx="1"/>
          </p:nvPr>
        </p:nvSpPr>
        <p:spPr>
          <a:xfrm>
            <a:off x="457200" y="1600200"/>
            <a:ext cx="8229600" cy="453072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“old days”: floppies </a:t>
            </a:r>
            <a:r>
              <a:rPr lang="en-US" altLang="en-US">
                <a:solidFill>
                  <a:srgbClr val="008080"/>
                </a:solidFill>
              </a:rPr>
              <a:t>or</a:t>
            </a:r>
            <a:r>
              <a:rPr lang="en-US" altLang="en-US"/>
              <a:t> a tape drive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Today, USB or FireWire hard drive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8A6345FA-4E9F-77A9-B398-5ADDBA09FF5B}"/>
              </a:ext>
            </a:extLst>
          </p:cNvPr>
          <p:cNvSpPr>
            <a:spLocks noGrp="1" noChangeArrowheads="1"/>
          </p:cNvSpPr>
          <p:nvPr>
            <p:ph type="title"/>
          </p:nvPr>
        </p:nvSpPr>
        <p:spPr>
          <a:xfrm>
            <a:off x="457200" y="277813"/>
            <a:ext cx="8229600" cy="1831975"/>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Selecting a Backup Strategy</a:t>
            </a:r>
            <a:br>
              <a:rPr lang="ru-RU" altLang="en-US" sz="3800" b="1"/>
            </a:br>
            <a:endParaRPr lang="ru-RU" altLang="en-US" sz="3800" b="1"/>
          </a:p>
        </p:txBody>
      </p:sp>
      <p:sp>
        <p:nvSpPr>
          <p:cNvPr id="96258" name="Rectangle 2">
            <a:extLst>
              <a:ext uri="{FF2B5EF4-FFF2-40B4-BE49-F238E27FC236}">
                <a16:creationId xmlns:a16="http://schemas.microsoft.com/office/drawing/2014/main" id="{0CEDE49E-F283-27A6-1F14-66CDB2BD0675}"/>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Selecting a backup type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Selecting a backup schedule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Determining what to back up</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C32FD6B5-E9C7-9D5B-189F-5D0DA832A80E}"/>
              </a:ext>
            </a:extLst>
          </p:cNvPr>
          <p:cNvSpPr>
            <a:spLocks noGrp="1" noChangeArrowheads="1"/>
          </p:cNvSpPr>
          <p:nvPr>
            <p:ph type="title"/>
          </p:nvPr>
        </p:nvSpPr>
        <p:spPr>
          <a:xfrm>
            <a:off x="457200" y="322263"/>
            <a:ext cx="822007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Selecting a Backup Type</a:t>
            </a:r>
          </a:p>
        </p:txBody>
      </p:sp>
      <p:sp>
        <p:nvSpPr>
          <p:cNvPr id="97282" name="Rectangle 2">
            <a:extLst>
              <a:ext uri="{FF2B5EF4-FFF2-40B4-BE49-F238E27FC236}">
                <a16:creationId xmlns:a16="http://schemas.microsoft.com/office/drawing/2014/main" id="{7641FC08-0E01-0F3F-7129-F3811D9DA997}"/>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Full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Incremental: During an incremental backup, only the files that have been modified since the </a:t>
            </a:r>
            <a:r>
              <a:rPr lang="en-US" altLang="en-US">
                <a:solidFill>
                  <a:srgbClr val="FF0000"/>
                </a:solidFill>
              </a:rPr>
              <a:t>last backup </a:t>
            </a:r>
            <a:r>
              <a:rPr lang="en-US" altLang="en-US"/>
              <a:t>(full or incremental) are backed up. After being backed up, each file is flagged as having been backed up.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Differential: only the files that have been modified since the last </a:t>
            </a:r>
            <a:r>
              <a:rPr lang="en-US" altLang="en-US">
                <a:solidFill>
                  <a:srgbClr val="800000"/>
                </a:solidFill>
              </a:rPr>
              <a:t>full backup</a:t>
            </a:r>
            <a:r>
              <a:rPr lang="en-US" altLang="en-US"/>
              <a:t> are backed up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A952324-A297-794D-F894-16A70DB860AA}"/>
              </a:ext>
            </a:extLst>
          </p:cNvPr>
          <p:cNvSpPr>
            <a:spLocks noGrp="1" noChangeArrowheads="1"/>
          </p:cNvSpPr>
          <p:nvPr>
            <p:ph type="title"/>
          </p:nvPr>
        </p:nvSpPr>
        <p:spPr>
          <a:xfrm>
            <a:off x="457200" y="322263"/>
            <a:ext cx="8220075" cy="104933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Selecting a Backup Schedule</a:t>
            </a:r>
          </a:p>
        </p:txBody>
      </p:sp>
      <p:sp>
        <p:nvSpPr>
          <p:cNvPr id="98306" name="Rectangle 2">
            <a:extLst>
              <a:ext uri="{FF2B5EF4-FFF2-40B4-BE49-F238E27FC236}">
                <a16:creationId xmlns:a16="http://schemas.microsoft.com/office/drawing/2014/main" id="{98E130A1-B002-44E0-DDFB-90C7BAF06AA6}"/>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900"/>
              <a:t>You can use whatever backup schedule works best for you. However, most admins work on a weekly rotation, as discussed previously. Pick one day for your full backup and then the remaining days of the week for your incremental or differential backups. You should also schedule your backups to occur when the load on the system is at its lightest. Late in the evening or in the early morning are usually best, depending on your organization’s schedule.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21F45FF3-750F-923D-F2C9-C768A183C079}"/>
              </a:ext>
            </a:extLst>
          </p:cNvPr>
          <p:cNvSpPr>
            <a:spLocks noGrp="1" noChangeArrowheads="1"/>
          </p:cNvSpPr>
          <p:nvPr>
            <p:ph type="title"/>
          </p:nvPr>
        </p:nvSpPr>
        <p:spPr>
          <a:xfrm>
            <a:off x="457200" y="322263"/>
            <a:ext cx="822007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Determining What to Back Up</a:t>
            </a:r>
          </a:p>
        </p:txBody>
      </p:sp>
      <p:sp>
        <p:nvSpPr>
          <p:cNvPr id="99330" name="Rectangle 2">
            <a:extLst>
              <a:ext uri="{FF2B5EF4-FFF2-40B4-BE49-F238E27FC236}">
                <a16:creationId xmlns:a16="http://schemas.microsoft.com/office/drawing/2014/main" id="{7B80DCEC-EEB8-76EE-5201-28C0C905B801}"/>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/etc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/home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/opt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/root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/var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/srv</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4C812905-DE3A-14A4-EBE3-736B0B167904}"/>
              </a:ext>
            </a:extLst>
          </p:cNvPr>
          <p:cNvSpPr>
            <a:spLocks noGrp="1" noChangeArrowheads="1"/>
          </p:cNvSpPr>
          <p:nvPr>
            <p:ph type="title"/>
          </p:nvPr>
        </p:nvSpPr>
        <p:spPr>
          <a:xfrm>
            <a:off x="457200" y="277813"/>
            <a:ext cx="8229600" cy="1831975"/>
          </a:xfrm>
          <a:ln/>
        </p:spPr>
        <p:txBody>
          <a:bodyPr/>
          <a:lstStyle/>
          <a:p>
            <a:pP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Using Linux Backup Utilities</a:t>
            </a:r>
            <a:br>
              <a:rPr lang="ru-RU" altLang="en-US" sz="3800" b="1"/>
            </a:br>
            <a:endParaRPr lang="ru-RU" altLang="en-US" sz="3800" b="1"/>
          </a:p>
        </p:txBody>
      </p:sp>
      <p:sp>
        <p:nvSpPr>
          <p:cNvPr id="100354" name="Rectangle 2">
            <a:extLst>
              <a:ext uri="{FF2B5EF4-FFF2-40B4-BE49-F238E27FC236}">
                <a16:creationId xmlns:a16="http://schemas.microsoft.com/office/drawing/2014/main" id="{7DB3086F-DE43-21C6-D47A-6C9F42DC9E75}"/>
              </a:ext>
            </a:extLst>
          </p:cNvPr>
          <p:cNvSpPr>
            <a:spLocks noGrp="1" noChangeArrowheads="1"/>
          </p:cNvSpPr>
          <p:nvPr>
            <p:ph idx="1"/>
          </p:nvPr>
        </p:nvSpPr>
        <p:spPr>
          <a:xfrm>
            <a:off x="457200" y="2286000"/>
            <a:ext cx="8229600" cy="38449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tar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Using cpio</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FF93A195-F581-CC44-BBF6-F31B19B76D62}"/>
              </a:ext>
            </a:extLst>
          </p:cNvPr>
          <p:cNvSpPr>
            <a:spLocks noGrp="1" noChangeArrowheads="1"/>
          </p:cNvSpPr>
          <p:nvPr>
            <p:ph type="title"/>
          </p:nvPr>
        </p:nvSpPr>
        <p:spPr>
          <a:xfrm>
            <a:off x="457200" y="322263"/>
            <a:ext cx="822007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Using tar</a:t>
            </a:r>
          </a:p>
        </p:txBody>
      </p:sp>
      <p:sp>
        <p:nvSpPr>
          <p:cNvPr id="101378" name="Rectangle 2">
            <a:extLst>
              <a:ext uri="{FF2B5EF4-FFF2-40B4-BE49-F238E27FC236}">
                <a16:creationId xmlns:a16="http://schemas.microsoft.com/office/drawing/2014/main" id="{DFC8976D-4732-41DA-EBCF-61768CD37629}"/>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tar utility has been around for a very long time and is a very commonly used Linux backup tool. The acronym “tar” stands for tape archive. The tar utility takes a list of specified files and copies them into a single archive file </a:t>
            </a:r>
            <a:r>
              <a:rPr lang="en-US" altLang="en-US">
                <a:solidFill>
                  <a:srgbClr val="FF0000"/>
                </a:solidFill>
              </a:rPr>
              <a:t>(.tar)</a:t>
            </a:r>
            <a:r>
              <a:rPr lang="en-US" altLang="en-US"/>
              <a:t>. The </a:t>
            </a:r>
            <a:r>
              <a:rPr lang="en-US" altLang="en-US">
                <a:solidFill>
                  <a:srgbClr val="FF0000"/>
                </a:solidFill>
              </a:rPr>
              <a:t>.tar</a:t>
            </a:r>
            <a:r>
              <a:rPr lang="en-US" altLang="en-US"/>
              <a:t> file can then be compressed with the gzip utility on your Linux system, resulting in a file with a </a:t>
            </a:r>
            <a:r>
              <a:rPr lang="en-US" altLang="en-US">
                <a:solidFill>
                  <a:srgbClr val="94006B"/>
                </a:solidFill>
              </a:rPr>
              <a:t>.tar.gz</a:t>
            </a:r>
            <a:r>
              <a:rPr lang="en-US" altLang="en-US"/>
              <a:t> extension.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E63F0455-0ABC-8803-3544-470418BA6E3B}"/>
              </a:ext>
            </a:extLst>
          </p:cNvPr>
          <p:cNvSpPr>
            <a:spLocks noGrp="1" noChangeArrowheads="1"/>
          </p:cNvSpPr>
          <p:nvPr>
            <p:ph type="title"/>
          </p:nvPr>
        </p:nvSpPr>
        <p:spPr>
          <a:xfrm>
            <a:off x="457200" y="322263"/>
            <a:ext cx="822007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tar</a:t>
            </a:r>
          </a:p>
        </p:txBody>
      </p:sp>
      <p:sp>
        <p:nvSpPr>
          <p:cNvPr id="102402" name="Rectangle 2">
            <a:extLst>
              <a:ext uri="{FF2B5EF4-FFF2-40B4-BE49-F238E27FC236}">
                <a16:creationId xmlns:a16="http://schemas.microsoft.com/office/drawing/2014/main" id="{BD9F0D17-9FD2-EBFD-DFB6-F0C634806C29}"/>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Syntax: </a:t>
            </a:r>
            <a:r>
              <a:rPr lang="en-US" altLang="en-US">
                <a:solidFill>
                  <a:srgbClr val="008000"/>
                </a:solidFill>
              </a:rPr>
              <a:t>tar</a:t>
            </a:r>
            <a:r>
              <a:rPr lang="en-US" altLang="en-US"/>
              <a:t>  –cvf  </a:t>
            </a:r>
            <a:r>
              <a:rPr lang="en-US" altLang="en-US">
                <a:solidFill>
                  <a:srgbClr val="B84700"/>
                </a:solidFill>
              </a:rPr>
              <a:t>filename directory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a:t>
            </a:r>
            <a:r>
              <a:rPr lang="en-US" altLang="en-US">
                <a:solidFill>
                  <a:srgbClr val="800000"/>
                </a:solidFill>
              </a:rPr>
              <a:t>–c</a:t>
            </a:r>
            <a:r>
              <a:rPr lang="en-US" altLang="en-US"/>
              <a:t> option tells tar to create a new archive.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a:t>
            </a:r>
            <a:r>
              <a:rPr lang="en-US" altLang="en-US">
                <a:solidFill>
                  <a:srgbClr val="800000"/>
                </a:solidFill>
              </a:rPr>
              <a:t>–v</a:t>
            </a:r>
            <a:r>
              <a:rPr lang="en-US" altLang="en-US"/>
              <a:t> option tells tar to work in verbose mode, displaying each file being backed up on screen.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a:t>
            </a:r>
            <a:r>
              <a:rPr lang="en-US" altLang="en-US">
                <a:solidFill>
                  <a:srgbClr val="800000"/>
                </a:solidFill>
              </a:rPr>
              <a:t>–f</a:t>
            </a:r>
            <a:r>
              <a:rPr lang="en-US" altLang="en-US"/>
              <a:t> option specifies the name of the tar archive to be created.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Ex:  </a:t>
            </a:r>
            <a:r>
              <a:rPr lang="en-US" altLang="en-US">
                <a:solidFill>
                  <a:srgbClr val="94006B"/>
                </a:solidFill>
              </a:rPr>
              <a:t>tar</a:t>
            </a:r>
            <a:r>
              <a:rPr lang="en-US" altLang="en-US"/>
              <a:t> –cvf </a:t>
            </a:r>
            <a:r>
              <a:rPr lang="en-US" altLang="en-US">
                <a:solidFill>
                  <a:srgbClr val="FF0000"/>
                </a:solidFill>
              </a:rPr>
              <a:t>/media/usb/backup.tar</a:t>
            </a:r>
            <a:r>
              <a:rPr lang="en-US" altLang="en-US"/>
              <a:t>  </a:t>
            </a:r>
            <a:r>
              <a:rPr lang="en-US" altLang="en-US">
                <a:solidFill>
                  <a:srgbClr val="0000FF"/>
                </a:solidFill>
              </a:rPr>
              <a:t>/home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9BDB6A0-979B-9FC2-7B3F-4507A6C04966}"/>
              </a:ext>
            </a:extLst>
          </p:cNvPr>
          <p:cNvSpPr>
            <a:spLocks noGrp="1" noRot="1" noChangeArrowheads="1"/>
          </p:cNvSpPr>
          <p:nvPr>
            <p:ph type="title"/>
          </p:nvPr>
        </p:nvSpPr>
        <p:spPr/>
        <p:txBody>
          <a:bodyPr/>
          <a:lstStyle/>
          <a:p>
            <a:r>
              <a:rPr lang="en-US" altLang="en-US"/>
              <a:t>If all else fails in Gnome or KDE</a:t>
            </a:r>
          </a:p>
        </p:txBody>
      </p:sp>
      <p:sp>
        <p:nvSpPr>
          <p:cNvPr id="35843" name="Rectangle 3">
            <a:extLst>
              <a:ext uri="{FF2B5EF4-FFF2-40B4-BE49-F238E27FC236}">
                <a16:creationId xmlns:a16="http://schemas.microsoft.com/office/drawing/2014/main" id="{CF21E27F-BFC7-1F8E-8F00-C385021B9346}"/>
              </a:ext>
            </a:extLst>
          </p:cNvPr>
          <p:cNvSpPr>
            <a:spLocks noGrp="1" noChangeArrowheads="1"/>
          </p:cNvSpPr>
          <p:nvPr>
            <p:ph idx="1"/>
          </p:nvPr>
        </p:nvSpPr>
        <p:spPr/>
        <p:txBody>
          <a:bodyPr/>
          <a:lstStyle/>
          <a:p>
            <a:r>
              <a:rPr lang="en-US" altLang="en-US"/>
              <a:t>If your session seems to have froze up, you can press </a:t>
            </a:r>
            <a:r>
              <a:rPr lang="en-US" altLang="en-US" b="1"/>
              <a:t>ctrl-alt-backspace</a:t>
            </a:r>
            <a:r>
              <a:rPr lang="en-US" altLang="en-US"/>
              <a:t> to restart the X window server, in the process logging you out.</a:t>
            </a:r>
          </a:p>
          <a:p>
            <a:r>
              <a:rPr lang="en-US" altLang="en-US"/>
              <a:t>Note that by doing it this way, you risk losing unsaved work.</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AC58908A-A7A5-2D90-908D-DB9789847282}"/>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To restore a tar archive, simply enter </a:t>
            </a:r>
          </a:p>
          <a:p>
            <a:pPr algn="ct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800000"/>
                </a:solidFill>
              </a:rPr>
              <a:t> tar</a:t>
            </a:r>
            <a:r>
              <a:rPr lang="en-US" altLang="en-US"/>
              <a:t>  –xvf  </a:t>
            </a:r>
            <a:r>
              <a:rPr lang="en-US" altLang="en-US">
                <a:solidFill>
                  <a:srgbClr val="800080"/>
                </a:solidFill>
              </a:rPr>
              <a:t>filename</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800080"/>
                </a:solidFill>
              </a:rPr>
              <a:t>   ex:  </a:t>
            </a:r>
            <a:r>
              <a:rPr lang="en-US" altLang="en-US">
                <a:solidFill>
                  <a:srgbClr val="7E0021"/>
                </a:solidFill>
              </a:rPr>
              <a:t>tar </a:t>
            </a:r>
            <a:r>
              <a:rPr lang="en-US" altLang="en-US">
                <a:solidFill>
                  <a:srgbClr val="FF3333"/>
                </a:solidFill>
              </a:rPr>
              <a:t>–xvf</a:t>
            </a:r>
            <a:r>
              <a:rPr lang="en-US" altLang="en-US">
                <a:solidFill>
                  <a:srgbClr val="800080"/>
                </a:solidFill>
              </a:rPr>
              <a:t> </a:t>
            </a:r>
            <a:r>
              <a:rPr lang="en-US" altLang="en-US">
                <a:solidFill>
                  <a:srgbClr val="000080"/>
                </a:solidFill>
              </a:rPr>
              <a:t>/media/usb/backup.tar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If the archive has been zipped, you can also use the </a:t>
            </a:r>
            <a:r>
              <a:rPr lang="en-US" altLang="en-US">
                <a:solidFill>
                  <a:srgbClr val="800000"/>
                </a:solidFill>
              </a:rPr>
              <a:t>–z </a:t>
            </a:r>
            <a:r>
              <a:rPr lang="en-US" altLang="en-US"/>
              <a:t>option to unzip the archive before extracting it</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solidFill>
                <a:srgbClr val="000080"/>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412CEBC6-5FAC-410A-C04D-E2E45DCF75FE}"/>
              </a:ext>
            </a:extLst>
          </p:cNvPr>
          <p:cNvSpPr>
            <a:spLocks noGrp="1" noChangeArrowheads="1"/>
          </p:cNvSpPr>
          <p:nvPr>
            <p:ph type="title"/>
          </p:nvPr>
        </p:nvSpPr>
        <p:spPr>
          <a:xfrm>
            <a:off x="457200" y="322263"/>
            <a:ext cx="8220075"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Using cpio</a:t>
            </a:r>
          </a:p>
        </p:txBody>
      </p:sp>
      <p:sp>
        <p:nvSpPr>
          <p:cNvPr id="104450" name="Rectangle 2">
            <a:extLst>
              <a:ext uri="{FF2B5EF4-FFF2-40B4-BE49-F238E27FC236}">
                <a16:creationId xmlns:a16="http://schemas.microsoft.com/office/drawing/2014/main" id="{64D76665-CE6D-760E-2F3F-1C71DADDC96A}"/>
              </a:ext>
            </a:extLst>
          </p:cNvPr>
          <p:cNvSpPr>
            <a:spLocks noGrp="1" noChangeArrowheads="1"/>
          </p:cNvSpPr>
          <p:nvPr>
            <p:ph idx="1"/>
          </p:nvPr>
        </p:nvSpPr>
        <p:spPr>
          <a:xfrm>
            <a:off x="457200" y="1600200"/>
            <a:ext cx="8220075" cy="4486275"/>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a:t>The cpio utility can also be used to make archive files just like tar. A key </a:t>
            </a:r>
            <a:r>
              <a:rPr lang="en-US" altLang="en-US" sz="2800">
                <a:solidFill>
                  <a:srgbClr val="800000"/>
                </a:solidFill>
              </a:rPr>
              <a:t>difference</a:t>
            </a:r>
            <a:r>
              <a:rPr lang="en-US" altLang="en-US" sz="2800"/>
              <a:t> between tar and cpio is the fact that you must provide cpio with a </a:t>
            </a:r>
            <a:r>
              <a:rPr lang="en-US" altLang="en-US" sz="2800">
                <a:solidFill>
                  <a:srgbClr val="004A4A"/>
                </a:solidFill>
              </a:rPr>
              <a:t>list of files and directories</a:t>
            </a:r>
            <a:r>
              <a:rPr lang="en-US" altLang="en-US" sz="2800"/>
              <a:t> to back up from the standard input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Syntax: </a:t>
            </a:r>
            <a:r>
              <a:rPr lang="en-US" altLang="en-US">
                <a:solidFill>
                  <a:srgbClr val="0000FF"/>
                </a:solidFill>
              </a:rPr>
              <a:t>cpio</a:t>
            </a:r>
            <a:r>
              <a:rPr lang="en-US" altLang="en-US"/>
              <a:t> -ov </a:t>
            </a:r>
            <a:r>
              <a:rPr lang="en-US" altLang="en-US">
                <a:solidFill>
                  <a:srgbClr val="FF0000"/>
                </a:solidFill>
              </a:rPr>
              <a:t>file,directory </a:t>
            </a:r>
            <a:r>
              <a:rPr lang="en-US" altLang="en-US">
                <a:solidFill>
                  <a:srgbClr val="0000FF"/>
                </a:solidFill>
              </a:rPr>
              <a:t>&gt; file.cpio</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a:t>The –o option tells cpio to create a new archive. The –v option simply tells cpio to run verbosely, displaying the name of each file and directory as it’s processed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05848071-F391-386E-C5C8-14F0B647D95A}"/>
              </a:ext>
            </a:extLst>
          </p:cNvPr>
          <p:cNvSpPr>
            <a:spLocks noGrp="1" noChangeArrowheads="1"/>
          </p:cNvSpPr>
          <p:nvPr>
            <p:ph idx="1"/>
          </p:nvPr>
        </p:nvSpPr>
        <p:spPr>
          <a:xfrm>
            <a:off x="457200" y="1600200"/>
            <a:ext cx="8220075" cy="44323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we could extract the archive we just created by entering  </a:t>
            </a:r>
            <a:r>
              <a:rPr lang="en-US" altLang="en-US">
                <a:solidFill>
                  <a:srgbClr val="B80047"/>
                </a:solidFill>
              </a:rPr>
              <a:t>cpio</a:t>
            </a:r>
            <a:r>
              <a:rPr lang="en-US" altLang="en-US"/>
              <a:t>  </a:t>
            </a:r>
            <a:r>
              <a:rPr lang="en-US" altLang="en-US">
                <a:solidFill>
                  <a:srgbClr val="0000FF"/>
                </a:solidFill>
              </a:rPr>
              <a:t>–iv  </a:t>
            </a:r>
            <a:r>
              <a:rPr lang="en-US" altLang="en-US"/>
              <a:t>&lt;  </a:t>
            </a:r>
            <a:r>
              <a:rPr lang="en-US" altLang="en-US">
                <a:solidFill>
                  <a:srgbClr val="008000"/>
                </a:solidFill>
              </a:rPr>
              <a:t>file.cpio</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054104B-363D-4A7B-5EB6-7FE82D77EEEB}"/>
              </a:ext>
            </a:extLst>
          </p:cNvPr>
          <p:cNvSpPr>
            <a:spLocks noGrp="1" noRot="1" noChangeArrowheads="1"/>
          </p:cNvSpPr>
          <p:nvPr>
            <p:ph type="title"/>
          </p:nvPr>
        </p:nvSpPr>
        <p:spPr/>
        <p:txBody>
          <a:bodyPr/>
          <a:lstStyle/>
          <a:p>
            <a:r>
              <a:rPr lang="en-US" altLang="en-US" b="0"/>
              <a:t>What is X Window?</a:t>
            </a:r>
          </a:p>
        </p:txBody>
      </p:sp>
      <p:sp>
        <p:nvSpPr>
          <p:cNvPr id="33795" name="Rectangle 3">
            <a:extLst>
              <a:ext uri="{FF2B5EF4-FFF2-40B4-BE49-F238E27FC236}">
                <a16:creationId xmlns:a16="http://schemas.microsoft.com/office/drawing/2014/main" id="{8BE4FF68-31C4-7D2C-4D4E-F445C11ED540}"/>
              </a:ext>
            </a:extLst>
          </p:cNvPr>
          <p:cNvSpPr>
            <a:spLocks noGrp="1" noChangeArrowheads="1"/>
          </p:cNvSpPr>
          <p:nvPr>
            <p:ph idx="1"/>
          </p:nvPr>
        </p:nvSpPr>
        <p:spPr/>
        <p:txBody>
          <a:bodyPr>
            <a:normAutofit lnSpcReduction="10000"/>
          </a:bodyPr>
          <a:lstStyle/>
          <a:p>
            <a:pPr>
              <a:lnSpc>
                <a:spcPct val="90000"/>
              </a:lnSpc>
            </a:pPr>
            <a:r>
              <a:rPr lang="en-US" altLang="en-US" sz="2400"/>
              <a:t>X window is the program that draws windows on the screen under most GUI-based versions of UNIX. It is important to note that the language that X windows speaks is completely different from that of Microsoft Windows or Mac OS X.</a:t>
            </a:r>
          </a:p>
          <a:p>
            <a:pPr>
              <a:lnSpc>
                <a:spcPct val="90000"/>
              </a:lnSpc>
            </a:pPr>
            <a:r>
              <a:rPr lang="en-US" altLang="en-US" sz="2400"/>
              <a:t>Any X window system consists of 2 distinct parts - the X server and 1 or more X clients.</a:t>
            </a:r>
          </a:p>
          <a:p>
            <a:pPr lvl="1">
              <a:lnSpc>
                <a:spcPct val="90000"/>
              </a:lnSpc>
            </a:pPr>
            <a:r>
              <a:rPr lang="en-US" altLang="en-US" sz="2000"/>
              <a:t>The server controls the display directly, and is responsible for all input/output via the keyboard, mouse or display.</a:t>
            </a:r>
          </a:p>
          <a:p>
            <a:pPr lvl="1">
              <a:lnSpc>
                <a:spcPct val="90000"/>
              </a:lnSpc>
            </a:pPr>
            <a:r>
              <a:rPr lang="en-US" altLang="en-US" sz="2000"/>
              <a:t>The clients, on the other hand, do not access the screen directly - they communicate with the server, which handles all input and output.</a:t>
            </a:r>
          </a:p>
          <a:p>
            <a:pPr lvl="2">
              <a:lnSpc>
                <a:spcPct val="90000"/>
              </a:lnSpc>
            </a:pPr>
            <a:r>
              <a:rPr lang="en-US" altLang="en-US" sz="1800"/>
              <a:t>It is the clients which do the "real" computing work - running applications or whatever. </a:t>
            </a:r>
          </a:p>
          <a:p>
            <a:pPr lvl="2">
              <a:lnSpc>
                <a:spcPct val="90000"/>
              </a:lnSpc>
            </a:pPr>
            <a:r>
              <a:rPr lang="en-US" altLang="en-US" sz="1800"/>
              <a:t>The clients communicate with the server, causing the server to open one or more windows to handle input and output for that client.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B547A1A-8724-DE30-7DDD-11AA86D01D37}"/>
              </a:ext>
            </a:extLst>
          </p:cNvPr>
          <p:cNvSpPr>
            <a:spLocks noGrp="1" noRot="1" noChangeArrowheads="1"/>
          </p:cNvSpPr>
          <p:nvPr>
            <p:ph type="title"/>
          </p:nvPr>
        </p:nvSpPr>
        <p:spPr/>
        <p:txBody>
          <a:bodyPr/>
          <a:lstStyle/>
          <a:p>
            <a:r>
              <a:rPr lang="en-US" altLang="en-US" sz="4000"/>
              <a:t>What’s the deal about the X Window Server and Client?!</a:t>
            </a:r>
          </a:p>
        </p:txBody>
      </p:sp>
      <p:sp>
        <p:nvSpPr>
          <p:cNvPr id="34819" name="Rectangle 3">
            <a:extLst>
              <a:ext uri="{FF2B5EF4-FFF2-40B4-BE49-F238E27FC236}">
                <a16:creationId xmlns:a16="http://schemas.microsoft.com/office/drawing/2014/main" id="{6FA2768C-3392-59AB-6790-92D0179F7EAA}"/>
              </a:ext>
            </a:extLst>
          </p:cNvPr>
          <p:cNvSpPr>
            <a:spLocks noGrp="1" noChangeArrowheads="1"/>
          </p:cNvSpPr>
          <p:nvPr>
            <p:ph idx="1"/>
          </p:nvPr>
        </p:nvSpPr>
        <p:spPr/>
        <p:txBody>
          <a:bodyPr/>
          <a:lstStyle/>
          <a:p>
            <a:pPr>
              <a:lnSpc>
                <a:spcPct val="80000"/>
              </a:lnSpc>
            </a:pPr>
            <a:r>
              <a:rPr lang="en-US" altLang="en-US" sz="2000"/>
              <a:t>The X window server runs on the machine to which the monitor is connected.</a:t>
            </a:r>
          </a:p>
          <a:p>
            <a:pPr>
              <a:lnSpc>
                <a:spcPct val="80000"/>
              </a:lnSpc>
            </a:pPr>
            <a:r>
              <a:rPr lang="en-US" altLang="en-US" sz="2000"/>
              <a:t>The clients may also run on this machine, communicating directly with the server. On most workstations, this is the normal situation. However, X is a networked window system, and it is possible for the client to run on a remote machine, communicating with the server via some form of network.</a:t>
            </a:r>
          </a:p>
          <a:p>
            <a:pPr>
              <a:lnSpc>
                <a:spcPct val="80000"/>
              </a:lnSpc>
            </a:pPr>
            <a:r>
              <a:rPr lang="en-US" altLang="en-US" sz="2000"/>
              <a:t>It is possible to connect to one of the UMBC servers and launch graphical applications from one of the UNIX servers.</a:t>
            </a:r>
          </a:p>
          <a:p>
            <a:pPr lvl="1">
              <a:lnSpc>
                <a:spcPct val="80000"/>
              </a:lnSpc>
            </a:pPr>
            <a:r>
              <a:rPr lang="en-US" altLang="en-US" sz="1800"/>
              <a:t>This does require that an X window server is installed on the machine from which you are connecting from. This is automatically running if you are running a GUI UNIX system.</a:t>
            </a:r>
          </a:p>
          <a:p>
            <a:pPr lvl="1">
              <a:lnSpc>
                <a:spcPct val="80000"/>
              </a:lnSpc>
            </a:pPr>
            <a:r>
              <a:rPr lang="en-US" altLang="en-US" sz="1800"/>
              <a:t>You can also install an X window server on top of Microsoft Windows, so that you can open up windows locally that are talking to the server at UMBC. Like I said earlier, this does require installing some software on the client side, and time permitting we may talk about this later in the course.</a:t>
            </a:r>
          </a:p>
          <a:p>
            <a:pPr>
              <a:lnSpc>
                <a:spcPct val="80000"/>
              </a:lnSpc>
            </a:pPr>
            <a:endParaRPr lang="en-US" altLang="en-US" sz="20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2E579FA-92CE-570D-F2EA-C181896E1ADD}"/>
              </a:ext>
            </a:extLst>
          </p:cNvPr>
          <p:cNvSpPr>
            <a:spLocks noGrp="1" noRot="1" noChangeArrowheads="1"/>
          </p:cNvSpPr>
          <p:nvPr>
            <p:ph type="title"/>
          </p:nvPr>
        </p:nvSpPr>
        <p:spPr/>
        <p:txBody>
          <a:bodyPr/>
          <a:lstStyle/>
          <a:p>
            <a:r>
              <a:rPr lang="en-US" altLang="en-US" b="0"/>
              <a:t>What is a Desktop Manager?</a:t>
            </a:r>
          </a:p>
        </p:txBody>
      </p:sp>
      <p:sp>
        <p:nvSpPr>
          <p:cNvPr id="41987" name="Rectangle 3">
            <a:extLst>
              <a:ext uri="{FF2B5EF4-FFF2-40B4-BE49-F238E27FC236}">
                <a16:creationId xmlns:a16="http://schemas.microsoft.com/office/drawing/2014/main" id="{BBC30CCF-7E94-2011-E8BA-8B0B75C385F6}"/>
              </a:ext>
            </a:extLst>
          </p:cNvPr>
          <p:cNvSpPr>
            <a:spLocks noGrp="1" noChangeArrowheads="1"/>
          </p:cNvSpPr>
          <p:nvPr>
            <p:ph idx="1"/>
          </p:nvPr>
        </p:nvSpPr>
        <p:spPr/>
        <p:txBody>
          <a:bodyPr/>
          <a:lstStyle/>
          <a:p>
            <a:pPr>
              <a:lnSpc>
                <a:spcPct val="80000"/>
              </a:lnSpc>
            </a:pPr>
            <a:r>
              <a:rPr lang="en-US" altLang="en-US" sz="2000"/>
              <a:t>Gnome and KDE are examples of desktop managers. Both of these look a lot like Microsoft Windows.</a:t>
            </a:r>
          </a:p>
          <a:p>
            <a:pPr lvl="1">
              <a:lnSpc>
                <a:spcPct val="80000"/>
              </a:lnSpc>
            </a:pPr>
            <a:r>
              <a:rPr lang="en-US" altLang="en-US" sz="1800"/>
              <a:t>They have the equivalent of a Start Menu, have an equivalent of Windows Explorer, and have some sort of control panel.</a:t>
            </a:r>
          </a:p>
          <a:p>
            <a:pPr>
              <a:lnSpc>
                <a:spcPct val="80000"/>
              </a:lnSpc>
            </a:pPr>
            <a:r>
              <a:rPr lang="en-US" altLang="en-US" sz="2000"/>
              <a:t>The roll of the Desktop Manager is to provide you with the ability to manage all of the details of your system that would otherwise require you to type in a bunch of commands in a terminal window. </a:t>
            </a:r>
          </a:p>
          <a:p>
            <a:pPr lvl="1">
              <a:lnSpc>
                <a:spcPct val="80000"/>
              </a:lnSpc>
            </a:pPr>
            <a:r>
              <a:rPr lang="en-US" altLang="en-US" sz="1800"/>
              <a:t>These details include managing your files, launching programs, configuring various aspects of your system, etc. </a:t>
            </a:r>
          </a:p>
          <a:p>
            <a:pPr>
              <a:lnSpc>
                <a:spcPct val="80000"/>
              </a:lnSpc>
            </a:pPr>
            <a:r>
              <a:rPr lang="en-US" altLang="en-US" sz="2000"/>
              <a:t>It is also worthy to note that the desktop manager is optional. Many older systems did not have a desktop manger that sat in-between the X server and the Window manager.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6C3475E-C2EB-E6F4-D848-BA634ECC96EF}"/>
              </a:ext>
            </a:extLst>
          </p:cNvPr>
          <p:cNvSpPr>
            <a:spLocks noGrp="1" noRot="1" noChangeArrowheads="1"/>
          </p:cNvSpPr>
          <p:nvPr>
            <p:ph type="title"/>
          </p:nvPr>
        </p:nvSpPr>
        <p:spPr/>
        <p:txBody>
          <a:bodyPr/>
          <a:lstStyle/>
          <a:p>
            <a:r>
              <a:rPr lang="en-US" altLang="en-US"/>
              <a:t>What is an Operating System?</a:t>
            </a:r>
          </a:p>
        </p:txBody>
      </p:sp>
      <p:sp>
        <p:nvSpPr>
          <p:cNvPr id="3075" name="Rectangle 3">
            <a:extLst>
              <a:ext uri="{FF2B5EF4-FFF2-40B4-BE49-F238E27FC236}">
                <a16:creationId xmlns:a16="http://schemas.microsoft.com/office/drawing/2014/main" id="{DB888603-9A96-129A-1F29-9A101C03A319}"/>
              </a:ext>
            </a:extLst>
          </p:cNvPr>
          <p:cNvSpPr>
            <a:spLocks noGrp="1" noChangeArrowheads="1"/>
          </p:cNvSpPr>
          <p:nvPr>
            <p:ph idx="1"/>
          </p:nvPr>
        </p:nvSpPr>
        <p:spPr/>
        <p:txBody>
          <a:bodyPr>
            <a:normAutofit lnSpcReduction="10000"/>
          </a:bodyPr>
          <a:lstStyle/>
          <a:p>
            <a:pPr>
              <a:lnSpc>
                <a:spcPct val="80000"/>
              </a:lnSpc>
            </a:pPr>
            <a:r>
              <a:rPr lang="en-US" altLang="en-US" sz="2400"/>
              <a:t>The operating system (OS) is the program which starts up when you turn on your computer and runs underneath all other programs - without it nothing would happen at all.</a:t>
            </a:r>
          </a:p>
          <a:p>
            <a:pPr>
              <a:lnSpc>
                <a:spcPct val="80000"/>
              </a:lnSpc>
            </a:pPr>
            <a:r>
              <a:rPr lang="en-US" altLang="en-US" sz="2400"/>
              <a:t>In simple terms, an operating system is a </a:t>
            </a:r>
            <a:r>
              <a:rPr lang="en-US" altLang="en-US" sz="2400" i="1"/>
              <a:t>manager</a:t>
            </a:r>
            <a:r>
              <a:rPr lang="en-US" altLang="en-US" sz="2400"/>
              <a:t>. It manages all the available resources on a computer, from the CPU, to memory, to hard disk accesses.</a:t>
            </a:r>
          </a:p>
          <a:p>
            <a:pPr>
              <a:lnSpc>
                <a:spcPct val="80000"/>
              </a:lnSpc>
            </a:pPr>
            <a:r>
              <a:rPr lang="en-US" altLang="en-US" sz="2400"/>
              <a:t>Tasks the operating system must perform:</a:t>
            </a:r>
          </a:p>
          <a:p>
            <a:pPr lvl="1">
              <a:lnSpc>
                <a:spcPct val="80000"/>
              </a:lnSpc>
            </a:pPr>
            <a:r>
              <a:rPr lang="en-US" altLang="en-US" sz="2000" b="1"/>
              <a:t>Control Hardware</a:t>
            </a:r>
            <a:r>
              <a:rPr lang="en-US" altLang="en-US" sz="2000"/>
              <a:t> - The operating system controls all the parts of the computer and attempts to get everything working together. </a:t>
            </a:r>
          </a:p>
          <a:p>
            <a:pPr lvl="1">
              <a:lnSpc>
                <a:spcPct val="80000"/>
              </a:lnSpc>
            </a:pPr>
            <a:r>
              <a:rPr lang="en-US" altLang="en-US" sz="2000" b="1"/>
              <a:t>Run Applications</a:t>
            </a:r>
            <a:r>
              <a:rPr lang="en-US" altLang="en-US" sz="2000"/>
              <a:t> - Another job the OS does is run application software. This would include word processors, web browsers, games, etc... </a:t>
            </a:r>
          </a:p>
          <a:p>
            <a:pPr lvl="1">
              <a:lnSpc>
                <a:spcPct val="80000"/>
              </a:lnSpc>
            </a:pPr>
            <a:r>
              <a:rPr lang="en-US" altLang="en-US" sz="2000" b="1"/>
              <a:t>Manage Data and Files</a:t>
            </a:r>
            <a:r>
              <a:rPr lang="en-US" altLang="en-US" sz="2000"/>
              <a:t> - The OS makes it easy for you to organize your computer. Through the OS you are able to do a number of things to data, including copy, move, delete, and rename it. This makes it much easier to find and organize what you have. </a:t>
            </a:r>
          </a:p>
          <a:p>
            <a:pPr>
              <a:lnSpc>
                <a:spcPct val="80000"/>
              </a:lnSpc>
            </a:pPr>
            <a:endParaRPr lang="en-US" altLang="en-US" sz="2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18C1E9C-0EE3-D636-B39E-C389E41FA9AE}"/>
              </a:ext>
            </a:extLst>
          </p:cNvPr>
          <p:cNvSpPr>
            <a:spLocks noGrp="1" noRot="1" noChangeArrowheads="1"/>
          </p:cNvSpPr>
          <p:nvPr>
            <p:ph type="title"/>
          </p:nvPr>
        </p:nvSpPr>
        <p:spPr/>
        <p:txBody>
          <a:bodyPr/>
          <a:lstStyle/>
          <a:p>
            <a:r>
              <a:rPr lang="en-US" altLang="en-US" b="0"/>
              <a:t>What is a Window Manager?</a:t>
            </a:r>
          </a:p>
        </p:txBody>
      </p:sp>
      <p:sp>
        <p:nvSpPr>
          <p:cNvPr id="43011" name="Rectangle 3">
            <a:extLst>
              <a:ext uri="{FF2B5EF4-FFF2-40B4-BE49-F238E27FC236}">
                <a16:creationId xmlns:a16="http://schemas.microsoft.com/office/drawing/2014/main" id="{ADB8AB1A-38CE-82C0-5A45-B73F2AFA600A}"/>
              </a:ext>
            </a:extLst>
          </p:cNvPr>
          <p:cNvSpPr>
            <a:spLocks noGrp="1" noChangeArrowheads="1"/>
          </p:cNvSpPr>
          <p:nvPr>
            <p:ph idx="1"/>
          </p:nvPr>
        </p:nvSpPr>
        <p:spPr/>
        <p:txBody>
          <a:bodyPr>
            <a:normAutofit lnSpcReduction="10000"/>
          </a:bodyPr>
          <a:lstStyle/>
          <a:p>
            <a:pPr>
              <a:lnSpc>
                <a:spcPct val="80000"/>
              </a:lnSpc>
            </a:pPr>
            <a:r>
              <a:rPr lang="en-US" altLang="en-US" sz="2000"/>
              <a:t>The Window Manager is a program that manages the placement of Windows on your system. The Window Manager makes it possible to move, resize, and minimize the various programs running on your computer</a:t>
            </a:r>
          </a:p>
          <a:p>
            <a:pPr>
              <a:lnSpc>
                <a:spcPct val="80000"/>
              </a:lnSpc>
            </a:pPr>
            <a:r>
              <a:rPr lang="en-US" altLang="en-US" sz="2000"/>
              <a:t>KDE handles this functionality as well, whereas Gnome does not directly provide this functionality, but rather relies on an independent window manager to do it for us.</a:t>
            </a:r>
          </a:p>
          <a:p>
            <a:pPr>
              <a:lnSpc>
                <a:spcPct val="80000"/>
              </a:lnSpc>
            </a:pPr>
            <a:r>
              <a:rPr lang="en-US" altLang="en-US" sz="2000"/>
              <a:t>Think of the Window Manager as the framing around the windows as well as all of the associated functionality that they provide.</a:t>
            </a:r>
          </a:p>
          <a:p>
            <a:pPr lvl="1">
              <a:lnSpc>
                <a:spcPct val="80000"/>
              </a:lnSpc>
            </a:pPr>
            <a:r>
              <a:rPr lang="en-US" altLang="en-US" sz="1800"/>
              <a:t>For example, most all window managers can close, minimize, maximize &amp; resize.</a:t>
            </a:r>
          </a:p>
          <a:p>
            <a:pPr lvl="1">
              <a:lnSpc>
                <a:spcPct val="80000"/>
              </a:lnSpc>
            </a:pPr>
            <a:r>
              <a:rPr lang="en-US" altLang="en-US" sz="1800"/>
              <a:t>However most UNIX window managers add so much more in the way of functionality. The decoration and customization of these windows under UNIX tends to be much more flexible.</a:t>
            </a:r>
          </a:p>
          <a:p>
            <a:pPr lvl="1">
              <a:lnSpc>
                <a:spcPct val="80000"/>
              </a:lnSpc>
            </a:pPr>
            <a:r>
              <a:rPr lang="en-US" altLang="en-US" sz="1800"/>
              <a:t>Many Window Managers also provide other functionality such as shading, sticky/nonsticky, window history, and desktop and workspace manipulations.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2BCA693-C8B9-EEA0-6A5D-A2640C3E79F9}"/>
              </a:ext>
            </a:extLst>
          </p:cNvPr>
          <p:cNvSpPr>
            <a:spLocks noGrp="1" noRot="1" noChangeArrowheads="1"/>
          </p:cNvSpPr>
          <p:nvPr>
            <p:ph type="title"/>
          </p:nvPr>
        </p:nvSpPr>
        <p:spPr/>
        <p:txBody>
          <a:bodyPr/>
          <a:lstStyle/>
          <a:p>
            <a:r>
              <a:rPr lang="en-US" altLang="en-US" sz="3200" b="0"/>
              <a:t>Some Notes on X window, Desktop Managers &amp; Window Managers</a:t>
            </a:r>
          </a:p>
        </p:txBody>
      </p:sp>
      <p:sp>
        <p:nvSpPr>
          <p:cNvPr id="44035" name="Rectangle 3">
            <a:extLst>
              <a:ext uri="{FF2B5EF4-FFF2-40B4-BE49-F238E27FC236}">
                <a16:creationId xmlns:a16="http://schemas.microsoft.com/office/drawing/2014/main" id="{8BA7774B-13A5-17DF-20EE-A7E0E7D24C9F}"/>
              </a:ext>
            </a:extLst>
          </p:cNvPr>
          <p:cNvSpPr>
            <a:spLocks noGrp="1" noChangeArrowheads="1"/>
          </p:cNvSpPr>
          <p:nvPr>
            <p:ph idx="1"/>
          </p:nvPr>
        </p:nvSpPr>
        <p:spPr/>
        <p:txBody>
          <a:bodyPr>
            <a:normAutofit fontScale="92500"/>
          </a:bodyPr>
          <a:lstStyle/>
          <a:p>
            <a:pPr>
              <a:lnSpc>
                <a:spcPct val="90000"/>
              </a:lnSpc>
            </a:pPr>
            <a:r>
              <a:rPr lang="en-US" altLang="en-US" sz="2800"/>
              <a:t>Most UNIX systems can be installed without the GUI.</a:t>
            </a:r>
          </a:p>
          <a:p>
            <a:pPr>
              <a:lnSpc>
                <a:spcPct val="90000"/>
              </a:lnSpc>
            </a:pPr>
            <a:r>
              <a:rPr lang="en-US" altLang="en-US" sz="2800"/>
              <a:t>The GUI is just another application that runs on top of the operating system.</a:t>
            </a:r>
          </a:p>
          <a:p>
            <a:pPr>
              <a:lnSpc>
                <a:spcPct val="90000"/>
              </a:lnSpc>
            </a:pPr>
            <a:r>
              <a:rPr lang="en-US" altLang="en-US" sz="2800"/>
              <a:t>There are many implementations of all three of these components.</a:t>
            </a:r>
          </a:p>
          <a:p>
            <a:pPr lvl="1">
              <a:lnSpc>
                <a:spcPct val="90000"/>
              </a:lnSpc>
            </a:pPr>
            <a:r>
              <a:rPr lang="en-US" altLang="en-US" sz="2400"/>
              <a:t>It is possible to mix and match implementation and versions of these. </a:t>
            </a:r>
          </a:p>
          <a:p>
            <a:pPr lvl="1">
              <a:lnSpc>
                <a:spcPct val="90000"/>
              </a:lnSpc>
            </a:pPr>
            <a:r>
              <a:rPr lang="en-US" altLang="en-US" sz="2400"/>
              <a:t>They need not be alike and need not be all by the same organization.</a:t>
            </a:r>
          </a:p>
          <a:p>
            <a:pPr>
              <a:lnSpc>
                <a:spcPct val="90000"/>
              </a:lnSpc>
            </a:pPr>
            <a:r>
              <a:rPr lang="en-US" altLang="en-US" sz="2800"/>
              <a:t>This is quite a shift in paradigm from Microsoft and Apple.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FCF0F55-AFFC-B8F8-B38E-B73BEF7DC10D}"/>
              </a:ext>
            </a:extLst>
          </p:cNvPr>
          <p:cNvSpPr>
            <a:spLocks noGrp="1" noRot="1" noChangeArrowheads="1"/>
          </p:cNvSpPr>
          <p:nvPr>
            <p:ph type="title"/>
          </p:nvPr>
        </p:nvSpPr>
        <p:spPr/>
        <p:txBody>
          <a:bodyPr/>
          <a:lstStyle/>
          <a:p>
            <a:r>
              <a:rPr lang="en-US" altLang="en-US" sz="4000" b="0"/>
              <a:t>Programming Tools and Utilities Available under Linux</a:t>
            </a:r>
          </a:p>
        </p:txBody>
      </p:sp>
      <p:sp>
        <p:nvSpPr>
          <p:cNvPr id="48131" name="Rectangle 3">
            <a:extLst>
              <a:ext uri="{FF2B5EF4-FFF2-40B4-BE49-F238E27FC236}">
                <a16:creationId xmlns:a16="http://schemas.microsoft.com/office/drawing/2014/main" id="{AA8DC7EA-FC57-9C7E-0057-E3A03BEFFEBC}"/>
              </a:ext>
            </a:extLst>
          </p:cNvPr>
          <p:cNvSpPr>
            <a:spLocks noGrp="1" noChangeArrowheads="1"/>
          </p:cNvSpPr>
          <p:nvPr>
            <p:ph sz="half" idx="1"/>
          </p:nvPr>
        </p:nvSpPr>
        <p:spPr>
          <a:xfrm>
            <a:off x="457200" y="1600200"/>
            <a:ext cx="4037013" cy="4525963"/>
          </a:xfrm>
        </p:spPr>
        <p:txBody>
          <a:bodyPr/>
          <a:lstStyle/>
          <a:p>
            <a:r>
              <a:rPr lang="en-US" altLang="en-US" sz="2400" b="1"/>
              <a:t>Text Editors</a:t>
            </a:r>
          </a:p>
          <a:p>
            <a:pPr lvl="1"/>
            <a:r>
              <a:rPr lang="en-US" altLang="en-US" sz="2000"/>
              <a:t>Xemacs </a:t>
            </a:r>
          </a:p>
          <a:p>
            <a:pPr lvl="1"/>
            <a:r>
              <a:rPr lang="en-US" altLang="en-US" sz="2000"/>
              <a:t>Emacs </a:t>
            </a:r>
          </a:p>
          <a:p>
            <a:pPr lvl="1"/>
            <a:r>
              <a:rPr lang="en-US" altLang="en-US" sz="2000"/>
              <a:t>Pico </a:t>
            </a:r>
          </a:p>
          <a:p>
            <a:pPr lvl="1"/>
            <a:r>
              <a:rPr lang="en-US" altLang="en-US" sz="2000"/>
              <a:t>vi</a:t>
            </a:r>
          </a:p>
          <a:p>
            <a:r>
              <a:rPr lang="en-US" altLang="en-US" sz="2400" b="1"/>
              <a:t>Compilers</a:t>
            </a:r>
          </a:p>
          <a:p>
            <a:pPr lvl="1"/>
            <a:r>
              <a:rPr lang="en-US" altLang="en-US" sz="2000"/>
              <a:t>C compiler - gcc </a:t>
            </a:r>
          </a:p>
          <a:p>
            <a:pPr lvl="1"/>
            <a:r>
              <a:rPr lang="en-US" altLang="en-US" sz="2000"/>
              <a:t>C++ compiler - g++ </a:t>
            </a:r>
          </a:p>
          <a:p>
            <a:pPr lvl="1"/>
            <a:r>
              <a:rPr lang="en-US" altLang="en-US" sz="2000"/>
              <a:t>Java compiler &amp; Java Virtual Machine - javac &amp; java </a:t>
            </a:r>
          </a:p>
        </p:txBody>
      </p:sp>
      <p:sp>
        <p:nvSpPr>
          <p:cNvPr id="48132" name="Rectangle 4">
            <a:extLst>
              <a:ext uri="{FF2B5EF4-FFF2-40B4-BE49-F238E27FC236}">
                <a16:creationId xmlns:a16="http://schemas.microsoft.com/office/drawing/2014/main" id="{5A26671E-7326-8E4D-4C73-EB2C3F3F75E1}"/>
              </a:ext>
            </a:extLst>
          </p:cNvPr>
          <p:cNvSpPr>
            <a:spLocks noGrp="1" noChangeArrowheads="1"/>
          </p:cNvSpPr>
          <p:nvPr>
            <p:ph sz="half" idx="2"/>
          </p:nvPr>
        </p:nvSpPr>
        <p:spPr>
          <a:xfrm>
            <a:off x="4649788" y="1600200"/>
            <a:ext cx="4037012" cy="4525963"/>
          </a:xfrm>
        </p:spPr>
        <p:txBody>
          <a:bodyPr/>
          <a:lstStyle/>
          <a:p>
            <a:r>
              <a:rPr lang="en-US" altLang="en-US" sz="2400" b="1"/>
              <a:t>Debuggers</a:t>
            </a:r>
          </a:p>
          <a:p>
            <a:pPr lvl="1"/>
            <a:r>
              <a:rPr lang="en-US" altLang="en-US" sz="2000"/>
              <a:t>C / C++ debugger - gdb </a:t>
            </a:r>
          </a:p>
          <a:p>
            <a:r>
              <a:rPr lang="en-US" altLang="en-US" sz="2400" b="1"/>
              <a:t>Interpreters</a:t>
            </a:r>
          </a:p>
          <a:p>
            <a:pPr lvl="1"/>
            <a:r>
              <a:rPr lang="en-US" altLang="en-US" sz="2000"/>
              <a:t>Perl - perl </a:t>
            </a:r>
          </a:p>
          <a:p>
            <a:pPr lvl="1"/>
            <a:r>
              <a:rPr lang="en-US" altLang="en-US" sz="2000"/>
              <a:t>Tcl/Tk - tcl &amp; wish </a:t>
            </a:r>
          </a:p>
          <a:p>
            <a:r>
              <a:rPr lang="en-US" altLang="en-US" sz="2400" b="1"/>
              <a:t>Miscellaneous</a:t>
            </a:r>
          </a:p>
          <a:p>
            <a:pPr lvl="1"/>
            <a:r>
              <a:rPr lang="en-US" altLang="en-US" sz="2000"/>
              <a:t>Web Browsers - Mozilla, Netscape, Firefox, and Lynx (lynx is text based) </a:t>
            </a:r>
          </a:p>
          <a:p>
            <a:pPr lvl="1"/>
            <a:r>
              <a:rPr lang="en-US" altLang="en-US" sz="2000"/>
              <a:t>Instant Messengers - Gaim </a:t>
            </a:r>
          </a:p>
          <a:p>
            <a:pPr lvl="1"/>
            <a:r>
              <a:rPr lang="en-US" altLang="en-US" sz="2000"/>
              <a:t>Email - Netscape is there, but we will learn Pine</a:t>
            </a:r>
          </a:p>
          <a:p>
            <a:endParaRPr lang="en-US" altLang="en-US" sz="24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1A7410C-0FDD-93DE-8240-2F7F76510CA2}"/>
              </a:ext>
            </a:extLst>
          </p:cNvPr>
          <p:cNvSpPr>
            <a:spLocks noGrp="1" noChangeArrowheads="1"/>
          </p:cNvSpPr>
          <p:nvPr>
            <p:ph type="ctrTitle"/>
          </p:nvPr>
        </p:nvSpPr>
        <p:spPr/>
        <p:txBody>
          <a:bodyPr/>
          <a:lstStyle/>
          <a:p>
            <a:r>
              <a:rPr lang="en-US" altLang="en-US"/>
              <a:t>Advanced Commands</a:t>
            </a:r>
            <a:br>
              <a:rPr lang="en-US" altLang="en-US"/>
            </a:br>
            <a:r>
              <a:rPr lang="en-US" altLang="en-US"/>
              <a:t>and Unix Tools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39A8DCD-465F-86AF-87BA-ACCEE4AB1505}"/>
              </a:ext>
            </a:extLst>
          </p:cNvPr>
          <p:cNvSpPr>
            <a:spLocks noGrp="1" noRot="1" noChangeArrowheads="1"/>
          </p:cNvSpPr>
          <p:nvPr>
            <p:ph type="title"/>
          </p:nvPr>
        </p:nvSpPr>
        <p:spPr/>
        <p:txBody>
          <a:bodyPr/>
          <a:lstStyle/>
          <a:p>
            <a:r>
              <a:rPr lang="en-US" altLang="en-US"/>
              <a:t>The History</a:t>
            </a:r>
          </a:p>
        </p:txBody>
      </p:sp>
      <p:sp>
        <p:nvSpPr>
          <p:cNvPr id="3075" name="Rectangle 3">
            <a:extLst>
              <a:ext uri="{FF2B5EF4-FFF2-40B4-BE49-F238E27FC236}">
                <a16:creationId xmlns:a16="http://schemas.microsoft.com/office/drawing/2014/main" id="{E3FBAD65-E8D2-45BB-1C41-7FB7FF951F09}"/>
              </a:ext>
            </a:extLst>
          </p:cNvPr>
          <p:cNvSpPr>
            <a:spLocks noGrp="1" noChangeArrowheads="1"/>
          </p:cNvSpPr>
          <p:nvPr>
            <p:ph type="body" idx="1"/>
          </p:nvPr>
        </p:nvSpPr>
        <p:spPr>
          <a:xfrm>
            <a:off x="457200" y="1295400"/>
            <a:ext cx="8229600" cy="5334000"/>
          </a:xfrm>
        </p:spPr>
        <p:txBody>
          <a:bodyPr>
            <a:normAutofit lnSpcReduction="10000"/>
          </a:bodyPr>
          <a:lstStyle/>
          <a:p>
            <a:pPr>
              <a:lnSpc>
                <a:spcPct val="80000"/>
              </a:lnSpc>
            </a:pPr>
            <a:r>
              <a:rPr lang="en-US" altLang="en-US" sz="2400"/>
              <a:t>Almost every shell stores the previous commands that you have issued. </a:t>
            </a:r>
          </a:p>
          <a:p>
            <a:pPr>
              <a:lnSpc>
                <a:spcPct val="80000"/>
              </a:lnSpc>
            </a:pPr>
            <a:r>
              <a:rPr lang="en-US" altLang="en-US" sz="2400"/>
              <a:t>Most shells allow you to press the up arrow to cycle through previous commands. These previous commands are what makes up the history.</a:t>
            </a:r>
          </a:p>
          <a:p>
            <a:pPr>
              <a:lnSpc>
                <a:spcPct val="80000"/>
              </a:lnSpc>
            </a:pPr>
            <a:r>
              <a:rPr lang="en-US" altLang="en-US" sz="2400"/>
              <a:t>You can save some time typing by reusing previous commands.  You can execute them exactly as they are or make small alterations as needed.</a:t>
            </a:r>
          </a:p>
          <a:p>
            <a:pPr>
              <a:lnSpc>
                <a:spcPct val="80000"/>
              </a:lnSpc>
            </a:pPr>
            <a:r>
              <a:rPr lang="en-US" altLang="en-US" sz="2400"/>
              <a:t>The </a:t>
            </a:r>
            <a:r>
              <a:rPr lang="en-US" altLang="en-US" sz="2400" b="1"/>
              <a:t>history</a:t>
            </a:r>
            <a:r>
              <a:rPr lang="en-US" altLang="en-US" sz="2400"/>
              <a:t> command shows us the history list of previous commands.</a:t>
            </a:r>
          </a:p>
          <a:p>
            <a:pPr>
              <a:lnSpc>
                <a:spcPct val="80000"/>
              </a:lnSpc>
              <a:buFont typeface="Wingdings" panose="05000000000000000000" pitchFamily="2" charset="2"/>
              <a:buNone/>
            </a:pPr>
            <a:r>
              <a:rPr lang="en-US" altLang="en-US" sz="2400" i="1">
                <a:latin typeface="Courier New" panose="02070309020205020404" pitchFamily="49" charset="0"/>
              </a:rPr>
              <a:t>	linux2 [6]# history</a:t>
            </a:r>
          </a:p>
          <a:p>
            <a:pPr>
              <a:lnSpc>
                <a:spcPct val="80000"/>
              </a:lnSpc>
              <a:buFont typeface="Wingdings" panose="05000000000000000000" pitchFamily="2" charset="2"/>
              <a:buNone/>
            </a:pPr>
            <a:r>
              <a:rPr lang="en-US" altLang="en-US" sz="2400" i="1">
                <a:latin typeface="Courier New" panose="02070309020205020404" pitchFamily="49" charset="0"/>
              </a:rPr>
              <a:t>	1 20:32 ls</a:t>
            </a:r>
          </a:p>
          <a:p>
            <a:pPr>
              <a:lnSpc>
                <a:spcPct val="80000"/>
              </a:lnSpc>
              <a:buFont typeface="Wingdings" panose="05000000000000000000" pitchFamily="2" charset="2"/>
              <a:buNone/>
            </a:pPr>
            <a:r>
              <a:rPr lang="en-US" altLang="en-US" sz="2400" i="1">
                <a:latin typeface="Courier New" panose="02070309020205020404" pitchFamily="49" charset="0"/>
              </a:rPr>
              <a:t>	2 20:32 cd courses/</a:t>
            </a:r>
          </a:p>
          <a:p>
            <a:pPr>
              <a:lnSpc>
                <a:spcPct val="80000"/>
              </a:lnSpc>
              <a:buFont typeface="Wingdings" panose="05000000000000000000" pitchFamily="2" charset="2"/>
              <a:buNone/>
            </a:pPr>
            <a:r>
              <a:rPr lang="en-US" altLang="en-US" sz="2400" i="1">
                <a:latin typeface="Courier New" panose="02070309020205020404" pitchFamily="49" charset="0"/>
              </a:rPr>
              <a:t>	3 20:32 ls</a:t>
            </a:r>
          </a:p>
          <a:p>
            <a:pPr>
              <a:lnSpc>
                <a:spcPct val="80000"/>
              </a:lnSpc>
            </a:pPr>
            <a:r>
              <a:rPr lang="en-US" altLang="en-US" sz="2400"/>
              <a:t>You can clear the history using </a:t>
            </a:r>
            <a:r>
              <a:rPr lang="en-US" altLang="en-US" sz="2400" b="1"/>
              <a:t>history –c</a:t>
            </a:r>
            <a:r>
              <a:rPr lang="en-US" altLang="en-US" sz="2400"/>
              <a:t>.</a:t>
            </a:r>
          </a:p>
          <a:p>
            <a:pPr>
              <a:lnSpc>
                <a:spcPct val="80000"/>
              </a:lnSpc>
            </a:pPr>
            <a:endParaRPr lang="en-US" altLang="en-US" sz="2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6BAED1F-2DD4-19CC-70B2-55E01B0AE28F}"/>
              </a:ext>
            </a:extLst>
          </p:cNvPr>
          <p:cNvSpPr>
            <a:spLocks noGrp="1" noRot="1" noChangeArrowheads="1"/>
          </p:cNvSpPr>
          <p:nvPr>
            <p:ph type="title"/>
          </p:nvPr>
        </p:nvSpPr>
        <p:spPr>
          <a:xfrm>
            <a:off x="457200" y="274638"/>
            <a:ext cx="8229600" cy="715962"/>
          </a:xfrm>
        </p:spPr>
        <p:txBody>
          <a:bodyPr/>
          <a:lstStyle/>
          <a:p>
            <a:r>
              <a:rPr lang="en-US" altLang="en-US" sz="4000"/>
              <a:t>Bang (!)</a:t>
            </a:r>
          </a:p>
        </p:txBody>
      </p:sp>
      <p:sp>
        <p:nvSpPr>
          <p:cNvPr id="7171" name="Rectangle 3">
            <a:extLst>
              <a:ext uri="{FF2B5EF4-FFF2-40B4-BE49-F238E27FC236}">
                <a16:creationId xmlns:a16="http://schemas.microsoft.com/office/drawing/2014/main" id="{53834F69-6C22-A5F2-1A43-5DFEA442204D}"/>
              </a:ext>
            </a:extLst>
          </p:cNvPr>
          <p:cNvSpPr>
            <a:spLocks noGrp="1" noChangeArrowheads="1"/>
          </p:cNvSpPr>
          <p:nvPr>
            <p:ph type="body" idx="1"/>
          </p:nvPr>
        </p:nvSpPr>
        <p:spPr>
          <a:xfrm>
            <a:off x="457200" y="914400"/>
            <a:ext cx="8229600" cy="5715000"/>
          </a:xfrm>
        </p:spPr>
        <p:txBody>
          <a:bodyPr>
            <a:normAutofit fontScale="92500" lnSpcReduction="10000"/>
          </a:bodyPr>
          <a:lstStyle/>
          <a:p>
            <a:pPr>
              <a:lnSpc>
                <a:spcPct val="80000"/>
              </a:lnSpc>
            </a:pPr>
            <a:r>
              <a:rPr lang="en-US" altLang="en-US" sz="1800"/>
              <a:t>We can access commands in the history and re-execute them using an exclamation mark (!).</a:t>
            </a:r>
          </a:p>
          <a:p>
            <a:pPr lvl="1">
              <a:lnSpc>
                <a:spcPct val="80000"/>
              </a:lnSpc>
            </a:pPr>
            <a:r>
              <a:rPr lang="en-US" altLang="en-US" sz="1600"/>
              <a:t>Many UNIX users refer to this as “bang”.</a:t>
            </a:r>
          </a:p>
          <a:p>
            <a:pPr>
              <a:lnSpc>
                <a:spcPct val="80000"/>
              </a:lnSpc>
            </a:pPr>
            <a:r>
              <a:rPr lang="en-US" altLang="en-US" sz="1800"/>
              <a:t>We can type </a:t>
            </a:r>
            <a:r>
              <a:rPr lang="en-US" altLang="en-US" sz="1800" b="1"/>
              <a:t>!</a:t>
            </a:r>
            <a:r>
              <a:rPr lang="en-US" altLang="en-US" sz="1800"/>
              <a:t> followed by a history number to re-execute that command:</a:t>
            </a:r>
          </a:p>
          <a:p>
            <a:pPr>
              <a:lnSpc>
                <a:spcPct val="80000"/>
              </a:lnSpc>
              <a:buFont typeface="Wingdings" panose="05000000000000000000" pitchFamily="2" charset="2"/>
              <a:buNone/>
            </a:pPr>
            <a:r>
              <a:rPr lang="en-US" altLang="en-US" sz="1800"/>
              <a:t>	</a:t>
            </a:r>
            <a:r>
              <a:rPr lang="en-US" altLang="en-US" sz="1800">
                <a:latin typeface="Courier New" panose="02070309020205020404" pitchFamily="49" charset="0"/>
              </a:rPr>
              <a:t>linux2 [4]# history</a:t>
            </a:r>
          </a:p>
          <a:p>
            <a:pPr>
              <a:lnSpc>
                <a:spcPct val="80000"/>
              </a:lnSpc>
              <a:buFont typeface="Wingdings" panose="05000000000000000000" pitchFamily="2" charset="2"/>
              <a:buNone/>
            </a:pPr>
            <a:r>
              <a:rPr lang="en-US" altLang="en-US" sz="1800">
                <a:latin typeface="Courier New" panose="02070309020205020404" pitchFamily="49" charset="0"/>
              </a:rPr>
              <a:t>	1 21:47 gcc hello.c</a:t>
            </a:r>
          </a:p>
          <a:p>
            <a:pPr>
              <a:lnSpc>
                <a:spcPct val="80000"/>
              </a:lnSpc>
              <a:buFont typeface="Wingdings" panose="05000000000000000000" pitchFamily="2" charset="2"/>
              <a:buNone/>
            </a:pPr>
            <a:r>
              <a:rPr lang="en-US" altLang="en-US" sz="1800">
                <a:latin typeface="Courier New" panose="02070309020205020404" pitchFamily="49" charset="0"/>
              </a:rPr>
              <a:t>	2 21:47 a.out</a:t>
            </a:r>
          </a:p>
          <a:p>
            <a:pPr>
              <a:lnSpc>
                <a:spcPct val="80000"/>
              </a:lnSpc>
              <a:buFont typeface="Wingdings" panose="05000000000000000000" pitchFamily="2" charset="2"/>
              <a:buNone/>
            </a:pPr>
            <a:r>
              <a:rPr lang="en-US" altLang="en-US" sz="1800">
                <a:latin typeface="Courier New" panose="02070309020205020404" pitchFamily="49" charset="0"/>
              </a:rPr>
              <a:t>	linux2 [5]# !1</a:t>
            </a:r>
          </a:p>
          <a:p>
            <a:pPr>
              <a:lnSpc>
                <a:spcPct val="80000"/>
              </a:lnSpc>
              <a:buFont typeface="Wingdings" panose="05000000000000000000" pitchFamily="2" charset="2"/>
              <a:buNone/>
            </a:pPr>
            <a:r>
              <a:rPr lang="en-US" altLang="en-US" sz="1800">
                <a:latin typeface="Courier New" panose="02070309020205020404" pitchFamily="49" charset="0"/>
              </a:rPr>
              <a:t>	gcc hello.c</a:t>
            </a:r>
          </a:p>
          <a:p>
            <a:pPr>
              <a:lnSpc>
                <a:spcPct val="80000"/>
              </a:lnSpc>
            </a:pPr>
            <a:r>
              <a:rPr lang="en-US" altLang="en-US" sz="1800"/>
              <a:t>We can also type </a:t>
            </a:r>
            <a:r>
              <a:rPr lang="en-US" altLang="en-US" sz="1800" b="1"/>
              <a:t>! </a:t>
            </a:r>
            <a:r>
              <a:rPr lang="en-US" altLang="en-US" sz="1800"/>
              <a:t>followed by the first character(s) of that command.</a:t>
            </a:r>
          </a:p>
          <a:p>
            <a:pPr lvl="1">
              <a:lnSpc>
                <a:spcPct val="80000"/>
              </a:lnSpc>
            </a:pPr>
            <a:r>
              <a:rPr lang="en-US" altLang="en-US" sz="1600"/>
              <a:t>When there are multiple matches, the shell will always execute the most recently executed match</a:t>
            </a:r>
          </a:p>
          <a:p>
            <a:pPr>
              <a:lnSpc>
                <a:spcPct val="80000"/>
              </a:lnSpc>
              <a:buFont typeface="Wingdings" panose="05000000000000000000" pitchFamily="2" charset="2"/>
              <a:buNone/>
            </a:pPr>
            <a:r>
              <a:rPr lang="en-US" altLang="en-US" sz="1800">
                <a:latin typeface="Courier New" panose="02070309020205020404" pitchFamily="49" charset="0"/>
              </a:rPr>
              <a:t>	linux2 [7]# history</a:t>
            </a:r>
          </a:p>
          <a:p>
            <a:pPr>
              <a:lnSpc>
                <a:spcPct val="80000"/>
              </a:lnSpc>
              <a:buFont typeface="Wingdings" panose="05000000000000000000" pitchFamily="2" charset="2"/>
              <a:buNone/>
            </a:pPr>
            <a:r>
              <a:rPr lang="en-US" altLang="en-US" sz="1800">
                <a:latin typeface="Courier New" panose="02070309020205020404" pitchFamily="49" charset="0"/>
              </a:rPr>
              <a:t>	1 21:47 gcc hello.c</a:t>
            </a:r>
          </a:p>
          <a:p>
            <a:pPr>
              <a:lnSpc>
                <a:spcPct val="80000"/>
              </a:lnSpc>
              <a:buFont typeface="Wingdings" panose="05000000000000000000" pitchFamily="2" charset="2"/>
              <a:buNone/>
            </a:pPr>
            <a:r>
              <a:rPr lang="en-US" altLang="en-US" sz="1800">
                <a:latin typeface="Courier New" panose="02070309020205020404" pitchFamily="49" charset="0"/>
              </a:rPr>
              <a:t>	2 21:49 gcc round.c</a:t>
            </a:r>
          </a:p>
          <a:p>
            <a:pPr>
              <a:lnSpc>
                <a:spcPct val="80000"/>
              </a:lnSpc>
              <a:buFont typeface="Wingdings" panose="05000000000000000000" pitchFamily="2" charset="2"/>
              <a:buNone/>
            </a:pPr>
            <a:r>
              <a:rPr lang="en-US" altLang="en-US" sz="1800">
                <a:latin typeface="Courier New" panose="02070309020205020404" pitchFamily="49" charset="0"/>
              </a:rPr>
              <a:t>	3 21:49 history</a:t>
            </a:r>
          </a:p>
          <a:p>
            <a:pPr>
              <a:lnSpc>
                <a:spcPct val="80000"/>
              </a:lnSpc>
              <a:buFont typeface="Wingdings" panose="05000000000000000000" pitchFamily="2" charset="2"/>
              <a:buNone/>
            </a:pPr>
            <a:r>
              <a:rPr lang="en-US" altLang="en-US" sz="1800">
                <a:latin typeface="Courier New" panose="02070309020205020404" pitchFamily="49" charset="0"/>
              </a:rPr>
              <a:t>	linux2 [8]# !g</a:t>
            </a:r>
          </a:p>
          <a:p>
            <a:pPr>
              <a:lnSpc>
                <a:spcPct val="80000"/>
              </a:lnSpc>
              <a:buFont typeface="Wingdings" panose="05000000000000000000" pitchFamily="2" charset="2"/>
              <a:buNone/>
            </a:pPr>
            <a:r>
              <a:rPr lang="en-US" altLang="en-US" sz="1800">
                <a:latin typeface="Courier New" panose="02070309020205020404" pitchFamily="49" charset="0"/>
              </a:rPr>
              <a:t>	gcc round.c linux2</a:t>
            </a:r>
          </a:p>
          <a:p>
            <a:pPr>
              <a:lnSpc>
                <a:spcPct val="80000"/>
              </a:lnSpc>
            </a:pPr>
            <a:r>
              <a:rPr lang="en-US" altLang="en-US" sz="1800"/>
              <a:t>We can also always execute the most recently executed command by issuing the command </a:t>
            </a:r>
            <a:r>
              <a:rPr lang="en-US" altLang="en-US" sz="1800" b="1"/>
              <a:t>!! </a:t>
            </a:r>
            <a:r>
              <a:rPr lang="en-US" altLang="en-US" sz="1800"/>
              <a:t>(bang bang).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289CB39-710C-C1CA-C496-E873335BA810}"/>
              </a:ext>
            </a:extLst>
          </p:cNvPr>
          <p:cNvSpPr>
            <a:spLocks noGrp="1" noRot="1" noChangeArrowheads="1"/>
          </p:cNvSpPr>
          <p:nvPr>
            <p:ph type="title"/>
          </p:nvPr>
        </p:nvSpPr>
        <p:spPr/>
        <p:txBody>
          <a:bodyPr/>
          <a:lstStyle/>
          <a:p>
            <a:r>
              <a:rPr lang="en-US" altLang="en-US"/>
              <a:t>PATH</a:t>
            </a:r>
          </a:p>
        </p:txBody>
      </p:sp>
      <p:sp>
        <p:nvSpPr>
          <p:cNvPr id="21507" name="Rectangle 3">
            <a:extLst>
              <a:ext uri="{FF2B5EF4-FFF2-40B4-BE49-F238E27FC236}">
                <a16:creationId xmlns:a16="http://schemas.microsoft.com/office/drawing/2014/main" id="{21FCADA6-5162-A20F-30BA-5CE736F4353D}"/>
              </a:ext>
            </a:extLst>
          </p:cNvPr>
          <p:cNvSpPr>
            <a:spLocks noGrp="1" noChangeArrowheads="1"/>
          </p:cNvSpPr>
          <p:nvPr>
            <p:ph type="body" idx="1"/>
          </p:nvPr>
        </p:nvSpPr>
        <p:spPr/>
        <p:txBody>
          <a:bodyPr/>
          <a:lstStyle/>
          <a:p>
            <a:r>
              <a:rPr lang="en-US" altLang="en-US" sz="2800"/>
              <a:t>The PATH is nothing more than a list of directories in which to look for executable commands.</a:t>
            </a:r>
          </a:p>
          <a:p>
            <a:r>
              <a:rPr lang="en-US" altLang="en-US" sz="2800"/>
              <a:t>Note that if the same command lives in more than one of these places, the first one in the path listing is the one that is used.</a:t>
            </a:r>
          </a:p>
          <a:p>
            <a:r>
              <a:rPr lang="en-US" altLang="en-US" sz="2800"/>
              <a:t>To complicate this matter even more, the versions that are in these different directories may be different, as it the case with gcc (the C compiler) at the time of this writing.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E9643F4-4A50-9D1C-9B79-85008FA937F7}"/>
              </a:ext>
            </a:extLst>
          </p:cNvPr>
          <p:cNvSpPr>
            <a:spLocks noGrp="1" noRot="1" noChangeArrowheads="1"/>
          </p:cNvSpPr>
          <p:nvPr>
            <p:ph type="title"/>
          </p:nvPr>
        </p:nvSpPr>
        <p:spPr>
          <a:xfrm>
            <a:off x="457200" y="274638"/>
            <a:ext cx="8229600" cy="639762"/>
          </a:xfrm>
        </p:spPr>
        <p:txBody>
          <a:bodyPr>
            <a:normAutofit fontScale="90000"/>
          </a:bodyPr>
          <a:lstStyle/>
          <a:p>
            <a:r>
              <a:rPr lang="en-US" altLang="en-US" sz="4000"/>
              <a:t>whereis</a:t>
            </a:r>
          </a:p>
        </p:txBody>
      </p:sp>
      <p:sp>
        <p:nvSpPr>
          <p:cNvPr id="11267" name="Rectangle 3">
            <a:extLst>
              <a:ext uri="{FF2B5EF4-FFF2-40B4-BE49-F238E27FC236}">
                <a16:creationId xmlns:a16="http://schemas.microsoft.com/office/drawing/2014/main" id="{DA3E554B-0536-14E5-B119-1EDB3DE60E31}"/>
              </a:ext>
            </a:extLst>
          </p:cNvPr>
          <p:cNvSpPr>
            <a:spLocks noGrp="1" noChangeArrowheads="1"/>
          </p:cNvSpPr>
          <p:nvPr>
            <p:ph type="body" idx="1"/>
          </p:nvPr>
        </p:nvSpPr>
        <p:spPr>
          <a:xfrm>
            <a:off x="457200" y="838200"/>
            <a:ext cx="8229600" cy="5867400"/>
          </a:xfrm>
        </p:spPr>
        <p:txBody>
          <a:bodyPr>
            <a:normAutofit lnSpcReduction="10000"/>
          </a:bodyPr>
          <a:lstStyle/>
          <a:p>
            <a:pPr>
              <a:lnSpc>
                <a:spcPct val="80000"/>
              </a:lnSpc>
            </a:pPr>
            <a:r>
              <a:rPr lang="en-US" altLang="en-US" sz="1800"/>
              <a:t>The </a:t>
            </a:r>
            <a:r>
              <a:rPr lang="en-US" altLang="en-US" sz="1800" b="1"/>
              <a:t>whereis</a:t>
            </a:r>
            <a:r>
              <a:rPr lang="en-US" altLang="en-US" sz="1800"/>
              <a:t> command locates all instances of a command that may be in your PATH.</a:t>
            </a:r>
          </a:p>
          <a:p>
            <a:pPr lvl="1">
              <a:lnSpc>
                <a:spcPct val="80000"/>
              </a:lnSpc>
            </a:pPr>
            <a:r>
              <a:rPr lang="en-US" altLang="en-US" sz="1600"/>
              <a:t>There are many bin (binary executable) directories scattered across the system and throughout your PATH.</a:t>
            </a:r>
          </a:p>
          <a:p>
            <a:pPr lvl="1">
              <a:lnSpc>
                <a:spcPct val="80000"/>
              </a:lnSpc>
            </a:pPr>
            <a:r>
              <a:rPr lang="en-US" altLang="en-US" sz="1600"/>
              <a:t>There may be multiple copies (or even worse - versions) of the same command.</a:t>
            </a:r>
          </a:p>
          <a:p>
            <a:pPr>
              <a:lnSpc>
                <a:spcPct val="80000"/>
              </a:lnSpc>
            </a:pPr>
            <a:r>
              <a:rPr lang="en-US" altLang="en-US" sz="1800"/>
              <a:t>Example:</a:t>
            </a:r>
          </a:p>
          <a:p>
            <a:pPr>
              <a:lnSpc>
                <a:spcPct val="80000"/>
              </a:lnSpc>
              <a:buFont typeface="Wingdings" panose="05000000000000000000" pitchFamily="2" charset="2"/>
              <a:buNone/>
            </a:pPr>
            <a:r>
              <a:rPr lang="en-US" altLang="en-US" sz="1800"/>
              <a:t>	</a:t>
            </a:r>
            <a:r>
              <a:rPr lang="en-US" altLang="en-US" sz="1800">
                <a:latin typeface="Courier New" panose="02070309020205020404" pitchFamily="49" charset="0"/>
              </a:rPr>
              <a:t>linux2 [23]# whereis bash</a:t>
            </a:r>
          </a:p>
          <a:p>
            <a:pPr>
              <a:lnSpc>
                <a:spcPct val="80000"/>
              </a:lnSpc>
              <a:buFont typeface="Wingdings" panose="05000000000000000000" pitchFamily="2" charset="2"/>
              <a:buNone/>
            </a:pPr>
            <a:r>
              <a:rPr lang="en-US" altLang="en-US" sz="1800">
                <a:latin typeface="Courier New" panose="02070309020205020404" pitchFamily="49" charset="0"/>
              </a:rPr>
              <a:t>	cp: /bin/bash /usr/local/bin/bash /usr/share/man/man1/bash.1.gz</a:t>
            </a:r>
          </a:p>
          <a:p>
            <a:pPr lvl="1">
              <a:lnSpc>
                <a:spcPct val="80000"/>
              </a:lnSpc>
            </a:pPr>
            <a:r>
              <a:rPr lang="en-US" altLang="en-US" sz="1600"/>
              <a:t>There are 2 instances of bash, one in "/bin/" and "/usr/local/bin/".</a:t>
            </a:r>
          </a:p>
          <a:p>
            <a:pPr lvl="1">
              <a:lnSpc>
                <a:spcPct val="80000"/>
              </a:lnSpc>
            </a:pPr>
            <a:r>
              <a:rPr lang="en-US" altLang="en-US" sz="1600"/>
              <a:t>Often times you may also get hits for the manpage entries as well (which is the last one that we are seeing).</a:t>
            </a:r>
          </a:p>
          <a:p>
            <a:pPr>
              <a:lnSpc>
                <a:spcPct val="80000"/>
              </a:lnSpc>
            </a:pPr>
            <a:r>
              <a:rPr lang="en-US" altLang="en-US" sz="1800"/>
              <a:t>There may be multiple versions of the same application in different places.</a:t>
            </a:r>
          </a:p>
          <a:p>
            <a:pPr>
              <a:lnSpc>
                <a:spcPct val="80000"/>
              </a:lnSpc>
            </a:pPr>
            <a:r>
              <a:rPr lang="en-US" altLang="en-US" sz="1800"/>
              <a:t>Example:</a:t>
            </a:r>
          </a:p>
          <a:p>
            <a:pPr>
              <a:lnSpc>
                <a:spcPct val="80000"/>
              </a:lnSpc>
              <a:buFont typeface="Wingdings" panose="05000000000000000000" pitchFamily="2" charset="2"/>
              <a:buNone/>
            </a:pPr>
            <a:r>
              <a:rPr lang="en-US" altLang="en-US" sz="1800"/>
              <a:t>	</a:t>
            </a:r>
            <a:r>
              <a:rPr lang="en-US" altLang="en-US" sz="1800">
                <a:latin typeface="Courier New" panose="02070309020205020404" pitchFamily="49" charset="0"/>
              </a:rPr>
              <a:t>linux2 [27]# /bin/bash –version</a:t>
            </a:r>
          </a:p>
          <a:p>
            <a:pPr>
              <a:lnSpc>
                <a:spcPct val="80000"/>
              </a:lnSpc>
              <a:buFont typeface="Wingdings" panose="05000000000000000000" pitchFamily="2" charset="2"/>
              <a:buNone/>
            </a:pPr>
            <a:r>
              <a:rPr lang="en-US" altLang="en-US" sz="1800">
                <a:latin typeface="Courier New" panose="02070309020205020404" pitchFamily="49" charset="0"/>
              </a:rPr>
              <a:t>	GNU bash, version 2.05.8(1)-release (i386-pc-linux-gnu)</a:t>
            </a:r>
          </a:p>
          <a:p>
            <a:pPr>
              <a:lnSpc>
                <a:spcPct val="80000"/>
              </a:lnSpc>
              <a:buFont typeface="Wingdings" panose="05000000000000000000" pitchFamily="2" charset="2"/>
              <a:buNone/>
            </a:pPr>
            <a:r>
              <a:rPr lang="en-US" altLang="en-US" sz="1800">
                <a:latin typeface="Courier New" panose="02070309020205020404" pitchFamily="49" charset="0"/>
              </a:rPr>
              <a:t>	Copyright 2000 Free Software Foundation</a:t>
            </a:r>
          </a:p>
          <a:p>
            <a:pPr>
              <a:lnSpc>
                <a:spcPct val="80000"/>
              </a:lnSpc>
              <a:buFont typeface="Wingdings" panose="05000000000000000000" pitchFamily="2" charset="2"/>
              <a:buNone/>
            </a:pPr>
            <a:r>
              <a:rPr lang="en-US" altLang="en-US" sz="1800">
                <a:latin typeface="Courier New" panose="02070309020205020404" pitchFamily="49" charset="0"/>
              </a:rPr>
              <a:t>	linux2 [28]# /usr/local/bin/bash –version</a:t>
            </a:r>
          </a:p>
          <a:p>
            <a:pPr>
              <a:lnSpc>
                <a:spcPct val="80000"/>
              </a:lnSpc>
              <a:buFont typeface="Wingdings" panose="05000000000000000000" pitchFamily="2" charset="2"/>
              <a:buNone/>
            </a:pPr>
            <a:r>
              <a:rPr lang="en-US" altLang="en-US" sz="1800">
                <a:latin typeface="Courier New" panose="02070309020205020404" pitchFamily="49" charset="0"/>
              </a:rPr>
              <a:t>	GNU bash, version 2.03.0(1)-release (i686-pc-linux-gnu) Copyright 1998 Free Software Foundation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DEB3FB-F794-471F-2A6E-3112EA69933E}"/>
              </a:ext>
            </a:extLst>
          </p:cNvPr>
          <p:cNvSpPr>
            <a:spLocks noGrp="1" noRot="1" noChangeArrowheads="1"/>
          </p:cNvSpPr>
          <p:nvPr>
            <p:ph type="title"/>
          </p:nvPr>
        </p:nvSpPr>
        <p:spPr>
          <a:xfrm>
            <a:off x="457200" y="274638"/>
            <a:ext cx="8229600" cy="792162"/>
          </a:xfrm>
        </p:spPr>
        <p:txBody>
          <a:bodyPr/>
          <a:lstStyle/>
          <a:p>
            <a:r>
              <a:rPr lang="en-US" altLang="en-US"/>
              <a:t>which</a:t>
            </a:r>
          </a:p>
        </p:txBody>
      </p:sp>
      <p:sp>
        <p:nvSpPr>
          <p:cNvPr id="13315" name="Rectangle 3">
            <a:extLst>
              <a:ext uri="{FF2B5EF4-FFF2-40B4-BE49-F238E27FC236}">
                <a16:creationId xmlns:a16="http://schemas.microsoft.com/office/drawing/2014/main" id="{3BF4B8AA-6B50-A7B2-26D3-3C66FAE8D937}"/>
              </a:ext>
            </a:extLst>
          </p:cNvPr>
          <p:cNvSpPr>
            <a:spLocks noGrp="1" noChangeArrowheads="1"/>
          </p:cNvSpPr>
          <p:nvPr>
            <p:ph type="body" idx="1"/>
          </p:nvPr>
        </p:nvSpPr>
        <p:spPr>
          <a:xfrm>
            <a:off x="457200" y="1066800"/>
            <a:ext cx="8229600" cy="5486400"/>
          </a:xfrm>
        </p:spPr>
        <p:txBody>
          <a:bodyPr>
            <a:normAutofit lnSpcReduction="10000"/>
          </a:bodyPr>
          <a:lstStyle/>
          <a:p>
            <a:pPr>
              <a:lnSpc>
                <a:spcPct val="80000"/>
              </a:lnSpc>
            </a:pPr>
            <a:r>
              <a:rPr lang="en-US" altLang="en-US" sz="2400" b="1"/>
              <a:t>which </a:t>
            </a:r>
            <a:r>
              <a:rPr lang="en-US" altLang="en-US" sz="2400"/>
              <a:t>tells which instance of a command is being executed when that command is run. </a:t>
            </a:r>
          </a:p>
          <a:p>
            <a:pPr>
              <a:lnSpc>
                <a:spcPct val="80000"/>
              </a:lnSpc>
            </a:pPr>
            <a:r>
              <a:rPr lang="en-US" altLang="en-US" sz="2400"/>
              <a:t>Typically, the specific instance that is being executed is the one that is first in your PATH.</a:t>
            </a:r>
          </a:p>
          <a:p>
            <a:pPr>
              <a:lnSpc>
                <a:spcPct val="80000"/>
              </a:lnSpc>
            </a:pPr>
            <a:r>
              <a:rPr lang="en-US" altLang="en-US" sz="2400"/>
              <a:t>However, there are some instances where </a:t>
            </a:r>
            <a:r>
              <a:rPr lang="en-US" altLang="en-US" sz="2400" b="1"/>
              <a:t>which</a:t>
            </a:r>
            <a:r>
              <a:rPr lang="en-US" altLang="en-US" sz="2400"/>
              <a:t> will return something other than a path name. </a:t>
            </a:r>
          </a:p>
          <a:p>
            <a:pPr lvl="1">
              <a:lnSpc>
                <a:spcPct val="80000"/>
              </a:lnSpc>
            </a:pPr>
            <a:r>
              <a:rPr lang="en-US" altLang="en-US" sz="2000"/>
              <a:t>If commands are aliased or if the command is a built-in shell command, </a:t>
            </a:r>
            <a:r>
              <a:rPr lang="en-US" altLang="en-US" sz="2000" b="1"/>
              <a:t>which </a:t>
            </a:r>
            <a:r>
              <a:rPr lang="en-US" altLang="en-US" sz="2000"/>
              <a:t>may report that as well.</a:t>
            </a:r>
          </a:p>
          <a:p>
            <a:pPr>
              <a:lnSpc>
                <a:spcPct val="80000"/>
              </a:lnSpc>
            </a:pPr>
            <a:r>
              <a:rPr lang="en-US" altLang="en-US" sz="2400"/>
              <a:t>Example:</a:t>
            </a:r>
          </a:p>
          <a:p>
            <a:pPr>
              <a:lnSpc>
                <a:spcPct val="80000"/>
              </a:lnSpc>
              <a:buFont typeface="Wingdings" panose="05000000000000000000" pitchFamily="2" charset="2"/>
              <a:buNone/>
            </a:pPr>
            <a:r>
              <a:rPr lang="en-US" altLang="en-US" sz="2400"/>
              <a:t>	</a:t>
            </a:r>
            <a:r>
              <a:rPr lang="en-US" altLang="en-US" sz="2400">
                <a:latin typeface="Courier New" panose="02070309020205020404" pitchFamily="49" charset="0"/>
              </a:rPr>
              <a:t>linux2 [41]# which gcc</a:t>
            </a:r>
          </a:p>
          <a:p>
            <a:pPr>
              <a:lnSpc>
                <a:spcPct val="80000"/>
              </a:lnSpc>
              <a:buFont typeface="Wingdings" panose="05000000000000000000" pitchFamily="2" charset="2"/>
              <a:buNone/>
            </a:pPr>
            <a:r>
              <a:rPr lang="en-US" altLang="en-US" sz="2400">
                <a:latin typeface="Courier New" panose="02070309020205020404" pitchFamily="49" charset="0"/>
              </a:rPr>
              <a:t>	 /usr/local/bin/gcc</a:t>
            </a:r>
          </a:p>
          <a:p>
            <a:pPr>
              <a:lnSpc>
                <a:spcPct val="80000"/>
              </a:lnSpc>
              <a:buFont typeface="Wingdings" panose="05000000000000000000" pitchFamily="2" charset="2"/>
              <a:buNone/>
            </a:pPr>
            <a:r>
              <a:rPr lang="en-US" altLang="en-US" sz="2400">
                <a:latin typeface="Courier New" panose="02070309020205020404" pitchFamily="49" charset="0"/>
              </a:rPr>
              <a:t>	linux2 [42]# which mem</a:t>
            </a:r>
          </a:p>
          <a:p>
            <a:pPr>
              <a:lnSpc>
                <a:spcPct val="80000"/>
              </a:lnSpc>
              <a:buFont typeface="Wingdings" panose="05000000000000000000" pitchFamily="2" charset="2"/>
              <a:buNone/>
            </a:pPr>
            <a:r>
              <a:rPr lang="en-US" altLang="en-US" sz="2400">
                <a:latin typeface="Courier New" panose="02070309020205020404" pitchFamily="49" charset="0"/>
              </a:rPr>
              <a:t>	 mem: aliased to quota –v</a:t>
            </a:r>
          </a:p>
          <a:p>
            <a:pPr>
              <a:lnSpc>
                <a:spcPct val="80000"/>
              </a:lnSpc>
              <a:buFont typeface="Wingdings" panose="05000000000000000000" pitchFamily="2" charset="2"/>
              <a:buNone/>
            </a:pPr>
            <a:r>
              <a:rPr lang="en-US" altLang="en-US" sz="2400">
                <a:latin typeface="Courier New" panose="02070309020205020404" pitchFamily="49" charset="0"/>
              </a:rPr>
              <a:t>	linux2 [43]# which time</a:t>
            </a:r>
          </a:p>
          <a:p>
            <a:pPr>
              <a:lnSpc>
                <a:spcPct val="80000"/>
              </a:lnSpc>
              <a:buFont typeface="Wingdings" panose="05000000000000000000" pitchFamily="2" charset="2"/>
              <a:buNone/>
            </a:pPr>
            <a:r>
              <a:rPr lang="en-US" altLang="en-US" sz="2400">
                <a:latin typeface="Courier New" panose="02070309020205020404" pitchFamily="49" charset="0"/>
              </a:rPr>
              <a:t>	 time: shell built-in command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252055E-C169-D3D7-EB1E-8AA610FABCD4}"/>
              </a:ext>
            </a:extLst>
          </p:cNvPr>
          <p:cNvSpPr>
            <a:spLocks noGrp="1" noRot="1" noChangeArrowheads="1"/>
          </p:cNvSpPr>
          <p:nvPr>
            <p:ph type="title"/>
          </p:nvPr>
        </p:nvSpPr>
        <p:spPr/>
        <p:txBody>
          <a:bodyPr/>
          <a:lstStyle/>
          <a:p>
            <a:r>
              <a:rPr lang="en-US" altLang="en-US"/>
              <a:t>UNIX Tools: grep</a:t>
            </a:r>
          </a:p>
        </p:txBody>
      </p:sp>
      <p:sp>
        <p:nvSpPr>
          <p:cNvPr id="15363" name="Rectangle 3">
            <a:extLst>
              <a:ext uri="{FF2B5EF4-FFF2-40B4-BE49-F238E27FC236}">
                <a16:creationId xmlns:a16="http://schemas.microsoft.com/office/drawing/2014/main" id="{8036A47C-FF89-CDBD-809A-5DDE7A02AB14}"/>
              </a:ext>
            </a:extLst>
          </p:cNvPr>
          <p:cNvSpPr>
            <a:spLocks noGrp="1" noChangeArrowheads="1"/>
          </p:cNvSpPr>
          <p:nvPr>
            <p:ph type="body" idx="1"/>
          </p:nvPr>
        </p:nvSpPr>
        <p:spPr>
          <a:xfrm>
            <a:off x="457200" y="1295400"/>
            <a:ext cx="8229600" cy="5257800"/>
          </a:xfrm>
        </p:spPr>
        <p:txBody>
          <a:bodyPr/>
          <a:lstStyle/>
          <a:p>
            <a:pPr>
              <a:lnSpc>
                <a:spcPct val="90000"/>
              </a:lnSpc>
            </a:pPr>
            <a:r>
              <a:rPr lang="en-US" altLang="en-US" sz="2400"/>
              <a:t>The </a:t>
            </a:r>
            <a:r>
              <a:rPr lang="en-US" altLang="en-US" sz="2400" b="1"/>
              <a:t>grep</a:t>
            </a:r>
            <a:r>
              <a:rPr lang="en-US" altLang="en-US" sz="2400"/>
              <a:t> tool searches for lines matching a specific pattern.</a:t>
            </a:r>
          </a:p>
          <a:p>
            <a:pPr>
              <a:lnSpc>
                <a:spcPct val="90000"/>
              </a:lnSpc>
            </a:pPr>
            <a:r>
              <a:rPr lang="en-US" altLang="en-US" sz="2400"/>
              <a:t>The general form of the </a:t>
            </a:r>
            <a:r>
              <a:rPr lang="en-US" altLang="en-US" sz="2400" b="1"/>
              <a:t>grep</a:t>
            </a:r>
            <a:r>
              <a:rPr lang="en-US" altLang="en-US" sz="2400"/>
              <a:t> command is:</a:t>
            </a:r>
          </a:p>
          <a:p>
            <a:pPr>
              <a:lnSpc>
                <a:spcPct val="90000"/>
              </a:lnSpc>
              <a:buFont typeface="Wingdings" panose="05000000000000000000" pitchFamily="2" charset="2"/>
              <a:buNone/>
            </a:pPr>
            <a:r>
              <a:rPr lang="en-US" altLang="en-US" sz="2400" b="1"/>
              <a:t>		grep pattern files</a:t>
            </a:r>
            <a:endParaRPr lang="en-US" altLang="en-US" sz="2400"/>
          </a:p>
          <a:p>
            <a:pPr>
              <a:lnSpc>
                <a:spcPct val="90000"/>
              </a:lnSpc>
            </a:pPr>
            <a:r>
              <a:rPr lang="en-US" altLang="en-US" sz="2400"/>
              <a:t>Example:</a:t>
            </a:r>
          </a:p>
          <a:p>
            <a:pPr>
              <a:lnSpc>
                <a:spcPct val="90000"/>
              </a:lnSpc>
              <a:buFont typeface="Wingdings" panose="05000000000000000000" pitchFamily="2" charset="2"/>
              <a:buNone/>
            </a:pPr>
            <a:r>
              <a:rPr lang="en-US" altLang="en-US" sz="2400"/>
              <a:t>	</a:t>
            </a:r>
            <a:r>
              <a:rPr lang="en-US" altLang="en-US" sz="2400">
                <a:latin typeface="Courier New" panose="02070309020205020404" pitchFamily="49" charset="0"/>
              </a:rPr>
              <a:t>linux2 [77]# grep “Jon" *.c</a:t>
            </a:r>
          </a:p>
          <a:p>
            <a:pPr>
              <a:lnSpc>
                <a:spcPct val="90000"/>
              </a:lnSpc>
              <a:buFont typeface="Wingdings" panose="05000000000000000000" pitchFamily="2" charset="2"/>
              <a:buNone/>
            </a:pPr>
            <a:r>
              <a:rPr lang="en-US" altLang="en-US" sz="2400">
                <a:latin typeface="Courier New" panose="02070309020205020404" pitchFamily="49" charset="0"/>
              </a:rPr>
              <a:t>	 projaux.c: * Created by: Jon D. Smith</a:t>
            </a:r>
          </a:p>
          <a:p>
            <a:pPr>
              <a:lnSpc>
                <a:spcPct val="90000"/>
              </a:lnSpc>
              <a:buFont typeface="Wingdings" panose="05000000000000000000" pitchFamily="2" charset="2"/>
              <a:buNone/>
            </a:pPr>
            <a:r>
              <a:rPr lang="en-US" altLang="en-US" sz="2400">
                <a:latin typeface="Courier New" panose="02070309020205020404" pitchFamily="49" charset="0"/>
              </a:rPr>
              <a:t>	 projaux.c: * Last Modified by: Jon Smith</a:t>
            </a:r>
          </a:p>
          <a:p>
            <a:pPr>
              <a:lnSpc>
                <a:spcPct val="90000"/>
              </a:lnSpc>
            </a:pPr>
            <a:r>
              <a:rPr lang="en-US" altLang="en-US" sz="2400"/>
              <a:t>There are also many flags that you can pass into </a:t>
            </a:r>
            <a:r>
              <a:rPr lang="en-US" altLang="en-US" sz="2400" b="1"/>
              <a:t>grep</a:t>
            </a:r>
            <a:r>
              <a:rPr lang="en-US" altLang="en-US" sz="2400"/>
              <a:t> (for a complete list, see the man pages). </a:t>
            </a:r>
          </a:p>
          <a:p>
            <a:pPr lvl="1">
              <a:lnSpc>
                <a:spcPct val="90000"/>
              </a:lnSpc>
              <a:buFont typeface="Wingdings" panose="05000000000000000000" pitchFamily="2" charset="2"/>
              <a:buNone/>
            </a:pPr>
            <a:r>
              <a:rPr lang="en-US" altLang="en-US" sz="2000"/>
              <a:t>-i : searches for the given pattern insensitive to case (matches both uppercase and lowercase)</a:t>
            </a:r>
          </a:p>
          <a:p>
            <a:pPr lvl="1">
              <a:lnSpc>
                <a:spcPct val="90000"/>
              </a:lnSpc>
              <a:buFont typeface="Wingdings" panose="05000000000000000000" pitchFamily="2" charset="2"/>
              <a:buNone/>
            </a:pPr>
            <a:r>
              <a:rPr lang="en-US" altLang="en-US" sz="2000"/>
              <a:t>-n: displays the numbers of the lines that match the target pattern</a:t>
            </a:r>
          </a:p>
          <a:p>
            <a:pPr lvl="1">
              <a:lnSpc>
                <a:spcPct val="90000"/>
              </a:lnSpc>
              <a:buFont typeface="Wingdings" panose="05000000000000000000" pitchFamily="2" charset="2"/>
              <a:buNone/>
            </a:pPr>
            <a:r>
              <a:rPr lang="en-US" altLang="en-US" sz="2000"/>
              <a:t>--recursive: searches from this working directory downward</a:t>
            </a:r>
            <a:endParaRPr lang="en-US" altLang="en-US" sz="2000">
              <a:latin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FBB3693-1284-807B-D3FD-7E80F926ADC4}"/>
              </a:ext>
            </a:extLst>
          </p:cNvPr>
          <p:cNvSpPr>
            <a:spLocks noGrp="1" noRot="1" noChangeArrowheads="1"/>
          </p:cNvSpPr>
          <p:nvPr>
            <p:ph type="title"/>
          </p:nvPr>
        </p:nvSpPr>
        <p:spPr/>
        <p:txBody>
          <a:bodyPr/>
          <a:lstStyle/>
          <a:p>
            <a:r>
              <a:rPr lang="en-US" altLang="en-US"/>
              <a:t>UNIX History</a:t>
            </a:r>
          </a:p>
        </p:txBody>
      </p:sp>
      <p:sp>
        <p:nvSpPr>
          <p:cNvPr id="4099" name="Rectangle 3">
            <a:extLst>
              <a:ext uri="{FF2B5EF4-FFF2-40B4-BE49-F238E27FC236}">
                <a16:creationId xmlns:a16="http://schemas.microsoft.com/office/drawing/2014/main" id="{250BB2A4-D847-BEDB-2064-303E181AE418}"/>
              </a:ext>
            </a:extLst>
          </p:cNvPr>
          <p:cNvSpPr>
            <a:spLocks noGrp="1" noChangeArrowheads="1"/>
          </p:cNvSpPr>
          <p:nvPr>
            <p:ph idx="1"/>
          </p:nvPr>
        </p:nvSpPr>
        <p:spPr/>
        <p:txBody>
          <a:bodyPr>
            <a:normAutofit lnSpcReduction="10000"/>
          </a:bodyPr>
          <a:lstStyle/>
          <a:p>
            <a:pPr>
              <a:lnSpc>
                <a:spcPct val="90000"/>
              </a:lnSpc>
            </a:pPr>
            <a:r>
              <a:rPr lang="en-US" altLang="en-US" sz="2400"/>
              <a:t>The UNIX operating system was born in the late 1960s. It originally began as a one man project led by Ken Thompson of Bell Labs, and has since grown to become the most widely used operating system.</a:t>
            </a:r>
          </a:p>
          <a:p>
            <a:pPr>
              <a:lnSpc>
                <a:spcPct val="90000"/>
              </a:lnSpc>
            </a:pPr>
            <a:r>
              <a:rPr lang="en-US" altLang="en-US" sz="2400"/>
              <a:t>In the time since UNIX was first developed, it has gone through </a:t>
            </a:r>
            <a:r>
              <a:rPr lang="en-US" altLang="en-US" sz="2400" u="sng"/>
              <a:t>many</a:t>
            </a:r>
            <a:r>
              <a:rPr lang="en-US" altLang="en-US" sz="2400"/>
              <a:t> different generations and even mutations.</a:t>
            </a:r>
          </a:p>
          <a:p>
            <a:pPr lvl="1">
              <a:lnSpc>
                <a:spcPct val="90000"/>
              </a:lnSpc>
            </a:pPr>
            <a:r>
              <a:rPr lang="en-US" altLang="en-US" sz="2000"/>
              <a:t>Some differ substantially from the original version, like Berkeley Software Distribution (BSD) or Linux.</a:t>
            </a:r>
          </a:p>
          <a:p>
            <a:pPr lvl="1">
              <a:lnSpc>
                <a:spcPct val="90000"/>
              </a:lnSpc>
            </a:pPr>
            <a:r>
              <a:rPr lang="en-US" altLang="en-US" sz="2000"/>
              <a:t>Others, still contain major portions that are based on the original source code.</a:t>
            </a:r>
          </a:p>
          <a:p>
            <a:pPr>
              <a:lnSpc>
                <a:spcPct val="90000"/>
              </a:lnSpc>
            </a:pPr>
            <a:r>
              <a:rPr lang="en-US" altLang="en-US" sz="2400"/>
              <a:t>An interesting and rather up-to-date timeline of these variations of UNIX can be found at </a:t>
            </a:r>
            <a:r>
              <a:rPr lang="en-US" altLang="en-US" sz="2400">
                <a:hlinkClick r:id="rId3"/>
              </a:rPr>
              <a:t>http://www.levenez.com/unix/history.html</a:t>
            </a:r>
            <a:r>
              <a:rPr lang="en-US" altLang="en-US" sz="2400"/>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65BF113-FBC1-BE40-8B7B-0D253DC928E6}"/>
              </a:ext>
            </a:extLst>
          </p:cNvPr>
          <p:cNvSpPr>
            <a:spLocks noGrp="1" noRot="1" noChangeArrowheads="1"/>
          </p:cNvSpPr>
          <p:nvPr>
            <p:ph type="title"/>
          </p:nvPr>
        </p:nvSpPr>
        <p:spPr>
          <a:xfrm>
            <a:off x="457200" y="274638"/>
            <a:ext cx="8229600" cy="792162"/>
          </a:xfrm>
        </p:spPr>
        <p:txBody>
          <a:bodyPr/>
          <a:lstStyle/>
          <a:p>
            <a:r>
              <a:rPr lang="en-US" altLang="en-US"/>
              <a:t>grep Example</a:t>
            </a:r>
          </a:p>
        </p:txBody>
      </p:sp>
      <p:sp>
        <p:nvSpPr>
          <p:cNvPr id="16387" name="Rectangle 3">
            <a:extLst>
              <a:ext uri="{FF2B5EF4-FFF2-40B4-BE49-F238E27FC236}">
                <a16:creationId xmlns:a16="http://schemas.microsoft.com/office/drawing/2014/main" id="{9C91E991-D041-A05C-A019-746CFBCEDF6E}"/>
              </a:ext>
            </a:extLst>
          </p:cNvPr>
          <p:cNvSpPr>
            <a:spLocks noGrp="1" noChangeArrowheads="1"/>
          </p:cNvSpPr>
          <p:nvPr>
            <p:ph type="body" idx="1"/>
          </p:nvPr>
        </p:nvSpPr>
        <p:spPr>
          <a:xfrm>
            <a:off x="457200" y="990600"/>
            <a:ext cx="8229600" cy="5562600"/>
          </a:xfrm>
        </p:spPr>
        <p:txBody>
          <a:bodyPr>
            <a:normAutofit fontScale="85000" lnSpcReduction="20000"/>
          </a:bodyPr>
          <a:lstStyle/>
          <a:p>
            <a:pPr>
              <a:lnSpc>
                <a:spcPct val="80000"/>
              </a:lnSpc>
            </a:pPr>
            <a:r>
              <a:rPr lang="en-US" altLang="en-US" sz="1800"/>
              <a:t>Example:</a:t>
            </a:r>
          </a:p>
          <a:p>
            <a:pPr>
              <a:lnSpc>
                <a:spcPct val="80000"/>
              </a:lnSpc>
              <a:buFont typeface="Wingdings" panose="05000000000000000000" pitchFamily="2" charset="2"/>
              <a:buNone/>
            </a:pPr>
            <a:r>
              <a:rPr lang="en-US" altLang="en-US" sz="1800">
                <a:latin typeface="Courier New" panose="02070309020205020404" pitchFamily="49" charset="0"/>
              </a:rPr>
              <a:t>	linux2 [78]# grep "Jon" *.c –i</a:t>
            </a:r>
          </a:p>
          <a:p>
            <a:pPr>
              <a:lnSpc>
                <a:spcPct val="80000"/>
              </a:lnSpc>
              <a:buFont typeface="Wingdings" panose="05000000000000000000" pitchFamily="2" charset="2"/>
              <a:buNone/>
            </a:pPr>
            <a:r>
              <a:rPr lang="en-US" altLang="en-US" sz="1800">
                <a:latin typeface="Courier New" panose="02070309020205020404" pitchFamily="49" charset="0"/>
              </a:rPr>
              <a:t>	 proj.c: * Created by: JON D. SMITH</a:t>
            </a:r>
          </a:p>
          <a:p>
            <a:pPr>
              <a:lnSpc>
                <a:spcPct val="80000"/>
              </a:lnSpc>
              <a:buFont typeface="Wingdings" panose="05000000000000000000" pitchFamily="2" charset="2"/>
              <a:buNone/>
            </a:pPr>
            <a:r>
              <a:rPr lang="en-US" altLang="en-US" sz="1800">
                <a:latin typeface="Courier New" panose="02070309020205020404" pitchFamily="49" charset="0"/>
              </a:rPr>
              <a:t>	 projaux.c: * Created by: Jonathan D. Smith</a:t>
            </a:r>
          </a:p>
          <a:p>
            <a:pPr>
              <a:lnSpc>
                <a:spcPct val="80000"/>
              </a:lnSpc>
              <a:buFont typeface="Wingdings" panose="05000000000000000000" pitchFamily="2" charset="2"/>
              <a:buNone/>
            </a:pPr>
            <a:r>
              <a:rPr lang="en-US" altLang="en-US" sz="1800">
                <a:latin typeface="Courier New" panose="02070309020205020404" pitchFamily="49" charset="0"/>
              </a:rPr>
              <a:t>	 projaux.c: * Last Modified by: Jonathan D. Smith</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buFont typeface="Wingdings" panose="05000000000000000000" pitchFamily="2" charset="2"/>
              <a:buNone/>
            </a:pPr>
            <a:r>
              <a:rPr lang="en-US" altLang="en-US" sz="1800">
                <a:latin typeface="Courier New" panose="02070309020205020404" pitchFamily="49" charset="0"/>
              </a:rPr>
              <a:t>	linux2 [79]# grep “Jon" *.c –n</a:t>
            </a:r>
          </a:p>
          <a:p>
            <a:pPr>
              <a:lnSpc>
                <a:spcPct val="80000"/>
              </a:lnSpc>
              <a:buFont typeface="Wingdings" panose="05000000000000000000" pitchFamily="2" charset="2"/>
              <a:buNone/>
            </a:pPr>
            <a:r>
              <a:rPr lang="en-US" altLang="en-US" sz="1800">
                <a:latin typeface="Courier New" panose="02070309020205020404" pitchFamily="49" charset="0"/>
              </a:rPr>
              <a:t>	 projaux.c:3: * Created by: Jon D. Smith</a:t>
            </a:r>
          </a:p>
          <a:p>
            <a:pPr>
              <a:lnSpc>
                <a:spcPct val="80000"/>
              </a:lnSpc>
              <a:buFont typeface="Wingdings" panose="05000000000000000000" pitchFamily="2" charset="2"/>
              <a:buNone/>
            </a:pPr>
            <a:r>
              <a:rPr lang="en-US" altLang="en-US" sz="1800">
                <a:latin typeface="Courier New" panose="02070309020205020404" pitchFamily="49" charset="0"/>
              </a:rPr>
              <a:t>	 projaux.c:6: * Last Modified by: Jonathan D. Smith</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buFont typeface="Wingdings" panose="05000000000000000000" pitchFamily="2" charset="2"/>
              <a:buNone/>
            </a:pPr>
            <a:r>
              <a:rPr lang="en-US" altLang="en-US" sz="1800">
                <a:latin typeface="Courier New" panose="02070309020205020404" pitchFamily="49" charset="0"/>
              </a:rPr>
              <a:t>	linux2 [85]# grep “Jon" . --recursive</a:t>
            </a:r>
          </a:p>
          <a:p>
            <a:pPr>
              <a:lnSpc>
                <a:spcPct val="80000"/>
              </a:lnSpc>
              <a:buFont typeface="Wingdings" panose="05000000000000000000" pitchFamily="2" charset="2"/>
              <a:buNone/>
            </a:pPr>
            <a:r>
              <a:rPr lang="en-US" altLang="en-US" sz="1800">
                <a:latin typeface="Courier New" panose="02070309020205020404" pitchFamily="49" charset="0"/>
              </a:rPr>
              <a:t>	 ./avg.c: * Created by: Jonathan D. Smith</a:t>
            </a:r>
          </a:p>
          <a:p>
            <a:pPr>
              <a:lnSpc>
                <a:spcPct val="80000"/>
              </a:lnSpc>
              <a:buFont typeface="Wingdings" panose="05000000000000000000" pitchFamily="2" charset="2"/>
              <a:buNone/>
            </a:pPr>
            <a:r>
              <a:rPr lang="en-US" altLang="en-US" sz="1800">
                <a:latin typeface="Courier New" panose="02070309020205020404" pitchFamily="49" charset="0"/>
              </a:rPr>
              <a:t>	 ./coredump.c: * Created by: Jon D. Smith </a:t>
            </a:r>
          </a:p>
          <a:p>
            <a:pPr>
              <a:lnSpc>
                <a:spcPct val="80000"/>
              </a:lnSpc>
              <a:buFont typeface="Wingdings" panose="05000000000000000000" pitchFamily="2" charset="2"/>
              <a:buNone/>
            </a:pPr>
            <a:r>
              <a:rPr lang="en-US" altLang="en-US" sz="1800">
                <a:latin typeface="Courier New" panose="02070309020205020404" pitchFamily="49" charset="0"/>
              </a:rPr>
              <a:t>	 ./dir1/hello.c: * Created by: Jonathan D. Smith</a:t>
            </a:r>
          </a:p>
          <a:p>
            <a:pPr>
              <a:lnSpc>
                <a:spcPct val="80000"/>
              </a:lnSpc>
              <a:buFont typeface="Wingdings" panose="05000000000000000000" pitchFamily="2" charset="2"/>
              <a:buNone/>
            </a:pPr>
            <a:r>
              <a:rPr lang="en-US" altLang="en-US" sz="1800">
                <a:latin typeface="Courier New" panose="02070309020205020404" pitchFamily="49" charset="0"/>
              </a:rPr>
              <a:t>	 ./dir3/projaux.c: * Created by: Jonathan Smith</a:t>
            </a:r>
          </a:p>
          <a:p>
            <a:pPr>
              <a:lnSpc>
                <a:spcPct val="80000"/>
              </a:lnSpc>
              <a:buFont typeface="Wingdings" panose="05000000000000000000" pitchFamily="2" charset="2"/>
              <a:buNone/>
            </a:pPr>
            <a:r>
              <a:rPr lang="en-US" altLang="en-US" sz="1800">
                <a:latin typeface="Courier New" panose="02070309020205020404" pitchFamily="49" charset="0"/>
              </a:rPr>
              <a:t>	 ./dir3/projaux.c: * Last Modified by: Jonathan Smith</a:t>
            </a:r>
          </a:p>
          <a:p>
            <a:pPr>
              <a:lnSpc>
                <a:spcPct val="80000"/>
              </a:lnSpc>
              <a:buFont typeface="Wingdings" panose="05000000000000000000" pitchFamily="2" charset="2"/>
              <a:buNone/>
            </a:pPr>
            <a:r>
              <a:rPr lang="en-US" altLang="en-US" sz="1800">
                <a:latin typeface="Courier New" panose="02070309020205020404" pitchFamily="49" charset="0"/>
              </a:rPr>
              <a:t>	 ./dir3/projaux.h: * Created by: Jon Smith</a:t>
            </a:r>
          </a:p>
          <a:p>
            <a:pPr>
              <a:lnSpc>
                <a:spcPct val="80000"/>
              </a:lnSpc>
              <a:buFont typeface="Wingdings" panose="05000000000000000000" pitchFamily="2" charset="2"/>
              <a:buNone/>
            </a:pPr>
            <a:r>
              <a:rPr lang="en-US" altLang="en-US" sz="1800">
                <a:latin typeface="Courier New" panose="02070309020205020404" pitchFamily="49" charset="0"/>
              </a:rPr>
              <a:t>	 ./dir3/projaux.h: * Last Modified by: Jon Smith</a:t>
            </a:r>
          </a:p>
          <a:p>
            <a:pPr>
              <a:lnSpc>
                <a:spcPct val="80000"/>
              </a:lnSpc>
              <a:buFont typeface="Wingdings" panose="05000000000000000000" pitchFamily="2" charset="2"/>
              <a:buNone/>
            </a:pPr>
            <a:r>
              <a:rPr lang="en-US" altLang="en-US" sz="1800">
                <a:latin typeface="Courier New" panose="02070309020205020404" pitchFamily="49" charset="0"/>
              </a:rPr>
              <a:t>	 ./foo.c: * Created by: Jonathan D. Smith</a:t>
            </a:r>
          </a:p>
          <a:p>
            <a:pPr>
              <a:lnSpc>
                <a:spcPct val="80000"/>
              </a:lnSpc>
              <a:buFont typeface="Wingdings" panose="05000000000000000000" pitchFamily="2" charset="2"/>
              <a:buNone/>
            </a:pPr>
            <a:r>
              <a:rPr lang="en-US" altLang="en-US" sz="1800">
                <a:latin typeface="Courier New" panose="02070309020205020404" pitchFamily="49" charset="0"/>
              </a:rPr>
              <a:t>	 ./hello.c: * Created by: Jonathan D. Smith</a:t>
            </a:r>
          </a:p>
          <a:p>
            <a:pPr>
              <a:lnSpc>
                <a:spcPct val="80000"/>
              </a:lnSpc>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302DEA8-14B8-5C23-A6AB-13F41C0EF70E}"/>
              </a:ext>
            </a:extLst>
          </p:cNvPr>
          <p:cNvSpPr>
            <a:spLocks noGrp="1" noRot="1" noChangeArrowheads="1"/>
          </p:cNvSpPr>
          <p:nvPr>
            <p:ph type="title"/>
          </p:nvPr>
        </p:nvSpPr>
        <p:spPr/>
        <p:txBody>
          <a:bodyPr/>
          <a:lstStyle/>
          <a:p>
            <a:r>
              <a:rPr lang="en-US" altLang="en-US"/>
              <a:t>UNIX Tools: find</a:t>
            </a:r>
          </a:p>
        </p:txBody>
      </p:sp>
      <p:sp>
        <p:nvSpPr>
          <p:cNvPr id="19459" name="Rectangle 3">
            <a:extLst>
              <a:ext uri="{FF2B5EF4-FFF2-40B4-BE49-F238E27FC236}">
                <a16:creationId xmlns:a16="http://schemas.microsoft.com/office/drawing/2014/main" id="{A67C12BB-0E21-6660-D249-6C17F121760B}"/>
              </a:ext>
            </a:extLst>
          </p:cNvPr>
          <p:cNvSpPr>
            <a:spLocks noGrp="1" noChangeArrowheads="1"/>
          </p:cNvSpPr>
          <p:nvPr>
            <p:ph type="body" idx="1"/>
          </p:nvPr>
        </p:nvSpPr>
        <p:spPr>
          <a:xfrm>
            <a:off x="457200" y="1600200"/>
            <a:ext cx="8229600" cy="4953000"/>
          </a:xfrm>
        </p:spPr>
        <p:txBody>
          <a:bodyPr>
            <a:normAutofit lnSpcReduction="10000"/>
          </a:bodyPr>
          <a:lstStyle/>
          <a:p>
            <a:pPr>
              <a:lnSpc>
                <a:spcPct val="90000"/>
              </a:lnSpc>
            </a:pPr>
            <a:r>
              <a:rPr lang="en-US" altLang="en-US" sz="2800"/>
              <a:t>The </a:t>
            </a:r>
            <a:r>
              <a:rPr lang="en-US" altLang="en-US" sz="2800" b="1"/>
              <a:t>find</a:t>
            </a:r>
            <a:r>
              <a:rPr lang="en-US" altLang="en-US" sz="2800"/>
              <a:t> tool searches for files in a directory hierarchy.</a:t>
            </a:r>
          </a:p>
          <a:p>
            <a:pPr>
              <a:lnSpc>
                <a:spcPct val="90000"/>
              </a:lnSpc>
            </a:pPr>
            <a:r>
              <a:rPr lang="en-US" altLang="en-US" sz="2800"/>
              <a:t>The general form for the find command is:</a:t>
            </a:r>
            <a:endParaRPr lang="en-US" altLang="en-US" sz="2800" b="1"/>
          </a:p>
          <a:p>
            <a:pPr>
              <a:lnSpc>
                <a:spcPct val="90000"/>
              </a:lnSpc>
              <a:buFont typeface="Wingdings" panose="05000000000000000000" pitchFamily="2" charset="2"/>
              <a:buNone/>
            </a:pPr>
            <a:r>
              <a:rPr lang="en-US" altLang="en-US" sz="2800" b="1"/>
              <a:t>		find path conditions</a:t>
            </a:r>
            <a:endParaRPr lang="en-US" altLang="en-US" sz="2800"/>
          </a:p>
          <a:p>
            <a:pPr>
              <a:lnSpc>
                <a:spcPct val="90000"/>
              </a:lnSpc>
            </a:pPr>
            <a:r>
              <a:rPr lang="en-US" altLang="en-US" sz="2800"/>
              <a:t>There are many conditions that you can check for (for a complete list see the man pages). </a:t>
            </a:r>
          </a:p>
          <a:p>
            <a:pPr lvl="1">
              <a:lnSpc>
                <a:spcPct val="90000"/>
              </a:lnSpc>
              <a:buFont typeface="Wingdings" panose="05000000000000000000" pitchFamily="2" charset="2"/>
              <a:buNone/>
            </a:pPr>
            <a:r>
              <a:rPr lang="en-US" altLang="en-US" sz="2400"/>
              <a:t>-name: look for files names that match a given pattern</a:t>
            </a:r>
          </a:p>
          <a:p>
            <a:pPr lvl="1">
              <a:lnSpc>
                <a:spcPct val="90000"/>
              </a:lnSpc>
              <a:buFont typeface="Wingdings" panose="05000000000000000000" pitchFamily="2" charset="2"/>
              <a:buNone/>
            </a:pPr>
            <a:r>
              <a:rPr lang="en-US" altLang="en-US" sz="2400"/>
              <a:t>-iname: does case-insensitive name matching</a:t>
            </a:r>
          </a:p>
          <a:p>
            <a:pPr>
              <a:lnSpc>
                <a:spcPct val="90000"/>
              </a:lnSpc>
            </a:pPr>
            <a:r>
              <a:rPr lang="en-US" altLang="en-US" sz="2800"/>
              <a:t>Example:</a:t>
            </a:r>
          </a:p>
          <a:p>
            <a:pPr lvl="1">
              <a:lnSpc>
                <a:spcPct val="90000"/>
              </a:lnSpc>
              <a:buFont typeface="Wingdings" panose="05000000000000000000" pitchFamily="2" charset="2"/>
              <a:buNone/>
            </a:pPr>
            <a:r>
              <a:rPr lang="en-US" altLang="en-US" sz="2400">
                <a:latin typeface="Courier New" panose="02070309020205020404" pitchFamily="49" charset="0"/>
              </a:rPr>
              <a:t>linux2 [95]# find . -name image.jpg ./dir1/subdir1/subsubdir/image.jpg</a:t>
            </a:r>
          </a:p>
          <a:p>
            <a:pPr lvl="1">
              <a:lnSpc>
                <a:spcPct val="90000"/>
              </a:lnSpc>
              <a:buFont typeface="Wingdings" panose="05000000000000000000" pitchFamily="2" charset="2"/>
              <a:buNone/>
            </a:pPr>
            <a:r>
              <a:rPr lang="en-US" altLang="en-US" sz="2400">
                <a:latin typeface="Courier New" panose="02070309020205020404" pitchFamily="49" charset="0"/>
              </a:rPr>
              <a:t>linux2 [96]# find . -name image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BEBB813-0924-E989-8421-896C3A112BFD}"/>
              </a:ext>
            </a:extLst>
          </p:cNvPr>
          <p:cNvSpPr>
            <a:spLocks noGrp="1" noRot="1" noChangeArrowheads="1"/>
          </p:cNvSpPr>
          <p:nvPr>
            <p:ph type="title"/>
          </p:nvPr>
        </p:nvSpPr>
        <p:spPr/>
        <p:txBody>
          <a:bodyPr/>
          <a:lstStyle/>
          <a:p>
            <a:r>
              <a:rPr lang="en-US" altLang="en-US" sz="4000"/>
              <a:t>IO Redirection:</a:t>
            </a:r>
            <a:br>
              <a:rPr lang="en-US" altLang="en-US" sz="4000"/>
            </a:br>
            <a:r>
              <a:rPr lang="en-US" altLang="en-US" sz="4000"/>
              <a:t>stdin, stdout, and stderr</a:t>
            </a:r>
          </a:p>
        </p:txBody>
      </p:sp>
      <p:sp>
        <p:nvSpPr>
          <p:cNvPr id="20483" name="Rectangle 3">
            <a:extLst>
              <a:ext uri="{FF2B5EF4-FFF2-40B4-BE49-F238E27FC236}">
                <a16:creationId xmlns:a16="http://schemas.microsoft.com/office/drawing/2014/main" id="{D41DF125-924E-39F5-CE5C-EE94A8854DDA}"/>
              </a:ext>
            </a:extLst>
          </p:cNvPr>
          <p:cNvSpPr>
            <a:spLocks noGrp="1" noChangeArrowheads="1"/>
          </p:cNvSpPr>
          <p:nvPr>
            <p:ph type="body" idx="1"/>
          </p:nvPr>
        </p:nvSpPr>
        <p:spPr/>
        <p:txBody>
          <a:bodyPr/>
          <a:lstStyle/>
          <a:p>
            <a:r>
              <a:rPr lang="en-US" altLang="en-US" sz="2800"/>
              <a:t>If you are familiar with C programming, you will remember scanf and printf.</a:t>
            </a:r>
          </a:p>
          <a:p>
            <a:r>
              <a:rPr lang="en-US" altLang="en-US" sz="2800"/>
              <a:t>For now it is sufficient to say:</a:t>
            </a:r>
          </a:p>
          <a:p>
            <a:pPr lvl="1"/>
            <a:r>
              <a:rPr lang="en-US" altLang="en-US" sz="2400"/>
              <a:t>scanf reads from stdin (the keyboard)</a:t>
            </a:r>
          </a:p>
          <a:p>
            <a:pPr lvl="1"/>
            <a:r>
              <a:rPr lang="en-US" altLang="en-US" sz="2400"/>
              <a:t>printf writes out to stdout (the screen via the console)</a:t>
            </a:r>
          </a:p>
          <a:p>
            <a:r>
              <a:rPr lang="en-US" altLang="en-US" sz="2800"/>
              <a:t>UNIX systems provide a facility of redirection that allow us to read from and write to places other than these defaults of the keyboard and the screen.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E8929D6-27B6-AF74-F132-404FE774BB0B}"/>
              </a:ext>
            </a:extLst>
          </p:cNvPr>
          <p:cNvSpPr>
            <a:spLocks noGrp="1" noRot="1" noChangeArrowheads="1"/>
          </p:cNvSpPr>
          <p:nvPr>
            <p:ph type="title"/>
          </p:nvPr>
        </p:nvSpPr>
        <p:spPr>
          <a:xfrm>
            <a:off x="457200" y="274638"/>
            <a:ext cx="8229600" cy="792162"/>
          </a:xfrm>
        </p:spPr>
        <p:txBody>
          <a:bodyPr/>
          <a:lstStyle/>
          <a:p>
            <a:r>
              <a:rPr lang="en-US" altLang="en-US" sz="4000" b="0"/>
              <a:t>&gt; </a:t>
            </a:r>
            <a:r>
              <a:rPr lang="en-US" altLang="en-US" sz="4000"/>
              <a:t>Redirection of stdout (overwrite)</a:t>
            </a:r>
            <a:endParaRPr lang="en-US" altLang="en-US" sz="4000" b="0"/>
          </a:p>
        </p:txBody>
      </p:sp>
      <p:sp>
        <p:nvSpPr>
          <p:cNvPr id="22531" name="Rectangle 3">
            <a:extLst>
              <a:ext uri="{FF2B5EF4-FFF2-40B4-BE49-F238E27FC236}">
                <a16:creationId xmlns:a16="http://schemas.microsoft.com/office/drawing/2014/main" id="{2F84A0AE-A1BA-E031-070E-30ACF7DBD165}"/>
              </a:ext>
            </a:extLst>
          </p:cNvPr>
          <p:cNvSpPr>
            <a:spLocks noGrp="1" noChangeArrowheads="1"/>
          </p:cNvSpPr>
          <p:nvPr>
            <p:ph type="body" idx="1"/>
          </p:nvPr>
        </p:nvSpPr>
        <p:spPr>
          <a:xfrm>
            <a:off x="457200" y="990600"/>
            <a:ext cx="8229600" cy="5715000"/>
          </a:xfrm>
        </p:spPr>
        <p:txBody>
          <a:bodyPr/>
          <a:lstStyle/>
          <a:p>
            <a:pPr>
              <a:lnSpc>
                <a:spcPct val="90000"/>
              </a:lnSpc>
            </a:pPr>
            <a:r>
              <a:rPr lang="en-US" altLang="en-US" sz="2600" b="1"/>
              <a:t>&gt;</a:t>
            </a:r>
            <a:r>
              <a:rPr lang="en-US" altLang="en-US" sz="2600"/>
              <a:t> allows us to send the output from stdout to somewhere other than the screen.</a:t>
            </a:r>
          </a:p>
          <a:p>
            <a:pPr>
              <a:lnSpc>
                <a:spcPct val="90000"/>
              </a:lnSpc>
            </a:pPr>
            <a:r>
              <a:rPr lang="en-US" altLang="en-US" sz="2600"/>
              <a:t>Example: Redirecting the linux date command to a file:</a:t>
            </a:r>
          </a:p>
          <a:p>
            <a:pPr>
              <a:lnSpc>
                <a:spcPct val="90000"/>
              </a:lnSpc>
              <a:buFont typeface="Wingdings" panose="05000000000000000000" pitchFamily="2" charset="2"/>
              <a:buNone/>
            </a:pPr>
            <a:r>
              <a:rPr lang="en-US" altLang="en-US" sz="2600"/>
              <a:t>	</a:t>
            </a:r>
            <a:r>
              <a:rPr lang="en-US" altLang="en-US" sz="2600">
                <a:latin typeface="Courier New" panose="02070309020205020404" pitchFamily="49" charset="0"/>
              </a:rPr>
              <a:t>linux3-(6:28pm): date &gt; output</a:t>
            </a:r>
          </a:p>
          <a:p>
            <a:pPr>
              <a:lnSpc>
                <a:spcPct val="90000"/>
              </a:lnSpc>
              <a:buFont typeface="Wingdings" panose="05000000000000000000" pitchFamily="2" charset="2"/>
              <a:buNone/>
            </a:pPr>
            <a:r>
              <a:rPr lang="en-US" altLang="en-US" sz="2600">
                <a:latin typeface="Courier New" panose="02070309020205020404" pitchFamily="49" charset="0"/>
              </a:rPr>
              <a:t>	linux3-(6:28pm): cat output</a:t>
            </a:r>
          </a:p>
          <a:p>
            <a:pPr>
              <a:lnSpc>
                <a:spcPct val="90000"/>
              </a:lnSpc>
              <a:buFont typeface="Wingdings" panose="05000000000000000000" pitchFamily="2" charset="2"/>
              <a:buNone/>
            </a:pPr>
            <a:r>
              <a:rPr lang="en-US" altLang="en-US" sz="2600">
                <a:latin typeface="Courier New" panose="02070309020205020404" pitchFamily="49" charset="0"/>
              </a:rPr>
              <a:t>	Sun Oct 6 18:28:32 EDT 2002</a:t>
            </a:r>
          </a:p>
          <a:p>
            <a:pPr>
              <a:lnSpc>
                <a:spcPct val="90000"/>
              </a:lnSpc>
            </a:pPr>
            <a:r>
              <a:rPr lang="en-US" altLang="en-US" sz="2600"/>
              <a:t>If we redirect stdout using a single &gt; it will overwrite the contents of the file, erasing all previous contents.</a:t>
            </a:r>
          </a:p>
          <a:p>
            <a:pPr>
              <a:lnSpc>
                <a:spcPct val="90000"/>
              </a:lnSpc>
              <a:buFont typeface="Wingdings" panose="05000000000000000000" pitchFamily="2" charset="2"/>
              <a:buNone/>
            </a:pPr>
            <a:r>
              <a:rPr lang="en-US" altLang="en-US" sz="2600"/>
              <a:t>	</a:t>
            </a:r>
            <a:r>
              <a:rPr lang="en-US" altLang="en-US" sz="2600">
                <a:latin typeface="Courier New" panose="02070309020205020404" pitchFamily="49" charset="0"/>
              </a:rPr>
              <a:t>linux3-(6:28pm): date &gt; output</a:t>
            </a:r>
          </a:p>
          <a:p>
            <a:pPr>
              <a:lnSpc>
                <a:spcPct val="90000"/>
              </a:lnSpc>
              <a:buFont typeface="Wingdings" panose="05000000000000000000" pitchFamily="2" charset="2"/>
              <a:buNone/>
            </a:pPr>
            <a:r>
              <a:rPr lang="en-US" altLang="en-US" sz="2600">
                <a:latin typeface="Courier New" panose="02070309020205020404" pitchFamily="49" charset="0"/>
              </a:rPr>
              <a:t>	linux3-(6:28pm): cat output</a:t>
            </a:r>
          </a:p>
          <a:p>
            <a:pPr>
              <a:lnSpc>
                <a:spcPct val="90000"/>
              </a:lnSpc>
              <a:buFont typeface="Wingdings" panose="05000000000000000000" pitchFamily="2" charset="2"/>
              <a:buNone/>
            </a:pPr>
            <a:r>
              <a:rPr lang="en-US" altLang="en-US" sz="2600">
                <a:latin typeface="Courier New" panose="02070309020205020404" pitchFamily="49" charset="0"/>
              </a:rPr>
              <a:t>	Sun Oct 6 18:28:44 EDT 2002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703FCEC-BA0C-1994-E7CD-39929B72D4A0}"/>
              </a:ext>
            </a:extLst>
          </p:cNvPr>
          <p:cNvSpPr>
            <a:spLocks noGrp="1" noRot="1" noChangeArrowheads="1"/>
          </p:cNvSpPr>
          <p:nvPr>
            <p:ph type="title"/>
          </p:nvPr>
        </p:nvSpPr>
        <p:spPr>
          <a:xfrm>
            <a:off x="457200" y="274638"/>
            <a:ext cx="8229600" cy="792162"/>
          </a:xfrm>
        </p:spPr>
        <p:txBody>
          <a:bodyPr/>
          <a:lstStyle/>
          <a:p>
            <a:r>
              <a:rPr lang="en-US" altLang="en-US" sz="4000" b="0"/>
              <a:t>&gt;&gt; </a:t>
            </a:r>
            <a:r>
              <a:rPr lang="en-US" altLang="en-US" sz="4000"/>
              <a:t>Redirection of stdout (append)</a:t>
            </a:r>
            <a:endParaRPr lang="en-US" altLang="en-US" sz="4000" b="0"/>
          </a:p>
        </p:txBody>
      </p:sp>
      <p:sp>
        <p:nvSpPr>
          <p:cNvPr id="24579" name="Rectangle 3">
            <a:extLst>
              <a:ext uri="{FF2B5EF4-FFF2-40B4-BE49-F238E27FC236}">
                <a16:creationId xmlns:a16="http://schemas.microsoft.com/office/drawing/2014/main" id="{241BBC37-147B-9F1A-77EB-66710C83F74F}"/>
              </a:ext>
            </a:extLst>
          </p:cNvPr>
          <p:cNvSpPr>
            <a:spLocks noGrp="1" noChangeArrowheads="1"/>
          </p:cNvSpPr>
          <p:nvPr>
            <p:ph type="body" idx="1"/>
          </p:nvPr>
        </p:nvSpPr>
        <p:spPr>
          <a:xfrm>
            <a:off x="457200" y="990600"/>
            <a:ext cx="8229600" cy="5715000"/>
          </a:xfrm>
        </p:spPr>
        <p:txBody>
          <a:bodyPr/>
          <a:lstStyle/>
          <a:p>
            <a:pPr>
              <a:lnSpc>
                <a:spcPct val="90000"/>
              </a:lnSpc>
            </a:pPr>
            <a:r>
              <a:rPr lang="en-US" altLang="en-US" sz="2800"/>
              <a:t>Redirecting with </a:t>
            </a:r>
            <a:r>
              <a:rPr lang="en-US" altLang="en-US" sz="2800" b="1"/>
              <a:t>&gt;&gt;</a:t>
            </a:r>
            <a:r>
              <a:rPr lang="en-US" altLang="en-US" sz="2800"/>
              <a:t> appends to a file.</a:t>
            </a:r>
          </a:p>
          <a:p>
            <a:pPr>
              <a:lnSpc>
                <a:spcPct val="90000"/>
              </a:lnSpc>
              <a:buFont typeface="Wingdings" panose="05000000000000000000" pitchFamily="2" charset="2"/>
              <a:buNone/>
            </a:pPr>
            <a:r>
              <a:rPr lang="en-US" altLang="en-US" sz="2800"/>
              <a:t>	</a:t>
            </a:r>
            <a:r>
              <a:rPr lang="en-US" altLang="en-US" sz="2800">
                <a:latin typeface="Courier New" panose="02070309020205020404" pitchFamily="49" charset="0"/>
              </a:rPr>
              <a:t>linux3-(6:30pm): date &gt;&gt; output</a:t>
            </a:r>
          </a:p>
          <a:p>
            <a:pPr>
              <a:lnSpc>
                <a:spcPct val="90000"/>
              </a:lnSpc>
              <a:buFont typeface="Wingdings" panose="05000000000000000000" pitchFamily="2" charset="2"/>
              <a:buNone/>
            </a:pPr>
            <a:r>
              <a:rPr lang="en-US" altLang="en-US" sz="2800">
                <a:latin typeface="Courier New" panose="02070309020205020404" pitchFamily="49" charset="0"/>
              </a:rPr>
              <a:t>	linux3-(6:30pm): cat output</a:t>
            </a:r>
          </a:p>
          <a:p>
            <a:pPr>
              <a:lnSpc>
                <a:spcPct val="90000"/>
              </a:lnSpc>
              <a:buFont typeface="Wingdings" panose="05000000000000000000" pitchFamily="2" charset="2"/>
              <a:buNone/>
            </a:pPr>
            <a:r>
              <a:rPr lang="en-US" altLang="en-US" sz="2800">
                <a:latin typeface="Courier New" panose="02070309020205020404" pitchFamily="49" charset="0"/>
              </a:rPr>
              <a:t>	Sun Oct 6 18:30:07 EDT 2002</a:t>
            </a:r>
          </a:p>
          <a:p>
            <a:pPr>
              <a:lnSpc>
                <a:spcPct val="90000"/>
              </a:lnSpc>
              <a:buFont typeface="Wingdings" panose="05000000000000000000" pitchFamily="2" charset="2"/>
              <a:buNone/>
            </a:pPr>
            <a:r>
              <a:rPr lang="en-US" altLang="en-US" sz="2800">
                <a:latin typeface="Courier New" panose="02070309020205020404" pitchFamily="49" charset="0"/>
              </a:rPr>
              <a:t>	Sun Oct 6 18:30:19 EDT 2002</a:t>
            </a:r>
          </a:p>
          <a:p>
            <a:pPr>
              <a:lnSpc>
                <a:spcPct val="90000"/>
              </a:lnSpc>
            </a:pPr>
            <a:r>
              <a:rPr lang="en-US" altLang="en-US" sz="3100"/>
              <a:t>Redirection of stdout is helpful if the amount of information printed to the screen is more than the screen can hold.</a:t>
            </a:r>
          </a:p>
          <a:p>
            <a:pPr lvl="1">
              <a:lnSpc>
                <a:spcPct val="90000"/>
              </a:lnSpc>
            </a:pPr>
            <a:r>
              <a:rPr lang="en-US" altLang="en-US" sz="2600"/>
              <a:t>You can redirect the output to a file and then view it using less, more, cat, or the text editor of your choice.</a:t>
            </a:r>
          </a:p>
          <a:p>
            <a:pPr>
              <a:lnSpc>
                <a:spcPct val="90000"/>
              </a:lnSpc>
            </a:pPr>
            <a:r>
              <a:rPr lang="en-US" altLang="en-US" sz="3100"/>
              <a:t>Redirection of stdout is also useful to save the output of a program.</a:t>
            </a:r>
          </a:p>
          <a:p>
            <a:pPr>
              <a:lnSpc>
                <a:spcPct val="90000"/>
              </a:lnSpc>
              <a:buFont typeface="Wingdings" panose="05000000000000000000" pitchFamily="2" charset="2"/>
              <a:buNone/>
            </a:pPr>
            <a:endParaRPr lang="en-US"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F23C51B-5952-A371-336F-056E6010D0B5}"/>
              </a:ext>
            </a:extLst>
          </p:cNvPr>
          <p:cNvSpPr>
            <a:spLocks noGrp="1" noRot="1" noChangeArrowheads="1"/>
          </p:cNvSpPr>
          <p:nvPr>
            <p:ph type="title"/>
          </p:nvPr>
        </p:nvSpPr>
        <p:spPr>
          <a:xfrm>
            <a:off x="457200" y="274638"/>
            <a:ext cx="8229600" cy="792162"/>
          </a:xfrm>
        </p:spPr>
        <p:txBody>
          <a:bodyPr/>
          <a:lstStyle/>
          <a:p>
            <a:r>
              <a:rPr lang="en-US" altLang="en-US"/>
              <a:t>&lt; Redirection of stdin</a:t>
            </a:r>
          </a:p>
        </p:txBody>
      </p:sp>
      <p:sp>
        <p:nvSpPr>
          <p:cNvPr id="23555" name="Rectangle 3">
            <a:extLst>
              <a:ext uri="{FF2B5EF4-FFF2-40B4-BE49-F238E27FC236}">
                <a16:creationId xmlns:a16="http://schemas.microsoft.com/office/drawing/2014/main" id="{67CC3F05-AE48-076F-B1B3-25E58F8ED088}"/>
              </a:ext>
            </a:extLst>
          </p:cNvPr>
          <p:cNvSpPr>
            <a:spLocks noGrp="1" noChangeArrowheads="1"/>
          </p:cNvSpPr>
          <p:nvPr>
            <p:ph type="body" idx="1"/>
          </p:nvPr>
        </p:nvSpPr>
        <p:spPr>
          <a:xfrm>
            <a:off x="457200" y="1143000"/>
            <a:ext cx="8229600" cy="5410200"/>
          </a:xfrm>
        </p:spPr>
        <p:txBody>
          <a:bodyPr>
            <a:normAutofit fontScale="92500" lnSpcReduction="20000"/>
          </a:bodyPr>
          <a:lstStyle/>
          <a:p>
            <a:pPr>
              <a:lnSpc>
                <a:spcPct val="80000"/>
              </a:lnSpc>
            </a:pPr>
            <a:r>
              <a:rPr lang="en-US" altLang="en-US" sz="1600"/>
              <a:t>We can redirect stdin from a file.</a:t>
            </a:r>
          </a:p>
          <a:p>
            <a:pPr>
              <a:lnSpc>
                <a:spcPct val="80000"/>
              </a:lnSpc>
              <a:buFont typeface="Wingdings" panose="05000000000000000000" pitchFamily="2" charset="2"/>
              <a:buNone/>
            </a:pPr>
            <a:r>
              <a:rPr lang="en-US" altLang="en-US" sz="1600"/>
              <a:t>	</a:t>
            </a:r>
            <a:r>
              <a:rPr lang="en-US" altLang="en-US" sz="1600">
                <a:latin typeface="Courier New" panose="02070309020205020404" pitchFamily="49" charset="0"/>
              </a:rPr>
              <a:t>linux3-(6:40pm): gcc -Wall -ansi avg.c -o avg</a:t>
            </a:r>
          </a:p>
          <a:p>
            <a:pPr>
              <a:lnSpc>
                <a:spcPct val="80000"/>
              </a:lnSpc>
              <a:buFont typeface="Wingdings" panose="05000000000000000000" pitchFamily="2" charset="2"/>
              <a:buNone/>
            </a:pPr>
            <a:r>
              <a:rPr lang="en-US" altLang="en-US" sz="1600">
                <a:latin typeface="Courier New" panose="02070309020205020404" pitchFamily="49" charset="0"/>
              </a:rPr>
              <a:t>	linux3-(6:40pm): avg</a:t>
            </a:r>
          </a:p>
          <a:p>
            <a:pPr>
              <a:lnSpc>
                <a:spcPct val="80000"/>
              </a:lnSpc>
              <a:buFont typeface="Wingdings" panose="05000000000000000000" pitchFamily="2" charset="2"/>
              <a:buNone/>
            </a:pPr>
            <a:r>
              <a:rPr lang="en-US" altLang="en-US" sz="1600">
                <a:latin typeface="Courier New" panose="02070309020205020404" pitchFamily="49" charset="0"/>
              </a:rPr>
              <a:t>	Enter the first integer: 1</a:t>
            </a:r>
          </a:p>
          <a:p>
            <a:pPr>
              <a:lnSpc>
                <a:spcPct val="80000"/>
              </a:lnSpc>
              <a:buFont typeface="Wingdings" panose="05000000000000000000" pitchFamily="2" charset="2"/>
              <a:buNone/>
            </a:pPr>
            <a:r>
              <a:rPr lang="en-US" altLang="en-US" sz="1600">
                <a:latin typeface="Courier New" panose="02070309020205020404" pitchFamily="49" charset="0"/>
              </a:rPr>
              <a:t>	Enter the second integer: 2</a:t>
            </a:r>
          </a:p>
          <a:p>
            <a:pPr>
              <a:lnSpc>
                <a:spcPct val="80000"/>
              </a:lnSpc>
              <a:buFont typeface="Wingdings" panose="05000000000000000000" pitchFamily="2" charset="2"/>
              <a:buNone/>
            </a:pPr>
            <a:r>
              <a:rPr lang="en-US" altLang="en-US" sz="1600">
                <a:latin typeface="Courier New" panose="02070309020205020404" pitchFamily="49" charset="0"/>
              </a:rPr>
              <a:t>	Average is: 1.500000</a:t>
            </a:r>
          </a:p>
          <a:p>
            <a:pPr>
              <a:lnSpc>
                <a:spcPct val="80000"/>
              </a:lnSpc>
            </a:pPr>
            <a:r>
              <a:rPr lang="en-US" altLang="en-US" sz="1600"/>
              <a:t>Rather than the user typing in the values, lets get them from a file. We will run the program once redirecting 1.dat as the input and again using 2.dat as the input...</a:t>
            </a:r>
          </a:p>
          <a:p>
            <a:pPr>
              <a:lnSpc>
                <a:spcPct val="80000"/>
              </a:lnSpc>
              <a:buFont typeface="Wingdings" panose="05000000000000000000" pitchFamily="2" charset="2"/>
              <a:buNone/>
            </a:pPr>
            <a:r>
              <a:rPr lang="en-US" altLang="en-US" sz="1600">
                <a:latin typeface="Courier New" panose="02070309020205020404" pitchFamily="49" charset="0"/>
              </a:rPr>
              <a:t>	linux3-(6:40pm): cat 1.dat</a:t>
            </a:r>
          </a:p>
          <a:p>
            <a:pPr>
              <a:lnSpc>
                <a:spcPct val="80000"/>
              </a:lnSpc>
              <a:buFont typeface="Wingdings" panose="05000000000000000000" pitchFamily="2" charset="2"/>
              <a:buNone/>
            </a:pPr>
            <a:r>
              <a:rPr lang="en-US" altLang="en-US" sz="1600">
                <a:latin typeface="Courier New" panose="02070309020205020404" pitchFamily="49" charset="0"/>
              </a:rPr>
              <a:t>	1 2</a:t>
            </a:r>
          </a:p>
          <a:p>
            <a:pPr>
              <a:lnSpc>
                <a:spcPct val="80000"/>
              </a:lnSpc>
              <a:buFont typeface="Wingdings" panose="05000000000000000000" pitchFamily="2" charset="2"/>
              <a:buNone/>
            </a:pPr>
            <a:r>
              <a:rPr lang="en-US" altLang="en-US" sz="1600">
                <a:latin typeface="Courier New" panose="02070309020205020404" pitchFamily="49" charset="0"/>
              </a:rPr>
              <a:t>	linux3-(6:40pm): avg &lt; 1.dat</a:t>
            </a:r>
          </a:p>
          <a:p>
            <a:pPr>
              <a:lnSpc>
                <a:spcPct val="80000"/>
              </a:lnSpc>
              <a:buFont typeface="Wingdings" panose="05000000000000000000" pitchFamily="2" charset="2"/>
              <a:buNone/>
            </a:pPr>
            <a:r>
              <a:rPr lang="en-US" altLang="en-US" sz="1600">
                <a:latin typeface="Courier New" panose="02070309020205020404" pitchFamily="49" charset="0"/>
              </a:rPr>
              <a:t>	Enter the first integer: Enter the second integer: Average is: 1.500000</a:t>
            </a:r>
          </a:p>
          <a:p>
            <a:pPr>
              <a:lnSpc>
                <a:spcPct val="80000"/>
              </a:lnSpc>
              <a:buFont typeface="Wingdings" panose="05000000000000000000" pitchFamily="2" charset="2"/>
              <a:buNone/>
            </a:pPr>
            <a:r>
              <a:rPr lang="en-US" altLang="en-US" sz="1600">
                <a:latin typeface="Courier New" panose="02070309020205020404" pitchFamily="49" charset="0"/>
              </a:rPr>
              <a:t>	linux3-(6:40pm): cat 2.dat</a:t>
            </a:r>
          </a:p>
          <a:p>
            <a:pPr>
              <a:lnSpc>
                <a:spcPct val="80000"/>
              </a:lnSpc>
              <a:buFont typeface="Wingdings" panose="05000000000000000000" pitchFamily="2" charset="2"/>
              <a:buNone/>
            </a:pPr>
            <a:r>
              <a:rPr lang="en-US" altLang="en-US" sz="1600">
                <a:latin typeface="Courier New" panose="02070309020205020404" pitchFamily="49" charset="0"/>
              </a:rPr>
              <a:t>	1</a:t>
            </a:r>
          </a:p>
          <a:p>
            <a:pPr>
              <a:lnSpc>
                <a:spcPct val="80000"/>
              </a:lnSpc>
              <a:buFont typeface="Wingdings" panose="05000000000000000000" pitchFamily="2" charset="2"/>
              <a:buNone/>
            </a:pPr>
            <a:r>
              <a:rPr lang="en-US" altLang="en-US" sz="1600">
                <a:latin typeface="Courier New" panose="02070309020205020404" pitchFamily="49" charset="0"/>
              </a:rPr>
              <a:t>	  2</a:t>
            </a:r>
          </a:p>
          <a:p>
            <a:pPr>
              <a:lnSpc>
                <a:spcPct val="80000"/>
              </a:lnSpc>
              <a:buFont typeface="Wingdings" panose="05000000000000000000" pitchFamily="2" charset="2"/>
              <a:buNone/>
            </a:pPr>
            <a:r>
              <a:rPr lang="en-US" altLang="en-US" sz="1600">
                <a:latin typeface="Courier New" panose="02070309020205020404" pitchFamily="49" charset="0"/>
              </a:rPr>
              <a:t>	linux3-(6:41pm): avg &lt; 2.dat</a:t>
            </a:r>
          </a:p>
          <a:p>
            <a:pPr>
              <a:lnSpc>
                <a:spcPct val="80000"/>
              </a:lnSpc>
              <a:buFont typeface="Wingdings" panose="05000000000000000000" pitchFamily="2" charset="2"/>
              <a:buNone/>
            </a:pPr>
            <a:r>
              <a:rPr lang="en-US" altLang="en-US" sz="1600">
                <a:latin typeface="Courier New" panose="02070309020205020404" pitchFamily="49" charset="0"/>
              </a:rPr>
              <a:t>	Enter the first integer: Enter the second integer: Average is: 1.500000 </a:t>
            </a:r>
          </a:p>
          <a:p>
            <a:pPr>
              <a:lnSpc>
                <a:spcPct val="80000"/>
              </a:lnSpc>
            </a:pPr>
            <a:r>
              <a:rPr lang="en-US" altLang="en-US" sz="1600"/>
              <a:t>scanf is smart enough to skip white space, whether it be a space or newlines. Nothing fancy is needed to handle whitespace.</a:t>
            </a:r>
          </a:p>
          <a:p>
            <a:pPr>
              <a:lnSpc>
                <a:spcPct val="80000"/>
              </a:lnSpc>
            </a:pPr>
            <a:r>
              <a:rPr lang="en-US" altLang="en-US" sz="1600"/>
              <a:t>Note: that the numbers being read in are not echoed to the screen.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1F0E69F-5645-9662-AB8C-9B68C5885CCC}"/>
              </a:ext>
            </a:extLst>
          </p:cNvPr>
          <p:cNvSpPr>
            <a:spLocks noGrp="1" noRot="1" noChangeArrowheads="1"/>
          </p:cNvSpPr>
          <p:nvPr>
            <p:ph type="title"/>
          </p:nvPr>
        </p:nvSpPr>
        <p:spPr/>
        <p:txBody>
          <a:bodyPr/>
          <a:lstStyle/>
          <a:p>
            <a:r>
              <a:rPr lang="en-US" altLang="en-US"/>
              <a:t>Combining &lt; and &gt;</a:t>
            </a:r>
          </a:p>
        </p:txBody>
      </p:sp>
      <p:sp>
        <p:nvSpPr>
          <p:cNvPr id="31747" name="Rectangle 3">
            <a:extLst>
              <a:ext uri="{FF2B5EF4-FFF2-40B4-BE49-F238E27FC236}">
                <a16:creationId xmlns:a16="http://schemas.microsoft.com/office/drawing/2014/main" id="{B32B498C-FED6-442F-EBA7-F95D4D27F6A8}"/>
              </a:ext>
            </a:extLst>
          </p:cNvPr>
          <p:cNvSpPr>
            <a:spLocks noGrp="1" noChangeArrowheads="1"/>
          </p:cNvSpPr>
          <p:nvPr>
            <p:ph type="body" idx="1"/>
          </p:nvPr>
        </p:nvSpPr>
        <p:spPr/>
        <p:txBody>
          <a:bodyPr/>
          <a:lstStyle/>
          <a:p>
            <a:r>
              <a:rPr lang="en-US" altLang="en-US"/>
              <a:t>We can combine different types of redirection with a single command.</a:t>
            </a:r>
          </a:p>
          <a:p>
            <a:r>
              <a:rPr lang="en-US" altLang="en-US"/>
              <a:t>Example: the program will get input from the file called 1.dat, and redirect all of the program’s output to a file called output.</a:t>
            </a:r>
          </a:p>
          <a:p>
            <a:pPr>
              <a:buFont typeface="Wingdings" panose="05000000000000000000" pitchFamily="2" charset="2"/>
              <a:buNone/>
            </a:pPr>
            <a:r>
              <a:rPr lang="en-US" altLang="en-US" sz="2400"/>
              <a:t>	</a:t>
            </a:r>
            <a:r>
              <a:rPr lang="en-US" altLang="en-US" sz="2400">
                <a:latin typeface="Courier New" panose="02070309020205020404" pitchFamily="49" charset="0"/>
              </a:rPr>
              <a:t>linux3-(6:41pm): avg &lt; 1.dat &gt; output</a:t>
            </a:r>
          </a:p>
          <a:p>
            <a:pPr>
              <a:buFont typeface="Wingdings" panose="05000000000000000000" pitchFamily="2" charset="2"/>
              <a:buNone/>
            </a:pPr>
            <a:r>
              <a:rPr lang="en-US" altLang="en-US" sz="2400">
                <a:latin typeface="Courier New" panose="02070309020205020404" pitchFamily="49" charset="0"/>
              </a:rPr>
              <a:t>	linux3-(6:41pm): cat output</a:t>
            </a:r>
          </a:p>
          <a:p>
            <a:pPr>
              <a:buFont typeface="Wingdings" panose="05000000000000000000" pitchFamily="2" charset="2"/>
              <a:buNone/>
            </a:pPr>
            <a:r>
              <a:rPr lang="en-US" altLang="en-US" sz="2400">
                <a:latin typeface="Courier New" panose="02070309020205020404" pitchFamily="49" charset="0"/>
              </a:rPr>
              <a:t>	Enter the first integer: Enter the second integer: Average is: 1.500000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F99D09C-0BA3-4BE7-EF45-96130F65FC6F}"/>
              </a:ext>
            </a:extLst>
          </p:cNvPr>
          <p:cNvSpPr>
            <a:spLocks noGrp="1" noRot="1" noChangeArrowheads="1"/>
          </p:cNvSpPr>
          <p:nvPr>
            <p:ph type="title"/>
          </p:nvPr>
        </p:nvSpPr>
        <p:spPr>
          <a:xfrm>
            <a:off x="457200" y="0"/>
            <a:ext cx="8229600" cy="1066800"/>
          </a:xfrm>
        </p:spPr>
        <p:txBody>
          <a:bodyPr/>
          <a:lstStyle/>
          <a:p>
            <a:r>
              <a:rPr lang="en-US" altLang="en-US"/>
              <a:t>&gt;&amp; Redirecting stderr</a:t>
            </a:r>
          </a:p>
        </p:txBody>
      </p:sp>
      <p:sp>
        <p:nvSpPr>
          <p:cNvPr id="33795" name="Rectangle 3">
            <a:extLst>
              <a:ext uri="{FF2B5EF4-FFF2-40B4-BE49-F238E27FC236}">
                <a16:creationId xmlns:a16="http://schemas.microsoft.com/office/drawing/2014/main" id="{824E95A2-4BEE-D2A5-992B-48FF5ACE1A7B}"/>
              </a:ext>
            </a:extLst>
          </p:cNvPr>
          <p:cNvSpPr>
            <a:spLocks noGrp="1" noChangeArrowheads="1"/>
          </p:cNvSpPr>
          <p:nvPr>
            <p:ph type="body" idx="1"/>
          </p:nvPr>
        </p:nvSpPr>
        <p:spPr>
          <a:xfrm>
            <a:off x="457200" y="990600"/>
            <a:ext cx="8229600" cy="5638800"/>
          </a:xfrm>
        </p:spPr>
        <p:txBody>
          <a:bodyPr>
            <a:normAutofit fontScale="92500" lnSpcReduction="20000"/>
          </a:bodyPr>
          <a:lstStyle/>
          <a:p>
            <a:pPr>
              <a:lnSpc>
                <a:spcPct val="80000"/>
              </a:lnSpc>
            </a:pPr>
            <a:r>
              <a:rPr lang="en-US" altLang="en-US" sz="1600"/>
              <a:t>Lets examine the following output from the gcc compiler...</a:t>
            </a:r>
          </a:p>
          <a:p>
            <a:pPr>
              <a:lnSpc>
                <a:spcPct val="80000"/>
              </a:lnSpc>
              <a:buFont typeface="Wingdings" panose="05000000000000000000" pitchFamily="2" charset="2"/>
              <a:buNone/>
            </a:pPr>
            <a:r>
              <a:rPr lang="en-US" altLang="en-US" sz="1600"/>
              <a:t>	</a:t>
            </a:r>
            <a:r>
              <a:rPr lang="en-US" altLang="en-US" sz="1600">
                <a:latin typeface="Courier New" panose="02070309020205020404" pitchFamily="49" charset="0"/>
              </a:rPr>
              <a:t>linux3-(6:42pm): gcc -Wall -ansi avg.c</a:t>
            </a:r>
          </a:p>
          <a:p>
            <a:pPr>
              <a:lnSpc>
                <a:spcPct val="80000"/>
              </a:lnSpc>
              <a:buFont typeface="Wingdings" panose="05000000000000000000" pitchFamily="2" charset="2"/>
              <a:buNone/>
            </a:pPr>
            <a:r>
              <a:rPr lang="en-US" altLang="en-US" sz="1600">
                <a:latin typeface="Courier New" panose="02070309020205020404" pitchFamily="49" charset="0"/>
              </a:rPr>
              <a:t>	avg.c:24: unterminated string or character constant</a:t>
            </a:r>
          </a:p>
          <a:p>
            <a:pPr>
              <a:lnSpc>
                <a:spcPct val="80000"/>
              </a:lnSpc>
              <a:buFont typeface="Wingdings" panose="05000000000000000000" pitchFamily="2" charset="2"/>
              <a:buNone/>
            </a:pPr>
            <a:r>
              <a:rPr lang="en-US" altLang="en-US" sz="1600">
                <a:latin typeface="Courier New" panose="02070309020205020404" pitchFamily="49" charset="0"/>
              </a:rPr>
              <a:t>	avg.c:19: possible real start of unterminated constant </a:t>
            </a:r>
          </a:p>
          <a:p>
            <a:pPr>
              <a:lnSpc>
                <a:spcPct val="80000"/>
              </a:lnSpc>
            </a:pPr>
            <a:r>
              <a:rPr lang="en-US" altLang="en-US" sz="1600"/>
              <a:t>This is a simple example where gcc finds 2 errors when it tries to compile a buggy version of avg.c. But what if we have so many errors that they all scroll off of the top of the screen and we are unable to see them all? Sound like a job for redirection of stdout to a file...</a:t>
            </a:r>
          </a:p>
          <a:p>
            <a:pPr>
              <a:lnSpc>
                <a:spcPct val="80000"/>
              </a:lnSpc>
              <a:buFont typeface="Wingdings" panose="05000000000000000000" pitchFamily="2" charset="2"/>
              <a:buNone/>
            </a:pPr>
            <a:r>
              <a:rPr lang="en-US" altLang="en-US" sz="1600">
                <a:latin typeface="Courier New" panose="02070309020205020404" pitchFamily="49" charset="0"/>
              </a:rPr>
              <a:t>	linux3-(6:42pm): gcc -Wall -ansi avg.c &gt; output</a:t>
            </a:r>
          </a:p>
          <a:p>
            <a:pPr>
              <a:lnSpc>
                <a:spcPct val="80000"/>
              </a:lnSpc>
              <a:buFont typeface="Wingdings" panose="05000000000000000000" pitchFamily="2" charset="2"/>
              <a:buNone/>
            </a:pPr>
            <a:r>
              <a:rPr lang="en-US" altLang="en-US" sz="1600">
                <a:latin typeface="Courier New" panose="02070309020205020404" pitchFamily="49" charset="0"/>
              </a:rPr>
              <a:t>	avg.c:24: unterminated string or character constant</a:t>
            </a:r>
          </a:p>
          <a:p>
            <a:pPr>
              <a:lnSpc>
                <a:spcPct val="80000"/>
              </a:lnSpc>
              <a:buFont typeface="Wingdings" panose="05000000000000000000" pitchFamily="2" charset="2"/>
              <a:buNone/>
            </a:pPr>
            <a:r>
              <a:rPr lang="en-US" altLang="en-US" sz="1600">
                <a:latin typeface="Courier New" panose="02070309020205020404" pitchFamily="49" charset="0"/>
              </a:rPr>
              <a:t>	avg.c:19: possible real start of unterminated constant</a:t>
            </a:r>
          </a:p>
          <a:p>
            <a:pPr>
              <a:lnSpc>
                <a:spcPct val="80000"/>
              </a:lnSpc>
              <a:buFont typeface="Wingdings" panose="05000000000000000000" pitchFamily="2" charset="2"/>
              <a:buNone/>
            </a:pPr>
            <a:r>
              <a:rPr lang="en-US" altLang="en-US" sz="1600">
                <a:latin typeface="Courier New" panose="02070309020205020404" pitchFamily="49" charset="0"/>
              </a:rPr>
              <a:t>	linux3-(6:42pm): cat output</a:t>
            </a:r>
          </a:p>
          <a:p>
            <a:pPr>
              <a:lnSpc>
                <a:spcPct val="80000"/>
              </a:lnSpc>
              <a:buFont typeface="Wingdings" panose="05000000000000000000" pitchFamily="2" charset="2"/>
              <a:buNone/>
            </a:pPr>
            <a:r>
              <a:rPr lang="en-US" altLang="en-US" sz="1600">
                <a:latin typeface="Courier New" panose="02070309020205020404" pitchFamily="49" charset="0"/>
              </a:rPr>
              <a:t>	linux3-(6:42pm): </a:t>
            </a:r>
          </a:p>
          <a:p>
            <a:pPr>
              <a:lnSpc>
                <a:spcPct val="80000"/>
              </a:lnSpc>
            </a:pPr>
            <a:r>
              <a:rPr lang="en-US" altLang="en-US" sz="1600"/>
              <a:t>What happened? I told the compiler to direct the errors to a file, but they were printed to the screen and not the file like I told it.  </a:t>
            </a:r>
          </a:p>
          <a:p>
            <a:pPr>
              <a:lnSpc>
                <a:spcPct val="80000"/>
              </a:lnSpc>
            </a:pPr>
            <a:r>
              <a:rPr lang="en-US" altLang="en-US" sz="1600"/>
              <a:t>Some programs print to the screen without using stdout. Often times errors and warnings are printed to another output buffer called stderr.</a:t>
            </a:r>
          </a:p>
          <a:p>
            <a:pPr>
              <a:lnSpc>
                <a:spcPct val="80000"/>
              </a:lnSpc>
            </a:pPr>
            <a:r>
              <a:rPr lang="en-US" altLang="en-US" sz="1600"/>
              <a:t>There are some cases where we may wish to redirect stderr to a file and look at them. Such as when we need to examine them but there are too many. Well to redirect the output we use the &gt; followed by an &amp; sign to tell it to redirect stderr as well...</a:t>
            </a:r>
          </a:p>
          <a:p>
            <a:pPr>
              <a:lnSpc>
                <a:spcPct val="80000"/>
              </a:lnSpc>
              <a:buFont typeface="Wingdings" panose="05000000000000000000" pitchFamily="2" charset="2"/>
              <a:buNone/>
            </a:pPr>
            <a:r>
              <a:rPr lang="en-US" altLang="en-US" sz="1600"/>
              <a:t>	</a:t>
            </a:r>
            <a:r>
              <a:rPr lang="en-US" altLang="en-US" sz="1600">
                <a:latin typeface="Courier New" panose="02070309020205020404" pitchFamily="49" charset="0"/>
              </a:rPr>
              <a:t>linux3-(6:42pm): gcc -Wall -ansi avg.c &gt;&amp; output</a:t>
            </a:r>
          </a:p>
          <a:p>
            <a:pPr>
              <a:lnSpc>
                <a:spcPct val="80000"/>
              </a:lnSpc>
              <a:buFont typeface="Wingdings" panose="05000000000000000000" pitchFamily="2" charset="2"/>
              <a:buNone/>
            </a:pPr>
            <a:r>
              <a:rPr lang="en-US" altLang="en-US" sz="1600">
                <a:latin typeface="Courier New" panose="02070309020205020404" pitchFamily="49" charset="0"/>
              </a:rPr>
              <a:t>	linux3-(6:42pm): cat output</a:t>
            </a:r>
          </a:p>
          <a:p>
            <a:pPr>
              <a:lnSpc>
                <a:spcPct val="80000"/>
              </a:lnSpc>
              <a:buFont typeface="Wingdings" panose="05000000000000000000" pitchFamily="2" charset="2"/>
              <a:buNone/>
            </a:pPr>
            <a:r>
              <a:rPr lang="en-US" altLang="en-US" sz="1600">
                <a:latin typeface="Courier New" panose="02070309020205020404" pitchFamily="49" charset="0"/>
              </a:rPr>
              <a:t>	avg.c:24: unterminated string or character constant</a:t>
            </a:r>
          </a:p>
          <a:p>
            <a:pPr>
              <a:lnSpc>
                <a:spcPct val="80000"/>
              </a:lnSpc>
              <a:buFont typeface="Wingdings" panose="05000000000000000000" pitchFamily="2" charset="2"/>
              <a:buNone/>
            </a:pPr>
            <a:r>
              <a:rPr lang="en-US" altLang="en-US" sz="1600">
                <a:latin typeface="Courier New" panose="02070309020205020404" pitchFamily="49" charset="0"/>
              </a:rPr>
              <a:t>	avg.c:19: possible real start of unterminated constant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435DFFC-8B3E-E8BE-4E06-B48072BDA9B2}"/>
              </a:ext>
            </a:extLst>
          </p:cNvPr>
          <p:cNvSpPr>
            <a:spLocks noGrp="1" noRot="1" noChangeArrowheads="1"/>
          </p:cNvSpPr>
          <p:nvPr>
            <p:ph type="title"/>
          </p:nvPr>
        </p:nvSpPr>
        <p:spPr>
          <a:xfrm>
            <a:off x="457200" y="274638"/>
            <a:ext cx="8229600" cy="792162"/>
          </a:xfrm>
        </p:spPr>
        <p:txBody>
          <a:bodyPr/>
          <a:lstStyle/>
          <a:p>
            <a:r>
              <a:rPr lang="en-US" altLang="en-US"/>
              <a:t>UNIX Tools: tar</a:t>
            </a:r>
          </a:p>
        </p:txBody>
      </p:sp>
      <p:sp>
        <p:nvSpPr>
          <p:cNvPr id="35843" name="Rectangle 3">
            <a:extLst>
              <a:ext uri="{FF2B5EF4-FFF2-40B4-BE49-F238E27FC236}">
                <a16:creationId xmlns:a16="http://schemas.microsoft.com/office/drawing/2014/main" id="{94035713-6F6F-5261-8019-1E8F10DAD346}"/>
              </a:ext>
            </a:extLst>
          </p:cNvPr>
          <p:cNvSpPr>
            <a:spLocks noGrp="1" noChangeArrowheads="1"/>
          </p:cNvSpPr>
          <p:nvPr>
            <p:ph type="body" idx="1"/>
          </p:nvPr>
        </p:nvSpPr>
        <p:spPr>
          <a:xfrm>
            <a:off x="457200" y="990600"/>
            <a:ext cx="8229600" cy="5562600"/>
          </a:xfrm>
        </p:spPr>
        <p:txBody>
          <a:bodyPr/>
          <a:lstStyle/>
          <a:p>
            <a:pPr>
              <a:lnSpc>
                <a:spcPct val="90000"/>
              </a:lnSpc>
            </a:pPr>
            <a:r>
              <a:rPr lang="en-US" altLang="en-US" sz="2400"/>
              <a:t>The </a:t>
            </a:r>
            <a:r>
              <a:rPr lang="en-US" altLang="en-US" sz="2400" b="1"/>
              <a:t>tar</a:t>
            </a:r>
            <a:r>
              <a:rPr lang="en-US" altLang="en-US" sz="2400"/>
              <a:t> command is used for creating an archive of a directory hierarchy.</a:t>
            </a:r>
          </a:p>
          <a:p>
            <a:pPr>
              <a:lnSpc>
                <a:spcPct val="90000"/>
              </a:lnSpc>
            </a:pPr>
            <a:r>
              <a:rPr lang="en-US" altLang="en-US" sz="2400" b="1"/>
              <a:t>tar</a:t>
            </a:r>
            <a:r>
              <a:rPr lang="en-US" altLang="en-US" sz="2400"/>
              <a:t> archives are a handy way of sending a bunch of files (or a program distribution) across the network or posting them on the internet.</a:t>
            </a:r>
          </a:p>
          <a:p>
            <a:pPr lvl="1">
              <a:lnSpc>
                <a:spcPct val="90000"/>
              </a:lnSpc>
            </a:pPr>
            <a:r>
              <a:rPr lang="en-US" altLang="en-US" sz="2000"/>
              <a:t>Begin by creating a tar archive of the files.</a:t>
            </a:r>
          </a:p>
          <a:p>
            <a:pPr lvl="1">
              <a:lnSpc>
                <a:spcPct val="90000"/>
              </a:lnSpc>
            </a:pPr>
            <a:r>
              <a:rPr lang="en-US" altLang="en-US" sz="2000"/>
              <a:t>Transmit that tar archive over the network or post it online.</a:t>
            </a:r>
          </a:p>
          <a:p>
            <a:pPr lvl="1">
              <a:lnSpc>
                <a:spcPct val="90000"/>
              </a:lnSpc>
            </a:pPr>
            <a:r>
              <a:rPr lang="en-US" altLang="en-US" sz="2000"/>
              <a:t>Untar the files where you want them.</a:t>
            </a:r>
          </a:p>
          <a:p>
            <a:pPr>
              <a:lnSpc>
                <a:spcPct val="90000"/>
              </a:lnSpc>
            </a:pPr>
            <a:r>
              <a:rPr lang="en-US" altLang="en-US" sz="2400"/>
              <a:t>Usage:</a:t>
            </a:r>
          </a:p>
          <a:p>
            <a:pPr lvl="1">
              <a:lnSpc>
                <a:spcPct val="90000"/>
              </a:lnSpc>
            </a:pPr>
            <a:r>
              <a:rPr lang="en-US" altLang="en-US" sz="2000"/>
              <a:t>Creating a tar archive:</a:t>
            </a:r>
          </a:p>
          <a:p>
            <a:pPr lvl="1">
              <a:lnSpc>
                <a:spcPct val="90000"/>
              </a:lnSpc>
              <a:buFont typeface="Wingdings" panose="05000000000000000000" pitchFamily="2" charset="2"/>
              <a:buNone/>
            </a:pPr>
            <a:r>
              <a:rPr lang="en-US" altLang="en-US" sz="2000" b="1"/>
              <a:t>		tar –cvf &lt;archive_name&gt;.tar &lt;files&gt;</a:t>
            </a:r>
          </a:p>
          <a:p>
            <a:pPr lvl="1">
              <a:lnSpc>
                <a:spcPct val="90000"/>
              </a:lnSpc>
            </a:pPr>
            <a:r>
              <a:rPr lang="en-US" altLang="en-US" sz="2000"/>
              <a:t>Viewing the contents of an archive:</a:t>
            </a:r>
          </a:p>
          <a:p>
            <a:pPr lvl="1">
              <a:lnSpc>
                <a:spcPct val="90000"/>
              </a:lnSpc>
              <a:buFont typeface="Wingdings" panose="05000000000000000000" pitchFamily="2" charset="2"/>
              <a:buNone/>
            </a:pPr>
            <a:r>
              <a:rPr lang="en-US" altLang="en-US" sz="2000" b="1"/>
              <a:t>		tar –tvf &lt;archive_name&gt;.tar</a:t>
            </a:r>
          </a:p>
          <a:p>
            <a:pPr lvl="1">
              <a:lnSpc>
                <a:spcPct val="90000"/>
              </a:lnSpc>
            </a:pPr>
            <a:r>
              <a:rPr lang="en-US" altLang="en-US" sz="2000"/>
              <a:t>Extracting a tar archive to the current directory:</a:t>
            </a:r>
          </a:p>
          <a:p>
            <a:pPr lvl="1">
              <a:lnSpc>
                <a:spcPct val="90000"/>
              </a:lnSpc>
              <a:buFont typeface="Wingdings" panose="05000000000000000000" pitchFamily="2" charset="2"/>
              <a:buNone/>
            </a:pPr>
            <a:r>
              <a:rPr lang="en-US" altLang="en-US" sz="2000" b="1"/>
              <a:t>		tar –xvf &lt;archive_name&gt;.tar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4FB3E7E-6B71-6450-C0D1-A371B2CB5961}"/>
              </a:ext>
            </a:extLst>
          </p:cNvPr>
          <p:cNvSpPr>
            <a:spLocks noGrp="1" noRot="1" noChangeArrowheads="1"/>
          </p:cNvSpPr>
          <p:nvPr>
            <p:ph type="title"/>
          </p:nvPr>
        </p:nvSpPr>
        <p:spPr>
          <a:xfrm>
            <a:off x="457200" y="274638"/>
            <a:ext cx="8229600" cy="792162"/>
          </a:xfrm>
        </p:spPr>
        <p:txBody>
          <a:bodyPr/>
          <a:lstStyle/>
          <a:p>
            <a:r>
              <a:rPr lang="en-US" altLang="en-US"/>
              <a:t>tar Examples</a:t>
            </a:r>
          </a:p>
        </p:txBody>
      </p:sp>
      <p:sp>
        <p:nvSpPr>
          <p:cNvPr id="36867" name="Rectangle 3">
            <a:extLst>
              <a:ext uri="{FF2B5EF4-FFF2-40B4-BE49-F238E27FC236}">
                <a16:creationId xmlns:a16="http://schemas.microsoft.com/office/drawing/2014/main" id="{2838FBDD-6882-B49A-CBA0-1CA07F181FD5}"/>
              </a:ext>
            </a:extLst>
          </p:cNvPr>
          <p:cNvSpPr>
            <a:spLocks noGrp="1" noChangeArrowheads="1"/>
          </p:cNvSpPr>
          <p:nvPr>
            <p:ph type="body" idx="1"/>
          </p:nvPr>
        </p:nvSpPr>
        <p:spPr>
          <a:xfrm>
            <a:off x="457200" y="990600"/>
            <a:ext cx="8229600" cy="5638800"/>
          </a:xfrm>
        </p:spPr>
        <p:txBody>
          <a:bodyPr>
            <a:normAutofit fontScale="92500" lnSpcReduction="20000"/>
          </a:bodyPr>
          <a:lstStyle/>
          <a:p>
            <a:pPr>
              <a:lnSpc>
                <a:spcPct val="80000"/>
              </a:lnSpc>
            </a:pPr>
            <a:r>
              <a:rPr lang="en-US" altLang="en-US" sz="1600"/>
              <a:t>Create a tar archive of your home directory and place it in your working directory:</a:t>
            </a:r>
          </a:p>
          <a:p>
            <a:pPr>
              <a:lnSpc>
                <a:spcPct val="80000"/>
              </a:lnSpc>
              <a:buFont typeface="Wingdings" panose="05000000000000000000" pitchFamily="2" charset="2"/>
              <a:buNone/>
            </a:pPr>
            <a:r>
              <a:rPr lang="en-US" altLang="en-US" sz="1600" b="1"/>
              <a:t>		tar –cvf myhome.tar home/</a:t>
            </a:r>
          </a:p>
          <a:p>
            <a:pPr>
              <a:lnSpc>
                <a:spcPct val="80000"/>
              </a:lnSpc>
            </a:pPr>
            <a:r>
              <a:rPr lang="en-US" altLang="en-US" sz="1600"/>
              <a:t>View the contents of the tar archive:</a:t>
            </a:r>
          </a:p>
          <a:p>
            <a:pPr>
              <a:lnSpc>
                <a:spcPct val="80000"/>
              </a:lnSpc>
              <a:buFont typeface="Wingdings" panose="05000000000000000000" pitchFamily="2" charset="2"/>
              <a:buNone/>
            </a:pPr>
            <a:r>
              <a:rPr lang="en-US" altLang="en-US" sz="1600"/>
              <a:t>		</a:t>
            </a:r>
            <a:r>
              <a:rPr lang="en-US" altLang="en-US" sz="1600" b="1"/>
              <a:t>tar –tvf myhome.tar</a:t>
            </a:r>
            <a:endParaRPr lang="en-US" altLang="en-US" sz="1600"/>
          </a:p>
          <a:p>
            <a:pPr>
              <a:lnSpc>
                <a:spcPct val="80000"/>
              </a:lnSpc>
            </a:pPr>
            <a:r>
              <a:rPr lang="en-US" altLang="en-US" sz="1600" b="1"/>
              <a:t> </a:t>
            </a:r>
            <a:r>
              <a:rPr lang="en-US" altLang="en-US" sz="1600"/>
              <a:t>Extract the tar archive to your current working directory:</a:t>
            </a:r>
          </a:p>
          <a:p>
            <a:pPr>
              <a:lnSpc>
                <a:spcPct val="80000"/>
              </a:lnSpc>
              <a:buFont typeface="Wingdings" panose="05000000000000000000" pitchFamily="2" charset="2"/>
              <a:buNone/>
            </a:pPr>
            <a:r>
              <a:rPr lang="en-US" altLang="en-US" sz="1600"/>
              <a:t>		</a:t>
            </a:r>
            <a:r>
              <a:rPr lang="en-US" altLang="en-US" sz="1600" b="1"/>
              <a:t>tar –xvf myhome.tar</a:t>
            </a:r>
          </a:p>
          <a:p>
            <a:pPr>
              <a:lnSpc>
                <a:spcPct val="80000"/>
              </a:lnSpc>
              <a:buFont typeface="Wingdings" panose="05000000000000000000" pitchFamily="2" charset="2"/>
              <a:buNone/>
            </a:pPr>
            <a:endParaRPr lang="en-US" altLang="en-US" sz="1600" b="1"/>
          </a:p>
          <a:p>
            <a:pPr>
              <a:lnSpc>
                <a:spcPct val="80000"/>
              </a:lnSpc>
            </a:pPr>
            <a:r>
              <a:rPr lang="en-US" altLang="en-US" sz="1600"/>
              <a:t>Creating, viewing, and extracting a tar archive</a:t>
            </a:r>
          </a:p>
          <a:p>
            <a:pPr>
              <a:lnSpc>
                <a:spcPct val="80000"/>
              </a:lnSpc>
              <a:buFont typeface="Wingdings" panose="05000000000000000000" pitchFamily="2" charset="2"/>
              <a:buNone/>
            </a:pPr>
            <a:r>
              <a:rPr lang="en-US" altLang="en-US" sz="1600">
                <a:latin typeface="Courier New" panose="02070309020205020404" pitchFamily="49" charset="0"/>
              </a:rPr>
              <a:t>linux3[6]% tar -cf archive.tar file*.txt</a:t>
            </a:r>
          </a:p>
          <a:p>
            <a:pPr>
              <a:lnSpc>
                <a:spcPct val="80000"/>
              </a:lnSpc>
              <a:buFont typeface="Wingdings" panose="05000000000000000000" pitchFamily="2" charset="2"/>
              <a:buNone/>
            </a:pPr>
            <a:r>
              <a:rPr lang="en-US" altLang="en-US" sz="1600">
                <a:latin typeface="Courier New" panose="02070309020205020404" pitchFamily="49" charset="0"/>
              </a:rPr>
              <a:t>file1.txt</a:t>
            </a:r>
          </a:p>
          <a:p>
            <a:pPr>
              <a:lnSpc>
                <a:spcPct val="80000"/>
              </a:lnSpc>
              <a:buFont typeface="Wingdings" panose="05000000000000000000" pitchFamily="2" charset="2"/>
              <a:buNone/>
            </a:pPr>
            <a:r>
              <a:rPr lang="en-US" altLang="en-US" sz="1600">
                <a:latin typeface="Courier New" panose="02070309020205020404" pitchFamily="49" charset="0"/>
              </a:rPr>
              <a:t>file2.txt</a:t>
            </a:r>
          </a:p>
          <a:p>
            <a:pPr>
              <a:lnSpc>
                <a:spcPct val="80000"/>
              </a:lnSpc>
              <a:buFont typeface="Wingdings" panose="05000000000000000000" pitchFamily="2" charset="2"/>
              <a:buNone/>
            </a:pPr>
            <a:r>
              <a:rPr lang="en-US" altLang="en-US" sz="1600">
                <a:latin typeface="Courier New" panose="02070309020205020404" pitchFamily="49" charset="0"/>
              </a:rPr>
              <a:t>linux3[7]% tar -tvf archive.tar</a:t>
            </a:r>
          </a:p>
          <a:p>
            <a:pPr>
              <a:lnSpc>
                <a:spcPct val="80000"/>
              </a:lnSpc>
              <a:buFont typeface="Wingdings" panose="05000000000000000000" pitchFamily="2" charset="2"/>
              <a:buNone/>
            </a:pPr>
            <a:r>
              <a:rPr lang="en-US" altLang="en-US" sz="1600">
                <a:latin typeface="Courier New" panose="02070309020205020404" pitchFamily="49" charset="0"/>
              </a:rPr>
              <a:t>-rw-r--r-- eeaton1/rpc 4298 2005-09-26 10:19:02 file1.txt</a:t>
            </a:r>
          </a:p>
          <a:p>
            <a:pPr>
              <a:lnSpc>
                <a:spcPct val="80000"/>
              </a:lnSpc>
              <a:buFont typeface="Wingdings" panose="05000000000000000000" pitchFamily="2" charset="2"/>
              <a:buNone/>
            </a:pPr>
            <a:r>
              <a:rPr lang="en-US" altLang="en-US" sz="1600">
                <a:latin typeface="Courier New" panose="02070309020205020404" pitchFamily="49" charset="0"/>
              </a:rPr>
              <a:t>-rw-r--r-- eeaton1/rpc 4441 2005-09-26 10:20:12 file2.txt</a:t>
            </a:r>
          </a:p>
          <a:p>
            <a:pPr>
              <a:lnSpc>
                <a:spcPct val="80000"/>
              </a:lnSpc>
              <a:buFont typeface="Wingdings" panose="05000000000000000000" pitchFamily="2" charset="2"/>
              <a:buNone/>
            </a:pPr>
            <a:r>
              <a:rPr lang="en-US" altLang="en-US" sz="1600">
                <a:latin typeface="Courier New" panose="02070309020205020404" pitchFamily="49" charset="0"/>
              </a:rPr>
              <a:t>linux3[8]% mkdir temp</a:t>
            </a:r>
          </a:p>
          <a:p>
            <a:pPr>
              <a:lnSpc>
                <a:spcPct val="80000"/>
              </a:lnSpc>
              <a:buFont typeface="Wingdings" panose="05000000000000000000" pitchFamily="2" charset="2"/>
              <a:buNone/>
            </a:pPr>
            <a:r>
              <a:rPr lang="en-US" altLang="en-US" sz="1600">
                <a:latin typeface="Courier New" panose="02070309020205020404" pitchFamily="49" charset="0"/>
              </a:rPr>
              <a:t>linux3[9]% cd temp</a:t>
            </a:r>
          </a:p>
          <a:p>
            <a:pPr>
              <a:lnSpc>
                <a:spcPct val="80000"/>
              </a:lnSpc>
              <a:buFont typeface="Wingdings" panose="05000000000000000000" pitchFamily="2" charset="2"/>
              <a:buNone/>
            </a:pPr>
            <a:r>
              <a:rPr lang="en-US" altLang="en-US" sz="1600">
                <a:latin typeface="Courier New" panose="02070309020205020404" pitchFamily="49" charset="0"/>
              </a:rPr>
              <a:t>linux3[10]% tar -xvf ../archive.tar</a:t>
            </a:r>
          </a:p>
          <a:p>
            <a:pPr>
              <a:lnSpc>
                <a:spcPct val="80000"/>
              </a:lnSpc>
              <a:buFont typeface="Wingdings" panose="05000000000000000000" pitchFamily="2" charset="2"/>
              <a:buNone/>
            </a:pPr>
            <a:r>
              <a:rPr lang="en-US" altLang="en-US" sz="1600">
                <a:latin typeface="Courier New" panose="02070309020205020404" pitchFamily="49" charset="0"/>
              </a:rPr>
              <a:t>file1.txt</a:t>
            </a:r>
          </a:p>
          <a:p>
            <a:pPr>
              <a:lnSpc>
                <a:spcPct val="80000"/>
              </a:lnSpc>
              <a:buFont typeface="Wingdings" panose="05000000000000000000" pitchFamily="2" charset="2"/>
              <a:buNone/>
            </a:pPr>
            <a:r>
              <a:rPr lang="en-US" altLang="en-US" sz="1600">
                <a:latin typeface="Courier New" panose="02070309020205020404" pitchFamily="49" charset="0"/>
              </a:rPr>
              <a:t>file2.txt</a:t>
            </a:r>
          </a:p>
          <a:p>
            <a:pPr>
              <a:lnSpc>
                <a:spcPct val="80000"/>
              </a:lnSpc>
              <a:buFont typeface="Wingdings" panose="05000000000000000000" pitchFamily="2" charset="2"/>
              <a:buNone/>
            </a:pPr>
            <a:r>
              <a:rPr lang="en-US" altLang="en-US" sz="1600">
                <a:latin typeface="Courier New" panose="02070309020205020404" pitchFamily="49" charset="0"/>
              </a:rPr>
              <a:t>linux3[11]% ls</a:t>
            </a:r>
          </a:p>
          <a:p>
            <a:pPr>
              <a:lnSpc>
                <a:spcPct val="80000"/>
              </a:lnSpc>
              <a:buFont typeface="Wingdings" panose="05000000000000000000" pitchFamily="2" charset="2"/>
              <a:buNone/>
            </a:pPr>
            <a:r>
              <a:rPr lang="en-US" altLang="en-US" sz="1600">
                <a:latin typeface="Courier New" panose="02070309020205020404" pitchFamily="49" charset="0"/>
              </a:rPr>
              <a:t>file1.txt  file2.txt</a:t>
            </a:r>
          </a:p>
          <a:p>
            <a:pPr>
              <a:lnSpc>
                <a:spcPct val="80000"/>
              </a:lnSpc>
              <a:buFont typeface="Wingdings" panose="05000000000000000000" pitchFamily="2" charset="2"/>
              <a:buNone/>
            </a:pPr>
            <a:endParaRPr lang="en-US" alt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B86D23E-6B98-5D57-6EE2-315A763BD48A}"/>
              </a:ext>
            </a:extLst>
          </p:cNvPr>
          <p:cNvSpPr>
            <a:spLocks noGrp="1" noRot="1" noChangeArrowheads="1"/>
          </p:cNvSpPr>
          <p:nvPr>
            <p:ph type="title"/>
          </p:nvPr>
        </p:nvSpPr>
        <p:spPr/>
        <p:txBody>
          <a:bodyPr/>
          <a:lstStyle/>
          <a:p>
            <a:r>
              <a:rPr lang="en-US" altLang="en-US" sz="4000" dirty="0"/>
              <a:t>General Characteristics of UNIX as an Operating System (OS)</a:t>
            </a:r>
          </a:p>
        </p:txBody>
      </p:sp>
      <p:sp>
        <p:nvSpPr>
          <p:cNvPr id="5123" name="Rectangle 3">
            <a:extLst>
              <a:ext uri="{FF2B5EF4-FFF2-40B4-BE49-F238E27FC236}">
                <a16:creationId xmlns:a16="http://schemas.microsoft.com/office/drawing/2014/main" id="{A5578ED4-C102-F855-7F50-98590BC415DA}"/>
              </a:ext>
            </a:extLst>
          </p:cNvPr>
          <p:cNvSpPr>
            <a:spLocks noGrp="1" noChangeArrowheads="1"/>
          </p:cNvSpPr>
          <p:nvPr>
            <p:ph idx="1"/>
          </p:nvPr>
        </p:nvSpPr>
        <p:spPr/>
        <p:txBody>
          <a:bodyPr>
            <a:normAutofit fontScale="92500" lnSpcReduction="20000"/>
          </a:bodyPr>
          <a:lstStyle/>
          <a:p>
            <a:pPr>
              <a:lnSpc>
                <a:spcPct val="80000"/>
              </a:lnSpc>
            </a:pPr>
            <a:r>
              <a:rPr lang="en-US" altLang="en-US" sz="1700" b="1"/>
              <a:t>Multi-user &amp; Multi-tasking</a:t>
            </a:r>
            <a:r>
              <a:rPr lang="en-US" altLang="en-US" sz="1700"/>
              <a:t> - most versions of UNIX are capable of allowing multiple users to log onto the system, and have each run multiple tasks. This is standard for most modern OSs. </a:t>
            </a:r>
          </a:p>
          <a:p>
            <a:pPr>
              <a:lnSpc>
                <a:spcPct val="80000"/>
              </a:lnSpc>
            </a:pPr>
            <a:r>
              <a:rPr lang="en-US" altLang="en-US" sz="1700" b="1"/>
              <a:t>Over 30 Years Old</a:t>
            </a:r>
            <a:r>
              <a:rPr lang="en-US" altLang="en-US" sz="1700"/>
              <a:t> - UNIX is over 30 years old and it's popularity and use is still high. Over these years, many variations have spawned off and many have died off, but most modern UNIX systems can be traced back to the original versions. It has endured the test of time. For reference, Windows at best is half as old (Windows 1.0 was released in the mid 80s, but it was not stable or very complete until the 3.x family, which was released in the early 90s). </a:t>
            </a:r>
          </a:p>
          <a:p>
            <a:pPr>
              <a:lnSpc>
                <a:spcPct val="80000"/>
              </a:lnSpc>
            </a:pPr>
            <a:r>
              <a:rPr lang="en-US" altLang="en-US" sz="1700" b="1"/>
              <a:t>Large Number of Applications</a:t>
            </a:r>
            <a:r>
              <a:rPr lang="en-US" altLang="en-US" sz="1700"/>
              <a:t> – there are an enormous amount of applications available for UNIX operating systems. They range from commercial applications such as CAD, Maya, WordPerfect, to many free applications. </a:t>
            </a:r>
          </a:p>
          <a:p>
            <a:pPr>
              <a:lnSpc>
                <a:spcPct val="80000"/>
              </a:lnSpc>
            </a:pPr>
            <a:r>
              <a:rPr lang="en-US" altLang="en-US" sz="1700" b="1"/>
              <a:t>Free Applications and Even a Free Operating System</a:t>
            </a:r>
            <a:r>
              <a:rPr lang="en-US" altLang="en-US" sz="1700"/>
              <a:t> - of all of the applications available under UNIX, many of them are free. The compilers and interpreters that we use in most of the programming courses here at UMBC can be downloaded free of charge. Most of the development that we do in programming courses is done under the Linux OS. </a:t>
            </a:r>
          </a:p>
          <a:p>
            <a:pPr>
              <a:lnSpc>
                <a:spcPct val="80000"/>
              </a:lnSpc>
            </a:pPr>
            <a:r>
              <a:rPr lang="en-US" altLang="en-US" sz="1700" b="1"/>
              <a:t>Less Resource Intensive</a:t>
            </a:r>
            <a:r>
              <a:rPr lang="en-US" altLang="en-US" sz="1700"/>
              <a:t> - in general, most UNIX installations tend to be much less demanding on system resources. In many cases, the old family computer that can barely run Windows is more than sufficient to run the latest version of Linux. </a:t>
            </a:r>
          </a:p>
          <a:p>
            <a:pPr>
              <a:lnSpc>
                <a:spcPct val="80000"/>
              </a:lnSpc>
            </a:pPr>
            <a:r>
              <a:rPr lang="en-US" altLang="en-US" sz="1700" b="1"/>
              <a:t>Internet Development</a:t>
            </a:r>
            <a:r>
              <a:rPr lang="en-US" altLang="en-US" sz="1700"/>
              <a:t> - Much of the backbone of the Internet is run by UNIX servers. Many of the more general web servers run UNIX with the Apache web server - another free application. </a:t>
            </a:r>
          </a:p>
          <a:p>
            <a:pPr>
              <a:lnSpc>
                <a:spcPct val="80000"/>
              </a:lnSpc>
              <a:buFont typeface="Wingdings" panose="05000000000000000000" pitchFamily="2" charset="2"/>
              <a:buNone/>
            </a:pPr>
            <a:endParaRPr lang="en-US" altLang="en-US" sz="17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640167E-7802-B1AD-6F25-CBD2ACD6AECA}"/>
              </a:ext>
            </a:extLst>
          </p:cNvPr>
          <p:cNvSpPr>
            <a:spLocks noGrp="1" noRot="1" noChangeArrowheads="1"/>
          </p:cNvSpPr>
          <p:nvPr>
            <p:ph type="title"/>
          </p:nvPr>
        </p:nvSpPr>
        <p:spPr/>
        <p:txBody>
          <a:bodyPr/>
          <a:lstStyle/>
          <a:p>
            <a:r>
              <a:rPr lang="en-US" altLang="en-US"/>
              <a:t>Advanced Command Chaining</a:t>
            </a:r>
          </a:p>
        </p:txBody>
      </p:sp>
      <p:sp>
        <p:nvSpPr>
          <p:cNvPr id="34819" name="Rectangle 3">
            <a:extLst>
              <a:ext uri="{FF2B5EF4-FFF2-40B4-BE49-F238E27FC236}">
                <a16:creationId xmlns:a16="http://schemas.microsoft.com/office/drawing/2014/main" id="{4786F487-EED3-280B-861C-6DB3A8FA0C7A}"/>
              </a:ext>
            </a:extLst>
          </p:cNvPr>
          <p:cNvSpPr>
            <a:spLocks noGrp="1" noChangeArrowheads="1"/>
          </p:cNvSpPr>
          <p:nvPr>
            <p:ph type="body" idx="1"/>
          </p:nvPr>
        </p:nvSpPr>
        <p:spPr/>
        <p:txBody>
          <a:bodyPr/>
          <a:lstStyle/>
          <a:p>
            <a:pPr>
              <a:lnSpc>
                <a:spcPct val="90000"/>
              </a:lnSpc>
            </a:pPr>
            <a:r>
              <a:rPr lang="en-US" altLang="en-US"/>
              <a:t>We can use combinations of parenthesis, semicolons, i/o redirection, and pipes to create powerful commands:</a:t>
            </a:r>
          </a:p>
          <a:p>
            <a:pPr>
              <a:lnSpc>
                <a:spcPct val="90000"/>
              </a:lnSpc>
            </a:pPr>
            <a:r>
              <a:rPr lang="en-US" altLang="en-US"/>
              <a:t>Example:  Copying a set of files while preserving timestamps:</a:t>
            </a:r>
          </a:p>
          <a:p>
            <a:pPr>
              <a:lnSpc>
                <a:spcPct val="90000"/>
              </a:lnSpc>
              <a:buFont typeface="Wingdings" panose="05000000000000000000" pitchFamily="2" charset="2"/>
              <a:buNone/>
            </a:pPr>
            <a:r>
              <a:rPr lang="en-US" altLang="en-US" b="1"/>
              <a:t>	(cd ~/courses; tar -cvf - CMSC121) |</a:t>
            </a:r>
          </a:p>
          <a:p>
            <a:pPr>
              <a:lnSpc>
                <a:spcPct val="90000"/>
              </a:lnSpc>
              <a:buFont typeface="Wingdings" panose="05000000000000000000" pitchFamily="2" charset="2"/>
              <a:buNone/>
            </a:pPr>
            <a:r>
              <a:rPr lang="en-US" altLang="en-US" b="1"/>
              <a:t>	(cd ~/../pub/courses/; tar -xvf -)</a:t>
            </a:r>
          </a:p>
          <a:p>
            <a:pPr>
              <a:lnSpc>
                <a:spcPct val="90000"/>
              </a:lnSpc>
            </a:pPr>
            <a:r>
              <a:rPr lang="en-US" altLang="en-US"/>
              <a:t>Note that this is a fancy way of doing what </a:t>
            </a:r>
            <a:r>
              <a:rPr lang="en-US" altLang="en-US" b="1"/>
              <a:t>cp</a:t>
            </a:r>
            <a:r>
              <a:rPr lang="en-US" altLang="en-US"/>
              <a:t> with the </a:t>
            </a:r>
            <a:r>
              <a:rPr lang="en-US" altLang="en-US" b="1"/>
              <a:t>-r </a:t>
            </a:r>
            <a:r>
              <a:rPr lang="en-US" altLang="en-US"/>
              <a:t>and </a:t>
            </a:r>
            <a:r>
              <a:rPr lang="en-US" altLang="en-US" b="1"/>
              <a:t>--preserve</a:t>
            </a:r>
            <a:r>
              <a:rPr lang="en-US" altLang="en-US"/>
              <a:t> flags already does.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6E65D49-9F83-4966-E521-F4A88E8A67DF}"/>
              </a:ext>
            </a:extLst>
          </p:cNvPr>
          <p:cNvSpPr>
            <a:spLocks noGrp="1" noRot="1" noChangeArrowheads="1"/>
          </p:cNvSpPr>
          <p:nvPr>
            <p:ph type="title"/>
          </p:nvPr>
        </p:nvSpPr>
        <p:spPr>
          <a:xfrm>
            <a:off x="457200" y="274638"/>
            <a:ext cx="8229600" cy="792162"/>
          </a:xfrm>
        </p:spPr>
        <p:txBody>
          <a:bodyPr/>
          <a:lstStyle/>
          <a:p>
            <a:r>
              <a:rPr lang="en-US" altLang="en-US"/>
              <a:t>Running Background Jobs</a:t>
            </a:r>
          </a:p>
        </p:txBody>
      </p:sp>
      <p:sp>
        <p:nvSpPr>
          <p:cNvPr id="44035" name="Rectangle 3">
            <a:extLst>
              <a:ext uri="{FF2B5EF4-FFF2-40B4-BE49-F238E27FC236}">
                <a16:creationId xmlns:a16="http://schemas.microsoft.com/office/drawing/2014/main" id="{F13844D1-2CC6-A373-5567-E3455E81780F}"/>
              </a:ext>
            </a:extLst>
          </p:cNvPr>
          <p:cNvSpPr>
            <a:spLocks noGrp="1" noChangeArrowheads="1"/>
          </p:cNvSpPr>
          <p:nvPr>
            <p:ph type="body" idx="1"/>
          </p:nvPr>
        </p:nvSpPr>
        <p:spPr>
          <a:xfrm>
            <a:off x="457200" y="990600"/>
            <a:ext cx="8229600" cy="5638800"/>
          </a:xfrm>
        </p:spPr>
        <p:txBody>
          <a:bodyPr>
            <a:normAutofit fontScale="92500" lnSpcReduction="10000"/>
          </a:bodyPr>
          <a:lstStyle/>
          <a:p>
            <a:pPr>
              <a:lnSpc>
                <a:spcPct val="80000"/>
              </a:lnSpc>
            </a:pPr>
            <a:r>
              <a:rPr lang="en-US" altLang="en-US" sz="1800"/>
              <a:t>Jobs (a.k.a. commands) can be told to be run in the background by issuing the command followed by the ampersand symbol (&amp;).</a:t>
            </a:r>
          </a:p>
          <a:p>
            <a:pPr>
              <a:lnSpc>
                <a:spcPct val="80000"/>
              </a:lnSpc>
            </a:pPr>
            <a:r>
              <a:rPr lang="en-US" altLang="en-US" sz="1800"/>
              <a:t>This starts the execution of the command, but allows immediate input from the terminal for other purposes (such as compilation).</a:t>
            </a:r>
          </a:p>
          <a:p>
            <a:pPr>
              <a:lnSpc>
                <a:spcPct val="80000"/>
              </a:lnSpc>
            </a:pPr>
            <a:r>
              <a:rPr lang="en-US" altLang="en-US" sz="1800"/>
              <a:t>When a command is issued with the ampersand, the shell prints out some information about the job.</a:t>
            </a:r>
          </a:p>
          <a:p>
            <a:pPr lvl="1">
              <a:lnSpc>
                <a:spcPct val="80000"/>
              </a:lnSpc>
            </a:pPr>
            <a:r>
              <a:rPr lang="en-US" altLang="en-US" sz="1600"/>
              <a:t>First is the job number which is shown in square brackets, followed by the process ID number.</a:t>
            </a:r>
          </a:p>
          <a:p>
            <a:pPr lvl="1">
              <a:lnSpc>
                <a:spcPct val="80000"/>
              </a:lnSpc>
            </a:pPr>
            <a:r>
              <a:rPr lang="en-US" altLang="en-US" sz="1600"/>
              <a:t>You may also see a line of information about that job.</a:t>
            </a:r>
          </a:p>
          <a:p>
            <a:pPr lvl="1">
              <a:lnSpc>
                <a:spcPct val="80000"/>
              </a:lnSpc>
            </a:pPr>
            <a:r>
              <a:rPr lang="en-US" altLang="en-US" sz="1600"/>
              <a:t>Lastly the system prompt will be redisplayed for your next command. </a:t>
            </a:r>
          </a:p>
          <a:p>
            <a:pPr lvl="1">
              <a:lnSpc>
                <a:spcPct val="80000"/>
              </a:lnSpc>
            </a:pPr>
            <a:r>
              <a:rPr lang="en-US" altLang="en-US" sz="1600"/>
              <a:t>When the job is completed, the shell will tell you that it is done. This typically does not happen immediately, but when the shell next gets to draw the prompt (after the next command).</a:t>
            </a:r>
          </a:p>
          <a:p>
            <a:pPr>
              <a:lnSpc>
                <a:spcPct val="80000"/>
              </a:lnSpc>
              <a:buFont typeface="Wingdings" panose="05000000000000000000" pitchFamily="2" charset="2"/>
              <a:buNone/>
            </a:pPr>
            <a:r>
              <a:rPr lang="en-US" altLang="en-US" sz="1800">
                <a:latin typeface="Courier New" panose="02070309020205020404" pitchFamily="49" charset="0"/>
              </a:rPr>
              <a:t>	linux1 [21]# emacs foo.c &amp;</a:t>
            </a:r>
          </a:p>
          <a:p>
            <a:pPr>
              <a:lnSpc>
                <a:spcPct val="80000"/>
              </a:lnSpc>
              <a:buFont typeface="Wingdings" panose="05000000000000000000" pitchFamily="2" charset="2"/>
              <a:buNone/>
            </a:pPr>
            <a:r>
              <a:rPr lang="en-US" altLang="en-US" sz="1800">
                <a:latin typeface="Courier New" panose="02070309020205020404" pitchFamily="49" charset="0"/>
              </a:rPr>
              <a:t>	[1] 16819</a:t>
            </a:r>
          </a:p>
          <a:p>
            <a:pPr>
              <a:lnSpc>
                <a:spcPct val="80000"/>
              </a:lnSpc>
              <a:buFont typeface="Wingdings" panose="05000000000000000000" pitchFamily="2" charset="2"/>
              <a:buNone/>
            </a:pPr>
            <a:r>
              <a:rPr lang="en-US" altLang="en-US" sz="1800">
                <a:latin typeface="Courier New" panose="02070309020205020404" pitchFamily="49" charset="0"/>
              </a:rPr>
              <a:t>	linux1 [22]# gcc foo.c</a:t>
            </a:r>
          </a:p>
          <a:p>
            <a:pPr>
              <a:lnSpc>
                <a:spcPct val="80000"/>
              </a:lnSpc>
              <a:buFont typeface="Wingdings" panose="05000000000000000000" pitchFamily="2" charset="2"/>
              <a:buNone/>
            </a:pPr>
            <a:r>
              <a:rPr lang="en-US" altLang="en-US" sz="1800">
                <a:latin typeface="Courier New" panose="02070309020205020404" pitchFamily="49" charset="0"/>
              </a:rPr>
              <a:t>	foo.c: In function `main':</a:t>
            </a:r>
          </a:p>
          <a:p>
            <a:pPr>
              <a:lnSpc>
                <a:spcPct val="80000"/>
              </a:lnSpc>
              <a:buFont typeface="Wingdings" panose="05000000000000000000" pitchFamily="2" charset="2"/>
              <a:buNone/>
            </a:pPr>
            <a:r>
              <a:rPr lang="en-US" altLang="en-US" sz="1800">
                <a:latin typeface="Courier New" panose="02070309020205020404" pitchFamily="49" charset="0"/>
              </a:rPr>
              <a:t>	foo.c:19: parse error before `return‘</a:t>
            </a:r>
          </a:p>
          <a:p>
            <a:pPr>
              <a:lnSpc>
                <a:spcPct val="80000"/>
              </a:lnSpc>
              <a:buFont typeface="Wingdings" panose="05000000000000000000" pitchFamily="2" charset="2"/>
              <a:buNone/>
            </a:pPr>
            <a:r>
              <a:rPr lang="en-US" altLang="en-US" sz="1800">
                <a:latin typeface="Courier New" panose="02070309020205020404" pitchFamily="49" charset="0"/>
              </a:rPr>
              <a:t>	linux1 [23]# gcc foo.c</a:t>
            </a:r>
          </a:p>
          <a:p>
            <a:pPr>
              <a:lnSpc>
                <a:spcPct val="80000"/>
              </a:lnSpc>
              <a:buFont typeface="Wingdings" panose="05000000000000000000" pitchFamily="2" charset="2"/>
              <a:buNone/>
            </a:pPr>
            <a:r>
              <a:rPr lang="en-US" altLang="en-US" sz="1800">
                <a:latin typeface="Courier New" panose="02070309020205020404" pitchFamily="49" charset="0"/>
              </a:rPr>
              <a:t>	linux1 [24]#</a:t>
            </a:r>
          </a:p>
          <a:p>
            <a:pPr>
              <a:lnSpc>
                <a:spcPct val="80000"/>
              </a:lnSpc>
              <a:buFont typeface="Wingdings" panose="05000000000000000000" pitchFamily="2" charset="2"/>
              <a:buNone/>
            </a:pPr>
            <a:r>
              <a:rPr lang="en-US" altLang="en-US" sz="1800">
                <a:latin typeface="Courier New" panose="02070309020205020404" pitchFamily="49" charset="0"/>
              </a:rPr>
              <a:t>	[1]	Done	emacs foo.c</a:t>
            </a:r>
          </a:p>
          <a:p>
            <a:pPr>
              <a:lnSpc>
                <a:spcPct val="80000"/>
              </a:lnSpc>
              <a:buFont typeface="Wingdings" panose="05000000000000000000" pitchFamily="2" charset="2"/>
              <a:buNone/>
            </a:pPr>
            <a:r>
              <a:rPr lang="en-US" altLang="en-US" sz="1800">
                <a:latin typeface="Courier New" panose="02070309020205020404" pitchFamily="49" charset="0"/>
              </a:rPr>
              <a:t>	linux1 [24]#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4D84A61A-4BDA-5670-9EC8-7CAB24D7B223}"/>
              </a:ext>
            </a:extLst>
          </p:cNvPr>
          <p:cNvSpPr>
            <a:spLocks noGrp="1" noRot="1" noChangeArrowheads="1"/>
          </p:cNvSpPr>
          <p:nvPr>
            <p:ph type="title"/>
          </p:nvPr>
        </p:nvSpPr>
        <p:spPr>
          <a:xfrm>
            <a:off x="457200" y="274638"/>
            <a:ext cx="8229600" cy="792162"/>
          </a:xfrm>
        </p:spPr>
        <p:txBody>
          <a:bodyPr/>
          <a:lstStyle/>
          <a:p>
            <a:r>
              <a:rPr lang="en-US" altLang="en-US"/>
              <a:t>Managing Processes</a:t>
            </a:r>
          </a:p>
        </p:txBody>
      </p:sp>
      <p:sp>
        <p:nvSpPr>
          <p:cNvPr id="4101" name="Rectangle 5">
            <a:extLst>
              <a:ext uri="{FF2B5EF4-FFF2-40B4-BE49-F238E27FC236}">
                <a16:creationId xmlns:a16="http://schemas.microsoft.com/office/drawing/2014/main" id="{FA4960E0-8AFB-4C59-7C64-FDBBBE1C872E}"/>
              </a:ext>
            </a:extLst>
          </p:cNvPr>
          <p:cNvSpPr>
            <a:spLocks noGrp="1" noChangeArrowheads="1"/>
          </p:cNvSpPr>
          <p:nvPr>
            <p:ph type="body" idx="1"/>
          </p:nvPr>
        </p:nvSpPr>
        <p:spPr>
          <a:xfrm>
            <a:off x="457200" y="914400"/>
            <a:ext cx="8229600" cy="5638800"/>
          </a:xfrm>
        </p:spPr>
        <p:txBody>
          <a:bodyPr>
            <a:normAutofit lnSpcReduction="10000"/>
          </a:bodyPr>
          <a:lstStyle/>
          <a:p>
            <a:pPr>
              <a:lnSpc>
                <a:spcPct val="90000"/>
              </a:lnSpc>
            </a:pPr>
            <a:r>
              <a:rPr lang="en-US" altLang="en-US" sz="2800" b="1"/>
              <a:t>ps</a:t>
            </a:r>
            <a:r>
              <a:rPr lang="en-US" altLang="en-US" sz="2800"/>
              <a:t> : lists the processes running on the machine. </a:t>
            </a:r>
          </a:p>
          <a:p>
            <a:pPr lvl="1">
              <a:lnSpc>
                <a:spcPct val="90000"/>
              </a:lnSpc>
            </a:pPr>
            <a:r>
              <a:rPr lang="en-US" altLang="en-US" sz="2400"/>
              <a:t> ps -u username lists only your processes. </a:t>
            </a:r>
          </a:p>
          <a:p>
            <a:pPr lvl="1">
              <a:lnSpc>
                <a:spcPct val="90000"/>
              </a:lnSpc>
            </a:pPr>
            <a:r>
              <a:rPr lang="en-US" altLang="en-US" sz="2400"/>
              <a:t>ps -a : lists all processes running on the machine.</a:t>
            </a:r>
          </a:p>
          <a:p>
            <a:pPr lvl="1">
              <a:lnSpc>
                <a:spcPct val="90000"/>
              </a:lnSpc>
            </a:pPr>
            <a:r>
              <a:rPr lang="en-US" altLang="en-US" sz="2400"/>
              <a:t>The PID column of the listing, provides the information required by the kill command.</a:t>
            </a:r>
          </a:p>
          <a:p>
            <a:pPr>
              <a:lnSpc>
                <a:spcPct val="90000"/>
              </a:lnSpc>
            </a:pPr>
            <a:r>
              <a:rPr lang="en-US" altLang="en-US" sz="2800" b="1"/>
              <a:t>top</a:t>
            </a:r>
            <a:r>
              <a:rPr lang="en-US" altLang="en-US" sz="2800"/>
              <a:t> : a more detailed method of observing processes.</a:t>
            </a:r>
          </a:p>
          <a:p>
            <a:pPr>
              <a:lnSpc>
                <a:spcPct val="90000"/>
              </a:lnSpc>
            </a:pPr>
            <a:r>
              <a:rPr lang="en-US" altLang="en-US" sz="2800" b="1"/>
              <a:t>nice</a:t>
            </a:r>
            <a:r>
              <a:rPr lang="en-US" altLang="en-US" sz="2800"/>
              <a:t> : runs a process with a lower priority.</a:t>
            </a:r>
          </a:p>
          <a:p>
            <a:pPr lvl="1">
              <a:lnSpc>
                <a:spcPct val="90000"/>
              </a:lnSpc>
            </a:pPr>
            <a:r>
              <a:rPr lang="en-US" altLang="en-US" sz="2400"/>
              <a:t>ALWAYS use this if you are running a process that will take a long while (hours or days).</a:t>
            </a:r>
          </a:p>
          <a:p>
            <a:pPr lvl="1">
              <a:lnSpc>
                <a:spcPct val="90000"/>
              </a:lnSpc>
            </a:pPr>
            <a:r>
              <a:rPr lang="en-US" altLang="en-US" sz="2400" b="1"/>
              <a:t>nice</a:t>
            </a:r>
            <a:r>
              <a:rPr lang="en-US" altLang="en-US" sz="2400"/>
              <a:t> doesn’t slow down your process much, but allows the interactive aspects of the computer (GUI, etc) to take priority.  This makes system administrators and other users happy.</a:t>
            </a:r>
          </a:p>
          <a:p>
            <a:pPr>
              <a:lnSpc>
                <a:spcPct val="90000"/>
              </a:lnSpc>
            </a:pPr>
            <a:r>
              <a:rPr lang="en-US" altLang="en-US" sz="2800" b="1"/>
              <a:t>nohup </a:t>
            </a:r>
            <a:r>
              <a:rPr lang="en-US" altLang="en-US" sz="2800"/>
              <a:t>: keeps a process running even after you log out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D1D917B-22A4-5CB8-D632-AA93449D6503}"/>
              </a:ext>
            </a:extLst>
          </p:cNvPr>
          <p:cNvSpPr>
            <a:spLocks noGrp="1" noRot="1" noChangeArrowheads="1"/>
          </p:cNvSpPr>
          <p:nvPr>
            <p:ph type="title"/>
          </p:nvPr>
        </p:nvSpPr>
        <p:spPr>
          <a:xfrm>
            <a:off x="457200" y="274638"/>
            <a:ext cx="8229600" cy="792162"/>
          </a:xfrm>
        </p:spPr>
        <p:txBody>
          <a:bodyPr/>
          <a:lstStyle/>
          <a:p>
            <a:r>
              <a:rPr lang="en-US" altLang="en-US"/>
              <a:t>Killing Processes</a:t>
            </a:r>
          </a:p>
        </p:txBody>
      </p:sp>
      <p:sp>
        <p:nvSpPr>
          <p:cNvPr id="46083" name="Rectangle 3">
            <a:extLst>
              <a:ext uri="{FF2B5EF4-FFF2-40B4-BE49-F238E27FC236}">
                <a16:creationId xmlns:a16="http://schemas.microsoft.com/office/drawing/2014/main" id="{0500E7C5-917F-49A1-8045-7C3C233516BA}"/>
              </a:ext>
            </a:extLst>
          </p:cNvPr>
          <p:cNvSpPr>
            <a:spLocks noGrp="1" noChangeArrowheads="1"/>
          </p:cNvSpPr>
          <p:nvPr>
            <p:ph type="body" idx="1"/>
          </p:nvPr>
        </p:nvSpPr>
        <p:spPr>
          <a:xfrm>
            <a:off x="457200" y="990600"/>
            <a:ext cx="8229600" cy="5562600"/>
          </a:xfrm>
        </p:spPr>
        <p:txBody>
          <a:bodyPr>
            <a:normAutofit lnSpcReduction="10000"/>
          </a:bodyPr>
          <a:lstStyle/>
          <a:p>
            <a:pPr>
              <a:lnSpc>
                <a:spcPct val="90000"/>
              </a:lnSpc>
            </a:pPr>
            <a:r>
              <a:rPr lang="en-US" altLang="en-US" sz="2400" b="1"/>
              <a:t>^c</a:t>
            </a:r>
            <a:r>
              <a:rPr lang="en-US" altLang="en-US" sz="2400"/>
              <a:t> : terminates a foreground process</a:t>
            </a:r>
          </a:p>
          <a:p>
            <a:pPr>
              <a:lnSpc>
                <a:spcPct val="90000"/>
              </a:lnSpc>
              <a:buFont typeface="Wingdings" panose="05000000000000000000" pitchFamily="2" charset="2"/>
              <a:buNone/>
            </a:pPr>
            <a:r>
              <a:rPr lang="en-US" altLang="en-US" sz="2400"/>
              <a:t>		</a:t>
            </a:r>
            <a:r>
              <a:rPr lang="en-US" altLang="en-US" sz="2000">
                <a:latin typeface="Courier New" panose="02070309020205020404" pitchFamily="49" charset="0"/>
              </a:rPr>
              <a:t>linux2 [18]# xcalc</a:t>
            </a:r>
          </a:p>
          <a:p>
            <a:pPr>
              <a:lnSpc>
                <a:spcPct val="90000"/>
              </a:lnSpc>
              <a:buFont typeface="Wingdings" panose="05000000000000000000" pitchFamily="2" charset="2"/>
              <a:buNone/>
            </a:pPr>
            <a:r>
              <a:rPr lang="en-US" altLang="en-US" sz="2000" b="1">
                <a:latin typeface="Courier New" panose="02070309020205020404" pitchFamily="49" charset="0"/>
              </a:rPr>
              <a:t>		</a:t>
            </a:r>
            <a:r>
              <a:rPr lang="en-US" altLang="en-US" sz="2000" b="1">
                <a:solidFill>
                  <a:srgbClr val="FF0000"/>
                </a:solidFill>
                <a:latin typeface="Courier New" panose="02070309020205020404" pitchFamily="49" charset="0"/>
              </a:rPr>
              <a:t>(I pressed ^C here)</a:t>
            </a:r>
            <a:endParaRPr lang="en-US" altLang="en-US" sz="2000">
              <a:solidFill>
                <a:srgbClr val="FF0000"/>
              </a:solidFill>
              <a:latin typeface="Courier New" panose="02070309020205020404" pitchFamily="49" charset="0"/>
            </a:endParaRPr>
          </a:p>
          <a:p>
            <a:pPr>
              <a:lnSpc>
                <a:spcPct val="90000"/>
              </a:lnSpc>
              <a:buFont typeface="Wingdings" panose="05000000000000000000" pitchFamily="2" charset="2"/>
              <a:buNone/>
            </a:pPr>
            <a:r>
              <a:rPr lang="en-US" altLang="en-US" sz="2000">
                <a:latin typeface="Courier New" panose="02070309020205020404" pitchFamily="49" charset="0"/>
              </a:rPr>
              <a:t>		linux2 [19]#</a:t>
            </a:r>
            <a:r>
              <a:rPr lang="en-US" altLang="en-US" sz="2400">
                <a:latin typeface="Courier New" panose="02070309020205020404" pitchFamily="49" charset="0"/>
              </a:rPr>
              <a:t> </a:t>
            </a:r>
          </a:p>
          <a:p>
            <a:pPr>
              <a:lnSpc>
                <a:spcPct val="90000"/>
              </a:lnSpc>
            </a:pPr>
            <a:r>
              <a:rPr lang="en-US" altLang="en-US" sz="2400" b="1"/>
              <a:t>kill</a:t>
            </a:r>
            <a:r>
              <a:rPr lang="en-US" altLang="en-US" sz="2400"/>
              <a:t> : terminates a process</a:t>
            </a:r>
          </a:p>
          <a:p>
            <a:pPr lvl="1">
              <a:lnSpc>
                <a:spcPct val="90000"/>
              </a:lnSpc>
              <a:buFont typeface="Wingdings" panose="05000000000000000000" pitchFamily="2" charset="2"/>
              <a:buNone/>
            </a:pPr>
            <a:r>
              <a:rPr lang="en-US" altLang="en-US" sz="2000">
                <a:latin typeface="Courier New" panose="02070309020205020404" pitchFamily="49" charset="0"/>
              </a:rPr>
              <a:t>		linux2 [29]# xcalc &amp;</a:t>
            </a:r>
          </a:p>
          <a:p>
            <a:pPr lvl="1">
              <a:lnSpc>
                <a:spcPct val="90000"/>
              </a:lnSpc>
              <a:buFont typeface="Wingdings" panose="05000000000000000000" pitchFamily="2" charset="2"/>
              <a:buNone/>
            </a:pPr>
            <a:r>
              <a:rPr lang="en-US" altLang="en-US" sz="2000">
                <a:latin typeface="Courier New" panose="02070309020205020404" pitchFamily="49" charset="0"/>
              </a:rPr>
              <a:t>		[1] 27131 linux2</a:t>
            </a:r>
            <a:endParaRPr lang="en-US" altLang="en-US" sz="2000"/>
          </a:p>
          <a:p>
            <a:pPr lvl="1">
              <a:lnSpc>
                <a:spcPct val="90000"/>
              </a:lnSpc>
            </a:pPr>
            <a:r>
              <a:rPr lang="en-US" altLang="en-US" sz="2000" b="1"/>
              <a:t>kill</a:t>
            </a:r>
            <a:r>
              <a:rPr lang="en-US" altLang="en-US" sz="2000"/>
              <a:t> </a:t>
            </a:r>
            <a:r>
              <a:rPr lang="en-US" altLang="en-US" sz="2000" b="1" i="1"/>
              <a:t>process_id</a:t>
            </a:r>
            <a:r>
              <a:rPr lang="en-US" altLang="en-US" sz="2000"/>
              <a:t> : sends a terminate signal to the process specified by the </a:t>
            </a:r>
            <a:r>
              <a:rPr lang="en-US" altLang="en-US" sz="2000" i="1"/>
              <a:t>process_id </a:t>
            </a:r>
            <a:r>
              <a:rPr lang="en-US" altLang="en-US" sz="2000"/>
              <a:t>(PID).</a:t>
            </a:r>
          </a:p>
          <a:p>
            <a:pPr lvl="1">
              <a:lnSpc>
                <a:spcPct val="90000"/>
              </a:lnSpc>
              <a:buFont typeface="Wingdings" panose="05000000000000000000" pitchFamily="2" charset="2"/>
              <a:buNone/>
            </a:pPr>
            <a:r>
              <a:rPr lang="en-US" altLang="en-US" sz="2000"/>
              <a:t>	</a:t>
            </a:r>
            <a:r>
              <a:rPr lang="en-US" altLang="en-US" sz="2000">
                <a:latin typeface="Courier New" panose="02070309020205020404" pitchFamily="49" charset="0"/>
              </a:rPr>
              <a:t>	linux2 [21]# kill 26118</a:t>
            </a:r>
          </a:p>
          <a:p>
            <a:pPr lvl="1">
              <a:lnSpc>
                <a:spcPct val="90000"/>
              </a:lnSpc>
              <a:buFont typeface="Wingdings" panose="05000000000000000000" pitchFamily="2" charset="2"/>
              <a:buNone/>
            </a:pPr>
            <a:r>
              <a:rPr lang="en-US" altLang="en-US" sz="2000">
                <a:latin typeface="Courier New" panose="02070309020205020404" pitchFamily="49" charset="0"/>
              </a:rPr>
              <a:t>		[1]	+ Terminated	xcalc</a:t>
            </a:r>
          </a:p>
          <a:p>
            <a:pPr lvl="1">
              <a:lnSpc>
                <a:spcPct val="90000"/>
              </a:lnSpc>
            </a:pPr>
            <a:r>
              <a:rPr lang="en-US" altLang="en-US" sz="2000" b="1"/>
              <a:t>kill %</a:t>
            </a:r>
            <a:r>
              <a:rPr lang="en-US" altLang="en-US" sz="2000" b="1" i="1"/>
              <a:t>job_num</a:t>
            </a:r>
            <a:r>
              <a:rPr lang="en-US" altLang="en-US" sz="2000" i="1"/>
              <a:t> </a:t>
            </a:r>
            <a:r>
              <a:rPr lang="en-US" altLang="en-US" sz="2000"/>
              <a:t>: sends a</a:t>
            </a:r>
            <a:r>
              <a:rPr lang="en-US" altLang="en-US" sz="2000" b="1"/>
              <a:t> </a:t>
            </a:r>
            <a:r>
              <a:rPr lang="en-US" altLang="en-US" sz="2000"/>
              <a:t>terminate signal to the specified job</a:t>
            </a:r>
          </a:p>
          <a:p>
            <a:pPr lvl="1">
              <a:lnSpc>
                <a:spcPct val="90000"/>
              </a:lnSpc>
              <a:buFont typeface="Wingdings" panose="05000000000000000000" pitchFamily="2" charset="2"/>
              <a:buNone/>
            </a:pPr>
            <a:r>
              <a:rPr lang="en-US" altLang="en-US" sz="2000">
                <a:latin typeface="Courier New" panose="02070309020205020404" pitchFamily="49" charset="0"/>
              </a:rPr>
              <a:t>		linux2 [30]# kill %1</a:t>
            </a:r>
          </a:p>
          <a:p>
            <a:pPr lvl="1">
              <a:lnSpc>
                <a:spcPct val="90000"/>
              </a:lnSpc>
              <a:buFont typeface="Wingdings" panose="05000000000000000000" pitchFamily="2" charset="2"/>
              <a:buNone/>
            </a:pPr>
            <a:r>
              <a:rPr lang="en-US" altLang="en-US" sz="2000">
                <a:latin typeface="Courier New" panose="02070309020205020404" pitchFamily="49" charset="0"/>
              </a:rPr>
              <a:t>		[1] Terminated xcalc</a:t>
            </a:r>
          </a:p>
          <a:p>
            <a:pPr lvl="1">
              <a:lnSpc>
                <a:spcPct val="90000"/>
              </a:lnSpc>
            </a:pPr>
            <a:r>
              <a:rPr lang="en-US" altLang="en-US" sz="2000"/>
              <a:t>In cases where the terminate signal does not work, the command </a:t>
            </a:r>
            <a:r>
              <a:rPr lang="en-US" altLang="en-US" sz="2000" b="1"/>
              <a:t>kill </a:t>
            </a:r>
            <a:r>
              <a:rPr lang="en-US" altLang="en-US" sz="2000" b="1" i="1"/>
              <a:t>-9 process_id</a:t>
            </a:r>
            <a:r>
              <a:rPr lang="en-US" altLang="en-US" sz="2000"/>
              <a:t> sends a kill signal to the process.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00B15FD-1659-BE0E-D5DC-1B5275A24542}"/>
              </a:ext>
            </a:extLst>
          </p:cNvPr>
          <p:cNvSpPr>
            <a:spLocks noGrp="1" noRot="1" noChangeArrowheads="1"/>
          </p:cNvSpPr>
          <p:nvPr>
            <p:ph type="title"/>
          </p:nvPr>
        </p:nvSpPr>
        <p:spPr/>
        <p:txBody>
          <a:bodyPr/>
          <a:lstStyle/>
          <a:p>
            <a:r>
              <a:rPr lang="en-US" altLang="en-US" sz="4000" b="0"/>
              <a:t>xkill - Killing Graphical</a:t>
            </a:r>
            <a:br>
              <a:rPr lang="en-US" altLang="en-US" sz="4000" b="0"/>
            </a:br>
            <a:r>
              <a:rPr lang="en-US" altLang="en-US" sz="4000" b="0"/>
              <a:t>(X window) Processes</a:t>
            </a:r>
          </a:p>
        </p:txBody>
      </p:sp>
      <p:sp>
        <p:nvSpPr>
          <p:cNvPr id="47107" name="Rectangle 3">
            <a:extLst>
              <a:ext uri="{FF2B5EF4-FFF2-40B4-BE49-F238E27FC236}">
                <a16:creationId xmlns:a16="http://schemas.microsoft.com/office/drawing/2014/main" id="{99E128F0-5BEF-F143-6806-309B54513866}"/>
              </a:ext>
            </a:extLst>
          </p:cNvPr>
          <p:cNvSpPr>
            <a:spLocks noGrp="1" noChangeArrowheads="1"/>
          </p:cNvSpPr>
          <p:nvPr>
            <p:ph type="body" idx="1"/>
          </p:nvPr>
        </p:nvSpPr>
        <p:spPr>
          <a:xfrm>
            <a:off x="457200" y="1600200"/>
            <a:ext cx="8229600" cy="5029200"/>
          </a:xfrm>
        </p:spPr>
        <p:txBody>
          <a:bodyPr>
            <a:normAutofit fontScale="92500" lnSpcReduction="10000"/>
          </a:bodyPr>
          <a:lstStyle/>
          <a:p>
            <a:pPr>
              <a:lnSpc>
                <a:spcPct val="80000"/>
              </a:lnSpc>
            </a:pPr>
            <a:r>
              <a:rPr lang="en-US" altLang="en-US" sz="2000"/>
              <a:t>The </a:t>
            </a:r>
            <a:r>
              <a:rPr lang="en-US" altLang="en-US" sz="2000" b="1"/>
              <a:t>xkill</a:t>
            </a:r>
            <a:r>
              <a:rPr lang="en-US" altLang="en-US" sz="2000"/>
              <a:t> command allows you to select a window and will kill off the process associated with that window. Use this when a graphical program stops responding.   The </a:t>
            </a:r>
            <a:r>
              <a:rPr lang="en-US" altLang="en-US" sz="2000" b="1"/>
              <a:t>xkill</a:t>
            </a:r>
            <a:r>
              <a:rPr lang="en-US" altLang="en-US" sz="2000"/>
              <a:t> command accepts mouse input to determine which process to kill:</a:t>
            </a:r>
          </a:p>
          <a:p>
            <a:pPr>
              <a:lnSpc>
                <a:spcPct val="80000"/>
              </a:lnSpc>
            </a:pPr>
            <a:endParaRPr lang="en-US" altLang="en-US" sz="2000"/>
          </a:p>
          <a:p>
            <a:pPr>
              <a:lnSpc>
                <a:spcPct val="80000"/>
              </a:lnSpc>
              <a:buFont typeface="Wingdings" panose="05000000000000000000" pitchFamily="2" charset="2"/>
              <a:buNone/>
            </a:pPr>
            <a:r>
              <a:rPr lang="en-US" altLang="en-US" sz="1800">
                <a:latin typeface="Courier New" panose="02070309020205020404" pitchFamily="49" charset="0"/>
              </a:rPr>
              <a:t>linux2 [39]# xkill</a:t>
            </a:r>
          </a:p>
          <a:p>
            <a:pPr>
              <a:lnSpc>
                <a:spcPct val="80000"/>
              </a:lnSpc>
              <a:buFont typeface="Wingdings" panose="05000000000000000000" pitchFamily="2" charset="2"/>
              <a:buNone/>
            </a:pPr>
            <a:r>
              <a:rPr lang="en-US" altLang="en-US" sz="1800">
                <a:latin typeface="Courier New" panose="02070309020205020404" pitchFamily="49" charset="0"/>
              </a:rPr>
              <a:t>Select the window whose client you wish to kill with button 1....</a:t>
            </a:r>
          </a:p>
          <a:p>
            <a:pPr>
              <a:lnSpc>
                <a:spcPct val="80000"/>
              </a:lnSpc>
              <a:buFont typeface="Wingdings" panose="05000000000000000000" pitchFamily="2" charset="2"/>
              <a:buNone/>
            </a:pPr>
            <a:r>
              <a:rPr lang="en-US" altLang="en-US" sz="1800">
                <a:latin typeface="Courier New" panose="02070309020205020404" pitchFamily="49" charset="0"/>
              </a:rPr>
              <a:t>xkill: 	killing creator of resource 0x1e00015</a:t>
            </a:r>
          </a:p>
          <a:p>
            <a:pPr>
              <a:lnSpc>
                <a:spcPct val="80000"/>
              </a:lnSpc>
              <a:buFont typeface="Wingdings" panose="05000000000000000000" pitchFamily="2" charset="2"/>
              <a:buNone/>
            </a:pPr>
            <a:r>
              <a:rPr lang="en-US" altLang="en-US" sz="1800">
                <a:latin typeface="Courier New" panose="02070309020205020404" pitchFamily="49" charset="0"/>
              </a:rPr>
              <a:t>X connection to linux2.gl.umbc.edu:10.0 broken (explicit kill or server shutdown).</a:t>
            </a:r>
          </a:p>
          <a:p>
            <a:pPr>
              <a:lnSpc>
                <a:spcPct val="80000"/>
              </a:lnSpc>
              <a:buFont typeface="Wingdings" panose="05000000000000000000" pitchFamily="2" charset="2"/>
              <a:buNone/>
            </a:pPr>
            <a:r>
              <a:rPr lang="en-US" altLang="en-US" sz="1800">
                <a:latin typeface="Courier New" panose="02070309020205020404" pitchFamily="49" charset="0"/>
              </a:rPr>
              <a:t>[1]	+ Exit 1		xcalc</a:t>
            </a:r>
          </a:p>
          <a:p>
            <a:pPr>
              <a:lnSpc>
                <a:spcPct val="80000"/>
              </a:lnSpc>
              <a:buFont typeface="Wingdings" panose="05000000000000000000" pitchFamily="2" charset="2"/>
              <a:buNone/>
            </a:pPr>
            <a:r>
              <a:rPr lang="en-US" altLang="en-US" sz="1800">
                <a:latin typeface="Courier New" panose="02070309020205020404" pitchFamily="49" charset="0"/>
              </a:rPr>
              <a:t>linux2 [40]# </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pPr>
            <a:r>
              <a:rPr lang="en-US" altLang="en-US" sz="2000"/>
              <a:t>Note: xkill terminates a process and not a window. What does this mean? Well one process may be associated with multiple windows of the same application. So if Netscape hangs in a window and you xkill that window, everything associated with Netscape will be killed off, as they all originate from the same PID.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BA40532-C987-E01E-E98B-AF39E0D6F999}"/>
              </a:ext>
            </a:extLst>
          </p:cNvPr>
          <p:cNvSpPr>
            <a:spLocks noGrp="1" noChangeArrowheads="1"/>
          </p:cNvSpPr>
          <p:nvPr>
            <p:ph type="ctrTitle"/>
          </p:nvPr>
        </p:nvSpPr>
        <p:spPr/>
        <p:txBody>
          <a:bodyPr/>
          <a:lstStyle/>
          <a:p>
            <a:r>
              <a:rPr lang="en-US" altLang="en-US" sz="5400"/>
              <a:t>Shells, Shell Scripting, and the</a:t>
            </a:r>
            <a:br>
              <a:rPr lang="en-US" altLang="en-US" sz="5400"/>
            </a:br>
            <a:r>
              <a:rPr lang="en-US" altLang="en-US" sz="5400"/>
              <a:t>UNIX File System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36DE2E9-A4EC-B5D4-DDF5-CB5C34AEDC59}"/>
              </a:ext>
            </a:extLst>
          </p:cNvPr>
          <p:cNvSpPr>
            <a:spLocks noGrp="1" noRot="1" noChangeArrowheads="1"/>
          </p:cNvSpPr>
          <p:nvPr>
            <p:ph type="title"/>
          </p:nvPr>
        </p:nvSpPr>
        <p:spPr>
          <a:xfrm>
            <a:off x="457200" y="274638"/>
            <a:ext cx="8229600" cy="792162"/>
          </a:xfrm>
        </p:spPr>
        <p:txBody>
          <a:bodyPr/>
          <a:lstStyle/>
          <a:p>
            <a:r>
              <a:rPr lang="en-US" altLang="en-US"/>
              <a:t>Shell Overview</a:t>
            </a:r>
          </a:p>
        </p:txBody>
      </p:sp>
      <p:sp>
        <p:nvSpPr>
          <p:cNvPr id="7171" name="Rectangle 3">
            <a:extLst>
              <a:ext uri="{FF2B5EF4-FFF2-40B4-BE49-F238E27FC236}">
                <a16:creationId xmlns:a16="http://schemas.microsoft.com/office/drawing/2014/main" id="{F3CCF4FB-34DB-A2B7-B311-D96D911C99D9}"/>
              </a:ext>
            </a:extLst>
          </p:cNvPr>
          <p:cNvSpPr>
            <a:spLocks noGrp="1" noChangeArrowheads="1"/>
          </p:cNvSpPr>
          <p:nvPr>
            <p:ph type="body" idx="1"/>
          </p:nvPr>
        </p:nvSpPr>
        <p:spPr>
          <a:xfrm>
            <a:off x="457200" y="990600"/>
            <a:ext cx="8229600" cy="5867400"/>
          </a:xfrm>
        </p:spPr>
        <p:txBody>
          <a:bodyPr/>
          <a:lstStyle/>
          <a:p>
            <a:pPr>
              <a:lnSpc>
                <a:spcPct val="80000"/>
              </a:lnSpc>
              <a:buFont typeface="Wingdings" panose="05000000000000000000" pitchFamily="2" charset="2"/>
              <a:buNone/>
            </a:pPr>
            <a:r>
              <a:rPr lang="en-US" altLang="en-US" sz="2400" b="1"/>
              <a:t>What is a Shell?</a:t>
            </a:r>
          </a:p>
          <a:p>
            <a:pPr>
              <a:lnSpc>
                <a:spcPct val="80000"/>
              </a:lnSpc>
            </a:pPr>
            <a:r>
              <a:rPr lang="en-US" altLang="en-US" sz="2400"/>
              <a:t>UNIX shells provide a "command line" interface which allows the user to enter commands which are translated by the shell into something the kernel can comprehend and then is sent off to the kernel for it to act upon. </a:t>
            </a:r>
          </a:p>
          <a:p>
            <a:pPr>
              <a:lnSpc>
                <a:spcPct val="80000"/>
              </a:lnSpc>
            </a:pPr>
            <a:r>
              <a:rPr lang="en-US" altLang="en-US" sz="2400"/>
              <a:t>The user can pick their shell (just like the applications, desktop manger, window manager, etc. on a UNIX system).</a:t>
            </a:r>
            <a:endParaRPr lang="en-US" altLang="en-US" sz="2400" b="1"/>
          </a:p>
          <a:p>
            <a:pPr>
              <a:lnSpc>
                <a:spcPct val="80000"/>
              </a:lnSpc>
              <a:buFont typeface="Wingdings" panose="05000000000000000000" pitchFamily="2" charset="2"/>
              <a:buNone/>
            </a:pPr>
            <a:r>
              <a:rPr lang="en-US" altLang="en-US" sz="2400" b="1"/>
              <a:t>UMBC Shells</a:t>
            </a:r>
          </a:p>
          <a:p>
            <a:pPr>
              <a:lnSpc>
                <a:spcPct val="80000"/>
              </a:lnSpc>
            </a:pPr>
            <a:r>
              <a:rPr lang="en-US" altLang="en-US" sz="2400"/>
              <a:t>On the UMBC GL network, the default UNIX shell is tcsh - Turbo C SHell.  The default can be changed by the user via </a:t>
            </a:r>
            <a:r>
              <a:rPr lang="en-US" altLang="en-US" sz="2400">
                <a:hlinkClick r:id="rId3"/>
              </a:rPr>
              <a:t>http://accounts.umbc.edu/</a:t>
            </a:r>
            <a:r>
              <a:rPr lang="en-US" altLang="en-US" sz="2400"/>
              <a:t>.</a:t>
            </a:r>
          </a:p>
          <a:p>
            <a:pPr>
              <a:lnSpc>
                <a:spcPct val="80000"/>
              </a:lnSpc>
            </a:pPr>
            <a:r>
              <a:rPr lang="en-US" altLang="en-US" sz="2400"/>
              <a:t>Shells available on GL include:</a:t>
            </a:r>
          </a:p>
          <a:p>
            <a:pPr lvl="1">
              <a:lnSpc>
                <a:spcPct val="80000"/>
              </a:lnSpc>
            </a:pPr>
            <a:r>
              <a:rPr lang="en-US" altLang="en-US" sz="2000"/>
              <a:t>tcsh - Turbo C SHell </a:t>
            </a:r>
          </a:p>
          <a:p>
            <a:pPr lvl="1">
              <a:lnSpc>
                <a:spcPct val="80000"/>
              </a:lnSpc>
            </a:pPr>
            <a:r>
              <a:rPr lang="en-US" altLang="en-US" sz="2000"/>
              <a:t>csh - C SHell </a:t>
            </a:r>
          </a:p>
          <a:p>
            <a:pPr lvl="1">
              <a:lnSpc>
                <a:spcPct val="80000"/>
              </a:lnSpc>
            </a:pPr>
            <a:r>
              <a:rPr lang="en-US" altLang="en-US" sz="2000"/>
              <a:t>ksh - Korn SHell </a:t>
            </a:r>
          </a:p>
          <a:p>
            <a:pPr lvl="1">
              <a:lnSpc>
                <a:spcPct val="80000"/>
              </a:lnSpc>
            </a:pPr>
            <a:r>
              <a:rPr lang="en-US" altLang="en-US" sz="2000"/>
              <a:t>bash - Bourne Again SHell </a:t>
            </a:r>
          </a:p>
          <a:p>
            <a:pPr lvl="1">
              <a:lnSpc>
                <a:spcPct val="80000"/>
              </a:lnSpc>
            </a:pPr>
            <a:r>
              <a:rPr lang="en-US" altLang="en-US" sz="2000"/>
              <a:t>sh - SHell</a:t>
            </a:r>
          </a:p>
          <a:p>
            <a:pPr>
              <a:lnSpc>
                <a:spcPct val="80000"/>
              </a:lnSpc>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63CEDC-1E47-801C-1335-92B94D0A841D}"/>
              </a:ext>
            </a:extLst>
          </p:cNvPr>
          <p:cNvSpPr>
            <a:spLocks noGrp="1" noRot="1" noChangeArrowheads="1"/>
          </p:cNvSpPr>
          <p:nvPr>
            <p:ph type="title"/>
          </p:nvPr>
        </p:nvSpPr>
        <p:spPr>
          <a:xfrm>
            <a:off x="457200" y="274638"/>
            <a:ext cx="8229600" cy="792162"/>
          </a:xfrm>
        </p:spPr>
        <p:txBody>
          <a:bodyPr/>
          <a:lstStyle/>
          <a:p>
            <a:r>
              <a:rPr lang="en-US" altLang="en-US"/>
              <a:t>Shell Overview</a:t>
            </a:r>
          </a:p>
        </p:txBody>
      </p:sp>
      <p:sp>
        <p:nvSpPr>
          <p:cNvPr id="11267" name="Rectangle 3">
            <a:extLst>
              <a:ext uri="{FF2B5EF4-FFF2-40B4-BE49-F238E27FC236}">
                <a16:creationId xmlns:a16="http://schemas.microsoft.com/office/drawing/2014/main" id="{7FD11E75-B6FA-9F72-DA56-82B61F98254D}"/>
              </a:ext>
            </a:extLst>
          </p:cNvPr>
          <p:cNvSpPr>
            <a:spLocks noGrp="1" noChangeArrowheads="1"/>
          </p:cNvSpPr>
          <p:nvPr>
            <p:ph type="body" idx="1"/>
          </p:nvPr>
        </p:nvSpPr>
        <p:spPr>
          <a:xfrm>
            <a:off x="457200" y="990600"/>
            <a:ext cx="8229600" cy="5135563"/>
          </a:xfrm>
        </p:spPr>
        <p:txBody>
          <a:bodyPr/>
          <a:lstStyle/>
          <a:p>
            <a:r>
              <a:rPr lang="en-US" altLang="en-US" sz="2800" b="1"/>
              <a:t>Linux Default Shell</a:t>
            </a:r>
          </a:p>
          <a:p>
            <a:pPr lvl="1"/>
            <a:r>
              <a:rPr lang="en-US" altLang="en-US" sz="2400"/>
              <a:t>Most Linux systems (especially home installations) default to the bash shell.</a:t>
            </a:r>
            <a:endParaRPr lang="en-US" altLang="en-US" sz="2400" b="1"/>
          </a:p>
          <a:p>
            <a:r>
              <a:rPr lang="en-US" altLang="en-US" sz="2800" b="1"/>
              <a:t>Changing Your Shell - On a Home Based System</a:t>
            </a:r>
          </a:p>
          <a:p>
            <a:pPr lvl="1"/>
            <a:r>
              <a:rPr lang="en-US" altLang="en-US" sz="2400"/>
              <a:t>Usually there is a command called </a:t>
            </a:r>
            <a:r>
              <a:rPr lang="en-US" altLang="en-US" sz="2400" b="1"/>
              <a:t>chsh</a:t>
            </a:r>
            <a:r>
              <a:rPr lang="en-US" altLang="en-US" sz="2400"/>
              <a:t> that stands for change shell. You have to enter your password and then the absolute path to the new shell that you wish to use.</a:t>
            </a:r>
          </a:p>
          <a:p>
            <a:pPr>
              <a:buFont typeface="Wingdings" panose="05000000000000000000" pitchFamily="2" charset="2"/>
              <a:buNone/>
            </a:pPr>
            <a:r>
              <a:rPr lang="en-US" altLang="en-US" sz="2800">
                <a:latin typeface="Courier New" panose="02070309020205020404" pitchFamily="49" charset="0"/>
              </a:rPr>
              <a:t>	</a:t>
            </a:r>
            <a:r>
              <a:rPr lang="en-US" altLang="en-US" sz="2400">
                <a:latin typeface="Courier New" panose="02070309020205020404" pitchFamily="49" charset="0"/>
              </a:rPr>
              <a:t>(06:08 PM): chsh</a:t>
            </a:r>
          </a:p>
          <a:p>
            <a:pPr>
              <a:buFont typeface="Wingdings" panose="05000000000000000000" pitchFamily="2" charset="2"/>
              <a:buNone/>
            </a:pPr>
            <a:r>
              <a:rPr lang="en-US" altLang="en-US" sz="2400">
                <a:latin typeface="Courier New" panose="02070309020205020404" pitchFamily="49" charset="0"/>
              </a:rPr>
              <a:t>	Changing shell for Eric.</a:t>
            </a:r>
          </a:p>
          <a:p>
            <a:pPr>
              <a:buFont typeface="Wingdings" panose="05000000000000000000" pitchFamily="2" charset="2"/>
              <a:buNone/>
            </a:pPr>
            <a:r>
              <a:rPr lang="en-US" altLang="en-US" sz="2400">
                <a:latin typeface="Courier New" panose="02070309020205020404" pitchFamily="49" charset="0"/>
              </a:rPr>
              <a:t>	Password: New shell [/bin/bash]: /bin/csh</a:t>
            </a:r>
          </a:p>
          <a:p>
            <a:pPr>
              <a:buFont typeface="Wingdings" panose="05000000000000000000" pitchFamily="2" charset="2"/>
              <a:buNone/>
            </a:pPr>
            <a:r>
              <a:rPr lang="en-US" altLang="en-US" sz="2400">
                <a:latin typeface="Courier New" panose="02070309020205020404" pitchFamily="49" charset="0"/>
              </a:rPr>
              <a:t>	Shell changed.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2054839-2824-0746-158A-0D1CFCE0CC45}"/>
              </a:ext>
            </a:extLst>
          </p:cNvPr>
          <p:cNvSpPr>
            <a:spLocks noGrp="1" noRot="1" noChangeArrowheads="1"/>
          </p:cNvSpPr>
          <p:nvPr>
            <p:ph type="title"/>
          </p:nvPr>
        </p:nvSpPr>
        <p:spPr/>
        <p:txBody>
          <a:bodyPr/>
          <a:lstStyle/>
          <a:p>
            <a:r>
              <a:rPr lang="en-US" altLang="en-US"/>
              <a:t>Aliasing Commands</a:t>
            </a:r>
          </a:p>
        </p:txBody>
      </p:sp>
      <p:sp>
        <p:nvSpPr>
          <p:cNvPr id="12291" name="Rectangle 3">
            <a:extLst>
              <a:ext uri="{FF2B5EF4-FFF2-40B4-BE49-F238E27FC236}">
                <a16:creationId xmlns:a16="http://schemas.microsoft.com/office/drawing/2014/main" id="{AE98D14D-DE67-42CB-8525-8176953F311C}"/>
              </a:ext>
            </a:extLst>
          </p:cNvPr>
          <p:cNvSpPr>
            <a:spLocks noGrp="1" noChangeArrowheads="1"/>
          </p:cNvSpPr>
          <p:nvPr>
            <p:ph type="body" idx="1"/>
          </p:nvPr>
        </p:nvSpPr>
        <p:spPr>
          <a:xfrm>
            <a:off x="457200" y="1143000"/>
            <a:ext cx="8229600" cy="5334000"/>
          </a:xfrm>
        </p:spPr>
        <p:txBody>
          <a:bodyPr>
            <a:normAutofit lnSpcReduction="10000"/>
          </a:bodyPr>
          <a:lstStyle/>
          <a:p>
            <a:pPr>
              <a:lnSpc>
                <a:spcPct val="90000"/>
              </a:lnSpc>
            </a:pPr>
            <a:r>
              <a:rPr lang="en-US" altLang="en-US" sz="2400"/>
              <a:t>A helpful feature, especially for many users new to UNIX, is the alias function.</a:t>
            </a:r>
          </a:p>
          <a:p>
            <a:pPr>
              <a:lnSpc>
                <a:spcPct val="90000"/>
              </a:lnSpc>
            </a:pPr>
            <a:r>
              <a:rPr lang="en-US" altLang="en-US" sz="2400"/>
              <a:t>The </a:t>
            </a:r>
            <a:r>
              <a:rPr lang="en-US" altLang="en-US" sz="2400" b="1"/>
              <a:t>alias</a:t>
            </a:r>
            <a:r>
              <a:rPr lang="en-US" altLang="en-US" sz="2400"/>
              <a:t> command assigns a command, possibly with many options and flags, to another name. Usually it is a shorter name or one that is easier to remember.</a:t>
            </a:r>
          </a:p>
          <a:p>
            <a:pPr>
              <a:lnSpc>
                <a:spcPct val="90000"/>
              </a:lnSpc>
            </a:pPr>
            <a:endParaRPr lang="en-US" altLang="en-US" sz="2400"/>
          </a:p>
          <a:p>
            <a:pPr>
              <a:lnSpc>
                <a:spcPct val="90000"/>
              </a:lnSpc>
              <a:buFont typeface="Wingdings" panose="05000000000000000000" pitchFamily="2" charset="2"/>
              <a:buNone/>
            </a:pPr>
            <a:r>
              <a:rPr lang="en-US" altLang="en-US" sz="2400" b="1"/>
              <a:t>Setting up an alias:</a:t>
            </a:r>
          </a:p>
          <a:p>
            <a:pPr>
              <a:lnSpc>
                <a:spcPct val="90000"/>
              </a:lnSpc>
            </a:pPr>
            <a:r>
              <a:rPr lang="en-US" altLang="en-US" sz="2400"/>
              <a:t>The exact syntax depends on the shell that you are using. We will cover how to do it under tcsh and bash. Most other shells use a similar or identical syntax.</a:t>
            </a:r>
            <a:endParaRPr lang="en-US" altLang="en-US" sz="2400" b="1"/>
          </a:p>
          <a:p>
            <a:pPr>
              <a:lnSpc>
                <a:spcPct val="90000"/>
              </a:lnSpc>
            </a:pPr>
            <a:r>
              <a:rPr lang="en-US" altLang="en-US" sz="2400" b="1"/>
              <a:t>tcsh </a:t>
            </a:r>
            <a:r>
              <a:rPr lang="en-US" altLang="en-US" sz="2400"/>
              <a:t>syntax:</a:t>
            </a:r>
          </a:p>
          <a:p>
            <a:pPr lvl="1">
              <a:lnSpc>
                <a:spcPct val="90000"/>
              </a:lnSpc>
            </a:pPr>
            <a:r>
              <a:rPr lang="en-US" altLang="en-US" sz="2000" b="1"/>
              <a:t>alias &lt;aliased name&gt; &lt;original command&gt;</a:t>
            </a:r>
            <a:r>
              <a:rPr lang="en-US" altLang="en-US" sz="2000"/>
              <a:t> </a:t>
            </a:r>
            <a:endParaRPr lang="en-US" altLang="en-US" sz="2000" b="1"/>
          </a:p>
          <a:p>
            <a:pPr>
              <a:lnSpc>
                <a:spcPct val="90000"/>
              </a:lnSpc>
            </a:pPr>
            <a:r>
              <a:rPr lang="en-US" altLang="en-US" sz="2400" b="1"/>
              <a:t>bash</a:t>
            </a:r>
            <a:r>
              <a:rPr lang="en-US" altLang="en-US" sz="2400"/>
              <a:t> syntax:</a:t>
            </a:r>
          </a:p>
          <a:p>
            <a:pPr lvl="1">
              <a:lnSpc>
                <a:spcPct val="90000"/>
              </a:lnSpc>
            </a:pPr>
            <a:r>
              <a:rPr lang="en-US" altLang="en-US" sz="2000" b="1"/>
              <a:t>alias &lt;aliased name&gt;=&lt;original command&gt;</a:t>
            </a:r>
            <a:r>
              <a:rPr lang="en-US" altLang="en-US" sz="20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DAB5EC0-3FA7-F215-1084-3BF062A8E232}"/>
              </a:ext>
            </a:extLst>
          </p:cNvPr>
          <p:cNvSpPr>
            <a:spLocks noGrp="1" noRot="1" noChangeArrowheads="1"/>
          </p:cNvSpPr>
          <p:nvPr>
            <p:ph type="title"/>
          </p:nvPr>
        </p:nvSpPr>
        <p:spPr/>
        <p:txBody>
          <a:bodyPr/>
          <a:lstStyle/>
          <a:p>
            <a:r>
              <a:rPr lang="en-US" altLang="en-US"/>
              <a:t>Environment Variables</a:t>
            </a:r>
          </a:p>
        </p:txBody>
      </p:sp>
      <p:sp>
        <p:nvSpPr>
          <p:cNvPr id="15363" name="Rectangle 3">
            <a:extLst>
              <a:ext uri="{FF2B5EF4-FFF2-40B4-BE49-F238E27FC236}">
                <a16:creationId xmlns:a16="http://schemas.microsoft.com/office/drawing/2014/main" id="{CD0EB065-587B-3277-1DE4-478CCE12B353}"/>
              </a:ext>
            </a:extLst>
          </p:cNvPr>
          <p:cNvSpPr>
            <a:spLocks noGrp="1" noChangeArrowheads="1"/>
          </p:cNvSpPr>
          <p:nvPr>
            <p:ph type="body" idx="1"/>
          </p:nvPr>
        </p:nvSpPr>
        <p:spPr/>
        <p:txBody>
          <a:bodyPr/>
          <a:lstStyle/>
          <a:p>
            <a:r>
              <a:rPr lang="en-US" altLang="en-US"/>
              <a:t>Think of the shell as any other program that you write. Your program maintains information about its current state.  Since the shell's main job is to act as a liaison between the kernel and the user, it maintains information about the computing environment.  The environment variables hold this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C393917-1442-146C-5BDB-2B0F7E2D26CD}"/>
              </a:ext>
            </a:extLst>
          </p:cNvPr>
          <p:cNvSpPr>
            <a:spLocks noGrp="1" noRot="1" noChangeArrowheads="1"/>
          </p:cNvSpPr>
          <p:nvPr>
            <p:ph type="title"/>
          </p:nvPr>
        </p:nvSpPr>
        <p:spPr/>
        <p:txBody>
          <a:bodyPr/>
          <a:lstStyle/>
          <a:p>
            <a:r>
              <a:rPr lang="en-US" altLang="en-US"/>
              <a:t>Parts of the UNIX OS</a:t>
            </a:r>
          </a:p>
        </p:txBody>
      </p:sp>
      <p:sp>
        <p:nvSpPr>
          <p:cNvPr id="6147" name="Rectangle 3">
            <a:extLst>
              <a:ext uri="{FF2B5EF4-FFF2-40B4-BE49-F238E27FC236}">
                <a16:creationId xmlns:a16="http://schemas.microsoft.com/office/drawing/2014/main" id="{D67497CA-741D-D1A8-6B08-5422B43BA76A}"/>
              </a:ext>
            </a:extLst>
          </p:cNvPr>
          <p:cNvSpPr>
            <a:spLocks noGrp="1" noChangeArrowheads="1"/>
          </p:cNvSpPr>
          <p:nvPr>
            <p:ph idx="1"/>
          </p:nvPr>
        </p:nvSpPr>
        <p:spPr/>
        <p:txBody>
          <a:bodyPr>
            <a:normAutofit fontScale="92500" lnSpcReduction="10000"/>
          </a:bodyPr>
          <a:lstStyle/>
          <a:p>
            <a:pPr>
              <a:lnSpc>
                <a:spcPct val="80000"/>
              </a:lnSpc>
            </a:pPr>
            <a:r>
              <a:rPr lang="en-US" altLang="en-US" sz="2000" b="1"/>
              <a:t>The Kernel</a:t>
            </a:r>
            <a:r>
              <a:rPr lang="en-US" altLang="en-US" sz="2000"/>
              <a:t> - handles memory management, input and output requests, and program scheduling. Technically speaking, the kernel </a:t>
            </a:r>
            <a:r>
              <a:rPr lang="en-US" altLang="en-US" sz="2000" i="1"/>
              <a:t>is</a:t>
            </a:r>
            <a:r>
              <a:rPr lang="en-US" altLang="en-US" sz="2000"/>
              <a:t> the OS. It provides the basic software connection to the hardware. The kernel is very complex and deals with the inner workings of these things, and is beyond the scope of this course. The kernel is covered in detail in “Operating Systems.”</a:t>
            </a:r>
          </a:p>
          <a:p>
            <a:pPr>
              <a:lnSpc>
                <a:spcPct val="80000"/>
              </a:lnSpc>
            </a:pPr>
            <a:r>
              <a:rPr lang="en-US" altLang="en-US" sz="2000" b="1"/>
              <a:t>The Shell and Graphical User Interfaces (GUIs) </a:t>
            </a:r>
            <a:r>
              <a:rPr lang="en-US" altLang="en-US" sz="2000"/>
              <a:t>- basic UNIX shells provides a “command line” interface which allows the user to type in commands. These commands are translated by the shell into something the kernel can comprehend, and then executed by the kernel. </a:t>
            </a:r>
          </a:p>
          <a:p>
            <a:pPr>
              <a:lnSpc>
                <a:spcPct val="80000"/>
              </a:lnSpc>
            </a:pPr>
            <a:r>
              <a:rPr lang="en-US" altLang="en-US" sz="2000" b="1"/>
              <a:t>The Built-in System Utilities</a:t>
            </a:r>
            <a:r>
              <a:rPr lang="en-US" altLang="en-US" sz="2000"/>
              <a:t> - are programs that allow a user to perform tasks which involve complex actions. Utilities provide user interface functions that are basic to an operating system, but which are too complex to be built into the shell. Examples of utilities are programs that let us see the contents of a directory, move &amp; copy files, remove files, etc... </a:t>
            </a:r>
          </a:p>
          <a:p>
            <a:pPr>
              <a:lnSpc>
                <a:spcPct val="80000"/>
              </a:lnSpc>
            </a:pPr>
            <a:r>
              <a:rPr lang="en-US" altLang="en-US" sz="2000" b="1"/>
              <a:t>Application Software &amp; Utilities</a:t>
            </a:r>
            <a:r>
              <a:rPr lang="en-US" altLang="en-US" sz="2000"/>
              <a:t> – these are not part of the operating system, per se.  They are additional programs that are bundled with the OS distribution, or available separately. These can range from additional or different versions of basic utilities, to full scale commercial applications.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5EC6C3B-D751-20A9-60F7-0334387789BB}"/>
              </a:ext>
            </a:extLst>
          </p:cNvPr>
          <p:cNvSpPr>
            <a:spLocks noGrp="1" noRot="1" noChangeArrowheads="1"/>
          </p:cNvSpPr>
          <p:nvPr>
            <p:ph type="title"/>
          </p:nvPr>
        </p:nvSpPr>
        <p:spPr>
          <a:xfrm>
            <a:off x="457200" y="274638"/>
            <a:ext cx="8229600" cy="487362"/>
          </a:xfrm>
        </p:spPr>
        <p:txBody>
          <a:bodyPr>
            <a:normAutofit fontScale="90000"/>
          </a:bodyPr>
          <a:lstStyle/>
          <a:p>
            <a:r>
              <a:rPr lang="en-US" altLang="en-US" sz="3600"/>
              <a:t>Viewing Your Environment Variables</a:t>
            </a:r>
          </a:p>
        </p:txBody>
      </p:sp>
      <p:sp>
        <p:nvSpPr>
          <p:cNvPr id="16387" name="Rectangle 3">
            <a:extLst>
              <a:ext uri="{FF2B5EF4-FFF2-40B4-BE49-F238E27FC236}">
                <a16:creationId xmlns:a16="http://schemas.microsoft.com/office/drawing/2014/main" id="{421F7EE9-D8A8-45BE-A8E0-202B84B473A3}"/>
              </a:ext>
            </a:extLst>
          </p:cNvPr>
          <p:cNvSpPr>
            <a:spLocks noGrp="1" noChangeArrowheads="1"/>
          </p:cNvSpPr>
          <p:nvPr>
            <p:ph type="body" idx="1"/>
          </p:nvPr>
        </p:nvSpPr>
        <p:spPr>
          <a:xfrm>
            <a:off x="457200" y="762000"/>
            <a:ext cx="8229600" cy="5867400"/>
          </a:xfrm>
        </p:spPr>
        <p:txBody>
          <a:bodyPr>
            <a:normAutofit fontScale="85000" lnSpcReduction="20000"/>
          </a:bodyPr>
          <a:lstStyle/>
          <a:p>
            <a:pPr>
              <a:lnSpc>
                <a:spcPct val="80000"/>
              </a:lnSpc>
            </a:pPr>
            <a:r>
              <a:rPr lang="en-US" altLang="en-US" sz="1400"/>
              <a:t>Most UNIX systems provide a command </a:t>
            </a:r>
            <a:r>
              <a:rPr lang="en-US" altLang="en-US" sz="1400" b="1"/>
              <a:t>env </a:t>
            </a:r>
            <a:r>
              <a:rPr lang="en-US" altLang="en-US" sz="1400"/>
              <a:t>that will allow you to see all of these variables that the shell is maintaining.</a:t>
            </a:r>
          </a:p>
          <a:p>
            <a:pPr>
              <a:lnSpc>
                <a:spcPct val="80000"/>
              </a:lnSpc>
            </a:pPr>
            <a:r>
              <a:rPr lang="en-US" altLang="en-US" sz="1400"/>
              <a:t>Here is an example of the </a:t>
            </a:r>
            <a:r>
              <a:rPr lang="en-US" altLang="en-US" sz="1400" b="1"/>
              <a:t>env</a:t>
            </a:r>
            <a:r>
              <a:rPr lang="en-US" altLang="en-US" sz="1400"/>
              <a:t> command issued on one of the linix.gl servers using the tcsh shell:</a:t>
            </a:r>
          </a:p>
          <a:p>
            <a:pPr>
              <a:lnSpc>
                <a:spcPct val="80000"/>
              </a:lnSpc>
              <a:buFont typeface="Wingdings" panose="05000000000000000000" pitchFamily="2" charset="2"/>
              <a:buNone/>
            </a:pPr>
            <a:r>
              <a:rPr lang="en-US" altLang="en-US" sz="1400">
                <a:latin typeface="Courier New" panose="02070309020205020404" pitchFamily="49" charset="0"/>
              </a:rPr>
              <a:t>HOME=/afs/umbc.edu/users/j/o/josey1/home</a:t>
            </a:r>
          </a:p>
          <a:p>
            <a:pPr>
              <a:lnSpc>
                <a:spcPct val="80000"/>
              </a:lnSpc>
              <a:buFont typeface="Wingdings" panose="05000000000000000000" pitchFamily="2" charset="2"/>
              <a:buNone/>
            </a:pPr>
            <a:r>
              <a:rPr lang="en-US" altLang="en-US" sz="1400">
                <a:latin typeface="Courier New" panose="02070309020205020404" pitchFamily="49" charset="0"/>
              </a:rPr>
              <a:t>USER=josey1</a:t>
            </a:r>
          </a:p>
          <a:p>
            <a:pPr>
              <a:lnSpc>
                <a:spcPct val="80000"/>
              </a:lnSpc>
              <a:buFont typeface="Wingdings" panose="05000000000000000000" pitchFamily="2" charset="2"/>
              <a:buNone/>
            </a:pPr>
            <a:r>
              <a:rPr lang="en-US" altLang="en-US" sz="1400">
                <a:latin typeface="Courier New" panose="02070309020205020404" pitchFamily="49" charset="0"/>
              </a:rPr>
              <a:t>LOGNAME=josey1</a:t>
            </a:r>
          </a:p>
          <a:p>
            <a:pPr>
              <a:lnSpc>
                <a:spcPct val="80000"/>
              </a:lnSpc>
              <a:buFont typeface="Wingdings" panose="05000000000000000000" pitchFamily="2" charset="2"/>
              <a:buNone/>
            </a:pPr>
            <a:r>
              <a:rPr lang="en-US" altLang="en-US" sz="1400">
                <a:latin typeface="Courier New" panose="02070309020205020404" pitchFamily="49" charset="0"/>
              </a:rPr>
              <a:t>PATH=.:/afs/umbc.edu/users/j/o/josey1/home/bin:/usr/local/bin:/usr/bsd:/bin:/usr/bin:/usr/sbin:/usr/bin/X11:/usr/local/X11:/etc:/usr/etc:/usr/k5/bin:/usr/afsws/bin:/bin:/usr/java/bin:/usr/afsws/bin:/usr/X11R6/bin</a:t>
            </a:r>
          </a:p>
          <a:p>
            <a:pPr>
              <a:lnSpc>
                <a:spcPct val="80000"/>
              </a:lnSpc>
              <a:buFont typeface="Wingdings" panose="05000000000000000000" pitchFamily="2" charset="2"/>
              <a:buNone/>
            </a:pPr>
            <a:r>
              <a:rPr lang="en-US" altLang="en-US" sz="1400">
                <a:latin typeface="Courier New" panose="02070309020205020404" pitchFamily="49" charset="0"/>
              </a:rPr>
              <a:t>MAIL=/afs/umbc.edu/users/j/o/josey1/Mail/inbox</a:t>
            </a:r>
          </a:p>
          <a:p>
            <a:pPr>
              <a:lnSpc>
                <a:spcPct val="80000"/>
              </a:lnSpc>
              <a:buFont typeface="Wingdings" panose="05000000000000000000" pitchFamily="2" charset="2"/>
              <a:buNone/>
            </a:pPr>
            <a:r>
              <a:rPr lang="en-US" altLang="en-US" sz="1400">
                <a:latin typeface="Courier New" panose="02070309020205020404" pitchFamily="49" charset="0"/>
              </a:rPr>
              <a:t>SHELL=/bin/tcsh</a:t>
            </a:r>
          </a:p>
          <a:p>
            <a:pPr>
              <a:lnSpc>
                <a:spcPct val="80000"/>
              </a:lnSpc>
              <a:buFont typeface="Wingdings" panose="05000000000000000000" pitchFamily="2" charset="2"/>
              <a:buNone/>
            </a:pPr>
            <a:r>
              <a:rPr lang="en-US" altLang="en-US" sz="1400">
                <a:latin typeface="Courier New" panose="02070309020205020404" pitchFamily="49" charset="0"/>
              </a:rPr>
              <a:t>TERM=xterm</a:t>
            </a:r>
          </a:p>
          <a:p>
            <a:pPr>
              <a:lnSpc>
                <a:spcPct val="80000"/>
              </a:lnSpc>
              <a:buFont typeface="Wingdings" panose="05000000000000000000" pitchFamily="2" charset="2"/>
              <a:buNone/>
            </a:pPr>
            <a:r>
              <a:rPr lang="en-US" altLang="en-US" sz="1400">
                <a:latin typeface="Courier New" panose="02070309020205020404" pitchFamily="49" charset="0"/>
              </a:rPr>
              <a:t>DISPLAY=linux2.gl.umbc.edu:10.0</a:t>
            </a:r>
          </a:p>
          <a:p>
            <a:pPr>
              <a:lnSpc>
                <a:spcPct val="80000"/>
              </a:lnSpc>
              <a:buFont typeface="Wingdings" panose="05000000000000000000" pitchFamily="2" charset="2"/>
              <a:buNone/>
            </a:pPr>
            <a:r>
              <a:rPr lang="en-US" altLang="en-US" sz="1400">
                <a:latin typeface="Courier New" panose="02070309020205020404" pitchFamily="49" charset="0"/>
              </a:rPr>
              <a:t>KRB5CCNAME=FILE:/tmp/krb5cc_l29893</a:t>
            </a:r>
          </a:p>
          <a:p>
            <a:pPr>
              <a:lnSpc>
                <a:spcPct val="80000"/>
              </a:lnSpc>
              <a:buFont typeface="Wingdings" panose="05000000000000000000" pitchFamily="2" charset="2"/>
              <a:buNone/>
            </a:pPr>
            <a:r>
              <a:rPr lang="en-US" altLang="en-US" sz="1400">
                <a:latin typeface="Courier New" panose="02070309020205020404" pitchFamily="49" charset="0"/>
              </a:rPr>
              <a:t>HOSTTYPE=i386-linux</a:t>
            </a:r>
          </a:p>
          <a:p>
            <a:pPr>
              <a:lnSpc>
                <a:spcPct val="80000"/>
              </a:lnSpc>
              <a:buFont typeface="Wingdings" panose="05000000000000000000" pitchFamily="2" charset="2"/>
              <a:buNone/>
            </a:pPr>
            <a:r>
              <a:rPr lang="en-US" altLang="en-US" sz="1400">
                <a:latin typeface="Courier New" panose="02070309020205020404" pitchFamily="49" charset="0"/>
              </a:rPr>
              <a:t>VENDOR=intel</a:t>
            </a:r>
          </a:p>
          <a:p>
            <a:pPr>
              <a:lnSpc>
                <a:spcPct val="80000"/>
              </a:lnSpc>
              <a:buFont typeface="Wingdings" panose="05000000000000000000" pitchFamily="2" charset="2"/>
              <a:buNone/>
            </a:pPr>
            <a:r>
              <a:rPr lang="en-US" altLang="en-US" sz="1400">
                <a:latin typeface="Courier New" panose="02070309020205020404" pitchFamily="49" charset="0"/>
              </a:rPr>
              <a:t>OSTYPE=linux</a:t>
            </a:r>
          </a:p>
          <a:p>
            <a:pPr>
              <a:lnSpc>
                <a:spcPct val="80000"/>
              </a:lnSpc>
              <a:buFont typeface="Wingdings" panose="05000000000000000000" pitchFamily="2" charset="2"/>
              <a:buNone/>
            </a:pPr>
            <a:r>
              <a:rPr lang="en-US" altLang="en-US" sz="1400">
                <a:latin typeface="Courier New" panose="02070309020205020404" pitchFamily="49" charset="0"/>
              </a:rPr>
              <a:t>MACHTYPE=i386</a:t>
            </a:r>
          </a:p>
          <a:p>
            <a:pPr>
              <a:lnSpc>
                <a:spcPct val="80000"/>
              </a:lnSpc>
              <a:buFont typeface="Wingdings" panose="05000000000000000000" pitchFamily="2" charset="2"/>
              <a:buNone/>
            </a:pPr>
            <a:r>
              <a:rPr lang="en-US" altLang="en-US" sz="1400">
                <a:latin typeface="Courier New" panose="02070309020205020404" pitchFamily="49" charset="0"/>
              </a:rPr>
              <a:t>SHLVL=1</a:t>
            </a:r>
          </a:p>
          <a:p>
            <a:pPr>
              <a:lnSpc>
                <a:spcPct val="80000"/>
              </a:lnSpc>
              <a:buFont typeface="Wingdings" panose="05000000000000000000" pitchFamily="2" charset="2"/>
              <a:buNone/>
            </a:pPr>
            <a:r>
              <a:rPr lang="en-US" altLang="en-US" sz="1400">
                <a:latin typeface="Courier New" panose="02070309020205020404" pitchFamily="49" charset="0"/>
              </a:rPr>
              <a:t>PWD=/afs/umbc.edu/users/j/o/josey1/home</a:t>
            </a:r>
          </a:p>
          <a:p>
            <a:pPr>
              <a:lnSpc>
                <a:spcPct val="80000"/>
              </a:lnSpc>
              <a:buFont typeface="Wingdings" panose="05000000000000000000" pitchFamily="2" charset="2"/>
              <a:buNone/>
            </a:pPr>
            <a:r>
              <a:rPr lang="en-US" altLang="en-US" sz="1400">
                <a:latin typeface="Courier New" panose="02070309020205020404" pitchFamily="49" charset="0"/>
              </a:rPr>
              <a:t>GROUP=general</a:t>
            </a:r>
          </a:p>
          <a:p>
            <a:pPr>
              <a:lnSpc>
                <a:spcPct val="80000"/>
              </a:lnSpc>
              <a:buFont typeface="Wingdings" panose="05000000000000000000" pitchFamily="2" charset="2"/>
              <a:buNone/>
            </a:pPr>
            <a:r>
              <a:rPr lang="en-US" altLang="en-US" sz="1400">
                <a:latin typeface="Courier New" panose="02070309020205020404" pitchFamily="49" charset="0"/>
              </a:rPr>
              <a:t>HOST=linux2.gl.umbc.edu</a:t>
            </a:r>
          </a:p>
          <a:p>
            <a:pPr>
              <a:lnSpc>
                <a:spcPct val="80000"/>
              </a:lnSpc>
              <a:buFont typeface="Wingdings" panose="05000000000000000000" pitchFamily="2" charset="2"/>
              <a:buNone/>
            </a:pPr>
            <a:r>
              <a:rPr lang="en-US" altLang="en-US" sz="1400">
                <a:latin typeface="Courier New" panose="02070309020205020404" pitchFamily="49" charset="0"/>
              </a:rPr>
              <a:t>HOSTNAME=linux2.gl.umbc.edu</a:t>
            </a:r>
          </a:p>
          <a:p>
            <a:pPr>
              <a:lnSpc>
                <a:spcPct val="80000"/>
              </a:lnSpc>
              <a:buFont typeface="Wingdings" panose="05000000000000000000" pitchFamily="2" charset="2"/>
              <a:buNone/>
            </a:pPr>
            <a:r>
              <a:rPr lang="en-US" altLang="en-US" sz="1400">
                <a:latin typeface="Courier New" panose="02070309020205020404" pitchFamily="49" charset="0"/>
              </a:rPr>
              <a:t>LESSOPEN=|/usr/bin/lesspipe.sh %s</a:t>
            </a:r>
          </a:p>
          <a:p>
            <a:pPr>
              <a:lnSpc>
                <a:spcPct val="80000"/>
              </a:lnSpc>
              <a:buFont typeface="Wingdings" panose="05000000000000000000" pitchFamily="2" charset="2"/>
              <a:buNone/>
            </a:pPr>
            <a:r>
              <a:rPr lang="en-US" altLang="en-US" sz="1400">
                <a:latin typeface="Courier New" panose="02070309020205020404" pitchFamily="49" charset="0"/>
              </a:rPr>
              <a:t>TZ=EST5EDT</a:t>
            </a:r>
          </a:p>
          <a:p>
            <a:pPr>
              <a:lnSpc>
                <a:spcPct val="80000"/>
              </a:lnSpc>
              <a:buFont typeface="Wingdings" panose="05000000000000000000" pitchFamily="2" charset="2"/>
              <a:buNone/>
            </a:pPr>
            <a:r>
              <a:rPr lang="en-US" altLang="en-US" sz="1400">
                <a:latin typeface="Courier New" panose="02070309020205020404" pitchFamily="49" charset="0"/>
              </a:rPr>
              <a:t>MANPATH=/usr/X11R6/man:/usr/k5/man:/usr/local/man:/usr/man:/usr/share/man</a:t>
            </a:r>
          </a:p>
          <a:p>
            <a:pPr>
              <a:lnSpc>
                <a:spcPct val="80000"/>
              </a:lnSpc>
              <a:buFont typeface="Wingdings" panose="05000000000000000000" pitchFamily="2" charset="2"/>
              <a:buNone/>
            </a:pPr>
            <a:r>
              <a:rPr lang="en-US" altLang="en-US" sz="1400">
                <a:latin typeface="Courier New" panose="02070309020205020404" pitchFamily="49" charset="0"/>
              </a:rPr>
              <a:t>EDITOR=/usr/local/bin/pico </a:t>
            </a:r>
          </a:p>
          <a:p>
            <a:pPr>
              <a:lnSpc>
                <a:spcPct val="80000"/>
              </a:lnSpc>
            </a:pPr>
            <a:endParaRPr lang="en-US" altLang="en-US" sz="1400">
              <a:latin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595474B-264A-BFDC-444B-EBCA18FBF096}"/>
              </a:ext>
            </a:extLst>
          </p:cNvPr>
          <p:cNvSpPr>
            <a:spLocks noGrp="1" noRot="1" noChangeArrowheads="1"/>
          </p:cNvSpPr>
          <p:nvPr>
            <p:ph type="title"/>
          </p:nvPr>
        </p:nvSpPr>
        <p:spPr/>
        <p:txBody>
          <a:bodyPr/>
          <a:lstStyle/>
          <a:p>
            <a:r>
              <a:rPr lang="en-US" altLang="en-US"/>
              <a:t>Important Environment Variables</a:t>
            </a:r>
          </a:p>
        </p:txBody>
      </p:sp>
      <p:sp>
        <p:nvSpPr>
          <p:cNvPr id="19459" name="Rectangle 3">
            <a:extLst>
              <a:ext uri="{FF2B5EF4-FFF2-40B4-BE49-F238E27FC236}">
                <a16:creationId xmlns:a16="http://schemas.microsoft.com/office/drawing/2014/main" id="{E15C398D-D079-50B8-B180-8BA37B1FE32A}"/>
              </a:ext>
            </a:extLst>
          </p:cNvPr>
          <p:cNvSpPr>
            <a:spLocks noGrp="1" noChangeArrowheads="1"/>
          </p:cNvSpPr>
          <p:nvPr>
            <p:ph type="body" idx="1"/>
          </p:nvPr>
        </p:nvSpPr>
        <p:spPr/>
        <p:txBody>
          <a:bodyPr>
            <a:normAutofit fontScale="92500" lnSpcReduction="10000"/>
          </a:bodyPr>
          <a:lstStyle/>
          <a:p>
            <a:pPr>
              <a:lnSpc>
                <a:spcPct val="80000"/>
              </a:lnSpc>
            </a:pPr>
            <a:r>
              <a:rPr lang="en-US" altLang="en-US" sz="2400" b="1"/>
              <a:t>HOME</a:t>
            </a:r>
            <a:r>
              <a:rPr lang="en-US" altLang="en-US" sz="2400"/>
              <a:t> - your home directory. </a:t>
            </a:r>
          </a:p>
          <a:p>
            <a:pPr>
              <a:lnSpc>
                <a:spcPct val="80000"/>
              </a:lnSpc>
            </a:pPr>
            <a:r>
              <a:rPr lang="en-US" altLang="en-US" sz="2400" b="1"/>
              <a:t>USER </a:t>
            </a:r>
            <a:r>
              <a:rPr lang="en-US" altLang="en-US" sz="2400"/>
              <a:t>and </a:t>
            </a:r>
            <a:r>
              <a:rPr lang="en-US" altLang="en-US" sz="2400" b="1"/>
              <a:t>LOGNAME</a:t>
            </a:r>
            <a:r>
              <a:rPr lang="en-US" altLang="en-US" sz="2400"/>
              <a:t> - your login ID. </a:t>
            </a:r>
          </a:p>
          <a:p>
            <a:pPr>
              <a:lnSpc>
                <a:spcPct val="80000"/>
              </a:lnSpc>
            </a:pPr>
            <a:r>
              <a:rPr lang="en-US" altLang="en-US" sz="2400" b="1"/>
              <a:t>HOSTNAME</a:t>
            </a:r>
            <a:r>
              <a:rPr lang="en-US" altLang="en-US" sz="2400"/>
              <a:t> - the name of the host computer.</a:t>
            </a:r>
          </a:p>
          <a:p>
            <a:pPr>
              <a:lnSpc>
                <a:spcPct val="80000"/>
              </a:lnSpc>
            </a:pPr>
            <a:r>
              <a:rPr lang="en-US" altLang="en-US" sz="2400" b="1"/>
              <a:t>PWD</a:t>
            </a:r>
            <a:r>
              <a:rPr lang="en-US" altLang="en-US" sz="2400"/>
              <a:t> - the current working directory. </a:t>
            </a:r>
          </a:p>
          <a:p>
            <a:pPr>
              <a:lnSpc>
                <a:spcPct val="80000"/>
              </a:lnSpc>
            </a:pPr>
            <a:r>
              <a:rPr lang="en-US" altLang="en-US" sz="2400" b="1"/>
              <a:t>MAIL</a:t>
            </a:r>
            <a:r>
              <a:rPr lang="en-US" altLang="en-US" sz="2400"/>
              <a:t> - where your mail is located. </a:t>
            </a:r>
          </a:p>
          <a:p>
            <a:pPr>
              <a:lnSpc>
                <a:spcPct val="80000"/>
              </a:lnSpc>
            </a:pPr>
            <a:r>
              <a:rPr lang="en-US" altLang="en-US" sz="2400" b="1"/>
              <a:t>PATH </a:t>
            </a:r>
            <a:r>
              <a:rPr lang="en-US" altLang="en-US" sz="2400"/>
              <a:t>- a list of directories in which to look for executable commands.</a:t>
            </a:r>
          </a:p>
          <a:p>
            <a:pPr>
              <a:lnSpc>
                <a:spcPct val="80000"/>
              </a:lnSpc>
            </a:pPr>
            <a:endParaRPr lang="en-US" altLang="en-US" sz="2400"/>
          </a:p>
          <a:p>
            <a:pPr>
              <a:lnSpc>
                <a:spcPct val="80000"/>
              </a:lnSpc>
            </a:pPr>
            <a:r>
              <a:rPr lang="en-US" altLang="en-US" sz="2400"/>
              <a:t>Certain applications and commands may communicate with the shell and reference the environment variables that it maintains.</a:t>
            </a:r>
          </a:p>
          <a:p>
            <a:pPr lvl="1">
              <a:lnSpc>
                <a:spcPct val="80000"/>
              </a:lnSpc>
            </a:pPr>
            <a:r>
              <a:rPr lang="en-US" altLang="en-US" sz="2000"/>
              <a:t>For example, it seems that </a:t>
            </a:r>
            <a:r>
              <a:rPr lang="en-US" altLang="en-US" sz="2000" b="1"/>
              <a:t>frm</a:t>
            </a:r>
            <a:r>
              <a:rPr lang="en-US" altLang="en-US" sz="2000"/>
              <a:t> and </a:t>
            </a:r>
            <a:r>
              <a:rPr lang="en-US" altLang="en-US" sz="2000" b="1"/>
              <a:t>nfrm</a:t>
            </a:r>
            <a:r>
              <a:rPr lang="en-US" altLang="en-US" sz="2000"/>
              <a:t> seem not to work if </a:t>
            </a:r>
            <a:r>
              <a:rPr lang="en-US" altLang="en-US" sz="2000" b="1"/>
              <a:t>$MAIL</a:t>
            </a:r>
            <a:r>
              <a:rPr lang="en-US" altLang="en-US" sz="2000"/>
              <a:t> is not defined.  </a:t>
            </a:r>
            <a:r>
              <a:rPr lang="en-US" altLang="en-US" sz="2000" b="1"/>
              <a:t>frm</a:t>
            </a:r>
            <a:r>
              <a:rPr lang="en-US" altLang="en-US" sz="2000"/>
              <a:t> and </a:t>
            </a:r>
            <a:r>
              <a:rPr lang="en-US" altLang="en-US" sz="2000" b="1"/>
              <a:t>nfrm</a:t>
            </a:r>
            <a:r>
              <a:rPr lang="en-US" altLang="en-US" sz="2000"/>
              <a:t> are commands to list the contents of your inbox without logging into </a:t>
            </a:r>
            <a:r>
              <a:rPr lang="en-US" altLang="en-US" sz="2000" b="1"/>
              <a:t>pine</a:t>
            </a:r>
            <a:r>
              <a:rPr lang="en-US" altLang="en-US" sz="2000"/>
              <a:t>.</a:t>
            </a:r>
            <a:endParaRPr lang="en-US" altLang="en-US" sz="2000" b="1"/>
          </a:p>
          <a:p>
            <a:pPr>
              <a:lnSpc>
                <a:spcPct val="80000"/>
              </a:lnSpc>
            </a:pPr>
            <a:endParaRPr lang="en-US"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BA0D2A3-BAB9-30FD-DE7A-4866E50EAC3D}"/>
              </a:ext>
            </a:extLst>
          </p:cNvPr>
          <p:cNvSpPr>
            <a:spLocks noGrp="1" noRot="1" noChangeArrowheads="1"/>
          </p:cNvSpPr>
          <p:nvPr>
            <p:ph type="title"/>
          </p:nvPr>
        </p:nvSpPr>
        <p:spPr>
          <a:xfrm>
            <a:off x="457200" y="274638"/>
            <a:ext cx="8229600" cy="792162"/>
          </a:xfrm>
        </p:spPr>
        <p:txBody>
          <a:bodyPr/>
          <a:lstStyle/>
          <a:p>
            <a:r>
              <a:rPr lang="en-US" altLang="en-US"/>
              <a:t>~/bin</a:t>
            </a:r>
          </a:p>
        </p:txBody>
      </p:sp>
      <p:sp>
        <p:nvSpPr>
          <p:cNvPr id="21507" name="Rectangle 3">
            <a:extLst>
              <a:ext uri="{FF2B5EF4-FFF2-40B4-BE49-F238E27FC236}">
                <a16:creationId xmlns:a16="http://schemas.microsoft.com/office/drawing/2014/main" id="{5DB88079-5A45-4F9C-CE18-1D6DABAFAAF6}"/>
              </a:ext>
            </a:extLst>
          </p:cNvPr>
          <p:cNvSpPr>
            <a:spLocks noGrp="1" noChangeArrowheads="1"/>
          </p:cNvSpPr>
          <p:nvPr>
            <p:ph type="body" idx="1"/>
          </p:nvPr>
        </p:nvSpPr>
        <p:spPr>
          <a:xfrm>
            <a:off x="457200" y="990600"/>
            <a:ext cx="8229600" cy="5562600"/>
          </a:xfrm>
        </p:spPr>
        <p:txBody>
          <a:bodyPr/>
          <a:lstStyle/>
          <a:p>
            <a:pPr>
              <a:lnSpc>
                <a:spcPct val="80000"/>
              </a:lnSpc>
            </a:pPr>
            <a:r>
              <a:rPr lang="en-US" altLang="en-US" sz="2800" b="1"/>
              <a:t>bin directories</a:t>
            </a:r>
          </a:p>
          <a:p>
            <a:pPr lvl="1">
              <a:lnSpc>
                <a:spcPct val="80000"/>
              </a:lnSpc>
            </a:pPr>
            <a:r>
              <a:rPr lang="en-US" altLang="en-US" sz="2400"/>
              <a:t>Program files or commands, also called binary executable files and script files, are kept in various places throughout the system.</a:t>
            </a:r>
          </a:p>
          <a:p>
            <a:pPr lvl="1">
              <a:lnSpc>
                <a:spcPct val="80000"/>
              </a:lnSpc>
            </a:pPr>
            <a:r>
              <a:rPr lang="en-US" altLang="en-US" sz="2400"/>
              <a:t>Usually these binary files are stored in bin (short for binary) directories throughout the system.</a:t>
            </a:r>
          </a:p>
          <a:p>
            <a:pPr lvl="1">
              <a:lnSpc>
                <a:spcPct val="80000"/>
              </a:lnSpc>
            </a:pPr>
            <a:r>
              <a:rPr lang="en-US" altLang="en-US" sz="2400"/>
              <a:t>If you take a look at the paths are stored in your $PATH environment variable, you will notice that many of these directories end in .../bin. </a:t>
            </a:r>
            <a:endParaRPr lang="en-US" altLang="en-US" sz="2400" b="1"/>
          </a:p>
          <a:p>
            <a:pPr>
              <a:lnSpc>
                <a:spcPct val="80000"/>
              </a:lnSpc>
            </a:pPr>
            <a:r>
              <a:rPr lang="en-US" altLang="en-US" sz="2800" b="1"/>
              <a:t>Your ~/bin directory:</a:t>
            </a:r>
          </a:p>
          <a:p>
            <a:pPr lvl="1">
              <a:lnSpc>
                <a:spcPct val="80000"/>
              </a:lnSpc>
            </a:pPr>
            <a:r>
              <a:rPr lang="en-US" altLang="en-US" sz="2400"/>
              <a:t>You may also notice that your path may contain a bin directory that is listed as being in your home directory (/afs/umbc.edu/users/u/s/username/home/bin).</a:t>
            </a:r>
          </a:p>
          <a:p>
            <a:pPr lvl="1">
              <a:lnSpc>
                <a:spcPct val="80000"/>
              </a:lnSpc>
            </a:pPr>
            <a:r>
              <a:rPr lang="en-US" altLang="en-US" sz="2400"/>
              <a:t>This is where you can store your own compiled programs or scripts that you would like to be able to run from anywhere on the system.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2D2088A-F255-4C93-1618-4FBC47D1C911}"/>
              </a:ext>
            </a:extLst>
          </p:cNvPr>
          <p:cNvSpPr>
            <a:spLocks noGrp="1" noRot="1" noChangeArrowheads="1"/>
          </p:cNvSpPr>
          <p:nvPr>
            <p:ph type="title"/>
          </p:nvPr>
        </p:nvSpPr>
        <p:spPr>
          <a:xfrm>
            <a:off x="457200" y="274638"/>
            <a:ext cx="8229600" cy="792162"/>
          </a:xfrm>
        </p:spPr>
        <p:txBody>
          <a:bodyPr/>
          <a:lstStyle/>
          <a:p>
            <a:r>
              <a:rPr lang="en-US" altLang="en-US"/>
              <a:t>Introducing tcsh </a:t>
            </a:r>
          </a:p>
        </p:txBody>
      </p:sp>
      <p:sp>
        <p:nvSpPr>
          <p:cNvPr id="22531" name="Rectangle 3">
            <a:extLst>
              <a:ext uri="{FF2B5EF4-FFF2-40B4-BE49-F238E27FC236}">
                <a16:creationId xmlns:a16="http://schemas.microsoft.com/office/drawing/2014/main" id="{4FAD2A4C-C4B8-F1EA-A518-E2DA300A883D}"/>
              </a:ext>
            </a:extLst>
          </p:cNvPr>
          <p:cNvSpPr>
            <a:spLocks noGrp="1" noChangeArrowheads="1"/>
          </p:cNvSpPr>
          <p:nvPr>
            <p:ph type="body" idx="1"/>
          </p:nvPr>
        </p:nvSpPr>
        <p:spPr>
          <a:xfrm>
            <a:off x="457200" y="990600"/>
            <a:ext cx="8229600" cy="5562600"/>
          </a:xfrm>
        </p:spPr>
        <p:txBody>
          <a:bodyPr/>
          <a:lstStyle/>
          <a:p>
            <a:pPr>
              <a:lnSpc>
                <a:spcPct val="90000"/>
              </a:lnSpc>
            </a:pPr>
            <a:r>
              <a:rPr lang="en-US" altLang="en-US" sz="2400"/>
              <a:t>Currently, the default shell on UMBC’s GL system is tcsh.</a:t>
            </a:r>
          </a:p>
          <a:p>
            <a:pPr>
              <a:lnSpc>
                <a:spcPct val="90000"/>
              </a:lnSpc>
            </a:pPr>
            <a:r>
              <a:rPr lang="en-US" altLang="en-US" sz="2400" b="1"/>
              <a:t>tcsh</a:t>
            </a:r>
            <a:r>
              <a:rPr lang="en-US" altLang="en-US" sz="2400"/>
              <a:t> is short for Turbo C SHell.</a:t>
            </a:r>
            <a:endParaRPr lang="en-US" altLang="en-US" sz="2400" b="1"/>
          </a:p>
          <a:p>
            <a:pPr>
              <a:lnSpc>
                <a:spcPct val="90000"/>
              </a:lnSpc>
            </a:pPr>
            <a:r>
              <a:rPr lang="en-US" altLang="en-US" sz="2400"/>
              <a:t>Customizing your tcsh shell</a:t>
            </a:r>
          </a:p>
          <a:p>
            <a:pPr lvl="1">
              <a:lnSpc>
                <a:spcPct val="90000"/>
              </a:lnSpc>
            </a:pPr>
            <a:r>
              <a:rPr lang="en-US" altLang="en-US" sz="2000"/>
              <a:t>The UNIX@UMBC guide linked from the course webpage has a pretty good section on customizing your </a:t>
            </a:r>
            <a:r>
              <a:rPr lang="en-US" altLang="en-US" sz="2000" b="1"/>
              <a:t>tcsh</a:t>
            </a:r>
            <a:r>
              <a:rPr lang="en-US" altLang="en-US" sz="2000"/>
              <a:t> shell.</a:t>
            </a:r>
          </a:p>
          <a:p>
            <a:pPr lvl="1">
              <a:lnSpc>
                <a:spcPct val="90000"/>
              </a:lnSpc>
            </a:pPr>
            <a:r>
              <a:rPr lang="en-US" altLang="en-US" sz="2000"/>
              <a:t>The URL of that specific section is </a:t>
            </a:r>
            <a:r>
              <a:rPr lang="en-US" altLang="en-US" sz="2000">
                <a:hlinkClick r:id="rId3"/>
              </a:rPr>
              <a:t>http://www.umbc.edu/oit/sans/helpdesk/Unix/custom.html</a:t>
            </a:r>
            <a:r>
              <a:rPr lang="en-US" altLang="en-US" sz="2000"/>
              <a:t>. </a:t>
            </a:r>
          </a:p>
          <a:p>
            <a:pPr>
              <a:lnSpc>
                <a:spcPct val="90000"/>
              </a:lnSpc>
            </a:pPr>
            <a:r>
              <a:rPr lang="en-US" altLang="en-US" sz="2400"/>
              <a:t>The </a:t>
            </a:r>
            <a:r>
              <a:rPr lang="en-US" altLang="en-US" sz="2400" b="1"/>
              <a:t>.cshrc</a:t>
            </a:r>
            <a:r>
              <a:rPr lang="en-US" altLang="en-US" sz="2400"/>
              <a:t> file.</a:t>
            </a:r>
            <a:endParaRPr lang="en-US" altLang="en-US" sz="2400" b="1"/>
          </a:p>
          <a:p>
            <a:pPr lvl="1">
              <a:lnSpc>
                <a:spcPct val="90000"/>
              </a:lnSpc>
            </a:pPr>
            <a:r>
              <a:rPr lang="en-US" altLang="en-US" sz="2000"/>
              <a:t>tcsh looks for a configuration file at startup time called "~/.cshrc"</a:t>
            </a:r>
            <a:endParaRPr lang="en-US" altLang="en-US" sz="2000" b="1"/>
          </a:p>
          <a:p>
            <a:pPr lvl="1">
              <a:lnSpc>
                <a:spcPct val="90000"/>
              </a:lnSpc>
            </a:pPr>
            <a:r>
              <a:rPr lang="en-US" altLang="en-US" sz="2000" b="1"/>
              <a:t>I recommend backing up a copy of your account configuration files before modifying them</a:t>
            </a:r>
            <a:r>
              <a:rPr lang="en-US" altLang="en-US" sz="2000"/>
              <a:t> (such as "cp .cshrc .cshrc.bak").</a:t>
            </a:r>
          </a:p>
          <a:p>
            <a:pPr lvl="1">
              <a:lnSpc>
                <a:spcPct val="90000"/>
              </a:lnSpc>
            </a:pPr>
            <a:r>
              <a:rPr lang="en-US" altLang="en-US" sz="2000"/>
              <a:t>Changes to your configuration file do not effect the system immediately after you save the file.</a:t>
            </a:r>
          </a:p>
          <a:p>
            <a:pPr lvl="2">
              <a:lnSpc>
                <a:spcPct val="90000"/>
              </a:lnSpc>
            </a:pPr>
            <a:r>
              <a:rPr lang="en-US" altLang="en-US" sz="1800"/>
              <a:t>You might just be able to issue the command </a:t>
            </a:r>
            <a:r>
              <a:rPr lang="en-US" altLang="en-US" sz="1800" b="1"/>
              <a:t>source ~/.cshrc</a:t>
            </a:r>
            <a:r>
              <a:rPr lang="en-US" altLang="en-US" sz="1800"/>
              <a:t> to make the changes take effect.</a:t>
            </a:r>
          </a:p>
          <a:p>
            <a:pPr lvl="2">
              <a:lnSpc>
                <a:spcPct val="90000"/>
              </a:lnSpc>
            </a:pPr>
            <a:r>
              <a:rPr lang="en-US" altLang="en-US" sz="1800"/>
              <a:t>You may need to logout and log back in for these changes to take effect.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3AC758C-F7E3-3A33-1F7D-7C9518112C30}"/>
              </a:ext>
            </a:extLst>
          </p:cNvPr>
          <p:cNvSpPr>
            <a:spLocks noGrp="1" noChangeArrowheads="1"/>
          </p:cNvSpPr>
          <p:nvPr>
            <p:ph type="body" sz="half" idx="1"/>
          </p:nvPr>
        </p:nvSpPr>
        <p:spPr>
          <a:xfrm>
            <a:off x="457200" y="304800"/>
            <a:ext cx="4038600" cy="6096000"/>
          </a:xfrm>
        </p:spPr>
        <p:txBody>
          <a:bodyPr>
            <a:normAutofit fontScale="92500" lnSpcReduction="10000"/>
          </a:bodyPr>
          <a:lstStyle/>
          <a:p>
            <a:pPr>
              <a:lnSpc>
                <a:spcPct val="80000"/>
              </a:lnSpc>
              <a:buFont typeface="Wingdings" panose="05000000000000000000" pitchFamily="2" charset="2"/>
              <a:buNone/>
            </a:pPr>
            <a:r>
              <a:rPr lang="en-US" altLang="en-US" sz="1400">
                <a:latin typeface="Courier New" panose="02070309020205020404" pitchFamily="49" charset="0"/>
              </a:rPr>
              <a:t># This is the default standard </a:t>
            </a:r>
          </a:p>
          <a:p>
            <a:pPr>
              <a:lnSpc>
                <a:spcPct val="80000"/>
              </a:lnSpc>
              <a:buFont typeface="Wingdings" panose="05000000000000000000" pitchFamily="2" charset="2"/>
              <a:buNone/>
            </a:pPr>
            <a:r>
              <a:rPr lang="en-US" altLang="en-US" sz="1400">
                <a:latin typeface="Courier New" panose="02070309020205020404" pitchFamily="49" charset="0"/>
              </a:rPr>
              <a:t># .cshrc provided to csh users.</a:t>
            </a:r>
          </a:p>
          <a:p>
            <a:pPr>
              <a:lnSpc>
                <a:spcPct val="80000"/>
              </a:lnSpc>
              <a:buFont typeface="Wingdings" panose="05000000000000000000" pitchFamily="2" charset="2"/>
              <a:buNone/>
            </a:pPr>
            <a:r>
              <a:rPr lang="en-US" altLang="en-US" sz="1400">
                <a:latin typeface="Courier New" panose="02070309020205020404" pitchFamily="49" charset="0"/>
              </a:rPr>
              <a:t># They are expected to edit it to </a:t>
            </a:r>
          </a:p>
          <a:p>
            <a:pPr>
              <a:lnSpc>
                <a:spcPct val="80000"/>
              </a:lnSpc>
              <a:buFont typeface="Wingdings" panose="05000000000000000000" pitchFamily="2" charset="2"/>
              <a:buNone/>
            </a:pPr>
            <a:r>
              <a:rPr lang="en-US" altLang="en-US" sz="1400">
                <a:latin typeface="Courier New" panose="02070309020205020404" pitchFamily="49" charset="0"/>
              </a:rPr>
              <a:t># meet their own needs.</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###Path is loaded with user's bin(s)</a:t>
            </a:r>
          </a:p>
          <a:p>
            <a:pPr>
              <a:lnSpc>
                <a:spcPct val="80000"/>
              </a:lnSpc>
              <a:buFont typeface="Wingdings" panose="05000000000000000000" pitchFamily="2" charset="2"/>
              <a:buNone/>
            </a:pPr>
            <a:r>
              <a:rPr lang="en-US" altLang="en-US" sz="1400">
                <a:latin typeface="Courier New" panose="02070309020205020404" pitchFamily="49" charset="0"/>
              </a:rPr>
              <a:t>if ( -o /bin/su ) then</a:t>
            </a:r>
          </a:p>
          <a:p>
            <a:pPr>
              <a:lnSpc>
                <a:spcPct val="80000"/>
              </a:lnSpc>
              <a:buFont typeface="Wingdings" panose="05000000000000000000" pitchFamily="2" charset="2"/>
              <a:buNone/>
            </a:pPr>
            <a:r>
              <a:rPr lang="en-US" altLang="en-US" sz="1400">
                <a:latin typeface="Courier New" panose="02070309020205020404" pitchFamily="49" charset="0"/>
              </a:rPr>
              <a:t>  unset path</a:t>
            </a:r>
          </a:p>
          <a:p>
            <a:pPr>
              <a:lnSpc>
                <a:spcPct val="80000"/>
              </a:lnSpc>
              <a:buFont typeface="Wingdings" panose="05000000000000000000" pitchFamily="2" charset="2"/>
              <a:buNone/>
            </a:pPr>
            <a:r>
              <a:rPr lang="en-US" altLang="en-US" sz="1400">
                <a:latin typeface="Courier New" panose="02070309020205020404" pitchFamily="49" charset="0"/>
              </a:rPr>
              <a:t>else</a:t>
            </a:r>
          </a:p>
          <a:p>
            <a:pPr>
              <a:lnSpc>
                <a:spcPct val="80000"/>
              </a:lnSpc>
              <a:buFont typeface="Wingdings" panose="05000000000000000000" pitchFamily="2" charset="2"/>
              <a:buNone/>
            </a:pPr>
            <a:r>
              <a:rPr lang="en-US" altLang="en-US" sz="1400">
                <a:latin typeface="Courier New" panose="02070309020205020404" pitchFamily="49" charset="0"/>
              </a:rPr>
              <a:t>  set path = ( . $HOME/bin)</a:t>
            </a:r>
          </a:p>
          <a:p>
            <a:pPr>
              <a:lnSpc>
                <a:spcPct val="80000"/>
              </a:lnSpc>
              <a:buFont typeface="Wingdings" panose="05000000000000000000" pitchFamily="2" charset="2"/>
              <a:buNone/>
            </a:pPr>
            <a:r>
              <a:rPr lang="en-US" altLang="en-US" sz="1400">
                <a:latin typeface="Courier New" panose="02070309020205020404" pitchFamily="49" charset="0"/>
              </a:rPr>
              <a:t>endif</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 Load up the path with some </a:t>
            </a:r>
          </a:p>
          <a:p>
            <a:pPr>
              <a:lnSpc>
                <a:spcPct val="80000"/>
              </a:lnSpc>
              <a:buFont typeface="Wingdings" panose="05000000000000000000" pitchFamily="2" charset="2"/>
              <a:buNone/>
            </a:pPr>
            <a:r>
              <a:rPr lang="en-US" altLang="en-US" sz="1400">
                <a:latin typeface="Courier New" panose="02070309020205020404" pitchFamily="49" charset="0"/>
              </a:rPr>
              <a:t>##### additional directories. </a:t>
            </a:r>
          </a:p>
          <a:p>
            <a:pPr>
              <a:lnSpc>
                <a:spcPct val="80000"/>
              </a:lnSpc>
              <a:buFont typeface="Wingdings" panose="05000000000000000000" pitchFamily="2" charset="2"/>
              <a:buNone/>
            </a:pPr>
            <a:r>
              <a:rPr lang="en-US" altLang="en-US" sz="1400">
                <a:latin typeface="Courier New" panose="02070309020205020404" pitchFamily="49" charset="0"/>
              </a:rPr>
              <a:t>set path=( $path /usr/local/bin /usr/bsd /bin /usr/bin \ /usr/sbin /usr/bin/X11 /usr/local/X11 \ /etc /usr/etc )</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 load machine-specific settings</a:t>
            </a:r>
          </a:p>
          <a:p>
            <a:pPr>
              <a:lnSpc>
                <a:spcPct val="80000"/>
              </a:lnSpc>
              <a:buFont typeface="Wingdings" panose="05000000000000000000" pitchFamily="2" charset="2"/>
              <a:buNone/>
            </a:pPr>
            <a:r>
              <a:rPr lang="en-US" altLang="en-US" sz="1400">
                <a:latin typeface="Courier New" panose="02070309020205020404" pitchFamily="49" charset="0"/>
              </a:rPr>
              <a:t>if ( -r /usr/site/etc/system.cshrc )</a:t>
            </a:r>
          </a:p>
          <a:p>
            <a:pPr>
              <a:lnSpc>
                <a:spcPct val="80000"/>
              </a:lnSpc>
              <a:buFont typeface="Wingdings" panose="05000000000000000000" pitchFamily="2" charset="2"/>
              <a:buNone/>
            </a:pPr>
            <a:r>
              <a:rPr lang="en-US" altLang="en-US" sz="1400">
                <a:latin typeface="Courier New" panose="02070309020205020404" pitchFamily="49" charset="0"/>
              </a:rPr>
              <a:t>then</a:t>
            </a:r>
          </a:p>
          <a:p>
            <a:pPr>
              <a:lnSpc>
                <a:spcPct val="80000"/>
              </a:lnSpc>
              <a:buFont typeface="Wingdings" panose="05000000000000000000" pitchFamily="2" charset="2"/>
              <a:buNone/>
            </a:pPr>
            <a:r>
              <a:rPr lang="en-US" altLang="en-US" sz="1400">
                <a:latin typeface="Courier New" panose="02070309020205020404" pitchFamily="49" charset="0"/>
              </a:rPr>
              <a:t>  source /usr/site/etc/system.cshrc</a:t>
            </a:r>
          </a:p>
          <a:p>
            <a:pPr>
              <a:lnSpc>
                <a:spcPct val="80000"/>
              </a:lnSpc>
              <a:buFont typeface="Wingdings" panose="05000000000000000000" pitchFamily="2" charset="2"/>
              <a:buNone/>
            </a:pPr>
            <a:r>
              <a:rPr lang="en-US" altLang="en-US" sz="1400">
                <a:latin typeface="Courier New" panose="02070309020205020404" pitchFamily="49" charset="0"/>
              </a:rPr>
              <a:t>endif</a:t>
            </a:r>
          </a:p>
          <a:p>
            <a:pPr>
              <a:lnSpc>
                <a:spcPct val="80000"/>
              </a:lnSpc>
              <a:buFont typeface="Wingdings" panose="05000000000000000000" pitchFamily="2" charset="2"/>
              <a:buNone/>
            </a:pPr>
            <a:endParaRPr lang="en-US" altLang="en-US" sz="1400">
              <a:latin typeface="Courier New" panose="02070309020205020404" pitchFamily="49" charset="0"/>
            </a:endParaRPr>
          </a:p>
        </p:txBody>
      </p:sp>
      <p:sp>
        <p:nvSpPr>
          <p:cNvPr id="25605" name="Rectangle 5">
            <a:extLst>
              <a:ext uri="{FF2B5EF4-FFF2-40B4-BE49-F238E27FC236}">
                <a16:creationId xmlns:a16="http://schemas.microsoft.com/office/drawing/2014/main" id="{236B133B-06E6-AA98-8630-B92341D41F23}"/>
              </a:ext>
            </a:extLst>
          </p:cNvPr>
          <p:cNvSpPr>
            <a:spLocks noGrp="1" noChangeArrowheads="1"/>
          </p:cNvSpPr>
          <p:nvPr>
            <p:ph type="body" sz="half" idx="2"/>
          </p:nvPr>
        </p:nvSpPr>
        <p:spPr>
          <a:xfrm>
            <a:off x="4648200" y="304800"/>
            <a:ext cx="4038600" cy="6096000"/>
          </a:xfrm>
        </p:spPr>
        <p:txBody>
          <a:bodyPr>
            <a:normAutofit fontScale="77500" lnSpcReduction="20000"/>
          </a:bodyPr>
          <a:lstStyle/>
          <a:p>
            <a:pPr>
              <a:lnSpc>
                <a:spcPct val="80000"/>
              </a:lnSpc>
              <a:buFont typeface="Wingdings" panose="05000000000000000000" pitchFamily="2" charset="2"/>
              <a:buNone/>
            </a:pPr>
            <a:r>
              <a:rPr lang="en-US" altLang="en-US" sz="1400">
                <a:latin typeface="Courier New" panose="02070309020205020404" pitchFamily="49" charset="0"/>
              </a:rPr>
              <a:t>if ($?prompt) then</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  ##### sets the prompt</a:t>
            </a:r>
          </a:p>
          <a:p>
            <a:pPr>
              <a:lnSpc>
                <a:spcPct val="80000"/>
              </a:lnSpc>
              <a:buFont typeface="Wingdings" panose="05000000000000000000" pitchFamily="2" charset="2"/>
              <a:buNone/>
            </a:pPr>
            <a:r>
              <a:rPr lang="en-US" altLang="en-US" sz="1400">
                <a:latin typeface="Courier New" panose="02070309020205020404" pitchFamily="49" charset="0"/>
              </a:rPr>
              <a:t>  if ( -o /bin/su ) then</a:t>
            </a:r>
          </a:p>
          <a:p>
            <a:pPr>
              <a:lnSpc>
                <a:spcPct val="80000"/>
              </a:lnSpc>
              <a:buFont typeface="Wingdings" panose="05000000000000000000" pitchFamily="2" charset="2"/>
              <a:buNone/>
            </a:pPr>
            <a:r>
              <a:rPr lang="en-US" altLang="en-US" sz="1400">
                <a:latin typeface="Courier New" panose="02070309020205020404" pitchFamily="49" charset="0"/>
              </a:rPr>
              <a:t>    set prompt = "umbc8[1]% “</a:t>
            </a:r>
          </a:p>
          <a:p>
            <a:pPr>
              <a:lnSpc>
                <a:spcPct val="80000"/>
              </a:lnSpc>
              <a:buFont typeface="Wingdings" panose="05000000000000000000" pitchFamily="2" charset="2"/>
              <a:buNone/>
            </a:pPr>
            <a:r>
              <a:rPr lang="en-US" altLang="en-US" sz="1400">
                <a:latin typeface="Courier New" panose="02070309020205020404" pitchFamily="49" charset="0"/>
              </a:rPr>
              <a:t>  else</a:t>
            </a:r>
          </a:p>
          <a:p>
            <a:pPr>
              <a:lnSpc>
                <a:spcPct val="80000"/>
              </a:lnSpc>
              <a:buFont typeface="Wingdings" panose="05000000000000000000" pitchFamily="2" charset="2"/>
              <a:buNone/>
            </a:pPr>
            <a:r>
              <a:rPr lang="en-US" altLang="en-US" sz="1400">
                <a:latin typeface="Courier New" panose="02070309020205020404" pitchFamily="49" charset="0"/>
              </a:rPr>
              <a:t>    set prompt = "`hostname -s` [\!]# “</a:t>
            </a:r>
          </a:p>
          <a:p>
            <a:pPr>
              <a:lnSpc>
                <a:spcPct val="80000"/>
              </a:lnSpc>
              <a:buFont typeface="Wingdings" panose="05000000000000000000" pitchFamily="2" charset="2"/>
              <a:buNone/>
            </a:pPr>
            <a:r>
              <a:rPr lang="en-US" altLang="en-US" sz="1400">
                <a:latin typeface="Courier New" panose="02070309020205020404" pitchFamily="49" charset="0"/>
              </a:rPr>
              <a:t>  endif</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  ##### some environment variables </a:t>
            </a:r>
          </a:p>
          <a:p>
            <a:pPr>
              <a:lnSpc>
                <a:spcPct val="80000"/>
              </a:lnSpc>
              <a:buFont typeface="Wingdings" panose="05000000000000000000" pitchFamily="2" charset="2"/>
              <a:buNone/>
            </a:pPr>
            <a:r>
              <a:rPr lang="en-US" altLang="en-US" sz="1400">
                <a:latin typeface="Courier New" panose="02070309020205020404" pitchFamily="49" charset="0"/>
              </a:rPr>
              <a:t>  stty intr "^C" kill "^U" echoe</a:t>
            </a:r>
          </a:p>
          <a:p>
            <a:pPr>
              <a:lnSpc>
                <a:spcPct val="80000"/>
              </a:lnSpc>
              <a:buFont typeface="Wingdings" panose="05000000000000000000" pitchFamily="2" charset="2"/>
              <a:buNone/>
            </a:pPr>
            <a:r>
              <a:rPr lang="en-US" altLang="en-US" sz="1400">
                <a:latin typeface="Courier New" panose="02070309020205020404" pitchFamily="49" charset="0"/>
              </a:rPr>
              <a:t>  setenv EDITOR /usr/local/bin/pico</a:t>
            </a:r>
          </a:p>
          <a:p>
            <a:pPr>
              <a:lnSpc>
                <a:spcPct val="80000"/>
              </a:lnSpc>
              <a:buFont typeface="Wingdings" panose="05000000000000000000" pitchFamily="2" charset="2"/>
              <a:buNone/>
            </a:pPr>
            <a:r>
              <a:rPr lang="en-US" altLang="en-US" sz="1400">
                <a:latin typeface="Courier New" panose="02070309020205020404" pitchFamily="49" charset="0"/>
              </a:rPr>
              <a:t>  umask 077</a:t>
            </a:r>
          </a:p>
          <a:p>
            <a:pPr>
              <a:lnSpc>
                <a:spcPct val="80000"/>
              </a:lnSpc>
              <a:buFont typeface="Wingdings" panose="05000000000000000000" pitchFamily="2" charset="2"/>
              <a:buNone/>
            </a:pPr>
            <a:r>
              <a:rPr lang="en-US" altLang="en-US" sz="1400">
                <a:latin typeface="Courier New" panose="02070309020205020404" pitchFamily="49" charset="0"/>
              </a:rPr>
              <a:t>  set history = 100</a:t>
            </a:r>
          </a:p>
          <a:p>
            <a:pPr>
              <a:lnSpc>
                <a:spcPct val="80000"/>
              </a:lnSpc>
              <a:buFont typeface="Wingdings" panose="05000000000000000000" pitchFamily="2" charset="2"/>
              <a:buNone/>
            </a:pPr>
            <a:r>
              <a:rPr lang="en-US" altLang="en-US" sz="1400">
                <a:latin typeface="Courier New" panose="02070309020205020404" pitchFamily="49" charset="0"/>
              </a:rPr>
              <a:t>  set filec</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  ##### aliases</a:t>
            </a:r>
          </a:p>
          <a:p>
            <a:pPr>
              <a:lnSpc>
                <a:spcPct val="80000"/>
              </a:lnSpc>
              <a:buFont typeface="Wingdings" panose="05000000000000000000" pitchFamily="2" charset="2"/>
              <a:buNone/>
            </a:pPr>
            <a:r>
              <a:rPr lang="en-US" altLang="en-US" sz="1400">
                <a:latin typeface="Courier New" panose="02070309020205020404" pitchFamily="49" charset="0"/>
              </a:rPr>
              <a:t>  alias h history</a:t>
            </a:r>
          </a:p>
          <a:p>
            <a:pPr>
              <a:lnSpc>
                <a:spcPct val="80000"/>
              </a:lnSpc>
              <a:buFont typeface="Wingdings" panose="05000000000000000000" pitchFamily="2" charset="2"/>
              <a:buNone/>
            </a:pPr>
            <a:r>
              <a:rPr lang="en-US" altLang="en-US" sz="1400">
                <a:latin typeface="Courier New" panose="02070309020205020404" pitchFamily="49" charset="0"/>
              </a:rPr>
              <a:t>  alias help apropos</a:t>
            </a:r>
          </a:p>
          <a:p>
            <a:pPr>
              <a:lnSpc>
                <a:spcPct val="80000"/>
              </a:lnSpc>
              <a:buFont typeface="Wingdings" panose="05000000000000000000" pitchFamily="2" charset="2"/>
              <a:buNone/>
            </a:pPr>
            <a:r>
              <a:rPr lang="en-US" altLang="en-US" sz="1400">
                <a:latin typeface="Courier New" panose="02070309020205020404" pitchFamily="49" charset="0"/>
              </a:rPr>
              <a:t>  alias rm "rm -i“</a:t>
            </a:r>
          </a:p>
          <a:p>
            <a:pPr>
              <a:lnSpc>
                <a:spcPct val="80000"/>
              </a:lnSpc>
              <a:buFont typeface="Wingdings" panose="05000000000000000000" pitchFamily="2" charset="2"/>
              <a:buNone/>
            </a:pPr>
            <a:r>
              <a:rPr lang="en-US" altLang="en-US" sz="1400">
                <a:latin typeface="Courier New" panose="02070309020205020404" pitchFamily="49" charset="0"/>
              </a:rPr>
              <a:t>  alias ls 'ls -C --color‘</a:t>
            </a:r>
          </a:p>
          <a:p>
            <a:pPr>
              <a:lnSpc>
                <a:spcPct val="80000"/>
              </a:lnSpc>
              <a:buFont typeface="Wingdings" panose="05000000000000000000" pitchFamily="2" charset="2"/>
              <a:buNone/>
            </a:pPr>
            <a:r>
              <a:rPr lang="en-US" altLang="en-US" sz="1400">
                <a:latin typeface="Courier New" panose="02070309020205020404" pitchFamily="49" charset="0"/>
              </a:rPr>
              <a:t>  alias mailtest .mailtest</a:t>
            </a:r>
          </a:p>
          <a:p>
            <a:pPr>
              <a:lnSpc>
                <a:spcPct val="80000"/>
              </a:lnSpc>
              <a:buFont typeface="Wingdings" panose="05000000000000000000" pitchFamily="2" charset="2"/>
              <a:buNone/>
            </a:pPr>
            <a:endParaRPr lang="en-US" altLang="en-US" sz="1400">
              <a:latin typeface="Courier New" panose="02070309020205020404" pitchFamily="49" charset="0"/>
            </a:endParaRPr>
          </a:p>
          <a:p>
            <a:pPr>
              <a:lnSpc>
                <a:spcPct val="80000"/>
              </a:lnSpc>
              <a:buFont typeface="Wingdings" panose="05000000000000000000" pitchFamily="2" charset="2"/>
              <a:buNone/>
            </a:pPr>
            <a:r>
              <a:rPr lang="en-US" altLang="en-US" sz="1400">
                <a:latin typeface="Courier New" panose="02070309020205020404" pitchFamily="49" charset="0"/>
              </a:rPr>
              <a:t>  ##### my additions here down</a:t>
            </a:r>
          </a:p>
          <a:p>
            <a:pPr>
              <a:lnSpc>
                <a:spcPct val="80000"/>
              </a:lnSpc>
              <a:buFont typeface="Wingdings" panose="05000000000000000000" pitchFamily="2" charset="2"/>
              <a:buNone/>
            </a:pPr>
            <a:r>
              <a:rPr lang="en-US" altLang="en-US" sz="1400">
                <a:latin typeface="Courier New" panose="02070309020205020404" pitchFamily="49" charset="0"/>
              </a:rPr>
              <a:t>  alias mem "quota -v“</a:t>
            </a:r>
          </a:p>
          <a:p>
            <a:pPr>
              <a:lnSpc>
                <a:spcPct val="80000"/>
              </a:lnSpc>
              <a:buFont typeface="Wingdings" panose="05000000000000000000" pitchFamily="2" charset="2"/>
              <a:buNone/>
            </a:pPr>
            <a:r>
              <a:rPr lang="en-US" altLang="en-US" sz="1400">
                <a:latin typeface="Courier New" panose="02070309020205020404" pitchFamily="49" charset="0"/>
              </a:rPr>
              <a:t>endif </a:t>
            </a:r>
          </a:p>
          <a:p>
            <a:pPr>
              <a:lnSpc>
                <a:spcPct val="80000"/>
              </a:lnSpc>
            </a:pPr>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FDC7D01-E48B-EDE5-9815-084759FECAB2}"/>
              </a:ext>
            </a:extLst>
          </p:cNvPr>
          <p:cNvSpPr>
            <a:spLocks noGrp="1" noRot="1" noChangeArrowheads="1"/>
          </p:cNvSpPr>
          <p:nvPr>
            <p:ph type="title"/>
          </p:nvPr>
        </p:nvSpPr>
        <p:spPr/>
        <p:txBody>
          <a:bodyPr/>
          <a:lstStyle/>
          <a:p>
            <a:r>
              <a:rPr lang="en-US" altLang="en-US"/>
              <a:t>tcsh Customization Tricks</a:t>
            </a:r>
          </a:p>
        </p:txBody>
      </p:sp>
      <p:sp>
        <p:nvSpPr>
          <p:cNvPr id="46083" name="Rectangle 3">
            <a:extLst>
              <a:ext uri="{FF2B5EF4-FFF2-40B4-BE49-F238E27FC236}">
                <a16:creationId xmlns:a16="http://schemas.microsoft.com/office/drawing/2014/main" id="{AEE99E0F-D075-631F-C518-B29B2F3BD053}"/>
              </a:ext>
            </a:extLst>
          </p:cNvPr>
          <p:cNvSpPr>
            <a:spLocks noGrp="1" noChangeArrowheads="1"/>
          </p:cNvSpPr>
          <p:nvPr>
            <p:ph type="body" idx="1"/>
          </p:nvPr>
        </p:nvSpPr>
        <p:spPr/>
        <p:txBody>
          <a:bodyPr/>
          <a:lstStyle/>
          <a:p>
            <a:pPr>
              <a:lnSpc>
                <a:spcPct val="90000"/>
              </a:lnSpc>
            </a:pPr>
            <a:r>
              <a:rPr lang="en-US" altLang="en-US"/>
              <a:t>Since many students do not ever look at the core dump files, they are simply an annoyance that takes up space in your account. To prevent core dumps from being created, add the following line to your .cshrc file:</a:t>
            </a:r>
          </a:p>
          <a:p>
            <a:pPr>
              <a:lnSpc>
                <a:spcPct val="90000"/>
              </a:lnSpc>
              <a:buFont typeface="Wingdings" panose="05000000000000000000" pitchFamily="2" charset="2"/>
              <a:buNone/>
            </a:pPr>
            <a:r>
              <a:rPr lang="en-US" altLang="en-US"/>
              <a:t>		</a:t>
            </a:r>
            <a:r>
              <a:rPr lang="en-US" altLang="en-US">
                <a:latin typeface="Courier New" panose="02070309020205020404" pitchFamily="49" charset="0"/>
              </a:rPr>
              <a:t>limit coredumpsize 0 </a:t>
            </a:r>
          </a:p>
          <a:p>
            <a:pPr>
              <a:lnSpc>
                <a:spcPct val="90000"/>
              </a:lnSpc>
            </a:pPr>
            <a:r>
              <a:rPr lang="en-US" altLang="en-US"/>
              <a:t>For a better version of auto completion, add the following line to your .cshrc file:</a:t>
            </a:r>
          </a:p>
          <a:p>
            <a:pPr>
              <a:lnSpc>
                <a:spcPct val="90000"/>
              </a:lnSpc>
              <a:buFont typeface="Wingdings" panose="05000000000000000000" pitchFamily="2" charset="2"/>
              <a:buNone/>
            </a:pPr>
            <a:r>
              <a:rPr lang="en-US" altLang="en-US"/>
              <a:t>		</a:t>
            </a:r>
            <a:r>
              <a:rPr lang="en-US" altLang="en-US">
                <a:latin typeface="Courier New" panose="02070309020205020404" pitchFamily="49" charset="0"/>
              </a:rPr>
              <a:t>set autolist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95D8871-E8C9-BE71-143D-9C9FEE08519F}"/>
              </a:ext>
            </a:extLst>
          </p:cNvPr>
          <p:cNvSpPr>
            <a:spLocks noGrp="1" noRot="1" noChangeArrowheads="1"/>
          </p:cNvSpPr>
          <p:nvPr>
            <p:ph type="title"/>
          </p:nvPr>
        </p:nvSpPr>
        <p:spPr>
          <a:xfrm>
            <a:off x="457200" y="274638"/>
            <a:ext cx="8229600" cy="792162"/>
          </a:xfrm>
        </p:spPr>
        <p:txBody>
          <a:bodyPr/>
          <a:lstStyle/>
          <a:p>
            <a:r>
              <a:rPr lang="en-US" altLang="en-US"/>
              <a:t>Login and Logout Files</a:t>
            </a:r>
          </a:p>
        </p:txBody>
      </p:sp>
      <p:sp>
        <p:nvSpPr>
          <p:cNvPr id="28675" name="Rectangle 3">
            <a:extLst>
              <a:ext uri="{FF2B5EF4-FFF2-40B4-BE49-F238E27FC236}">
                <a16:creationId xmlns:a16="http://schemas.microsoft.com/office/drawing/2014/main" id="{FDD0AEF5-7CE6-8877-159F-018D4609EA03}"/>
              </a:ext>
            </a:extLst>
          </p:cNvPr>
          <p:cNvSpPr>
            <a:spLocks noGrp="1" noChangeArrowheads="1"/>
          </p:cNvSpPr>
          <p:nvPr>
            <p:ph type="body" idx="1"/>
          </p:nvPr>
        </p:nvSpPr>
        <p:spPr>
          <a:xfrm>
            <a:off x="457200" y="990600"/>
            <a:ext cx="8229600" cy="5135563"/>
          </a:xfrm>
        </p:spPr>
        <p:txBody>
          <a:bodyPr/>
          <a:lstStyle/>
          <a:p>
            <a:r>
              <a:rPr lang="en-US" altLang="en-US"/>
              <a:t>When using the tcsh shell, it attempts to execute certain files when you log onto the system and when you logout of the system.</a:t>
            </a:r>
          </a:p>
          <a:p>
            <a:r>
              <a:rPr lang="en-US" altLang="en-US"/>
              <a:t>When you logon, tcsh looks for a file called ".login" and tries to execute the contents of the file.</a:t>
            </a:r>
          </a:p>
          <a:p>
            <a:r>
              <a:rPr lang="en-US" altLang="en-US"/>
              <a:t>When you logout, tcsh looks for a file called ".logout" and tries to execute the contents of the file</a:t>
            </a:r>
            <a:endParaRPr lang="en-US" altLang="en-US"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531ADD8-776D-66BF-EEA9-F7353F4CC25B}"/>
              </a:ext>
            </a:extLst>
          </p:cNvPr>
          <p:cNvSpPr>
            <a:spLocks noGrp="1" noRot="1" noChangeArrowheads="1"/>
          </p:cNvSpPr>
          <p:nvPr>
            <p:ph type="title"/>
          </p:nvPr>
        </p:nvSpPr>
        <p:spPr>
          <a:xfrm>
            <a:off x="457200" y="0"/>
            <a:ext cx="8229600" cy="762000"/>
          </a:xfrm>
        </p:spPr>
        <p:txBody>
          <a:bodyPr/>
          <a:lstStyle/>
          <a:p>
            <a:r>
              <a:rPr lang="en-US" altLang="en-US"/>
              <a:t>Example .login File</a:t>
            </a:r>
          </a:p>
        </p:txBody>
      </p:sp>
      <p:sp>
        <p:nvSpPr>
          <p:cNvPr id="29699" name="Rectangle 3">
            <a:extLst>
              <a:ext uri="{FF2B5EF4-FFF2-40B4-BE49-F238E27FC236}">
                <a16:creationId xmlns:a16="http://schemas.microsoft.com/office/drawing/2014/main" id="{B0A048D8-E99D-DE8F-A519-27EB74285C35}"/>
              </a:ext>
            </a:extLst>
          </p:cNvPr>
          <p:cNvSpPr>
            <a:spLocks noGrp="1" noChangeArrowheads="1"/>
          </p:cNvSpPr>
          <p:nvPr>
            <p:ph type="body" idx="1"/>
          </p:nvPr>
        </p:nvSpPr>
        <p:spPr>
          <a:xfrm>
            <a:off x="457200" y="685800"/>
            <a:ext cx="8229600" cy="5867400"/>
          </a:xfrm>
        </p:spPr>
        <p:txBody>
          <a:bodyPr>
            <a:normAutofit fontScale="77500" lnSpcReduction="20000"/>
          </a:bodyPr>
          <a:lstStyle/>
          <a:p>
            <a:pPr>
              <a:lnSpc>
                <a:spcPct val="80000"/>
              </a:lnSpc>
              <a:buFont typeface="Wingdings" panose="05000000000000000000" pitchFamily="2" charset="2"/>
              <a:buNone/>
            </a:pPr>
            <a:r>
              <a:rPr lang="en-US" altLang="en-US" sz="1600">
                <a:latin typeface="Courier New" panose="02070309020205020404" pitchFamily="49" charset="0"/>
              </a:rPr>
              <a:t># This is the default standard .login provided to csh users.</a:t>
            </a:r>
          </a:p>
          <a:p>
            <a:pPr>
              <a:lnSpc>
                <a:spcPct val="80000"/>
              </a:lnSpc>
              <a:buFont typeface="Wingdings" panose="05000000000000000000" pitchFamily="2" charset="2"/>
              <a:buNone/>
            </a:pPr>
            <a:r>
              <a:rPr lang="en-US" altLang="en-US" sz="1600">
                <a:latin typeface="Courier New" panose="02070309020205020404" pitchFamily="49" charset="0"/>
              </a:rPr>
              <a:t># They are expected to edit it to meet their own needs.</a:t>
            </a:r>
          </a:p>
          <a:p>
            <a:pPr>
              <a:lnSpc>
                <a:spcPct val="80000"/>
              </a:lnSpc>
              <a:buFont typeface="Wingdings" panose="05000000000000000000" pitchFamily="2" charset="2"/>
              <a:buNone/>
            </a:pPr>
            <a:r>
              <a:rPr lang="en-US" altLang="en-US" sz="1600">
                <a:latin typeface="Courier New" panose="02070309020205020404" pitchFamily="49" charset="0"/>
              </a:rPr>
              <a:t># Set the interrupt character to Ctrl-c and do clean backspacing.</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sets interrupt sequence #####</a:t>
            </a:r>
          </a:p>
          <a:p>
            <a:pPr>
              <a:lnSpc>
                <a:spcPct val="80000"/>
              </a:lnSpc>
              <a:buFont typeface="Wingdings" panose="05000000000000000000" pitchFamily="2" charset="2"/>
              <a:buNone/>
            </a:pPr>
            <a:r>
              <a:rPr lang="en-US" altLang="en-US" sz="1600">
                <a:latin typeface="Courier New" panose="02070309020205020404" pitchFamily="49" charset="0"/>
              </a:rPr>
              <a:t>if (-t 0) then</a:t>
            </a:r>
          </a:p>
          <a:p>
            <a:pPr>
              <a:lnSpc>
                <a:spcPct val="80000"/>
              </a:lnSpc>
              <a:buFont typeface="Wingdings" panose="05000000000000000000" pitchFamily="2" charset="2"/>
              <a:buNone/>
            </a:pPr>
            <a:r>
              <a:rPr lang="en-US" altLang="en-US" sz="1600">
                <a:latin typeface="Courier New" panose="02070309020205020404" pitchFamily="49" charset="0"/>
              </a:rPr>
              <a:t>	stty intr '^C' echoe</a:t>
            </a:r>
          </a:p>
          <a:p>
            <a:pPr>
              <a:lnSpc>
                <a:spcPct val="80000"/>
              </a:lnSpc>
              <a:buFont typeface="Wingdings" panose="05000000000000000000" pitchFamily="2" charset="2"/>
              <a:buNone/>
            </a:pPr>
            <a:r>
              <a:rPr lang="en-US" altLang="en-US" sz="1600">
                <a:latin typeface="Courier New" panose="02070309020205020404" pitchFamily="49" charset="0"/>
              </a:rPr>
              <a:t>endif</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Set the TERM environment variable #####</a:t>
            </a:r>
          </a:p>
          <a:p>
            <a:pPr>
              <a:lnSpc>
                <a:spcPct val="80000"/>
              </a:lnSpc>
              <a:buFont typeface="Wingdings" panose="05000000000000000000" pitchFamily="2" charset="2"/>
              <a:buNone/>
            </a:pPr>
            <a:r>
              <a:rPr lang="en-US" altLang="en-US" sz="1600">
                <a:latin typeface="Courier New" panose="02070309020205020404" pitchFamily="49" charset="0"/>
              </a:rPr>
              <a:t>eval `tset -s -Q`</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my modifications from here #######</a:t>
            </a:r>
          </a:p>
          <a:p>
            <a:pPr>
              <a:lnSpc>
                <a:spcPct val="80000"/>
              </a:lnSpc>
              <a:buFont typeface="Wingdings" panose="05000000000000000000" pitchFamily="2" charset="2"/>
              <a:buNone/>
            </a:pPr>
            <a:r>
              <a:rPr lang="en-US" altLang="en-US" sz="1600">
                <a:latin typeface="Courier New" panose="02070309020205020404" pitchFamily="49" charset="0"/>
              </a:rPr>
              <a:t># print new mail</a:t>
            </a:r>
          </a:p>
          <a:p>
            <a:pPr>
              <a:lnSpc>
                <a:spcPct val="80000"/>
              </a:lnSpc>
              <a:buFont typeface="Wingdings" panose="05000000000000000000" pitchFamily="2" charset="2"/>
              <a:buNone/>
            </a:pPr>
            <a:r>
              <a:rPr lang="en-US" altLang="en-US" sz="1600">
                <a:latin typeface="Courier New" panose="02070309020205020404" pitchFamily="49" charset="0"/>
              </a:rPr>
              <a:t>echo "--- New Mail Messages ---“</a:t>
            </a:r>
          </a:p>
          <a:p>
            <a:pPr>
              <a:lnSpc>
                <a:spcPct val="80000"/>
              </a:lnSpc>
              <a:buFont typeface="Wingdings" panose="05000000000000000000" pitchFamily="2" charset="2"/>
              <a:buNone/>
            </a:pPr>
            <a:r>
              <a:rPr lang="en-US" altLang="en-US" sz="1600">
                <a:latin typeface="Courier New" panose="02070309020205020404" pitchFamily="49" charset="0"/>
              </a:rPr>
              <a:t>nfrm</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print my quota</a:t>
            </a:r>
          </a:p>
          <a:p>
            <a:pPr>
              <a:lnSpc>
                <a:spcPct val="80000"/>
              </a:lnSpc>
              <a:buFont typeface="Wingdings" panose="05000000000000000000" pitchFamily="2" charset="2"/>
              <a:buNone/>
            </a:pPr>
            <a:r>
              <a:rPr lang="en-US" altLang="en-US" sz="1600">
                <a:latin typeface="Courier New" panose="02070309020205020404" pitchFamily="49" charset="0"/>
              </a:rPr>
              <a:t>echo "\n--- My Disk Quota ---“</a:t>
            </a:r>
          </a:p>
          <a:p>
            <a:pPr>
              <a:lnSpc>
                <a:spcPct val="80000"/>
              </a:lnSpc>
              <a:buFont typeface="Wingdings" panose="05000000000000000000" pitchFamily="2" charset="2"/>
              <a:buNone/>
            </a:pPr>
            <a:r>
              <a:rPr lang="en-US" altLang="en-US" sz="1600">
                <a:latin typeface="Courier New" panose="02070309020205020404" pitchFamily="49" charset="0"/>
              </a:rPr>
              <a:t>quota –v</a:t>
            </a:r>
          </a:p>
          <a:p>
            <a:pPr>
              <a:lnSpc>
                <a:spcPct val="80000"/>
              </a:lnSpc>
              <a:buFont typeface="Wingdings" panose="05000000000000000000" pitchFamily="2" charset="2"/>
              <a:buNone/>
            </a:pPr>
            <a:r>
              <a:rPr lang="en-US" altLang="en-US" sz="1600">
                <a:latin typeface="Courier New" panose="02070309020205020404" pitchFamily="49" charset="0"/>
              </a:rPr>
              <a:t>echo "“</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remove that annoying netscape lock</a:t>
            </a:r>
          </a:p>
          <a:p>
            <a:pPr>
              <a:lnSpc>
                <a:spcPct val="80000"/>
              </a:lnSpc>
              <a:buFont typeface="Wingdings" panose="05000000000000000000" pitchFamily="2" charset="2"/>
              <a:buNone/>
            </a:pPr>
            <a:r>
              <a:rPr lang="en-US" altLang="en-US" sz="1600">
                <a:latin typeface="Courier New" panose="02070309020205020404" pitchFamily="49" charset="0"/>
              </a:rPr>
              <a:t>rm -f .netscape/lock </a:t>
            </a:r>
          </a:p>
          <a:p>
            <a:pPr>
              <a:lnSpc>
                <a:spcPct val="80000"/>
              </a:lnSpc>
            </a:pPr>
            <a:endParaRPr lang="en-US" altLang="en-US" sz="1600">
              <a:latin typeface="Courier New" panose="02070309020205020404" pitchFamily="49" charset="0"/>
            </a:endParaRPr>
          </a:p>
          <a:p>
            <a:pPr>
              <a:lnSpc>
                <a:spcPct val="80000"/>
              </a:lnSpc>
            </a:pPr>
            <a:endParaRPr lang="en-US"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8D9A437-46EA-0028-CE6A-0B98B6E2AF92}"/>
              </a:ext>
            </a:extLst>
          </p:cNvPr>
          <p:cNvSpPr>
            <a:spLocks noGrp="1" noRot="1" noChangeArrowheads="1"/>
          </p:cNvSpPr>
          <p:nvPr>
            <p:ph type="title"/>
          </p:nvPr>
        </p:nvSpPr>
        <p:spPr>
          <a:xfrm>
            <a:off x="457200" y="274638"/>
            <a:ext cx="8229600" cy="792162"/>
          </a:xfrm>
        </p:spPr>
        <p:txBody>
          <a:bodyPr/>
          <a:lstStyle/>
          <a:p>
            <a:r>
              <a:rPr lang="en-US" altLang="en-US"/>
              <a:t>Example .logout File</a:t>
            </a:r>
          </a:p>
        </p:txBody>
      </p:sp>
      <p:sp>
        <p:nvSpPr>
          <p:cNvPr id="30723" name="Rectangle 3">
            <a:extLst>
              <a:ext uri="{FF2B5EF4-FFF2-40B4-BE49-F238E27FC236}">
                <a16:creationId xmlns:a16="http://schemas.microsoft.com/office/drawing/2014/main" id="{377B4918-3D4F-DD69-62CC-F3FAE38350B3}"/>
              </a:ext>
            </a:extLst>
          </p:cNvPr>
          <p:cNvSpPr>
            <a:spLocks noGrp="1" noChangeArrowheads="1"/>
          </p:cNvSpPr>
          <p:nvPr>
            <p:ph type="body" idx="1"/>
          </p:nvPr>
        </p:nvSpPr>
        <p:spPr>
          <a:xfrm>
            <a:off x="457200" y="990600"/>
            <a:ext cx="8229600" cy="5638800"/>
          </a:xfrm>
        </p:spPr>
        <p:txBody>
          <a:bodyPr>
            <a:normAutofit lnSpcReduction="10000"/>
          </a:bodyPr>
          <a:lstStyle/>
          <a:p>
            <a:pPr>
              <a:lnSpc>
                <a:spcPct val="80000"/>
              </a:lnSpc>
              <a:buFont typeface="Wingdings" panose="05000000000000000000" pitchFamily="2" charset="2"/>
              <a:buNone/>
            </a:pPr>
            <a:r>
              <a:rPr lang="en-US" altLang="en-US" sz="2800">
                <a:latin typeface="Courier New" panose="02070309020205020404" pitchFamily="49" charset="0"/>
              </a:rPr>
              <a:t># File: .logout</a:t>
            </a:r>
          </a:p>
          <a:p>
            <a:pPr>
              <a:lnSpc>
                <a:spcPct val="80000"/>
              </a:lnSpc>
              <a:buFont typeface="Wingdings" panose="05000000000000000000" pitchFamily="2" charset="2"/>
              <a:buNone/>
            </a:pPr>
            <a:endParaRPr lang="en-US" altLang="en-US" sz="2800">
              <a:latin typeface="Courier New" panose="02070309020205020404" pitchFamily="49" charset="0"/>
            </a:endParaRPr>
          </a:p>
          <a:p>
            <a:pPr>
              <a:lnSpc>
                <a:spcPct val="80000"/>
              </a:lnSpc>
              <a:buFont typeface="Wingdings" panose="05000000000000000000" pitchFamily="2" charset="2"/>
              <a:buNone/>
            </a:pPr>
            <a:r>
              <a:rPr lang="en-US" altLang="en-US" sz="2800">
                <a:latin typeface="Courier New" panose="02070309020205020404" pitchFamily="49" charset="0"/>
              </a:rPr>
              <a:t># clean up Internet Explorer’s cache</a:t>
            </a:r>
          </a:p>
          <a:p>
            <a:pPr>
              <a:lnSpc>
                <a:spcPct val="80000"/>
              </a:lnSpc>
              <a:buFont typeface="Wingdings" panose="05000000000000000000" pitchFamily="2" charset="2"/>
              <a:buNone/>
            </a:pPr>
            <a:r>
              <a:rPr lang="en-US" altLang="en-US" sz="2800">
                <a:latin typeface="Courier New" panose="02070309020205020404" pitchFamily="49" charset="0"/>
              </a:rPr>
              <a:t>rm -rf "/afs/umbc.edu/users/u/s/username/home/.2kprofile/Temporary Internet Files“</a:t>
            </a:r>
          </a:p>
          <a:p>
            <a:pPr>
              <a:lnSpc>
                <a:spcPct val="80000"/>
              </a:lnSpc>
              <a:buFont typeface="Wingdings" panose="05000000000000000000" pitchFamily="2" charset="2"/>
              <a:buNone/>
            </a:pPr>
            <a:endParaRPr lang="en-US" altLang="en-US" sz="2800">
              <a:latin typeface="Courier New" panose="02070309020205020404" pitchFamily="49" charset="0"/>
            </a:endParaRPr>
          </a:p>
          <a:p>
            <a:pPr>
              <a:lnSpc>
                <a:spcPct val="80000"/>
              </a:lnSpc>
              <a:buFont typeface="Wingdings" panose="05000000000000000000" pitchFamily="2" charset="2"/>
              <a:buNone/>
            </a:pPr>
            <a:r>
              <a:rPr lang="en-US" altLang="en-US" sz="2800">
                <a:latin typeface="Courier New" panose="02070309020205020404" pitchFamily="49" charset="0"/>
              </a:rPr>
              <a:t># clean up UNIX Netscape's cache</a:t>
            </a:r>
          </a:p>
          <a:p>
            <a:pPr>
              <a:lnSpc>
                <a:spcPct val="80000"/>
              </a:lnSpc>
              <a:buFont typeface="Wingdings" panose="05000000000000000000" pitchFamily="2" charset="2"/>
              <a:buNone/>
            </a:pPr>
            <a:r>
              <a:rPr lang="en-US" altLang="en-US" sz="2800">
                <a:latin typeface="Courier New" panose="02070309020205020404" pitchFamily="49" charset="0"/>
              </a:rPr>
              <a:t>rm -rf .netscape/cache</a:t>
            </a:r>
          </a:p>
          <a:p>
            <a:pPr>
              <a:lnSpc>
                <a:spcPct val="80000"/>
              </a:lnSpc>
              <a:buFont typeface="Wingdings" panose="05000000000000000000" pitchFamily="2" charset="2"/>
              <a:buNone/>
            </a:pPr>
            <a:endParaRPr lang="en-US" altLang="en-US" sz="2800">
              <a:latin typeface="Courier New" panose="02070309020205020404" pitchFamily="49" charset="0"/>
            </a:endParaRPr>
          </a:p>
          <a:p>
            <a:pPr>
              <a:lnSpc>
                <a:spcPct val="80000"/>
              </a:lnSpc>
              <a:buFont typeface="Wingdings" panose="05000000000000000000" pitchFamily="2" charset="2"/>
              <a:buNone/>
            </a:pPr>
            <a:r>
              <a:rPr lang="en-US" altLang="en-US" sz="2800">
                <a:latin typeface="Courier New" panose="02070309020205020404" pitchFamily="49" charset="0"/>
              </a:rPr>
              <a:t># clear the screen</a:t>
            </a:r>
          </a:p>
          <a:p>
            <a:pPr>
              <a:lnSpc>
                <a:spcPct val="80000"/>
              </a:lnSpc>
              <a:buFont typeface="Wingdings" panose="05000000000000000000" pitchFamily="2" charset="2"/>
              <a:buNone/>
            </a:pPr>
            <a:r>
              <a:rPr lang="en-US" altLang="en-US" sz="2800">
                <a:latin typeface="Courier New" panose="02070309020205020404" pitchFamily="49" charset="0"/>
              </a:rPr>
              <a:t>clear </a:t>
            </a:r>
          </a:p>
          <a:p>
            <a:pPr>
              <a:lnSpc>
                <a:spcPct val="80000"/>
              </a:lnSpc>
            </a:pPr>
            <a:endParaRPr lang="en-US" altLang="en-US" sz="2800">
              <a:latin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B77AB77-33C5-9EEE-E15B-16C048E27E56}"/>
              </a:ext>
            </a:extLst>
          </p:cNvPr>
          <p:cNvSpPr>
            <a:spLocks noGrp="1" noRot="1" noChangeArrowheads="1"/>
          </p:cNvSpPr>
          <p:nvPr>
            <p:ph type="title"/>
          </p:nvPr>
        </p:nvSpPr>
        <p:spPr/>
        <p:txBody>
          <a:bodyPr/>
          <a:lstStyle/>
          <a:p>
            <a:r>
              <a:rPr lang="en-US" altLang="en-US"/>
              <a:t>Introduction to bash</a:t>
            </a:r>
          </a:p>
        </p:txBody>
      </p:sp>
      <p:sp>
        <p:nvSpPr>
          <p:cNvPr id="34819" name="Rectangle 3">
            <a:extLst>
              <a:ext uri="{FF2B5EF4-FFF2-40B4-BE49-F238E27FC236}">
                <a16:creationId xmlns:a16="http://schemas.microsoft.com/office/drawing/2014/main" id="{9D036F54-721A-B58C-F4E7-CA1E1790F1B8}"/>
              </a:ext>
            </a:extLst>
          </p:cNvPr>
          <p:cNvSpPr>
            <a:spLocks noGrp="1" noChangeArrowheads="1"/>
          </p:cNvSpPr>
          <p:nvPr>
            <p:ph type="body" idx="1"/>
          </p:nvPr>
        </p:nvSpPr>
        <p:spPr>
          <a:xfrm>
            <a:off x="457200" y="1219200"/>
            <a:ext cx="8229600" cy="5334000"/>
          </a:xfrm>
        </p:spPr>
        <p:txBody>
          <a:bodyPr>
            <a:normAutofit lnSpcReduction="10000"/>
          </a:bodyPr>
          <a:lstStyle/>
          <a:p>
            <a:pPr>
              <a:lnSpc>
                <a:spcPct val="90000"/>
              </a:lnSpc>
            </a:pPr>
            <a:r>
              <a:rPr lang="en-US" altLang="en-US" sz="2800"/>
              <a:t>The bash shell is one of the many shells that are available to you on the GL network.</a:t>
            </a:r>
          </a:p>
          <a:p>
            <a:pPr>
              <a:lnSpc>
                <a:spcPct val="90000"/>
              </a:lnSpc>
            </a:pPr>
            <a:r>
              <a:rPr lang="en-US" altLang="en-US" sz="2800"/>
              <a:t>Almost any home installation of Linux defaults to the bash shell. </a:t>
            </a:r>
            <a:endParaRPr lang="en-US" altLang="en-US" sz="2800" b="1"/>
          </a:p>
          <a:p>
            <a:pPr>
              <a:lnSpc>
                <a:spcPct val="90000"/>
              </a:lnSpc>
            </a:pPr>
            <a:r>
              <a:rPr lang="en-US" altLang="en-US" sz="2800"/>
              <a:t>bash is one the many GNU.org (</a:t>
            </a:r>
            <a:r>
              <a:rPr lang="en-US" altLang="en-US" sz="2800">
                <a:hlinkClick r:id="rId3"/>
              </a:rPr>
              <a:t>http://www.gnu.org</a:t>
            </a:r>
            <a:r>
              <a:rPr lang="en-US" altLang="en-US" sz="2800"/>
              <a:t>) projects.</a:t>
            </a:r>
          </a:p>
          <a:p>
            <a:pPr>
              <a:lnSpc>
                <a:spcPct val="90000"/>
              </a:lnSpc>
            </a:pPr>
            <a:r>
              <a:rPr lang="en-US" altLang="en-US" sz="2800" b="1"/>
              <a:t>bash manuals:</a:t>
            </a:r>
          </a:p>
          <a:p>
            <a:pPr lvl="1">
              <a:lnSpc>
                <a:spcPct val="90000"/>
              </a:lnSpc>
            </a:pPr>
            <a:r>
              <a:rPr lang="en-US" altLang="en-US" sz="2400"/>
              <a:t>A comprehensive online manual is provided at </a:t>
            </a:r>
            <a:r>
              <a:rPr lang="en-US" altLang="en-US" sz="2400">
                <a:hlinkClick r:id="rId4"/>
              </a:rPr>
              <a:t>http://www.gnu.org/manual/bash-2.05a/</a:t>
            </a:r>
            <a:r>
              <a:rPr lang="en-US" altLang="en-US" sz="2400"/>
              <a:t>.</a:t>
            </a:r>
          </a:p>
          <a:p>
            <a:pPr lvl="1">
              <a:lnSpc>
                <a:spcPct val="90000"/>
              </a:lnSpc>
            </a:pPr>
            <a:r>
              <a:rPr lang="en-US" altLang="en-US" sz="2400"/>
              <a:t>Aliases - </a:t>
            </a:r>
            <a:r>
              <a:rPr lang="en-US" altLang="en-US" sz="2400">
                <a:hlinkClick r:id="rId5"/>
              </a:rPr>
              <a:t>http://www.gnu.org/manual/bash-2.05a/html_chapter/bashref_6.html#SEC77</a:t>
            </a:r>
            <a:r>
              <a:rPr lang="en-US" altLang="en-US" sz="2400"/>
              <a:t> </a:t>
            </a:r>
          </a:p>
          <a:p>
            <a:pPr lvl="1">
              <a:lnSpc>
                <a:spcPct val="90000"/>
              </a:lnSpc>
            </a:pPr>
            <a:r>
              <a:rPr lang="en-US" altLang="en-US" sz="2400"/>
              <a:t>Controlling the Prompt - </a:t>
            </a:r>
            <a:r>
              <a:rPr lang="en-US" altLang="en-US" sz="2400">
                <a:hlinkClick r:id="rId6"/>
              </a:rPr>
              <a:t>http://www.gnu.org/manual/bash-2.05a/html_chapter/bashref_6.html#SEC81</a:t>
            </a:r>
            <a:r>
              <a:rPr lang="en-US" altLang="en-US" sz="24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4FB60E5-2CDE-F3C9-2214-D261661892F6}"/>
              </a:ext>
            </a:extLst>
          </p:cNvPr>
          <p:cNvSpPr>
            <a:spLocks noGrp="1" noRot="1" noChangeArrowheads="1"/>
          </p:cNvSpPr>
          <p:nvPr>
            <p:ph type="title"/>
          </p:nvPr>
        </p:nvSpPr>
        <p:spPr/>
        <p:txBody>
          <a:bodyPr/>
          <a:lstStyle/>
          <a:p>
            <a:r>
              <a:rPr lang="en-US" altLang="en-US"/>
              <a:t>Flavors of UNIX</a:t>
            </a:r>
          </a:p>
        </p:txBody>
      </p:sp>
      <p:sp>
        <p:nvSpPr>
          <p:cNvPr id="7171" name="Rectangle 3">
            <a:extLst>
              <a:ext uri="{FF2B5EF4-FFF2-40B4-BE49-F238E27FC236}">
                <a16:creationId xmlns:a16="http://schemas.microsoft.com/office/drawing/2014/main" id="{43535AE5-021B-AF68-D870-28AA739F69C1}"/>
              </a:ext>
            </a:extLst>
          </p:cNvPr>
          <p:cNvSpPr>
            <a:spLocks noGrp="1" noChangeArrowheads="1"/>
          </p:cNvSpPr>
          <p:nvPr>
            <p:ph idx="1"/>
          </p:nvPr>
        </p:nvSpPr>
        <p:spPr/>
        <p:txBody>
          <a:bodyPr>
            <a:normAutofit fontScale="92500" lnSpcReduction="20000"/>
          </a:bodyPr>
          <a:lstStyle/>
          <a:p>
            <a:pPr>
              <a:lnSpc>
                <a:spcPct val="80000"/>
              </a:lnSpc>
            </a:pPr>
            <a:r>
              <a:rPr lang="en-US" altLang="en-US" sz="1600"/>
              <a:t>These can be grouped into two categories:</a:t>
            </a:r>
            <a:r>
              <a:rPr lang="en-US" altLang="en-US" sz="1600" b="1"/>
              <a:t>  Open Source </a:t>
            </a:r>
            <a:r>
              <a:rPr lang="en-US" altLang="en-US" sz="1600"/>
              <a:t>and </a:t>
            </a:r>
            <a:r>
              <a:rPr lang="en-US" altLang="en-US" sz="1600" b="1"/>
              <a:t>Proprietary</a:t>
            </a:r>
          </a:p>
          <a:p>
            <a:pPr>
              <a:lnSpc>
                <a:spcPct val="80000"/>
              </a:lnSpc>
            </a:pPr>
            <a:r>
              <a:rPr lang="en-US" altLang="en-US" sz="1600" b="1"/>
              <a:t>Proprietary:</a:t>
            </a:r>
            <a:r>
              <a:rPr lang="en-US" altLang="en-US" sz="1600"/>
              <a:t>  (redistribution and modification prohibited or restricted; not free)</a:t>
            </a:r>
          </a:p>
          <a:p>
            <a:pPr lvl="1">
              <a:lnSpc>
                <a:spcPct val="80000"/>
              </a:lnSpc>
            </a:pPr>
            <a:r>
              <a:rPr lang="en-US" altLang="en-US" sz="1600">
                <a:hlinkClick r:id="rId3"/>
              </a:rPr>
              <a:t>Solaris</a:t>
            </a:r>
            <a:r>
              <a:rPr lang="en-US" altLang="en-US" sz="1600"/>
              <a:t> - Access to a Solaris UNIX server (solaris.gl.umbc.edu) via SSH access. </a:t>
            </a:r>
          </a:p>
          <a:p>
            <a:pPr lvl="1">
              <a:lnSpc>
                <a:spcPct val="80000"/>
              </a:lnSpc>
            </a:pPr>
            <a:r>
              <a:rPr lang="en-US" altLang="en-US" sz="1600">
                <a:hlinkClick r:id="rId4"/>
              </a:rPr>
              <a:t>IRIX</a:t>
            </a:r>
            <a:r>
              <a:rPr lang="en-US" altLang="en-US" sz="1600"/>
              <a:t> - There are a couple of IRIX machines in the basement of the library, as well as server access (irix.gl.umbc.edu) via SSH access. </a:t>
            </a:r>
          </a:p>
          <a:p>
            <a:pPr lvl="1">
              <a:lnSpc>
                <a:spcPct val="80000"/>
              </a:lnSpc>
            </a:pPr>
            <a:r>
              <a:rPr lang="en-US" altLang="en-US" sz="1600">
                <a:hlinkClick r:id="rId5"/>
              </a:rPr>
              <a:t>Mac OS X</a:t>
            </a:r>
            <a:r>
              <a:rPr lang="en-US" altLang="en-US" sz="1600"/>
              <a:t> - no access currently available at UMBC. </a:t>
            </a:r>
          </a:p>
          <a:p>
            <a:pPr lvl="1">
              <a:lnSpc>
                <a:spcPct val="80000"/>
              </a:lnSpc>
            </a:pPr>
            <a:r>
              <a:rPr lang="en-US" altLang="en-US" sz="1600"/>
              <a:t>and many others... </a:t>
            </a:r>
          </a:p>
          <a:p>
            <a:pPr>
              <a:lnSpc>
                <a:spcPct val="80000"/>
              </a:lnSpc>
            </a:pPr>
            <a:r>
              <a:rPr lang="en-US" altLang="en-US" sz="1600" b="1"/>
              <a:t>Open Source:  </a:t>
            </a:r>
            <a:r>
              <a:rPr lang="en-US" altLang="en-US" sz="1600"/>
              <a:t>(source code is readily available and free to modify)</a:t>
            </a:r>
          </a:p>
          <a:p>
            <a:pPr lvl="1">
              <a:lnSpc>
                <a:spcPct val="80000"/>
              </a:lnSpc>
            </a:pPr>
            <a:r>
              <a:rPr lang="en-US" altLang="en-US" sz="1600">
                <a:hlinkClick r:id="rId6"/>
              </a:rPr>
              <a:t>FreeBSD</a:t>
            </a:r>
            <a:r>
              <a:rPr lang="en-US" altLang="en-US" sz="1600"/>
              <a:t> - no access currently available at UMBC. </a:t>
            </a:r>
          </a:p>
          <a:p>
            <a:pPr lvl="1">
              <a:lnSpc>
                <a:spcPct val="80000"/>
              </a:lnSpc>
            </a:pPr>
            <a:r>
              <a:rPr lang="en-US" altLang="en-US" sz="1600"/>
              <a:t>Linux Distributions - access is available in the form of dual-boot PCs scattered throughout the Engineering building. There are also several Linux servers (linux.gl.umbc.edu) through which access is available.</a:t>
            </a:r>
          </a:p>
          <a:p>
            <a:pPr lvl="2">
              <a:lnSpc>
                <a:spcPct val="80000"/>
              </a:lnSpc>
            </a:pPr>
            <a:r>
              <a:rPr lang="en-US" altLang="en-US" sz="1600">
                <a:hlinkClick r:id="rId7"/>
              </a:rPr>
              <a:t>RedHat</a:t>
            </a:r>
            <a:r>
              <a:rPr lang="en-US" altLang="en-US" sz="1600"/>
              <a:t> (used by UMBC) and the </a:t>
            </a:r>
            <a:r>
              <a:rPr lang="en-US" altLang="en-US" sz="1600">
                <a:hlinkClick r:id="rId8"/>
              </a:rPr>
              <a:t>Fedora Project</a:t>
            </a:r>
            <a:r>
              <a:rPr lang="en-US" altLang="en-US" sz="1600"/>
              <a:t> (maintained by RedHat)</a:t>
            </a:r>
          </a:p>
          <a:p>
            <a:pPr lvl="2">
              <a:lnSpc>
                <a:spcPct val="80000"/>
              </a:lnSpc>
            </a:pPr>
            <a:r>
              <a:rPr lang="en-US" altLang="en-US" sz="1600">
                <a:hlinkClick r:id="rId9"/>
              </a:rPr>
              <a:t>Mandrake</a:t>
            </a:r>
            <a:r>
              <a:rPr lang="en-US" altLang="en-US" sz="1600"/>
              <a:t> </a:t>
            </a:r>
          </a:p>
          <a:p>
            <a:pPr lvl="2">
              <a:lnSpc>
                <a:spcPct val="80000"/>
              </a:lnSpc>
            </a:pPr>
            <a:r>
              <a:rPr lang="en-US" altLang="en-US" sz="1600">
                <a:hlinkClick r:id="rId10"/>
              </a:rPr>
              <a:t>Debian</a:t>
            </a:r>
            <a:r>
              <a:rPr lang="en-US" altLang="en-US" sz="1600"/>
              <a:t> </a:t>
            </a:r>
          </a:p>
          <a:p>
            <a:pPr lvl="2">
              <a:lnSpc>
                <a:spcPct val="80000"/>
              </a:lnSpc>
            </a:pPr>
            <a:r>
              <a:rPr lang="en-US" altLang="en-US" sz="1600">
                <a:hlinkClick r:id="rId11"/>
              </a:rPr>
              <a:t>SuSE</a:t>
            </a:r>
            <a:r>
              <a:rPr lang="en-US" altLang="en-US" sz="1600"/>
              <a:t> </a:t>
            </a:r>
          </a:p>
          <a:p>
            <a:pPr lvl="2">
              <a:lnSpc>
                <a:spcPct val="80000"/>
              </a:lnSpc>
            </a:pPr>
            <a:r>
              <a:rPr lang="en-US" altLang="en-US" sz="1600">
                <a:hlinkClick r:id="rId12"/>
              </a:rPr>
              <a:t>Slackware</a:t>
            </a:r>
            <a:r>
              <a:rPr lang="en-US" altLang="en-US" sz="1600"/>
              <a:t> </a:t>
            </a:r>
          </a:p>
          <a:p>
            <a:pPr lvl="2">
              <a:lnSpc>
                <a:spcPct val="80000"/>
              </a:lnSpc>
            </a:pPr>
            <a:r>
              <a:rPr lang="en-US" altLang="en-US" sz="1600"/>
              <a:t>and many others...</a:t>
            </a:r>
          </a:p>
          <a:p>
            <a:pPr>
              <a:lnSpc>
                <a:spcPct val="80000"/>
              </a:lnSpc>
            </a:pPr>
            <a:r>
              <a:rPr lang="en-US" altLang="en-US" sz="1600"/>
              <a:t>As a side note, Linux is a open source UNIX-based OS that was originally developed in 1991 by Linus Torvalds, a Finnish undergraduate student.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EE27BF3-4170-3893-1E6A-0FC9F509D129}"/>
              </a:ext>
            </a:extLst>
          </p:cNvPr>
          <p:cNvSpPr>
            <a:spLocks noGrp="1" noRot="1" noChangeArrowheads="1"/>
          </p:cNvSpPr>
          <p:nvPr>
            <p:ph type="title"/>
          </p:nvPr>
        </p:nvSpPr>
        <p:spPr/>
        <p:txBody>
          <a:bodyPr/>
          <a:lstStyle/>
          <a:p>
            <a:r>
              <a:rPr lang="en-US" altLang="en-US"/>
              <a:t>bash Configuration Files</a:t>
            </a:r>
          </a:p>
        </p:txBody>
      </p:sp>
      <p:sp>
        <p:nvSpPr>
          <p:cNvPr id="36867" name="Rectangle 3">
            <a:extLst>
              <a:ext uri="{FF2B5EF4-FFF2-40B4-BE49-F238E27FC236}">
                <a16:creationId xmlns:a16="http://schemas.microsoft.com/office/drawing/2014/main" id="{D3968018-220C-FF05-A6A3-0D7E0DAD3937}"/>
              </a:ext>
            </a:extLst>
          </p:cNvPr>
          <p:cNvSpPr>
            <a:spLocks noGrp="1" noChangeArrowheads="1"/>
          </p:cNvSpPr>
          <p:nvPr>
            <p:ph type="body" idx="1"/>
          </p:nvPr>
        </p:nvSpPr>
        <p:spPr>
          <a:xfrm>
            <a:off x="457200" y="1143000"/>
            <a:ext cx="8229600" cy="5334000"/>
          </a:xfrm>
        </p:spPr>
        <p:txBody>
          <a:bodyPr/>
          <a:lstStyle/>
          <a:p>
            <a:r>
              <a:rPr lang="en-US" altLang="en-US" sz="2800"/>
              <a:t>bash has two different login files. </a:t>
            </a:r>
          </a:p>
          <a:p>
            <a:pPr lvl="1"/>
            <a:r>
              <a:rPr lang="en-US" altLang="en-US" sz="2400" b="1"/>
              <a:t>.bashrc</a:t>
            </a:r>
            <a:r>
              <a:rPr lang="en-US" altLang="en-US" sz="2400"/>
              <a:t> gets read when you open a local shell on a machine</a:t>
            </a:r>
          </a:p>
          <a:p>
            <a:pPr lvl="1"/>
            <a:r>
              <a:rPr lang="en-US" altLang="en-US" sz="2400" b="1"/>
              <a:t>.bash_profile</a:t>
            </a:r>
            <a:r>
              <a:rPr lang="en-US" altLang="en-US" sz="2400"/>
              <a:t> only gets read if and only if you login from a remote machine.  Note that </a:t>
            </a:r>
            <a:r>
              <a:rPr lang="en-US" altLang="en-US" sz="2400" b="1"/>
              <a:t>.bash_profile</a:t>
            </a:r>
            <a:r>
              <a:rPr lang="en-US" altLang="en-US" sz="2400"/>
              <a:t> itself reads in your </a:t>
            </a:r>
            <a:r>
              <a:rPr lang="en-US" altLang="en-US" sz="2400" b="1"/>
              <a:t>.bashrc</a:t>
            </a:r>
            <a:r>
              <a:rPr lang="en-US" altLang="en-US" sz="2400"/>
              <a:t> file as well.</a:t>
            </a:r>
          </a:p>
          <a:p>
            <a:endParaRPr lang="en-US" altLang="en-US" sz="2800"/>
          </a:p>
          <a:p>
            <a:r>
              <a:rPr lang="en-US" altLang="en-US" sz="2800"/>
              <a:t>If you want aliases to be executed regardless, then you should put them in the </a:t>
            </a:r>
            <a:r>
              <a:rPr lang="en-US" altLang="en-US" sz="2800" b="1"/>
              <a:t>.bashrc</a:t>
            </a:r>
            <a:r>
              <a:rPr lang="en-US" altLang="en-US" sz="2800"/>
              <a:t> file.</a:t>
            </a:r>
          </a:p>
          <a:p>
            <a:r>
              <a:rPr lang="en-US" altLang="en-US" sz="2800"/>
              <a:t>There are no default bash configuration files currently being provided for GL.  The two example configuration files are courtesy of Dan Hood.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47D7ADF2-5C08-5DE0-9156-AC2AD84A42AB}"/>
              </a:ext>
            </a:extLst>
          </p:cNvPr>
          <p:cNvSpPr>
            <a:spLocks noGrp="1" noChangeArrowheads="1"/>
          </p:cNvSpPr>
          <p:nvPr>
            <p:ph type="body" sz="half" idx="1"/>
          </p:nvPr>
        </p:nvSpPr>
        <p:spPr>
          <a:xfrm>
            <a:off x="457200" y="304800"/>
            <a:ext cx="4038600" cy="6248400"/>
          </a:xfrm>
        </p:spPr>
        <p:txBody>
          <a:bodyPr>
            <a:normAutofit fontScale="92500" lnSpcReduction="20000"/>
          </a:bodyPr>
          <a:lstStyle/>
          <a:p>
            <a:pPr>
              <a:lnSpc>
                <a:spcPct val="80000"/>
              </a:lnSpc>
              <a:buFont typeface="Wingdings" panose="05000000000000000000" pitchFamily="2" charset="2"/>
              <a:buNone/>
            </a:pPr>
            <a:r>
              <a:rPr lang="en-US" altLang="en-US" sz="1800">
                <a:latin typeface="Courier New" panose="02070309020205020404" pitchFamily="49" charset="0"/>
              </a:rPr>
              <a:t># File: .bashrc #</a:t>
            </a:r>
          </a:p>
          <a:p>
            <a:pPr>
              <a:lnSpc>
                <a:spcPct val="80000"/>
              </a:lnSpc>
              <a:buFont typeface="Wingdings" panose="05000000000000000000" pitchFamily="2" charset="2"/>
              <a:buNone/>
            </a:pPr>
            <a:r>
              <a:rPr lang="en-US" altLang="en-US" sz="1800">
                <a:latin typeface="Courier New" panose="02070309020205020404" pitchFamily="49" charset="0"/>
              </a:rPr>
              <a:t># Description: A default</a:t>
            </a:r>
          </a:p>
          <a:p>
            <a:pPr>
              <a:lnSpc>
                <a:spcPct val="80000"/>
              </a:lnSpc>
              <a:buFont typeface="Wingdings" panose="05000000000000000000" pitchFamily="2" charset="2"/>
              <a:buNone/>
            </a:pPr>
            <a:r>
              <a:rPr lang="en-US" altLang="en-US" sz="1800">
                <a:latin typeface="Courier New" panose="02070309020205020404" pitchFamily="49" charset="0"/>
              </a:rPr>
              <a:t># .bashrc for GL</a:t>
            </a:r>
          </a:p>
          <a:p>
            <a:pPr>
              <a:lnSpc>
                <a:spcPct val="80000"/>
              </a:lnSpc>
              <a:buFont typeface="Wingdings" panose="05000000000000000000" pitchFamily="2" charset="2"/>
              <a:buNone/>
            </a:pPr>
            <a:r>
              <a:rPr lang="en-US" altLang="en-US" sz="1800">
                <a:latin typeface="Courier New" panose="02070309020205020404" pitchFamily="49" charset="0"/>
              </a:rPr>
              <a:t>###Source global defs ###</a:t>
            </a:r>
          </a:p>
          <a:p>
            <a:pPr>
              <a:lnSpc>
                <a:spcPct val="80000"/>
              </a:lnSpc>
              <a:buFont typeface="Wingdings" panose="05000000000000000000" pitchFamily="2" charset="2"/>
              <a:buNone/>
            </a:pPr>
            <a:r>
              <a:rPr lang="en-US" altLang="en-US" sz="1800">
                <a:latin typeface="Courier New" panose="02070309020205020404" pitchFamily="49" charset="0"/>
              </a:rPr>
              <a:t>if [ -f /etc/bashrc ]; then</a:t>
            </a:r>
          </a:p>
          <a:p>
            <a:pPr>
              <a:lnSpc>
                <a:spcPct val="80000"/>
              </a:lnSpc>
              <a:buFont typeface="Wingdings" panose="05000000000000000000" pitchFamily="2" charset="2"/>
              <a:buNone/>
            </a:pPr>
            <a:r>
              <a:rPr lang="en-US" altLang="en-US" sz="1800">
                <a:latin typeface="Courier New" panose="02070309020205020404" pitchFamily="49" charset="0"/>
              </a:rPr>
              <a:t>	. /etc/bashrc</a:t>
            </a:r>
          </a:p>
          <a:p>
            <a:pPr>
              <a:lnSpc>
                <a:spcPct val="80000"/>
              </a:lnSpc>
              <a:buFont typeface="Wingdings" panose="05000000000000000000" pitchFamily="2" charset="2"/>
              <a:buNone/>
            </a:pPr>
            <a:r>
              <a:rPr lang="en-US" altLang="en-US" sz="1800">
                <a:latin typeface="Courier New" panose="02070309020205020404" pitchFamily="49" charset="0"/>
              </a:rPr>
              <a:t>fi</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buFont typeface="Wingdings" panose="05000000000000000000" pitchFamily="2" charset="2"/>
              <a:buNone/>
            </a:pPr>
            <a:r>
              <a:rPr lang="en-US" altLang="en-US" sz="1800">
                <a:latin typeface="Courier New" panose="02070309020205020404" pitchFamily="49" charset="0"/>
              </a:rPr>
              <a:t>###set the prompt ###</a:t>
            </a:r>
          </a:p>
          <a:p>
            <a:pPr>
              <a:lnSpc>
                <a:spcPct val="80000"/>
              </a:lnSpc>
              <a:buFont typeface="Wingdings" panose="05000000000000000000" pitchFamily="2" charset="2"/>
              <a:buNone/>
            </a:pPr>
            <a:r>
              <a:rPr lang="en-US" altLang="en-US" sz="1800">
                <a:latin typeface="Courier New" panose="02070309020205020404" pitchFamily="49" charset="0"/>
              </a:rPr>
              <a:t># uncomment out only one</a:t>
            </a:r>
          </a:p>
          <a:p>
            <a:pPr>
              <a:lnSpc>
                <a:spcPct val="80000"/>
              </a:lnSpc>
              <a:buFont typeface="Wingdings" panose="05000000000000000000" pitchFamily="2" charset="2"/>
              <a:buNone/>
            </a:pPr>
            <a:r>
              <a:rPr lang="en-US" altLang="en-US" sz="1800">
                <a:latin typeface="Courier New" panose="02070309020205020404" pitchFamily="49" charset="0"/>
              </a:rPr>
              <a:t># this is hostname and time</a:t>
            </a:r>
          </a:p>
          <a:p>
            <a:pPr>
              <a:lnSpc>
                <a:spcPct val="80000"/>
              </a:lnSpc>
              <a:buFont typeface="Wingdings" panose="05000000000000000000" pitchFamily="2" charset="2"/>
              <a:buNone/>
            </a:pPr>
            <a:r>
              <a:rPr lang="en-US" altLang="en-US" sz="1800">
                <a:latin typeface="Courier New" panose="02070309020205020404" pitchFamily="49" charset="0"/>
              </a:rPr>
              <a:t>PS1="\h-(\@): "</a:t>
            </a:r>
          </a:p>
          <a:p>
            <a:pPr>
              <a:lnSpc>
                <a:spcPct val="80000"/>
              </a:lnSpc>
              <a:buFont typeface="Wingdings" panose="05000000000000000000" pitchFamily="2" charset="2"/>
              <a:buNone/>
            </a:pPr>
            <a:r>
              <a:rPr lang="en-US" altLang="en-US" sz="1800">
                <a:latin typeface="Courier New" panose="02070309020205020404" pitchFamily="49" charset="0"/>
              </a:rPr>
              <a:t># this is hostname and </a:t>
            </a:r>
          </a:p>
          <a:p>
            <a:pPr>
              <a:lnSpc>
                <a:spcPct val="80000"/>
              </a:lnSpc>
              <a:buFont typeface="Wingdings" panose="05000000000000000000" pitchFamily="2" charset="2"/>
              <a:buNone/>
            </a:pPr>
            <a:r>
              <a:rPr lang="en-US" altLang="en-US" sz="1800">
                <a:latin typeface="Courier New" panose="02070309020205020404" pitchFamily="49" charset="0"/>
              </a:rPr>
              <a:t># history number</a:t>
            </a:r>
          </a:p>
          <a:p>
            <a:pPr>
              <a:lnSpc>
                <a:spcPct val="80000"/>
              </a:lnSpc>
              <a:buFont typeface="Wingdings" panose="05000000000000000000" pitchFamily="2" charset="2"/>
              <a:buNone/>
            </a:pPr>
            <a:r>
              <a:rPr lang="en-US" altLang="en-US" sz="1800">
                <a:latin typeface="Courier New" panose="02070309020205020404" pitchFamily="49" charset="0"/>
              </a:rPr>
              <a:t>#PS1="\h-(\!)# "</a:t>
            </a:r>
          </a:p>
          <a:p>
            <a:pPr>
              <a:lnSpc>
                <a:spcPct val="80000"/>
              </a:lnSpc>
              <a:buFont typeface="Wingdings" panose="05000000000000000000" pitchFamily="2" charset="2"/>
              <a:buNone/>
            </a:pPr>
            <a:r>
              <a:rPr lang="en-US" altLang="en-US" sz="1800">
                <a:latin typeface="Courier New" panose="02070309020205020404" pitchFamily="49" charset="0"/>
              </a:rPr>
              <a:t># this is hostname and </a:t>
            </a:r>
          </a:p>
          <a:p>
            <a:pPr>
              <a:lnSpc>
                <a:spcPct val="80000"/>
              </a:lnSpc>
              <a:buFont typeface="Wingdings" panose="05000000000000000000" pitchFamily="2" charset="2"/>
              <a:buNone/>
            </a:pPr>
            <a:r>
              <a:rPr lang="en-US" altLang="en-US" sz="1800">
                <a:latin typeface="Courier New" panose="02070309020205020404" pitchFamily="49" charset="0"/>
              </a:rPr>
              <a:t># working directory</a:t>
            </a:r>
          </a:p>
          <a:p>
            <a:pPr>
              <a:lnSpc>
                <a:spcPct val="80000"/>
              </a:lnSpc>
              <a:buFont typeface="Wingdings" panose="05000000000000000000" pitchFamily="2" charset="2"/>
              <a:buNone/>
            </a:pPr>
            <a:r>
              <a:rPr lang="en-US" altLang="en-US" sz="1800">
                <a:latin typeface="Courier New" panose="02070309020205020404" pitchFamily="49" charset="0"/>
              </a:rPr>
              <a:t>#PS1="\h-(\w)# "</a:t>
            </a:r>
          </a:p>
          <a:p>
            <a:pPr>
              <a:lnSpc>
                <a:spcPct val="80000"/>
              </a:lnSpc>
              <a:buFont typeface="Wingdings" panose="05000000000000000000" pitchFamily="2" charset="2"/>
              <a:buNone/>
            </a:pPr>
            <a:r>
              <a:rPr lang="en-US" altLang="en-US" sz="1800">
                <a:latin typeface="Courier New" panose="02070309020205020404" pitchFamily="49" charset="0"/>
              </a:rPr>
              <a:t># this is hostname and </a:t>
            </a:r>
          </a:p>
          <a:p>
            <a:pPr>
              <a:lnSpc>
                <a:spcPct val="80000"/>
              </a:lnSpc>
              <a:buFont typeface="Wingdings" panose="05000000000000000000" pitchFamily="2" charset="2"/>
              <a:buNone/>
            </a:pPr>
            <a:r>
              <a:rPr lang="en-US" altLang="en-US" sz="1800">
                <a:latin typeface="Courier New" panose="02070309020205020404" pitchFamily="49" charset="0"/>
              </a:rPr>
              <a:t># shortened working </a:t>
            </a:r>
          </a:p>
          <a:p>
            <a:pPr>
              <a:lnSpc>
                <a:spcPct val="80000"/>
              </a:lnSpc>
              <a:buFont typeface="Wingdings" panose="05000000000000000000" pitchFamily="2" charset="2"/>
              <a:buNone/>
            </a:pPr>
            <a:r>
              <a:rPr lang="en-US" altLang="en-US" sz="1800">
                <a:latin typeface="Courier New" panose="02070309020205020404" pitchFamily="49" charset="0"/>
              </a:rPr>
              <a:t># directory</a:t>
            </a:r>
          </a:p>
          <a:p>
            <a:pPr>
              <a:lnSpc>
                <a:spcPct val="80000"/>
              </a:lnSpc>
              <a:buFont typeface="Wingdings" panose="05000000000000000000" pitchFamily="2" charset="2"/>
              <a:buNone/>
            </a:pPr>
            <a:r>
              <a:rPr lang="en-US" altLang="en-US" sz="1800">
                <a:latin typeface="Courier New" panose="02070309020205020404" pitchFamily="49" charset="0"/>
              </a:rPr>
              <a:t>#PS1="\h-(\W)# "</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buFont typeface="Wingdings" panose="05000000000000000000" pitchFamily="2" charset="2"/>
              <a:buNone/>
            </a:pPr>
            <a:endParaRPr lang="en-US" altLang="en-US" sz="1800"/>
          </a:p>
        </p:txBody>
      </p:sp>
      <p:sp>
        <p:nvSpPr>
          <p:cNvPr id="37893" name="Rectangle 5">
            <a:extLst>
              <a:ext uri="{FF2B5EF4-FFF2-40B4-BE49-F238E27FC236}">
                <a16:creationId xmlns:a16="http://schemas.microsoft.com/office/drawing/2014/main" id="{EBE59AB4-E627-94C9-A1BE-53E62146D38E}"/>
              </a:ext>
            </a:extLst>
          </p:cNvPr>
          <p:cNvSpPr>
            <a:spLocks noGrp="1" noChangeArrowheads="1"/>
          </p:cNvSpPr>
          <p:nvPr>
            <p:ph type="body" sz="half" idx="2"/>
          </p:nvPr>
        </p:nvSpPr>
        <p:spPr>
          <a:xfrm>
            <a:off x="4648200" y="304800"/>
            <a:ext cx="4038600" cy="6248400"/>
          </a:xfrm>
        </p:spPr>
        <p:txBody>
          <a:bodyPr/>
          <a:lstStyle/>
          <a:p>
            <a:pPr>
              <a:lnSpc>
                <a:spcPct val="80000"/>
              </a:lnSpc>
              <a:buFont typeface="Wingdings" panose="05000000000000000000" pitchFamily="2" charset="2"/>
              <a:buNone/>
            </a:pPr>
            <a:r>
              <a:rPr lang="en-US" altLang="en-US" sz="1800">
                <a:latin typeface="Courier New" panose="02070309020205020404" pitchFamily="49" charset="0"/>
              </a:rPr>
              <a:t>### path manipulation ###</a:t>
            </a:r>
          </a:p>
          <a:p>
            <a:pPr>
              <a:lnSpc>
                <a:spcPct val="80000"/>
              </a:lnSpc>
              <a:buFont typeface="Wingdings" panose="05000000000000000000" pitchFamily="2" charset="2"/>
              <a:buNone/>
            </a:pPr>
            <a:r>
              <a:rPr lang="en-US" altLang="en-US" sz="1800">
                <a:latin typeface="Courier New" panose="02070309020205020404" pitchFamily="49" charset="0"/>
              </a:rPr>
              <a:t># add ~/bin to the path,</a:t>
            </a:r>
          </a:p>
          <a:p>
            <a:pPr>
              <a:lnSpc>
                <a:spcPct val="80000"/>
              </a:lnSpc>
              <a:buFont typeface="Wingdings" panose="05000000000000000000" pitchFamily="2" charset="2"/>
              <a:buNone/>
            </a:pPr>
            <a:r>
              <a:rPr lang="en-US" altLang="en-US" sz="1800">
                <a:latin typeface="Courier New" panose="02070309020205020404" pitchFamily="49" charset="0"/>
              </a:rPr>
              <a:t># cwd as well</a:t>
            </a:r>
          </a:p>
          <a:p>
            <a:pPr>
              <a:lnSpc>
                <a:spcPct val="80000"/>
              </a:lnSpc>
              <a:buFont typeface="Wingdings" panose="05000000000000000000" pitchFamily="2" charset="2"/>
              <a:buNone/>
            </a:pPr>
            <a:r>
              <a:rPr lang="en-US" altLang="en-US" sz="1800">
                <a:latin typeface="Courier New" panose="02070309020205020404" pitchFamily="49" charset="0"/>
              </a:rPr>
              <a:t>PATH="$PATH:$HOME/bin:./“</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buFont typeface="Wingdings" panose="05000000000000000000" pitchFamily="2" charset="2"/>
              <a:buNone/>
            </a:pPr>
            <a:r>
              <a:rPr lang="en-US" altLang="en-US" sz="1800">
                <a:latin typeface="Courier New" panose="02070309020205020404" pitchFamily="49" charset="0"/>
              </a:rPr>
              <a:t>### env variables ###</a:t>
            </a:r>
          </a:p>
          <a:p>
            <a:pPr>
              <a:lnSpc>
                <a:spcPct val="80000"/>
              </a:lnSpc>
              <a:buFont typeface="Wingdings" panose="05000000000000000000" pitchFamily="2" charset="2"/>
              <a:buNone/>
            </a:pPr>
            <a:r>
              <a:rPr lang="en-US" altLang="en-US" sz="1800">
                <a:latin typeface="Courier New" panose="02070309020205020404" pitchFamily="49" charset="0"/>
              </a:rPr>
              <a:t># make sure that you </a:t>
            </a:r>
          </a:p>
          <a:p>
            <a:pPr>
              <a:lnSpc>
                <a:spcPct val="80000"/>
              </a:lnSpc>
              <a:buFont typeface="Wingdings" panose="05000000000000000000" pitchFamily="2" charset="2"/>
              <a:buNone/>
            </a:pPr>
            <a:r>
              <a:rPr lang="en-US" altLang="en-US" sz="1800">
                <a:latin typeface="Courier New" panose="02070309020205020404" pitchFamily="49" charset="0"/>
              </a:rPr>
              <a:t># change this to your </a:t>
            </a:r>
          </a:p>
          <a:p>
            <a:pPr>
              <a:lnSpc>
                <a:spcPct val="80000"/>
              </a:lnSpc>
              <a:buFont typeface="Wingdings" panose="05000000000000000000" pitchFamily="2" charset="2"/>
              <a:buNone/>
            </a:pPr>
            <a:r>
              <a:rPr lang="en-US" altLang="en-US" sz="1800">
                <a:latin typeface="Courier New" panose="02070309020205020404" pitchFamily="49" charset="0"/>
              </a:rPr>
              <a:t># username </a:t>
            </a:r>
          </a:p>
          <a:p>
            <a:pPr>
              <a:lnSpc>
                <a:spcPct val="80000"/>
              </a:lnSpc>
              <a:buFont typeface="Wingdings" panose="05000000000000000000" pitchFamily="2" charset="2"/>
              <a:buNone/>
            </a:pPr>
            <a:r>
              <a:rPr lang="en-US" altLang="en-US" sz="1800">
                <a:latin typeface="Courier New" panose="02070309020205020404" pitchFamily="49" charset="0"/>
              </a:rPr>
              <a:t>MAIL="/afs/umbc.edu/users/u/s/username/Mail/inbox“</a:t>
            </a:r>
          </a:p>
          <a:p>
            <a:pPr>
              <a:lnSpc>
                <a:spcPct val="80000"/>
              </a:lnSpc>
              <a:buFont typeface="Wingdings" panose="05000000000000000000" pitchFamily="2" charset="2"/>
              <a:buNone/>
            </a:pPr>
            <a:r>
              <a:rPr lang="en-US" altLang="en-US" sz="1800">
                <a:latin typeface="Courier New" panose="02070309020205020404" pitchFamily="49" charset="0"/>
              </a:rPr>
              <a:t>export PATH</a:t>
            </a:r>
          </a:p>
          <a:p>
            <a:pPr>
              <a:lnSpc>
                <a:spcPct val="80000"/>
              </a:lnSpc>
              <a:buFont typeface="Wingdings" panose="05000000000000000000" pitchFamily="2" charset="2"/>
              <a:buNone/>
            </a:pPr>
            <a:r>
              <a:rPr lang="en-US" altLang="en-US" sz="1800">
                <a:latin typeface="Courier New" panose="02070309020205020404" pitchFamily="49" charset="0"/>
              </a:rPr>
              <a:t>unset USERNAME</a:t>
            </a:r>
          </a:p>
          <a:p>
            <a:pPr>
              <a:lnSpc>
                <a:spcPct val="80000"/>
              </a:lnSpc>
              <a:buFont typeface="Wingdings" panose="05000000000000000000" pitchFamily="2" charset="2"/>
              <a:buNone/>
            </a:pPr>
            <a:endParaRPr lang="en-US" altLang="en-US" sz="1800">
              <a:latin typeface="Courier New" panose="02070309020205020404" pitchFamily="49" charset="0"/>
            </a:endParaRPr>
          </a:p>
          <a:p>
            <a:pPr>
              <a:lnSpc>
                <a:spcPct val="80000"/>
              </a:lnSpc>
              <a:buFont typeface="Wingdings" panose="05000000000000000000" pitchFamily="2" charset="2"/>
              <a:buNone/>
            </a:pPr>
            <a:r>
              <a:rPr lang="en-US" altLang="en-US" sz="1800">
                <a:latin typeface="Courier New" panose="02070309020205020404" pitchFamily="49" charset="0"/>
              </a:rPr>
              <a:t>### User-specific aliases </a:t>
            </a:r>
          </a:p>
          <a:p>
            <a:pPr>
              <a:lnSpc>
                <a:spcPct val="80000"/>
              </a:lnSpc>
              <a:buFont typeface="Wingdings" panose="05000000000000000000" pitchFamily="2" charset="2"/>
              <a:buNone/>
            </a:pPr>
            <a:r>
              <a:rPr lang="en-US" altLang="en-US" sz="1800">
                <a:latin typeface="Courier New" panose="02070309020205020404" pitchFamily="49" charset="0"/>
              </a:rPr>
              <a:t>### and functions ###</a:t>
            </a:r>
          </a:p>
          <a:p>
            <a:pPr>
              <a:lnSpc>
                <a:spcPct val="80000"/>
              </a:lnSpc>
              <a:buFont typeface="Wingdings" panose="05000000000000000000" pitchFamily="2" charset="2"/>
              <a:buNone/>
            </a:pPr>
            <a:r>
              <a:rPr lang="en-US" altLang="en-US" sz="1800">
                <a:latin typeface="Courier New" panose="02070309020205020404" pitchFamily="49" charset="0"/>
              </a:rPr>
              <a:t>alias rm="rm -i"</a:t>
            </a:r>
            <a:r>
              <a:rPr lang="en-US" altLang="en-US" sz="1800"/>
              <a:t> </a:t>
            </a:r>
          </a:p>
          <a:p>
            <a:pPr>
              <a:lnSpc>
                <a:spcPct val="80000"/>
              </a:lnSpc>
            </a:pPr>
            <a:endParaRPr lang="en-US"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BB4FB13B-B105-B3F0-3DA5-8528DFDEFBAD}"/>
              </a:ext>
            </a:extLst>
          </p:cNvPr>
          <p:cNvSpPr>
            <a:spLocks noGrp="1" noChangeArrowheads="1"/>
          </p:cNvSpPr>
          <p:nvPr>
            <p:ph type="body" idx="1"/>
          </p:nvPr>
        </p:nvSpPr>
        <p:spPr>
          <a:xfrm>
            <a:off x="457200" y="685800"/>
            <a:ext cx="8229600" cy="5440363"/>
          </a:xfrm>
        </p:spPr>
        <p:txBody>
          <a:bodyPr/>
          <a:lstStyle/>
          <a:p>
            <a:pPr>
              <a:buFont typeface="Wingdings" panose="05000000000000000000" pitchFamily="2" charset="2"/>
              <a:buNone/>
            </a:pPr>
            <a:r>
              <a:rPr lang="en-US" altLang="en-US">
                <a:latin typeface="Courier New" panose="02070309020205020404" pitchFamily="49" charset="0"/>
              </a:rPr>
              <a:t># File:  .bash_profile</a:t>
            </a:r>
          </a:p>
          <a:p>
            <a:pPr>
              <a:buFont typeface="Wingdings" panose="05000000000000000000" pitchFamily="2" charset="2"/>
              <a:buNone/>
            </a:pPr>
            <a:r>
              <a:rPr lang="en-US" altLang="en-US">
                <a:latin typeface="Courier New" panose="02070309020205020404" pitchFamily="49" charset="0"/>
              </a:rPr>
              <a:t># Get the aliases and functions</a:t>
            </a:r>
          </a:p>
          <a:p>
            <a:pPr>
              <a:buFont typeface="Wingdings" panose="05000000000000000000" pitchFamily="2" charset="2"/>
              <a:buNone/>
            </a:pPr>
            <a:r>
              <a:rPr lang="en-US" altLang="en-US">
                <a:latin typeface="Courier New" panose="02070309020205020404" pitchFamily="49" charset="0"/>
              </a:rPr>
              <a:t># Get whatever is in your </a:t>
            </a:r>
          </a:p>
          <a:p>
            <a:pPr>
              <a:buFont typeface="Wingdings" panose="05000000000000000000" pitchFamily="2" charset="2"/>
              <a:buNone/>
            </a:pPr>
            <a:r>
              <a:rPr lang="en-US" altLang="en-US">
                <a:latin typeface="Courier New" panose="02070309020205020404" pitchFamily="49" charset="0"/>
              </a:rPr>
              <a:t># .bashrc config file</a:t>
            </a:r>
          </a:p>
          <a:p>
            <a:pPr>
              <a:buFont typeface="Wingdings" panose="05000000000000000000" pitchFamily="2" charset="2"/>
              <a:buNone/>
            </a:pPr>
            <a:r>
              <a:rPr lang="en-US" altLang="en-US">
                <a:latin typeface="Courier New" panose="02070309020205020404" pitchFamily="49" charset="0"/>
              </a:rPr>
              <a:t>if [ -f ~/.bashrc ]; then </a:t>
            </a:r>
          </a:p>
          <a:p>
            <a:pPr>
              <a:buFont typeface="Wingdings" panose="05000000000000000000" pitchFamily="2" charset="2"/>
              <a:buNone/>
            </a:pPr>
            <a:r>
              <a:rPr lang="en-US" altLang="en-US">
                <a:latin typeface="Courier New" panose="02070309020205020404" pitchFamily="49" charset="0"/>
              </a:rPr>
              <a:t>	. ~/.bashrc</a:t>
            </a:r>
          </a:p>
          <a:p>
            <a:pPr>
              <a:buFont typeface="Wingdings" panose="05000000000000000000" pitchFamily="2" charset="2"/>
              <a:buNone/>
            </a:pPr>
            <a:r>
              <a:rPr lang="en-US" altLang="en-US">
                <a:latin typeface="Courier New" panose="02070309020205020404" pitchFamily="49" charset="0"/>
              </a:rPr>
              <a:t>fi </a:t>
            </a:r>
          </a:p>
          <a:p>
            <a:endParaRPr lang="en-US" altLang="en-US">
              <a:latin typeface="Courier New" panose="020703090202050204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6C9E016A-2B78-694A-0BBD-DA8F519D23D3}"/>
              </a:ext>
            </a:extLst>
          </p:cNvPr>
          <p:cNvSpPr>
            <a:spLocks noGrp="1" noChangeArrowheads="1"/>
          </p:cNvSpPr>
          <p:nvPr>
            <p:ph type="title"/>
          </p:nvPr>
        </p:nvSpPr>
        <p:spPr>
          <a:xfrm>
            <a:off x="914400" y="1524000"/>
            <a:ext cx="7623175" cy="1905000"/>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5000" b="1"/>
              <a:t>Managing the Linux file system</a:t>
            </a:r>
            <a:r>
              <a:rPr lang="en-US" altLang="en-US" sz="5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04F6BEF-F553-A7CA-6F9E-41A28EB033B1}"/>
              </a:ext>
            </a:extLst>
          </p:cNvPr>
          <p:cNvSpPr>
            <a:spLocks noGrp="1" noChangeArrowheads="1"/>
          </p:cNvSpPr>
          <p:nvPr>
            <p:ph type="title"/>
          </p:nvPr>
        </p:nvSpPr>
        <p:spPr>
          <a:xfrm>
            <a:off x="457200" y="277813"/>
            <a:ext cx="8229600" cy="1374775"/>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t>Managing the Linux file system</a:t>
            </a:r>
          </a:p>
        </p:txBody>
      </p:sp>
      <p:sp>
        <p:nvSpPr>
          <p:cNvPr id="5122" name="Rectangle 2">
            <a:extLst>
              <a:ext uri="{FF2B5EF4-FFF2-40B4-BE49-F238E27FC236}">
                <a16:creationId xmlns:a16="http://schemas.microsoft.com/office/drawing/2014/main" id="{F9F13319-15C2-7608-425B-6EA6916CB6BA}"/>
              </a:ext>
            </a:extLst>
          </p:cNvPr>
          <p:cNvSpPr>
            <a:spLocks noGrp="1" noChangeArrowheads="1"/>
          </p:cNvSpPr>
          <p:nvPr>
            <p:ph idx="1"/>
          </p:nvPr>
        </p:nvSpPr>
        <p:spPr>
          <a:xfrm>
            <a:off x="457200" y="1600200"/>
            <a:ext cx="8229600" cy="4530725"/>
          </a:xfrm>
          <a:ln/>
        </p:spPr>
        <p:txBody>
          <a:bodyPr/>
          <a:lstStyle/>
          <a:p>
            <a:pPr marL="560388" indent="-560388">
              <a:buFont typeface="Wingdings" panose="05000000000000000000" pitchFamily="2" charset="2"/>
              <a:buAutoNum type="arabicPeriod"/>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Lst>
            </a:pPr>
            <a:r>
              <a:rPr lang="en-US" altLang="en-US"/>
              <a:t>Describe the Linux file system </a:t>
            </a:r>
          </a:p>
          <a:p>
            <a:pPr marL="560388" indent="-560388">
              <a:buFont typeface="Wingdings" panose="05000000000000000000" pitchFamily="2" charset="2"/>
              <a:buAutoNum type="arabicPeriod"/>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Lst>
            </a:pPr>
            <a:r>
              <a:rPr lang="en-US" altLang="en-US"/>
              <a:t>Complete common file system tasks </a:t>
            </a:r>
          </a:p>
          <a:p>
            <a:pPr marL="560388" indent="-560388">
              <a:buFont typeface="Wingdings" panose="05000000000000000000" pitchFamily="2" charset="2"/>
              <a:buAutoNum type="arabicPeriod"/>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Lst>
            </a:pPr>
            <a:r>
              <a:rPr lang="en-US" altLang="en-US"/>
              <a:t>Manage disk partitions </a:t>
            </a:r>
          </a:p>
          <a:p>
            <a:pPr marL="560388" indent="-560388">
              <a:buFont typeface="Wingdings" panose="05000000000000000000" pitchFamily="2" charset="2"/>
              <a:buAutoNum type="arabicPeriod"/>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Lst>
            </a:pPr>
            <a:r>
              <a:rPr lang="en-US" altLang="en-US"/>
              <a:t>Use removable media </a:t>
            </a:r>
          </a:p>
          <a:p>
            <a:pPr marL="560388" indent="-560388">
              <a:buFont typeface="Wingdings" panose="05000000000000000000" pitchFamily="2" charset="2"/>
              <a:buAutoNum type="arabicPeriod"/>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Lst>
            </a:pPr>
            <a:r>
              <a:rPr lang="en-US" altLang="en-US"/>
              <a:t>Back up data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79109C1-8A8F-1FD0-1A54-7465D9E479C6}"/>
              </a:ext>
            </a:extLst>
          </p:cNvPr>
          <p:cNvSpPr>
            <a:spLocks noGrp="1" noChangeArrowheads="1"/>
          </p:cNvSpPr>
          <p:nvPr>
            <p:ph type="title"/>
          </p:nvPr>
        </p:nvSpPr>
        <p:spPr>
          <a:xfrm>
            <a:off x="457200" y="277813"/>
            <a:ext cx="8229600" cy="1374775"/>
          </a:xfrm>
          <a:ln/>
        </p:spPr>
        <p:txBody>
          <a:bodyPr/>
          <a:lstStyle/>
          <a:p>
            <a:pPr marL="788988" indent="-788988">
              <a:buFont typeface="Garamond" panose="02020404030301010803" pitchFamily="18" charset="0"/>
              <a:buAutoNum type="arabicPeriod"/>
              <a:tabLst>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 pos="9932988" algn="l"/>
              </a:tabLst>
            </a:pPr>
            <a:r>
              <a:rPr lang="en-US" altLang="en-US" b="1"/>
              <a:t>Describe the Linux file system</a:t>
            </a:r>
          </a:p>
        </p:txBody>
      </p:sp>
      <p:sp>
        <p:nvSpPr>
          <p:cNvPr id="6146" name="Rectangle 2">
            <a:extLst>
              <a:ext uri="{FF2B5EF4-FFF2-40B4-BE49-F238E27FC236}">
                <a16:creationId xmlns:a16="http://schemas.microsoft.com/office/drawing/2014/main" id="{AF5F0133-E0EA-5748-F9EE-C8B5BFB12661}"/>
              </a:ext>
            </a:extLst>
          </p:cNvPr>
          <p:cNvSpPr>
            <a:spLocks noGrp="1" noChangeArrowheads="1"/>
          </p:cNvSpPr>
          <p:nvPr>
            <p:ph idx="1"/>
          </p:nvPr>
        </p:nvSpPr>
        <p:spPr>
          <a:xfrm>
            <a:off x="457200" y="1600200"/>
            <a:ext cx="8229600" cy="4870450"/>
          </a:xfrm>
          <a:ln/>
        </p:spPr>
        <p:txBody>
          <a:bodyPr/>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r>
              <a:rPr lang="ru-RU" altLang="en-US"/>
              <a:t>The Role of the Linux File System</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 The Hierarchical Structure of the Linux File System</a:t>
            </a:r>
          </a:p>
          <a:p>
            <a:pPr>
              <a:buClr>
                <a:srgbClr val="000000"/>
              </a:buClr>
              <a:buSzPct val="100000"/>
              <a:buFont typeface="Arial" panose="020B0604020202020204"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 Types of Files Used by Linux</a:t>
            </a:r>
          </a:p>
          <a:p>
            <a:pPr>
              <a:buClr>
                <a:srgbClr val="000000"/>
              </a:buClr>
              <a:buSzPct val="100000"/>
              <a:buFont typeface="Arial" panose="020B0604020202020204"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
        <p:nvSpPr>
          <p:cNvPr id="6147" name="Rectangle 3">
            <a:extLst>
              <a:ext uri="{FF2B5EF4-FFF2-40B4-BE49-F238E27FC236}">
                <a16:creationId xmlns:a16="http://schemas.microsoft.com/office/drawing/2014/main" id="{2D293633-245A-3F12-2D36-FCA7EC9CCF6D}"/>
              </a:ext>
            </a:extLst>
          </p:cNvPr>
          <p:cNvSpPr>
            <a:spLocks noChangeArrowheads="1"/>
          </p:cNvSpPr>
          <p:nvPr/>
        </p:nvSpPr>
        <p:spPr bwMode="auto">
          <a:xfrm>
            <a:off x="4121150" y="3429000"/>
            <a:ext cx="41433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5pPr>
            <a:lvl6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6pPr>
            <a:lvl7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7pPr>
            <a:lvl8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8pPr>
            <a:lvl9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9pPr>
          </a:lstStyle>
          <a:p>
            <a:r>
              <a:rPr lang="en-US" altLang="en-US" sz="3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8256FFC-B423-F725-9A75-84BFB74D75F0}"/>
              </a:ext>
            </a:extLst>
          </p:cNvPr>
          <p:cNvSpPr>
            <a:spLocks noGrp="1" noChangeArrowheads="1"/>
          </p:cNvSpPr>
          <p:nvPr>
            <p:ph type="title"/>
          </p:nvPr>
        </p:nvSpPr>
        <p:spPr>
          <a:xfrm>
            <a:off x="457200" y="277813"/>
            <a:ext cx="8229600" cy="1831975"/>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The Role of the Linux File System</a:t>
            </a:r>
            <a:br>
              <a:rPr lang="ru-RU" altLang="en-US" sz="3800" b="1"/>
            </a:br>
            <a:endParaRPr lang="ru-RU" altLang="en-US" sz="3800" b="1"/>
          </a:p>
        </p:txBody>
      </p:sp>
      <p:sp>
        <p:nvSpPr>
          <p:cNvPr id="7170" name="Rectangle 2">
            <a:extLst>
              <a:ext uri="{FF2B5EF4-FFF2-40B4-BE49-F238E27FC236}">
                <a16:creationId xmlns:a16="http://schemas.microsoft.com/office/drawing/2014/main" id="{86AD0011-0533-A1C9-5FDC-2CBC89CA77E3}"/>
              </a:ext>
            </a:extLst>
          </p:cNvPr>
          <p:cNvSpPr>
            <a:spLocks noGrp="1" noChangeArrowheads="1"/>
          </p:cNvSpPr>
          <p:nvPr>
            <p:ph idx="1"/>
          </p:nvPr>
        </p:nvSpPr>
        <p:spPr>
          <a:xfrm>
            <a:off x="457200" y="1600200"/>
            <a:ext cx="8229600" cy="4530725"/>
          </a:xfrm>
          <a:ln/>
        </p:spPr>
        <p:txBody>
          <a:bodyPr/>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a:t>-</a:t>
            </a:r>
            <a:r>
              <a:rPr lang="en-US" altLang="en-US"/>
              <a:t> </a:t>
            </a:r>
            <a:r>
              <a:rPr lang="ru-RU" altLang="en-US"/>
              <a:t>The data is organized and can be easily located (Các dữ liệu được tổ chức và có thể dễ dàng bảo quản ).</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 The data can be easily retrieved at any later point in time (Các dữ liệu có thể dễ dàng truy xuất sau này tại bất kỳ điểm nào.)</a:t>
            </a:r>
            <a:r>
              <a:rPr lang="ar-SA" altLang="en-US"/>
              <a:t>‏</a:t>
            </a:r>
            <a:endParaRPr lang="ru-RU" altLang="en-US"/>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-The integrity of the data is preserved (Sự tích hợp của dữ liệu được bảo tồn.)</a:t>
            </a:r>
            <a:r>
              <a:rPr lang="ar-SA" altLang="en-US"/>
              <a:t>‏</a:t>
            </a:r>
            <a:endParaRPr lang="ru-RU" altLang="en-US"/>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0267796D-29CB-703E-820B-8B698F8822EA}"/>
              </a:ext>
            </a:extLst>
          </p:cNvPr>
          <p:cNvSpPr>
            <a:spLocks noGrp="1" noChangeArrowheads="1"/>
          </p:cNvSpPr>
          <p:nvPr>
            <p:ph type="title"/>
          </p:nvPr>
        </p:nvSpPr>
        <p:spPr>
          <a:xfrm>
            <a:off x="457200" y="277813"/>
            <a:ext cx="8229600" cy="1831975"/>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The Hierarchical Structure of the Linux File System</a:t>
            </a:r>
            <a:br>
              <a:rPr lang="ru-RU" altLang="en-US" sz="3800" b="1"/>
            </a:br>
            <a:endParaRPr lang="ru-RU" altLang="en-US" sz="3800" b="1"/>
          </a:p>
        </p:txBody>
      </p:sp>
      <p:pic>
        <p:nvPicPr>
          <p:cNvPr id="8194" name="Picture 2">
            <a:extLst>
              <a:ext uri="{FF2B5EF4-FFF2-40B4-BE49-F238E27FC236}">
                <a16:creationId xmlns:a16="http://schemas.microsoft.com/office/drawing/2014/main" id="{5C7BFC72-A15F-4070-2288-D6B7C6705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29600" cy="453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214580CD-7B4E-4AF6-C93F-FB6FBEA17953}"/>
              </a:ext>
            </a:extLst>
          </p:cNvPr>
          <p:cNvSpPr>
            <a:spLocks noGrp="1" noChangeArrowheads="1"/>
          </p:cNvSpPr>
          <p:nvPr>
            <p:ph type="title"/>
          </p:nvPr>
        </p:nvSpPr>
        <p:spPr>
          <a:xfrm>
            <a:off x="457200" y="-177800"/>
            <a:ext cx="8229600" cy="2284413"/>
          </a:xfrm>
          <a:ln/>
        </p:spPr>
        <p:txBody>
          <a:bodyPr lIns="0" tIns="0" rIns="0" bIns="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000"/>
              <a:t>   </a:t>
            </a:r>
            <a:br>
              <a:rPr lang="en-US" altLang="en-US" sz="3000"/>
            </a:br>
            <a:r>
              <a:rPr lang="en-US" altLang="en-US" sz="3000"/>
              <a:t>Notice that the topmost directory in the structure is the / directory, also called the</a:t>
            </a:r>
            <a:br>
              <a:rPr lang="en-US" altLang="en-US" sz="3000"/>
            </a:br>
            <a:r>
              <a:rPr lang="en-US" altLang="en-US" sz="3000"/>
              <a:t>root directory.</a:t>
            </a:r>
            <a:br>
              <a:rPr lang="en-US" altLang="en-US" sz="3000"/>
            </a:br>
            <a:endParaRPr lang="en-US" altLang="en-US" sz="3000"/>
          </a:p>
        </p:txBody>
      </p:sp>
      <p:sp>
        <p:nvSpPr>
          <p:cNvPr id="9218" name="Rectangle 2">
            <a:extLst>
              <a:ext uri="{FF2B5EF4-FFF2-40B4-BE49-F238E27FC236}">
                <a16:creationId xmlns:a16="http://schemas.microsoft.com/office/drawing/2014/main" id="{26B7B7B9-D8C8-66D8-2953-20392D2284C5}"/>
              </a:ext>
            </a:extLst>
          </p:cNvPr>
          <p:cNvSpPr>
            <a:spLocks noGrp="1" noChangeArrowheads="1"/>
          </p:cNvSpPr>
          <p:nvPr>
            <p:ph idx="1"/>
          </p:nvPr>
        </p:nvSpPr>
        <p:spPr>
          <a:xfrm>
            <a:off x="457200" y="2514600"/>
            <a:ext cx="8229600" cy="35258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Beneath the root directory are a series of subdirectories.                                   Specifications for how these directories are to be named are contained in the File system Hierarchy Standard (FHS)</a:t>
            </a:r>
            <a:r>
              <a:rPr lang="ar-SA" altLang="en-US"/>
              <a:t>‏</a:t>
            </a:r>
            <a:endParaRPr lang="en-US"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EB77F109-ACAF-BFA9-A16B-0C570C4F9839}"/>
              </a:ext>
            </a:extLst>
          </p:cNvPr>
          <p:cNvSpPr>
            <a:spLocks noGrp="1" noChangeArrowheads="1"/>
          </p:cNvSpPr>
          <p:nvPr>
            <p:ph type="title"/>
          </p:nvPr>
        </p:nvSpPr>
        <p:spPr>
          <a:xfrm>
            <a:off x="457200" y="315913"/>
            <a:ext cx="8229600" cy="1284287"/>
          </a:xfrm>
          <a:ln/>
        </p:spPr>
        <p:txBody>
          <a:bodyPr lIns="0" tIns="0" rIns="0" bIns="0" anchor="ctr"/>
          <a:lstStyle/>
          <a:p>
            <a:pPr marL="331788" indent="-331788" algn="ctr">
              <a:spcBef>
                <a:spcPts val="750"/>
              </a:spcBef>
              <a:buClr>
                <a:srgbClr val="CC9900"/>
              </a:buClr>
              <a:buSzPct val="65000"/>
              <a:buFont typeface="Wingdings" panose="05000000000000000000" pitchFamily="2" charset="2"/>
              <a:buNone/>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pPr>
            <a:r>
              <a:rPr lang="en-US" altLang="en-US">
                <a:solidFill>
                  <a:srgbClr val="000000"/>
                </a:solidFill>
                <a:latin typeface="Arial" panose="020B0604020202020204" pitchFamily="34" charset="0"/>
              </a:rPr>
              <a:t>/bin </a:t>
            </a:r>
          </a:p>
        </p:txBody>
      </p:sp>
      <p:sp>
        <p:nvSpPr>
          <p:cNvPr id="10242" name="Rectangle 2">
            <a:extLst>
              <a:ext uri="{FF2B5EF4-FFF2-40B4-BE49-F238E27FC236}">
                <a16:creationId xmlns:a16="http://schemas.microsoft.com/office/drawing/2014/main" id="{958EEA33-3462-E2AC-79F0-7E11CF12E8C8}"/>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executable files necessary to manage and run the Linux system, including shells (such as bash) and file system management utilities such as cp and rm.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D84CF3E-9A7E-D530-3B6E-4CEE80CA8886}"/>
              </a:ext>
            </a:extLst>
          </p:cNvPr>
          <p:cNvSpPr>
            <a:spLocks noGrp="1" noRot="1" noChangeArrowheads="1"/>
          </p:cNvSpPr>
          <p:nvPr>
            <p:ph type="title"/>
          </p:nvPr>
        </p:nvSpPr>
        <p:spPr/>
        <p:txBody>
          <a:bodyPr/>
          <a:lstStyle/>
          <a:p>
            <a:r>
              <a:rPr lang="en-US" altLang="en-US"/>
              <a:t>UNIX Interfaces</a:t>
            </a:r>
          </a:p>
        </p:txBody>
      </p:sp>
      <p:sp>
        <p:nvSpPr>
          <p:cNvPr id="15363" name="Rectangle 3">
            <a:extLst>
              <a:ext uri="{FF2B5EF4-FFF2-40B4-BE49-F238E27FC236}">
                <a16:creationId xmlns:a16="http://schemas.microsoft.com/office/drawing/2014/main" id="{A57B2E06-AB73-97FD-7E55-05463F887732}"/>
              </a:ext>
            </a:extLst>
          </p:cNvPr>
          <p:cNvSpPr>
            <a:spLocks noGrp="1" noChangeArrowheads="1"/>
          </p:cNvSpPr>
          <p:nvPr>
            <p:ph idx="1"/>
          </p:nvPr>
        </p:nvSpPr>
        <p:spPr/>
        <p:txBody>
          <a:bodyPr>
            <a:normAutofit lnSpcReduction="10000"/>
          </a:bodyPr>
          <a:lstStyle/>
          <a:p>
            <a:pPr>
              <a:lnSpc>
                <a:spcPct val="80000"/>
              </a:lnSpc>
            </a:pPr>
            <a:r>
              <a:rPr lang="en-US" altLang="en-US" sz="2800"/>
              <a:t>There are really 2 means of connecting to UNIX computers here at UMBC:</a:t>
            </a:r>
          </a:p>
          <a:p>
            <a:pPr lvl="1">
              <a:lnSpc>
                <a:spcPct val="80000"/>
              </a:lnSpc>
            </a:pPr>
            <a:r>
              <a:rPr lang="en-US" altLang="en-US" sz="2400"/>
              <a:t>You can be sitting in front of a dual-bootable PC that you have booted into Linux and logged onto. All of your commands are then being run locally on that computer. When you logon in this manner you have a full GUI environment. </a:t>
            </a:r>
          </a:p>
          <a:p>
            <a:pPr lvl="1">
              <a:lnSpc>
                <a:spcPct val="80000"/>
              </a:lnSpc>
            </a:pPr>
            <a:r>
              <a:rPr lang="en-US" altLang="en-US" sz="2400"/>
              <a:t>You can connect remotely to one of the UNIX servers (whether from home or at the labs). This is often how your projects are suggested to be developed as they are graded on those same servers. When you logon in this manner you have a command line (or text based) environment. You can also open up a command line on local lab machines as well. </a:t>
            </a:r>
          </a:p>
          <a:p>
            <a:pPr>
              <a:lnSpc>
                <a:spcPct val="80000"/>
              </a:lnSpc>
            </a:pPr>
            <a:endParaRPr lang="en-US" altLang="en-US" sz="28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3D728227-183A-3DCC-200A-9E8CE196BCBD}"/>
              </a:ext>
            </a:extLst>
          </p:cNvPr>
          <p:cNvSpPr>
            <a:spLocks noGrp="1" noChangeArrowheads="1"/>
          </p:cNvSpPr>
          <p:nvPr>
            <p:ph type="title"/>
          </p:nvPr>
        </p:nvSpPr>
        <p:spPr>
          <a:xfrm>
            <a:off x="457200" y="322263"/>
            <a:ext cx="8229600" cy="1284287"/>
          </a:xfrm>
          <a:ln/>
        </p:spPr>
        <p:txBody>
          <a:bodyPr lIns="0" tIns="0" rIns="0" bIns="0" anchor="ctr"/>
          <a:lstStyle/>
          <a:p>
            <a:pPr marL="331788" indent="-331788" algn="ctr">
              <a:spcBef>
                <a:spcPts val="750"/>
              </a:spcBef>
              <a:buClr>
                <a:srgbClr val="CC9900"/>
              </a:buClr>
              <a:buSzPct val="65000"/>
              <a:buFont typeface="Wingdings" panose="05000000000000000000" pitchFamily="2" charset="2"/>
              <a:buNone/>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pPr>
            <a:r>
              <a:rPr lang="en-US" altLang="en-US">
                <a:solidFill>
                  <a:srgbClr val="000000"/>
                </a:solidFill>
                <a:latin typeface="Arial" panose="020B0604020202020204" pitchFamily="34" charset="0"/>
              </a:rPr>
              <a:t>/boot</a:t>
            </a:r>
          </a:p>
        </p:txBody>
      </p:sp>
      <p:sp>
        <p:nvSpPr>
          <p:cNvPr id="11266" name="Rectangle 2">
            <a:extLst>
              <a:ext uri="{FF2B5EF4-FFF2-40B4-BE49-F238E27FC236}">
                <a16:creationId xmlns:a16="http://schemas.microsoft.com/office/drawing/2014/main" id="{0A8ED9ED-3CD9-E2E1-74DC-EF984F48EA75}"/>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This directory contains your bootloader files, which are required to boot your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B3BC51E8-5AAC-AC67-AD46-CC3761AAB367}"/>
              </a:ext>
            </a:extLst>
          </p:cNvPr>
          <p:cNvSpPr>
            <a:spLocks noGrp="1" noChangeArrowheads="1"/>
          </p:cNvSpPr>
          <p:nvPr>
            <p:ph type="title"/>
          </p:nvPr>
        </p:nvSpPr>
        <p:spPr>
          <a:xfrm>
            <a:off x="457200" y="322263"/>
            <a:ext cx="8229600" cy="1284287"/>
          </a:xfrm>
          <a:ln/>
        </p:spPr>
        <p:txBody>
          <a:bodyPr lIns="0" tIns="0" rIns="0" bIns="0" anchor="ctr"/>
          <a:lstStyle/>
          <a:p>
            <a:pPr marL="331788" indent="-331788" algn="ctr">
              <a:spcBef>
                <a:spcPts val="750"/>
              </a:spcBef>
              <a:buClr>
                <a:srgbClr val="CC9900"/>
              </a:buClr>
              <a:buSzPct val="65000"/>
              <a:buFont typeface="Wingdings" panose="05000000000000000000" pitchFamily="2" charset="2"/>
              <a:buNone/>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pPr>
            <a:r>
              <a:rPr lang="en-US" altLang="en-US">
                <a:solidFill>
                  <a:srgbClr val="000000"/>
                </a:solidFill>
                <a:latin typeface="Arial" panose="020B0604020202020204" pitchFamily="34" charset="0"/>
              </a:rPr>
              <a:t>/dev</a:t>
            </a:r>
          </a:p>
        </p:txBody>
      </p:sp>
      <p:sp>
        <p:nvSpPr>
          <p:cNvPr id="12290" name="Rectangle 2">
            <a:extLst>
              <a:ext uri="{FF2B5EF4-FFF2-40B4-BE49-F238E27FC236}">
                <a16:creationId xmlns:a16="http://schemas.microsoft.com/office/drawing/2014/main" id="{8A9B2B39-78D1-BA78-F34D-47129D5188BD}"/>
              </a:ext>
            </a:extLst>
          </p:cNvPr>
          <p:cNvSpPr>
            <a:spLocks noGrp="1" noChangeArrowheads="1"/>
          </p:cNvSpPr>
          <p:nvPr>
            <p:ph idx="1"/>
          </p:nvPr>
        </p:nvSpPr>
        <p:spPr>
          <a:xfrm>
            <a:off x="457200" y="1600200"/>
            <a:ext cx="8229600"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This directory contains special files that are used to represent the various hardware devices installed in the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EX: hda, hdb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FDFDEAED-C04C-CD71-6B74-27A2965F8B3D}"/>
              </a:ext>
            </a:extLst>
          </p:cNvPr>
          <p:cNvSpPr>
            <a:spLocks noGrp="1" noChangeArrowheads="1"/>
          </p:cNvSpPr>
          <p:nvPr>
            <p:ph type="title"/>
          </p:nvPr>
        </p:nvSpPr>
        <p:spPr>
          <a:xfrm>
            <a:off x="457200" y="322263"/>
            <a:ext cx="8229600" cy="1284287"/>
          </a:xfrm>
          <a:ln/>
        </p:spPr>
        <p:txBody>
          <a:bodyPr lIns="0" tIns="0" rIns="0" bIns="0" anchor="ctr"/>
          <a:lstStyle/>
          <a:p>
            <a:pPr marL="331788" indent="-331788" algn="ctr">
              <a:spcBef>
                <a:spcPts val="750"/>
              </a:spcBef>
              <a:buClr>
                <a:srgbClr val="CC9900"/>
              </a:buClr>
              <a:buSzPct val="65000"/>
              <a:buFont typeface="Wingdings" panose="05000000000000000000" pitchFamily="2" charset="2"/>
              <a:buNone/>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pPr>
            <a:r>
              <a:rPr lang="en-US" altLang="en-US">
                <a:solidFill>
                  <a:srgbClr val="000000"/>
                </a:solidFill>
                <a:latin typeface="Arial" panose="020B0604020202020204" pitchFamily="34" charset="0"/>
              </a:rPr>
              <a:t>/etc</a:t>
            </a:r>
          </a:p>
        </p:txBody>
      </p:sp>
      <p:sp>
        <p:nvSpPr>
          <p:cNvPr id="13314" name="Rectangle 2">
            <a:extLst>
              <a:ext uri="{FF2B5EF4-FFF2-40B4-BE49-F238E27FC236}">
                <a16:creationId xmlns:a16="http://schemas.microsoft.com/office/drawing/2014/main" id="{83EA0BC0-36CF-C2E1-1973-67E82A2839AD}"/>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This directory contains text-based configuration files used by the system as well as services running on the system. You can edit these files with a text editor to customize how Linux behaves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0C98CFC4-E22D-DB82-8590-BAFEF3918370}"/>
              </a:ext>
            </a:extLst>
          </p:cNvPr>
          <p:cNvSpPr>
            <a:spLocks noGrp="1" noChangeArrowheads="1"/>
          </p:cNvSpPr>
          <p:nvPr>
            <p:ph type="title"/>
          </p:nvPr>
        </p:nvSpPr>
        <p:spPr>
          <a:xfrm>
            <a:off x="457200" y="322263"/>
            <a:ext cx="822960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/home</a:t>
            </a:r>
          </a:p>
        </p:txBody>
      </p:sp>
      <p:sp>
        <p:nvSpPr>
          <p:cNvPr id="14338" name="Rectangle 2">
            <a:extLst>
              <a:ext uri="{FF2B5EF4-FFF2-40B4-BE49-F238E27FC236}">
                <a16:creationId xmlns:a16="http://schemas.microsoft.com/office/drawing/2014/main" id="{088C918A-3AEC-CCE3-5D6C-4D081E8CF3D3}"/>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subdirectories that serve as home directories for each user account on your Linux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C83E669A-EBD8-2EC7-216A-BF418273CF1D}"/>
              </a:ext>
            </a:extLst>
          </p:cNvPr>
          <p:cNvSpPr>
            <a:spLocks noGrp="1" noChangeArrowheads="1"/>
          </p:cNvSpPr>
          <p:nvPr>
            <p:ph type="title"/>
          </p:nvPr>
        </p:nvSpPr>
        <p:spPr>
          <a:xfrm>
            <a:off x="457200" y="322263"/>
            <a:ext cx="822960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/lib</a:t>
            </a:r>
          </a:p>
        </p:txBody>
      </p:sp>
      <p:sp>
        <p:nvSpPr>
          <p:cNvPr id="15362" name="Rectangle 2">
            <a:extLst>
              <a:ext uri="{FF2B5EF4-FFF2-40B4-BE49-F238E27FC236}">
                <a16:creationId xmlns:a16="http://schemas.microsoft.com/office/drawing/2014/main" id="{8EB0FFB7-B7BD-D926-A21A-B48BF82C5273}"/>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This directory contains code libraries used by programs in /bin and /sbin. Your kernel modules are also stored in the modules subdirectory of /lib.</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CD945EC4-40FD-44A6-10BF-3B27F95FB7E3}"/>
              </a:ext>
            </a:extLst>
          </p:cNvPr>
          <p:cNvSpPr>
            <a:spLocks noGrp="1" noChangeArrowheads="1"/>
          </p:cNvSpPr>
          <p:nvPr>
            <p:ph type="title"/>
          </p:nvPr>
        </p:nvSpPr>
        <p:spPr>
          <a:xfrm>
            <a:off x="457200" y="322263"/>
            <a:ext cx="822960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/media</a:t>
            </a:r>
          </a:p>
        </p:txBody>
      </p:sp>
      <p:sp>
        <p:nvSpPr>
          <p:cNvPr id="16386" name="Rectangle 2">
            <a:extLst>
              <a:ext uri="{FF2B5EF4-FFF2-40B4-BE49-F238E27FC236}">
                <a16:creationId xmlns:a16="http://schemas.microsoft.com/office/drawing/2014/main" id="{CEDC6F3B-14B5-F003-5B09-41C2110861C5}"/>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is used by some Linux distributions (such as SUSE Linux) to mount external devices, including CD drives, DVD drives, and floppy drives.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702647A5-489E-E7FB-D09A-FD5401985394}"/>
              </a:ext>
            </a:extLst>
          </p:cNvPr>
          <p:cNvSpPr>
            <a:spLocks noGrp="1" noChangeArrowheads="1"/>
          </p:cNvSpPr>
          <p:nvPr>
            <p:ph type="title"/>
          </p:nvPr>
        </p:nvSpPr>
        <p:spPr>
          <a:xfrm>
            <a:off x="457200" y="322263"/>
            <a:ext cx="8229600"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/mnt</a:t>
            </a:r>
          </a:p>
        </p:txBody>
      </p:sp>
      <p:sp>
        <p:nvSpPr>
          <p:cNvPr id="17410" name="Rectangle 2">
            <a:extLst>
              <a:ext uri="{FF2B5EF4-FFF2-40B4-BE49-F238E27FC236}">
                <a16:creationId xmlns:a16="http://schemas.microsoft.com/office/drawing/2014/main" id="{C02AE391-727D-EDBF-0A01-159AE6A9DBA4}"/>
              </a:ext>
            </a:extLst>
          </p:cNvPr>
          <p:cNvSpPr>
            <a:spLocks noGrp="1" noChangeArrowheads="1"/>
          </p:cNvSpPr>
          <p:nvPr>
            <p:ph idx="1"/>
          </p:nvPr>
        </p:nvSpPr>
        <p:spPr>
          <a:xfrm>
            <a:off x="457200" y="1600200"/>
            <a:ext cx="8229600" cy="4440238"/>
          </a:xfrm>
          <a:ln/>
        </p:spPr>
        <p:txBody>
          <a:bodyPr lIns="0" tIns="0" rIns="0" bIns="0"/>
          <a:lstStyle/>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is used by some Linux distributions (such as Fedora or Red Hat) to mount external devices, including CD drives, DVD drives, and floppy drives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3C3DCEC1-E30E-5A4D-58A7-D46C90367CD8}"/>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/opt</a:t>
            </a:r>
          </a:p>
        </p:txBody>
      </p:sp>
      <p:sp>
        <p:nvSpPr>
          <p:cNvPr id="18434" name="Rectangle 2">
            <a:extLst>
              <a:ext uri="{FF2B5EF4-FFF2-40B4-BE49-F238E27FC236}">
                <a16:creationId xmlns:a16="http://schemas.microsoft.com/office/drawing/2014/main" id="{564B7393-A179-232B-C542-609224144DD2}"/>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files for some programs you install on the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3B1AD897-86C0-4DBF-EF32-6EF0D986B095}"/>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/proc</a:t>
            </a:r>
          </a:p>
        </p:txBody>
      </p:sp>
      <p:sp>
        <p:nvSpPr>
          <p:cNvPr id="19458" name="Rectangle 2">
            <a:extLst>
              <a:ext uri="{FF2B5EF4-FFF2-40B4-BE49-F238E27FC236}">
                <a16:creationId xmlns:a16="http://schemas.microsoft.com/office/drawing/2014/main" id="{27FB8280-B8B3-D473-7F94-CF43DAC16322}"/>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is a little different from the other directories in this list.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/proc doesn’t actually exist in the file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Within /proc are a number of different subdirectories,Notice that each of these subdirectories is identified with a number, not a name. These numbers correspond to the process ID (PID) number of theassociated process running on the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875E2558-21CA-7D48-110B-4901A2594999}"/>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/root</a:t>
            </a:r>
          </a:p>
        </p:txBody>
      </p:sp>
      <p:sp>
        <p:nvSpPr>
          <p:cNvPr id="20482" name="Rectangle 2">
            <a:extLst>
              <a:ext uri="{FF2B5EF4-FFF2-40B4-BE49-F238E27FC236}">
                <a16:creationId xmlns:a16="http://schemas.microsoft.com/office/drawing/2014/main" id="{ACD6973E-8D2C-C45C-1EEA-8C71620E44FF}"/>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is the root user’s home directory. Notice that it is located separately from the home directories for other users in /home.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8ECDDCC-47DC-84F3-D9C7-8F5AA76B1244}"/>
              </a:ext>
            </a:extLst>
          </p:cNvPr>
          <p:cNvSpPr>
            <a:spLocks noGrp="1" noRot="1" noChangeArrowheads="1"/>
          </p:cNvSpPr>
          <p:nvPr>
            <p:ph type="title"/>
          </p:nvPr>
        </p:nvSpPr>
        <p:spPr/>
        <p:txBody>
          <a:bodyPr/>
          <a:lstStyle/>
          <a:p>
            <a:r>
              <a:rPr lang="en-US" altLang="en-US"/>
              <a:t>Graphical User Interfaces (GUIs)</a:t>
            </a:r>
          </a:p>
        </p:txBody>
      </p:sp>
      <p:sp>
        <p:nvSpPr>
          <p:cNvPr id="16387" name="Rectangle 3">
            <a:extLst>
              <a:ext uri="{FF2B5EF4-FFF2-40B4-BE49-F238E27FC236}">
                <a16:creationId xmlns:a16="http://schemas.microsoft.com/office/drawing/2014/main" id="{39091DC2-70AB-C95F-BDF7-EA4FE35CAF1D}"/>
              </a:ext>
            </a:extLst>
          </p:cNvPr>
          <p:cNvSpPr>
            <a:spLocks noGrp="1" noChangeArrowheads="1"/>
          </p:cNvSpPr>
          <p:nvPr>
            <p:ph idx="1"/>
          </p:nvPr>
        </p:nvSpPr>
        <p:spPr/>
        <p:txBody>
          <a:bodyPr/>
          <a:lstStyle/>
          <a:p>
            <a:r>
              <a:rPr lang="en-US" altLang="en-US" sz="2800"/>
              <a:t>When you logon locally, you are presented with graphical environment.</a:t>
            </a:r>
          </a:p>
          <a:p>
            <a:r>
              <a:rPr lang="en-US" altLang="en-US" sz="2800"/>
              <a:t>You start at a graphical login screen. You must enter your username and password. You also the have the option to choose from a couple session types. Mainly you have the choice between Gnome and KDE.</a:t>
            </a:r>
          </a:p>
          <a:p>
            <a:r>
              <a:rPr lang="en-US" altLang="en-US" sz="2800"/>
              <a:t>Once you enter in your username and password, you are then presented with a graphical environment that looks like one of the following...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CBEB64AB-521B-C6D4-F38E-38CF040D331D}"/>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/sbin</a:t>
            </a:r>
          </a:p>
        </p:txBody>
      </p:sp>
      <p:sp>
        <p:nvSpPr>
          <p:cNvPr id="21506" name="Rectangle 2">
            <a:extLst>
              <a:ext uri="{FF2B5EF4-FFF2-40B4-BE49-F238E27FC236}">
                <a16:creationId xmlns:a16="http://schemas.microsoft.com/office/drawing/2014/main" id="{13D8C975-8112-FEAC-1EC2-4C6534E56051}"/>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important system management and administration files, such as fdisk, fsck, ifconfig, init, mkfs, shutdown, and halt.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E5C553B1-A1BF-EF9B-FC0E-8FCAC82AF9F0}"/>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/srv</a:t>
            </a:r>
          </a:p>
        </p:txBody>
      </p:sp>
      <p:sp>
        <p:nvSpPr>
          <p:cNvPr id="22530" name="Rectangle 2">
            <a:extLst>
              <a:ext uri="{FF2B5EF4-FFF2-40B4-BE49-F238E27FC236}">
                <a16:creationId xmlns:a16="http://schemas.microsoft.com/office/drawing/2014/main" id="{4DB566C0-CE4A-C875-01ED-E892FD40F65F}"/>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subdirectories where services running on the system (such as httpd and ftpd) save their files.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7A360EB3-5A18-A28E-7E83-892BE53526C4}"/>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/sys</a:t>
            </a:r>
          </a:p>
        </p:txBody>
      </p:sp>
      <p:sp>
        <p:nvSpPr>
          <p:cNvPr id="23554" name="Rectangle 2">
            <a:extLst>
              <a:ext uri="{FF2B5EF4-FFF2-40B4-BE49-F238E27FC236}">
                <a16:creationId xmlns:a16="http://schemas.microsoft.com/office/drawing/2014/main" id="{8AA5355D-6997-396A-4111-4122F82FFF8B}"/>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information about the hardware in your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4676B1DC-334C-BD8A-33C5-0C1ED263763D}"/>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/tmp</a:t>
            </a:r>
          </a:p>
        </p:txBody>
      </p:sp>
      <p:sp>
        <p:nvSpPr>
          <p:cNvPr id="24578" name="Rectangle 2">
            <a:extLst>
              <a:ext uri="{FF2B5EF4-FFF2-40B4-BE49-F238E27FC236}">
                <a16:creationId xmlns:a16="http://schemas.microsoft.com/office/drawing/2014/main" id="{0C1C4259-B052-6AAD-DE21-0082EACCBDC0}"/>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temporary files created by you or by the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D517F0CD-E80B-03DF-702F-8B98FE7711C8}"/>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/usr</a:t>
            </a:r>
          </a:p>
        </p:txBody>
      </p:sp>
      <p:sp>
        <p:nvSpPr>
          <p:cNvPr id="25602" name="Rectangle 2">
            <a:extLst>
              <a:ext uri="{FF2B5EF4-FFF2-40B4-BE49-F238E27FC236}">
                <a16:creationId xmlns:a16="http://schemas.microsoft.com/office/drawing/2014/main" id="{8A19D738-B071-F4F9-B92F-4178BF66CF33}"/>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application files. In fact, most of the application files used on your system are saved in a subdirectory of /usr</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B110F842-A43C-ECED-2ACA-5D3FBCC5BBF0}"/>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/var</a:t>
            </a:r>
          </a:p>
        </p:txBody>
      </p:sp>
      <p:sp>
        <p:nvSpPr>
          <p:cNvPr id="26626" name="Rectangle 2">
            <a:extLst>
              <a:ext uri="{FF2B5EF4-FFF2-40B4-BE49-F238E27FC236}">
                <a16:creationId xmlns:a16="http://schemas.microsoft.com/office/drawing/2014/main" id="{DE6B1DBA-BD2C-A818-D100-EE357F019B7C}"/>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This directory contains a variety of variable data, including your system log files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30EF27C2-B332-603A-18C5-A7737E9DB6E0}"/>
              </a:ext>
            </a:extLst>
          </p:cNvPr>
          <p:cNvSpPr>
            <a:spLocks noGrp="1" noChangeArrowheads="1"/>
          </p:cNvSpPr>
          <p:nvPr>
            <p:ph type="title"/>
          </p:nvPr>
        </p:nvSpPr>
        <p:spPr>
          <a:xfrm>
            <a:off x="457200" y="277813"/>
            <a:ext cx="8229600" cy="1831975"/>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Types of Files Used by Linux</a:t>
            </a:r>
            <a:br>
              <a:rPr lang="ru-RU" altLang="en-US" sz="3800" b="1"/>
            </a:br>
            <a:endParaRPr lang="ru-RU" altLang="en-US" sz="3800" b="1"/>
          </a:p>
        </p:txBody>
      </p:sp>
      <p:sp>
        <p:nvSpPr>
          <p:cNvPr id="27650" name="Rectangle 2">
            <a:extLst>
              <a:ext uri="{FF2B5EF4-FFF2-40B4-BE49-F238E27FC236}">
                <a16:creationId xmlns:a16="http://schemas.microsoft.com/office/drawing/2014/main" id="{D2233E08-F888-9252-8517-24863F3E9679}"/>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With a Windows file system you basically have two entry types in the file system: Directories &amp; Files. You can have normal files, hidden files, shortcut files, word processing files, executable files, and so 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With Linux, however, there are a variety of </a:t>
            </a:r>
            <a:r>
              <a:rPr lang="ru-RU" altLang="en-US">
                <a:solidFill>
                  <a:srgbClr val="FF0000"/>
                </a:solidFill>
              </a:rPr>
              <a:t>different file types</a:t>
            </a:r>
            <a:r>
              <a:rPr lang="ru-RU" altLang="en-US"/>
              <a:t> used by the file system. </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737EC43B-B6A0-2E0A-F530-D034D20797FB}"/>
              </a:ext>
            </a:extLst>
          </p:cNvPr>
          <p:cNvSpPr>
            <a:spLocks noGrp="1" noChangeArrowheads="1"/>
          </p:cNvSpPr>
          <p:nvPr>
            <p:ph type="title"/>
          </p:nvPr>
        </p:nvSpPr>
        <p:spPr>
          <a:xfrm>
            <a:off x="457200" y="322263"/>
            <a:ext cx="8228013" cy="1284287"/>
          </a:xfrm>
          <a:ln/>
        </p:spPr>
        <p:txBody>
          <a:bodyPr lIns="0" tIns="0" rIns="0" bIns="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          Linux File Types</a:t>
            </a:r>
            <a:br>
              <a:rPr lang="en-US" altLang="en-US"/>
            </a:br>
            <a:endParaRPr lang="en-US" altLang="en-US"/>
          </a:p>
        </p:txBody>
      </p:sp>
      <p:sp>
        <p:nvSpPr>
          <p:cNvPr id="28674" name="Rectangle 2">
            <a:extLst>
              <a:ext uri="{FF2B5EF4-FFF2-40B4-BE49-F238E27FC236}">
                <a16:creationId xmlns:a16="http://schemas.microsoft.com/office/drawing/2014/main" id="{9B2BA4CC-F22C-4870-7728-ACA48AC36D40}"/>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Regular files: These files are similar to those used by the file systems of other operating systems - forexample, executable files, OpenOffice.org files, images, text configuration files, etc.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Links : These files are pointers that point to other files in the file system.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5A1190AF-8674-E6D0-1057-3AF9A0F068A4}"/>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Linux File Types</a:t>
            </a:r>
          </a:p>
        </p:txBody>
      </p:sp>
      <p:sp>
        <p:nvSpPr>
          <p:cNvPr id="29698" name="Rectangle 2">
            <a:extLst>
              <a:ext uri="{FF2B5EF4-FFF2-40B4-BE49-F238E27FC236}">
                <a16:creationId xmlns:a16="http://schemas.microsoft.com/office/drawing/2014/main" id="{7CC305FC-78D3-F3F7-2532-9E645E9A04DB}"/>
              </a:ext>
            </a:extLst>
          </p:cNvPr>
          <p:cNvSpPr>
            <a:spLocks noGrp="1" noChangeArrowheads="1"/>
          </p:cNvSpPr>
          <p:nvPr>
            <p:ph idx="1"/>
          </p:nvPr>
        </p:nvSpPr>
        <p:spPr>
          <a:xfrm>
            <a:off x="457200" y="1600200"/>
            <a:ext cx="8228013" cy="47879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a:t>FIFOs: FIFO stands for First In First Out. These are special files used to move data from one running process on the system to another. A FIFO file is basically a queue where the first chunk of data added to the queue is the first chunk of data removed from the queue. Data can only move in one direction through a FIFO.</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a:t>Sockets: Sockets are similar to FIFOs in that they are used to transfer information between sockets. With a socket, however, data can move bi-directionally.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4010CC2D-D325-F313-6C13-73E6FF456543}"/>
              </a:ext>
            </a:extLst>
          </p:cNvPr>
          <p:cNvSpPr>
            <a:spLocks noGrp="1" noChangeArrowheads="1"/>
          </p:cNvSpPr>
          <p:nvPr>
            <p:ph type="title"/>
          </p:nvPr>
        </p:nvSpPr>
        <p:spPr>
          <a:xfrm>
            <a:off x="457200" y="277813"/>
            <a:ext cx="8229600" cy="1831975"/>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2.</a:t>
            </a:r>
            <a:r>
              <a:rPr lang="en-US" altLang="en-US" sz="3800"/>
              <a:t>  </a:t>
            </a:r>
            <a:r>
              <a:rPr lang="ru-RU" altLang="en-US" sz="3800" b="1"/>
              <a:t>Complete Common File System Tasks</a:t>
            </a:r>
            <a:br>
              <a:rPr lang="ru-RU" altLang="en-US" sz="3800" b="1"/>
            </a:br>
            <a:endParaRPr lang="ru-RU" altLang="en-US" sz="3800" b="1"/>
          </a:p>
        </p:txBody>
      </p:sp>
      <p:sp>
        <p:nvSpPr>
          <p:cNvPr id="30722" name="Rectangle 2">
            <a:extLst>
              <a:ext uri="{FF2B5EF4-FFF2-40B4-BE49-F238E27FC236}">
                <a16:creationId xmlns:a16="http://schemas.microsoft.com/office/drawing/2014/main" id="{F6B28DE6-0FD8-F541-2CD7-6165E239ECC1}"/>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Navigating the file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Managing files and directories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Running executable files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Searching the file system</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FB069F6-2F75-4242-9AF6-A475616DEF24}"/>
              </a:ext>
            </a:extLst>
          </p:cNvPr>
          <p:cNvSpPr>
            <a:spLocks noGrp="1" noRot="1" noChangeArrowheads="1"/>
          </p:cNvSpPr>
          <p:nvPr>
            <p:ph type="title"/>
          </p:nvPr>
        </p:nvSpPr>
        <p:spPr>
          <a:xfrm>
            <a:off x="457200" y="274638"/>
            <a:ext cx="8229600" cy="563562"/>
          </a:xfrm>
        </p:spPr>
        <p:txBody>
          <a:bodyPr>
            <a:normAutofit fontScale="90000"/>
          </a:bodyPr>
          <a:lstStyle/>
          <a:p>
            <a:r>
              <a:rPr lang="en-US" altLang="en-US" sz="4000"/>
              <a:t>Gnome</a:t>
            </a:r>
          </a:p>
        </p:txBody>
      </p:sp>
      <p:pic>
        <p:nvPicPr>
          <p:cNvPr id="19460" name="Picture 4">
            <a:extLst>
              <a:ext uri="{FF2B5EF4-FFF2-40B4-BE49-F238E27FC236}">
                <a16:creationId xmlns:a16="http://schemas.microsoft.com/office/drawing/2014/main" id="{FA08303D-7B4F-823C-5C3D-1E9AE9DFDB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914400"/>
            <a:ext cx="7620000" cy="5708650"/>
          </a:xfrm>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4E6050F5-8CC2-D0FC-0DC7-D1953F2F4BB6}"/>
              </a:ext>
            </a:extLst>
          </p:cNvPr>
          <p:cNvSpPr>
            <a:spLocks noGrp="1" noChangeArrowheads="1"/>
          </p:cNvSpPr>
          <p:nvPr>
            <p:ph type="title"/>
          </p:nvPr>
        </p:nvSpPr>
        <p:spPr>
          <a:xfrm>
            <a:off x="457200" y="228600"/>
            <a:ext cx="8228013" cy="2514600"/>
          </a:xfrm>
          <a:ln/>
        </p:spPr>
        <p:txBody>
          <a:bodyPr lIns="0" tIns="0" rIns="0" bIns="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000"/>
              <a:t> With Linux, however, you should become proficient with the shell commands first and then use the GUI utilities for convenience</a:t>
            </a:r>
            <a:br>
              <a:rPr lang="en-US" altLang="en-US" sz="3000"/>
            </a:br>
            <a:endParaRPr lang="en-US" altLang="en-US" sz="3000"/>
          </a:p>
        </p:txBody>
      </p:sp>
      <p:sp>
        <p:nvSpPr>
          <p:cNvPr id="31746" name="Rectangle 2">
            <a:extLst>
              <a:ext uri="{FF2B5EF4-FFF2-40B4-BE49-F238E27FC236}">
                <a16:creationId xmlns:a16="http://schemas.microsoft.com/office/drawing/2014/main" id="{3CE8D2E4-8A99-C661-F2B1-2E91EC86A720}"/>
              </a:ext>
            </a:extLst>
          </p:cNvPr>
          <p:cNvSpPr>
            <a:spLocks noGrp="1" noChangeArrowheads="1"/>
          </p:cNvSpPr>
          <p:nvPr>
            <p:ph idx="1"/>
          </p:nvPr>
        </p:nvSpPr>
        <p:spPr>
          <a:xfrm>
            <a:off x="457200" y="2971800"/>
            <a:ext cx="8228013" cy="306705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800000"/>
                </a:solidFill>
              </a:rPr>
              <a:t>Reasons?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Most employers and co-workers won’t take you seriously as a Linux administrator if you can’t use the shell prompt. It just goes with the territory.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645A9EBD-7031-FE0D-82FB-364042A28763}"/>
              </a:ext>
            </a:extLst>
          </p:cNvPr>
          <p:cNvSpPr>
            <a:spLocks noGrp="1" noChangeArrowheads="1"/>
          </p:cNvSpPr>
          <p:nvPr>
            <p:ph idx="1"/>
          </p:nvPr>
        </p:nvSpPr>
        <p:spPr>
          <a:xfrm>
            <a:off x="457200" y="457200"/>
            <a:ext cx="8228013" cy="664368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Many Linux systems, especially those deployed as servers, don’t run X Windows. Supporting a GUI environment requires a lot of CPU overhead. Many server admins prefer to devote those CPU cycles to system services instead of moving the mouse cursor on the screen. In this situation, you need to know how to do things from the shell prompt.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You need to know how to complete these tasks from the shell prompt to pass your Linux+ exam.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36A92A73-C336-0A44-0205-6B075A60DAB3}"/>
              </a:ext>
            </a:extLst>
          </p:cNvPr>
          <p:cNvSpPr>
            <a:spLocks noGrp="1" noChangeArrowheads="1"/>
          </p:cNvSpPr>
          <p:nvPr>
            <p:ph type="title"/>
          </p:nvPr>
        </p:nvSpPr>
        <p:spPr>
          <a:xfrm>
            <a:off x="457200" y="277813"/>
            <a:ext cx="8229600" cy="1252537"/>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b="1"/>
              <a:t> </a:t>
            </a:r>
            <a:r>
              <a:rPr lang="ru-RU" altLang="en-US" sz="3800" b="1"/>
              <a:t>Navigating the File System</a:t>
            </a:r>
            <a:br>
              <a:rPr lang="ru-RU" altLang="en-US" sz="3800" b="1"/>
            </a:br>
            <a:endParaRPr lang="ru-RU" altLang="en-US" sz="3800" b="1"/>
          </a:p>
        </p:txBody>
      </p:sp>
      <p:sp>
        <p:nvSpPr>
          <p:cNvPr id="33794" name="Rectangle 2">
            <a:extLst>
              <a:ext uri="{FF2B5EF4-FFF2-40B4-BE49-F238E27FC236}">
                <a16:creationId xmlns:a16="http://schemas.microsoft.com/office/drawing/2014/main" id="{15A674D4-F5E9-8D4C-F177-C758E5DD2737}"/>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Pwd (Present Working Directory)</a:t>
            </a:r>
            <a:r>
              <a:rPr lang="ar-SA" altLang="en-US"/>
              <a:t>‏</a:t>
            </a:r>
            <a:endParaRPr lang="ru-RU" altLang="en-US"/>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cd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ls</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0188CC9B-700C-6A38-088C-E84D52C7BE5A}"/>
              </a:ext>
            </a:extLst>
          </p:cNvPr>
          <p:cNvSpPr>
            <a:spLocks noGrp="1" noChangeArrowheads="1"/>
          </p:cNvSpPr>
          <p:nvPr>
            <p:ph type="title"/>
          </p:nvPr>
        </p:nvSpPr>
        <p:spPr>
          <a:xfrm>
            <a:off x="457200" y="277813"/>
            <a:ext cx="8229600" cy="1252537"/>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Using the pwd Command</a:t>
            </a:r>
            <a:br>
              <a:rPr lang="ru-RU" altLang="en-US" sz="3800" b="1"/>
            </a:br>
            <a:endParaRPr lang="ru-RU" altLang="en-US" sz="3800" b="1"/>
          </a:p>
        </p:txBody>
      </p:sp>
      <p:pic>
        <p:nvPicPr>
          <p:cNvPr id="34818" name="Picture 2">
            <a:extLst>
              <a:ext uri="{FF2B5EF4-FFF2-40B4-BE49-F238E27FC236}">
                <a16:creationId xmlns:a16="http://schemas.microsoft.com/office/drawing/2014/main" id="{627BE2F7-DDBE-0F89-6690-1A6EE6F16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29600" cy="453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69E6B15C-53DA-3764-4E60-ABC39397D323}"/>
              </a:ext>
            </a:extLst>
          </p:cNvPr>
          <p:cNvSpPr>
            <a:spLocks noGrp="1" noChangeArrowheads="1"/>
          </p:cNvSpPr>
          <p:nvPr>
            <p:ph type="title"/>
          </p:nvPr>
        </p:nvSpPr>
        <p:spPr>
          <a:xfrm>
            <a:off x="457200" y="277813"/>
            <a:ext cx="8229600" cy="1252537"/>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Using the cd Command</a:t>
            </a:r>
            <a:br>
              <a:rPr lang="ru-RU" altLang="en-US" sz="3800" b="1"/>
            </a:br>
            <a:endParaRPr lang="ru-RU" altLang="en-US" sz="3800" b="1"/>
          </a:p>
        </p:txBody>
      </p:sp>
      <p:pic>
        <p:nvPicPr>
          <p:cNvPr id="35842" name="Picture 2">
            <a:extLst>
              <a:ext uri="{FF2B5EF4-FFF2-40B4-BE49-F238E27FC236}">
                <a16:creationId xmlns:a16="http://schemas.microsoft.com/office/drawing/2014/main" id="{96CF7410-B1CC-7ADA-37D6-C9093701D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29600" cy="453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90A5B123-B491-C9B0-7174-1635110D5D19}"/>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cd</a:t>
            </a:r>
          </a:p>
        </p:txBody>
      </p:sp>
      <p:sp>
        <p:nvSpPr>
          <p:cNvPr id="36866" name="Rectangle 2">
            <a:extLst>
              <a:ext uri="{FF2B5EF4-FFF2-40B4-BE49-F238E27FC236}">
                <a16:creationId xmlns:a16="http://schemas.microsoft.com/office/drawing/2014/main" id="{92ADB990-A289-39F0-99E9-E951D02EA5BB}"/>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If you enter </a:t>
            </a:r>
            <a:r>
              <a:rPr lang="en-US" altLang="en-US">
                <a:solidFill>
                  <a:srgbClr val="800000"/>
                </a:solidFill>
              </a:rPr>
              <a:t>cd</a:t>
            </a:r>
            <a:r>
              <a:rPr lang="en-US" altLang="en-US"/>
              <a:t> at the shell prompt </a:t>
            </a:r>
            <a:r>
              <a:rPr lang="en-US" altLang="en-US">
                <a:solidFill>
                  <a:srgbClr val="800000"/>
                </a:solidFill>
              </a:rPr>
              <a:t>without</a:t>
            </a:r>
            <a:r>
              <a:rPr lang="en-US" altLang="en-US"/>
              <a:t> specifying a path, it will automatically change directories to the home directory of the currently logged-in user.</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94421CA-666C-F448-DCD8-AC240A05691B}"/>
              </a:ext>
            </a:extLst>
          </p:cNvPr>
          <p:cNvSpPr>
            <a:spLocks noGrp="1" noChangeArrowheads="1"/>
          </p:cNvSpPr>
          <p:nvPr>
            <p:ph type="title"/>
          </p:nvPr>
        </p:nvSpPr>
        <p:spPr>
          <a:xfrm>
            <a:off x="457200" y="277813"/>
            <a:ext cx="8229600" cy="1252537"/>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Using the ls Command</a:t>
            </a:r>
            <a:br>
              <a:rPr lang="ru-RU" altLang="en-US" sz="3800" b="1"/>
            </a:br>
            <a:endParaRPr lang="ru-RU" altLang="en-US" sz="3800" b="1"/>
          </a:p>
        </p:txBody>
      </p:sp>
      <p:pic>
        <p:nvPicPr>
          <p:cNvPr id="37890" name="Picture 2">
            <a:extLst>
              <a:ext uri="{FF2B5EF4-FFF2-40B4-BE49-F238E27FC236}">
                <a16:creationId xmlns:a16="http://schemas.microsoft.com/office/drawing/2014/main" id="{AD60D3D0-28B3-9C2D-C1B9-A5ABA9A17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29600" cy="453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B92427B6-47DB-9BC4-9888-76004E6CA6C0}"/>
              </a:ext>
            </a:extLst>
          </p:cNvPr>
          <p:cNvSpPr>
            <a:spLocks noGrp="1" noChangeArrowheads="1"/>
          </p:cNvSpPr>
          <p:nvPr>
            <p:ph type="title"/>
          </p:nvPr>
        </p:nvSpPr>
        <p:spPr>
          <a:xfrm>
            <a:off x="457200" y="322263"/>
            <a:ext cx="8228013" cy="1284287"/>
          </a:xfrm>
          <a:ln/>
        </p:spPr>
        <p:txBody>
          <a:bodyPr lIns="0" tIns="0" rIns="0" bIns="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ls</a:t>
            </a:r>
          </a:p>
        </p:txBody>
      </p:sp>
      <p:sp>
        <p:nvSpPr>
          <p:cNvPr id="38914" name="Rectangle 2">
            <a:extLst>
              <a:ext uri="{FF2B5EF4-FFF2-40B4-BE49-F238E27FC236}">
                <a16:creationId xmlns:a16="http://schemas.microsoft.com/office/drawing/2014/main" id="{20C90E2A-AD93-884C-3A7D-0ECCB7C73FE3}"/>
              </a:ext>
            </a:extLst>
          </p:cNvPr>
          <p:cNvSpPr>
            <a:spLocks noGrp="1" noChangeArrowheads="1"/>
          </p:cNvSpPr>
          <p:nvPr>
            <p:ph idx="1"/>
          </p:nvPr>
        </p:nvSpPr>
        <p:spPr>
          <a:xfrm>
            <a:off x="457200" y="1600200"/>
            <a:ext cx="8228013" cy="4440238"/>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FF0000"/>
                </a:solidFill>
              </a:rPr>
              <a:t>–a</a:t>
            </a:r>
            <a:r>
              <a:rPr lang="en-US" altLang="en-US"/>
              <a:t> Displays all files, including hidden files.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FF0000"/>
                </a:solidFill>
              </a:rPr>
              <a:t>–l</a:t>
            </a:r>
            <a:r>
              <a:rPr lang="en-US" altLang="en-US"/>
              <a:t> Displays a long listing of the directory contents. This is a very useful option. You can use it to see the file names, ownership, permissions, modification date, and size.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solidFill>
                  <a:srgbClr val="FF0000"/>
                </a:solidFill>
              </a:rPr>
              <a:t>–R</a:t>
            </a:r>
            <a:r>
              <a:rPr lang="en-US" altLang="en-US"/>
              <a:t> Displays directory contents recursively; that is, it displays the contents of the current directory as well as the contents of all subdirectories.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00412F38-0C5C-1794-6533-CA4312EDA23E}"/>
              </a:ext>
            </a:extLst>
          </p:cNvPr>
          <p:cNvSpPr>
            <a:spLocks noGrp="1" noChangeArrowheads="1"/>
          </p:cNvSpPr>
          <p:nvPr>
            <p:ph type="title"/>
          </p:nvPr>
        </p:nvSpPr>
        <p:spPr>
          <a:xfrm>
            <a:off x="457200" y="277813"/>
            <a:ext cx="8229600" cy="1374775"/>
          </a:xfrm>
          <a:ln/>
        </p:spPr>
        <p:txBody>
          <a:bodyPr/>
          <a:lstStyle/>
          <a:p>
            <a:pPr algn="ctr">
              <a:buFont typeface="Garamond" panose="02020404030301010803"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 </a:t>
            </a:r>
            <a:r>
              <a:rPr lang="ru-RU" altLang="en-US" b="1"/>
              <a:t>Managing files and directories</a:t>
            </a:r>
          </a:p>
        </p:txBody>
      </p:sp>
      <p:sp>
        <p:nvSpPr>
          <p:cNvPr id="39938" name="Rectangle 2">
            <a:extLst>
              <a:ext uri="{FF2B5EF4-FFF2-40B4-BE49-F238E27FC236}">
                <a16:creationId xmlns:a16="http://schemas.microsoft.com/office/drawing/2014/main" id="{08AEAC0F-8E24-C51C-DC72-E6C6F29D6B9E}"/>
              </a:ext>
            </a:extLst>
          </p:cNvPr>
          <p:cNvSpPr>
            <a:spLocks noGrp="1" noChangeArrowheads="1"/>
          </p:cNvSpPr>
          <p:nvPr>
            <p:ph idx="1"/>
          </p:nvPr>
        </p:nvSpPr>
        <p:spPr>
          <a:xfrm>
            <a:off x="457200" y="1600200"/>
            <a:ext cx="8229600" cy="45307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Creating files and directories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Viewing file contents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Deleting files and directories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Copying and moving files and directories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ru-RU" altLang="en-US"/>
              <a:t>Creating links</a:t>
            </a:r>
          </a:p>
          <a:p>
            <a:pP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F92D6FFC-5412-68EB-20E5-FBCBD7DB6F51}"/>
              </a:ext>
            </a:extLst>
          </p:cNvPr>
          <p:cNvSpPr>
            <a:spLocks noGrp="1" noChangeArrowheads="1"/>
          </p:cNvSpPr>
          <p:nvPr>
            <p:ph type="title"/>
          </p:nvPr>
        </p:nvSpPr>
        <p:spPr>
          <a:xfrm>
            <a:off x="457200" y="277813"/>
            <a:ext cx="8228013" cy="1831975"/>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3800" b="1"/>
              <a:t>Creating Files and Directories</a:t>
            </a:r>
            <a:br>
              <a:rPr lang="ru-RU" altLang="en-US" sz="3800" b="1"/>
            </a:br>
            <a:endParaRPr lang="ru-RU" altLang="en-US" sz="3800" b="1"/>
          </a:p>
        </p:txBody>
      </p:sp>
      <p:sp>
        <p:nvSpPr>
          <p:cNvPr id="40962" name="Rectangle 2">
            <a:extLst>
              <a:ext uri="{FF2B5EF4-FFF2-40B4-BE49-F238E27FC236}">
                <a16:creationId xmlns:a16="http://schemas.microsoft.com/office/drawing/2014/main" id="{0430817B-5D3E-36B7-BD80-8492D3687CC0}"/>
              </a:ext>
            </a:extLst>
          </p:cNvPr>
          <p:cNvSpPr>
            <a:spLocks noGrp="1" noChangeArrowheads="1"/>
          </p:cNvSpPr>
          <p:nvPr>
            <p:ph type="subTitle" idx="4294967295"/>
          </p:nvPr>
        </p:nvSpPr>
        <p:spPr>
          <a:xfrm>
            <a:off x="0" y="2057400"/>
            <a:ext cx="8228013" cy="4027488"/>
          </a:xfrm>
          <a:ln/>
        </p:spPr>
        <p:txBody>
          <a:bodyPr lIns="0" tIns="0" rIns="0" bIns="0" anchor="ctr"/>
          <a:lstStyle/>
          <a:p>
            <a:pPr marL="0" indent="0">
              <a:spcBef>
                <a:spcPts val="700"/>
              </a:spcBef>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t>touch new_file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629</TotalTime>
  <Words>12574</Words>
  <Application>Microsoft Office PowerPoint</Application>
  <PresentationFormat>On-screen Show (4:3)</PresentationFormat>
  <Paragraphs>1027</Paragraphs>
  <Slides>162</Slides>
  <Notes>162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162</vt:i4>
      </vt:variant>
    </vt:vector>
  </HeadingPairs>
  <TitlesOfParts>
    <vt:vector size="167" baseType="lpstr">
      <vt:lpstr>Arial</vt:lpstr>
      <vt:lpstr>Garamond</vt:lpstr>
      <vt:lpstr>Times New Roman</vt:lpstr>
      <vt:lpstr>Wingdings</vt:lpstr>
      <vt:lpstr>Office Theme</vt:lpstr>
      <vt:lpstr>Introduction to UNIX / Linux</vt:lpstr>
      <vt:lpstr>What is an Operating System?</vt:lpstr>
      <vt:lpstr>UNIX History</vt:lpstr>
      <vt:lpstr>General Characteristics of UNIX as an Operating System (OS)</vt:lpstr>
      <vt:lpstr>Parts of the UNIX OS</vt:lpstr>
      <vt:lpstr>Flavors of UNIX</vt:lpstr>
      <vt:lpstr>UNIX Interfaces</vt:lpstr>
      <vt:lpstr>Graphical User Interfaces (GUIs)</vt:lpstr>
      <vt:lpstr>Gnome</vt:lpstr>
      <vt:lpstr>KDE</vt:lpstr>
      <vt:lpstr>Command Line Interface</vt:lpstr>
      <vt:lpstr>The Terminal</vt:lpstr>
      <vt:lpstr>Linux vs. Windows</vt:lpstr>
      <vt:lpstr>UMBC’s Computing Environment</vt:lpstr>
      <vt:lpstr>Practical Tasks</vt:lpstr>
      <vt:lpstr>If all else fails in Gnome or KDE</vt:lpstr>
      <vt:lpstr>What is X Window?</vt:lpstr>
      <vt:lpstr>What’s the deal about the X Window Server and Client?!</vt:lpstr>
      <vt:lpstr>What is a Desktop Manager?</vt:lpstr>
      <vt:lpstr>What is a Window Manager?</vt:lpstr>
      <vt:lpstr>Some Notes on X window, Desktop Managers &amp; Window Managers</vt:lpstr>
      <vt:lpstr>Programming Tools and Utilities Available under Linux</vt:lpstr>
      <vt:lpstr>Advanced Commands and Unix Tools</vt:lpstr>
      <vt:lpstr>The History</vt:lpstr>
      <vt:lpstr>Bang (!)</vt:lpstr>
      <vt:lpstr>PATH</vt:lpstr>
      <vt:lpstr>whereis</vt:lpstr>
      <vt:lpstr>which</vt:lpstr>
      <vt:lpstr>UNIX Tools: grep</vt:lpstr>
      <vt:lpstr>grep Example</vt:lpstr>
      <vt:lpstr>UNIX Tools: find</vt:lpstr>
      <vt:lpstr>IO Redirection: stdin, stdout, and stderr</vt:lpstr>
      <vt:lpstr>&gt; Redirection of stdout (overwrite)</vt:lpstr>
      <vt:lpstr>&gt;&gt; Redirection of stdout (append)</vt:lpstr>
      <vt:lpstr>&lt; Redirection of stdin</vt:lpstr>
      <vt:lpstr>Combining &lt; and &gt;</vt:lpstr>
      <vt:lpstr>&gt;&amp; Redirecting stderr</vt:lpstr>
      <vt:lpstr>UNIX Tools: tar</vt:lpstr>
      <vt:lpstr>tar Examples</vt:lpstr>
      <vt:lpstr>Advanced Command Chaining</vt:lpstr>
      <vt:lpstr>Running Background Jobs</vt:lpstr>
      <vt:lpstr>Managing Processes</vt:lpstr>
      <vt:lpstr>Killing Processes</vt:lpstr>
      <vt:lpstr>xkill - Killing Graphical (X window) Processes</vt:lpstr>
      <vt:lpstr>Shells, Shell Scripting, and the UNIX File System</vt:lpstr>
      <vt:lpstr>Shell Overview</vt:lpstr>
      <vt:lpstr>Shell Overview</vt:lpstr>
      <vt:lpstr>Aliasing Commands</vt:lpstr>
      <vt:lpstr>Environment Variables</vt:lpstr>
      <vt:lpstr>Viewing Your Environment Variables</vt:lpstr>
      <vt:lpstr>Important Environment Variables</vt:lpstr>
      <vt:lpstr>~/bin</vt:lpstr>
      <vt:lpstr>Introducing tcsh </vt:lpstr>
      <vt:lpstr>PowerPoint Presentation</vt:lpstr>
      <vt:lpstr>tcsh Customization Tricks</vt:lpstr>
      <vt:lpstr>Login and Logout Files</vt:lpstr>
      <vt:lpstr>Example .login File</vt:lpstr>
      <vt:lpstr>Example .logout File</vt:lpstr>
      <vt:lpstr>Introduction to bash</vt:lpstr>
      <vt:lpstr>bash Configuration Files</vt:lpstr>
      <vt:lpstr>PowerPoint Presentation</vt:lpstr>
      <vt:lpstr>PowerPoint Presentation</vt:lpstr>
      <vt:lpstr>Managing the Linux file system </vt:lpstr>
      <vt:lpstr>Managing the Linux file system</vt:lpstr>
      <vt:lpstr>Describe the Linux file system</vt:lpstr>
      <vt:lpstr> The Role of the Linux File System </vt:lpstr>
      <vt:lpstr> The Hierarchical Structure of the Linux File System </vt:lpstr>
      <vt:lpstr>    Notice that the topmost directory in the structure is the / directory, also called the root directory. </vt:lpstr>
      <vt:lpstr>/bin </vt:lpstr>
      <vt:lpstr>/boot</vt:lpstr>
      <vt:lpstr>/dev</vt:lpstr>
      <vt:lpstr>/etc</vt:lpstr>
      <vt:lpstr>/home</vt:lpstr>
      <vt:lpstr>/lib</vt:lpstr>
      <vt:lpstr>/media</vt:lpstr>
      <vt:lpstr>/mnt</vt:lpstr>
      <vt:lpstr>/opt</vt:lpstr>
      <vt:lpstr>/proc</vt:lpstr>
      <vt:lpstr>/root</vt:lpstr>
      <vt:lpstr>/sbin</vt:lpstr>
      <vt:lpstr>/srv</vt:lpstr>
      <vt:lpstr>/sys</vt:lpstr>
      <vt:lpstr>/tmp</vt:lpstr>
      <vt:lpstr>/usr</vt:lpstr>
      <vt:lpstr>/var</vt:lpstr>
      <vt:lpstr> Types of Files Used by Linux </vt:lpstr>
      <vt:lpstr>          Linux File Types </vt:lpstr>
      <vt:lpstr>Linux File Types</vt:lpstr>
      <vt:lpstr>2.  Complete Common File System Tasks </vt:lpstr>
      <vt:lpstr> With Linux, however, you should become proficient with the shell commands first and then use the GUI utilities for convenience </vt:lpstr>
      <vt:lpstr>PowerPoint Presentation</vt:lpstr>
      <vt:lpstr> Navigating the File System </vt:lpstr>
      <vt:lpstr>Using the pwd Command </vt:lpstr>
      <vt:lpstr>Using the cd Command </vt:lpstr>
      <vt:lpstr>cd</vt:lpstr>
      <vt:lpstr>Using the ls Command </vt:lpstr>
      <vt:lpstr>ls</vt:lpstr>
      <vt:lpstr> Managing files and directories</vt:lpstr>
      <vt:lpstr>Creating Files and Directories </vt:lpstr>
      <vt:lpstr>Creating Files and Directories </vt:lpstr>
      <vt:lpstr>Viewing Text File Contents </vt:lpstr>
      <vt:lpstr>cat</vt:lpstr>
      <vt:lpstr>less</vt:lpstr>
      <vt:lpstr>head</vt:lpstr>
      <vt:lpstr>tail</vt:lpstr>
      <vt:lpstr>Deleting Files and Directories </vt:lpstr>
      <vt:lpstr>rmdir</vt:lpstr>
      <vt:lpstr>rm</vt:lpstr>
      <vt:lpstr>rm</vt:lpstr>
      <vt:lpstr>Copying and Moving Files and Directories </vt:lpstr>
      <vt:lpstr>cp</vt:lpstr>
      <vt:lpstr>mv</vt:lpstr>
      <vt:lpstr>mv</vt:lpstr>
      <vt:lpstr>Creating Links </vt:lpstr>
      <vt:lpstr>Hard</vt:lpstr>
      <vt:lpstr>Symbolic</vt:lpstr>
      <vt:lpstr>syntax</vt:lpstr>
      <vt:lpstr> Running Executables </vt:lpstr>
      <vt:lpstr> You can view all of your environment variables by entering env |more or echo $PATH at the shell prompt. </vt:lpstr>
      <vt:lpstr>PowerPoint Presentation</vt:lpstr>
      <vt:lpstr> Searching the File System </vt:lpstr>
      <vt:lpstr>Using find</vt:lpstr>
      <vt:lpstr>PowerPoint Presentation</vt:lpstr>
      <vt:lpstr>Using locate</vt:lpstr>
      <vt:lpstr>locate</vt:lpstr>
      <vt:lpstr>PowerPoint Presentation</vt:lpstr>
      <vt:lpstr>Using grep</vt:lpstr>
      <vt:lpstr>grep</vt:lpstr>
      <vt:lpstr>3.  Manage Disk Partitions </vt:lpstr>
      <vt:lpstr> Using fdisk to Create Disk Partitions </vt:lpstr>
      <vt:lpstr>fdisk</vt:lpstr>
      <vt:lpstr>PowerPoint Presentation</vt:lpstr>
      <vt:lpstr>   With fdisk running, you have a Command: prompt that you can use to enter fdisk commands </vt:lpstr>
      <vt:lpstr>PowerPoint Presentation</vt:lpstr>
      <vt:lpstr>PowerPoint Presentation</vt:lpstr>
      <vt:lpstr> Building a file system with mkfs </vt:lpstr>
      <vt:lpstr>mkfs</vt:lpstr>
      <vt:lpstr>mkreiserfs</vt:lpstr>
      <vt:lpstr> Mounting a Partition with mount </vt:lpstr>
      <vt:lpstr>PowerPoint Presentation</vt:lpstr>
      <vt:lpstr>mount</vt:lpstr>
      <vt:lpstr>umount</vt:lpstr>
      <vt:lpstr>PowerPoint Presentation</vt:lpstr>
      <vt:lpstr> Checking the File System with fsck </vt:lpstr>
      <vt:lpstr>4.  Use Removable Media </vt:lpstr>
      <vt:lpstr> Working with Floppies </vt:lpstr>
      <vt:lpstr>PowerPoint Presentation</vt:lpstr>
      <vt:lpstr> Working with Optical Devices </vt:lpstr>
      <vt:lpstr>PowerPoint Presentation</vt:lpstr>
      <vt:lpstr> Working with USB and FireWire Devices </vt:lpstr>
      <vt:lpstr>5.  Back Up Data </vt:lpstr>
      <vt:lpstr> Selecting a Backup Medium </vt:lpstr>
      <vt:lpstr> Selecting a Backup Strategy </vt:lpstr>
      <vt:lpstr>Selecting a Backup Type</vt:lpstr>
      <vt:lpstr>Selecting a Backup Schedule</vt:lpstr>
      <vt:lpstr>Determining What to Back Up</vt:lpstr>
      <vt:lpstr> Using Linux Backup Utilities </vt:lpstr>
      <vt:lpstr>Using tar</vt:lpstr>
      <vt:lpstr>tar</vt:lpstr>
      <vt:lpstr>PowerPoint Presentation</vt:lpstr>
      <vt:lpstr>Using cpio</vt:lpstr>
      <vt:lpstr>PowerPoint Presentation</vt:lpstr>
    </vt:vector>
  </TitlesOfParts>
  <Company>University of Maryland Baltimore County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 / Linux</dc:title>
  <dc:creator>Eric Eaton</dc:creator>
  <cp:lastModifiedBy>Bhavana Udupa</cp:lastModifiedBy>
  <cp:revision>30</cp:revision>
  <dcterms:created xsi:type="dcterms:W3CDTF">2005-09-18T19:48:35Z</dcterms:created>
  <dcterms:modified xsi:type="dcterms:W3CDTF">2024-05-14T08:50:32Z</dcterms:modified>
</cp:coreProperties>
</file>